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3C9DE-2B68-BCD6-2602-385C8FC9E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873DF05-578E-42FE-BC3D-868D1002B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E14FBE-1A77-D146-A13A-07A9D7D5C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70E68C-9389-EB12-823E-B2C72868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C66F1A-FFA5-1FB1-CB81-FA6220E4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594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A696DD-716B-56EF-D959-BD88638A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DB70396-4116-E2FE-AA52-D58F2CF39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4D5266-9A13-8508-3415-2C59B5E8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5366DC-441E-250F-34BD-7910AC03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E53CCD-C944-B5C3-7A70-371D521E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2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E6EB03A-7B5D-5EA2-1527-6410AFBDD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E82D313-D203-D87A-768C-A031B0692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FE7DF-1C4F-F22A-7613-420A98024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9407C7-7366-C46B-3DFA-983DDD5B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3BD141-59B2-6ABC-ED10-D745BFC2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4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5A5B53-E678-AF97-8A81-D475BA06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2E15F62-4717-76ED-C63F-98E60D697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8363A0-A98F-14BD-158E-CD82922E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32A0A-D865-B1CC-5A8C-D8FF74CA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642554-55E6-4E49-7D26-112EAE25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33B894-0410-6E6B-21D9-B7C6B9E3F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AA9E99-2A59-03C6-42DC-4AB53977A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0F98B6-6C3B-58B1-99BE-582368314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5A84B3-2951-999C-D14C-A2EE5E63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2A43D6-2B1C-DA89-9F6F-998BE4E3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60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78F8B1-3C8B-E832-C4F8-AE9B79A8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7677E1-ABF1-4A0A-5A7D-6BD8DA9D1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B77913D-CB72-9EEF-ABD3-5C308ECA0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35E8B7-BAE2-DC14-0FBD-E0557A46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6BDA71-CF9C-AC4D-7C88-A8ED5340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7A5FFF-46ED-D528-2C64-BF7CE4F0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8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24F9E6-ECFB-9D45-5449-F0A30398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2E61F6-90EF-CE59-E1F2-7CB631872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2A2ACC2-748F-C345-0731-6ADF4EE84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8296920-1F5E-B116-9CB1-623CA0402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883CD8A-E71E-2923-3001-82868FF16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EC2D354-3989-B08F-8420-C20E8F92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3BE157C-D455-D6F1-8942-A336AD6B2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7AA7804-45AB-A056-7E85-16C830F1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20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0B5FBE-AFAB-2B6D-7A90-5D5AE67F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B1F44DC-4744-41B3-5AC1-AA64EF60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E82AD40-E455-EBBC-DD71-1BBBE824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BFBA865-787B-BCA8-329C-E3A9807A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93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F649FB-F6CF-FA78-D251-F090E0E05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7254490-34F8-8E2F-B5F7-E241E43F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0B33219-38A7-37A1-44A3-187E76BC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9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93D4B1-AB47-91D1-E0D5-B0755CA0D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94167F-9AEB-8F28-D1D0-35FA50FA7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71F00E1-E2BC-6C72-EC90-C50538B98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D64A287-3FD0-DEE0-3A99-C8932E7B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747ADA-624E-2B66-30E1-CC320385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397470-B3F4-05EF-5DF0-5FC4259D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12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316E1D-22C3-009D-D178-E1793E12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E2FFB48-9FA3-D0C6-9AD0-6875E3BBE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7783B7C-CB8F-7F64-74D9-6A911590B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05D1814-4686-B2A5-72AF-A0CD4119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473393-EB5F-288E-0138-51AA3941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7FAE059-B65E-9184-5A56-C85E937E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4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EAF479D-3C8E-63BF-BA51-68169BE0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C650072-6A45-2FAA-DB6E-0153AD14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3CDE1B-F15A-EA1E-6E99-6C8A5F406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1D5E-AF38-42A4-9C54-794738E975F5}" type="datetimeFigureOut">
              <a:rPr lang="ko-KR" altLang="en-US" smtClean="0"/>
              <a:t>2024-01-22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68E530-8BC4-01B4-F71E-A6A6210E9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8281B3-1EE8-8D00-59C1-EE597FD5F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BD31-A2F3-40F3-AF5D-D05E5B12A2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35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>
            <a:extLst>
              <a:ext uri="{FF2B5EF4-FFF2-40B4-BE49-F238E27FC236}">
                <a16:creationId xmlns:a16="http://schemas.microsoft.com/office/drawing/2014/main" id="{9C12CEDD-8256-E7B7-E213-2AA50BF7B260}"/>
              </a:ext>
            </a:extLst>
          </p:cNvPr>
          <p:cNvGrpSpPr/>
          <p:nvPr/>
        </p:nvGrpSpPr>
        <p:grpSpPr>
          <a:xfrm>
            <a:off x="655320" y="428194"/>
            <a:ext cx="4688205" cy="3580601"/>
            <a:chOff x="655320" y="428194"/>
            <a:chExt cx="4688205" cy="3580601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509EDBCE-C756-99F9-EBD2-212FD066A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8581" y="428194"/>
              <a:ext cx="4624944" cy="3580601"/>
            </a:xfrm>
            <a:prstGeom prst="rect">
              <a:avLst/>
            </a:prstGeom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B38843B1-E391-50ED-3390-4C32A3827817}"/>
                </a:ext>
              </a:extLst>
            </p:cNvPr>
            <p:cNvSpPr/>
            <p:nvPr/>
          </p:nvSpPr>
          <p:spPr>
            <a:xfrm>
              <a:off x="655320" y="428194"/>
              <a:ext cx="3451860" cy="249986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50E7512E-BCD3-C720-7F82-8C8E24953F26}"/>
                </a:ext>
              </a:extLst>
            </p:cNvPr>
            <p:cNvSpPr/>
            <p:nvPr/>
          </p:nvSpPr>
          <p:spPr>
            <a:xfrm>
              <a:off x="2225040" y="3480477"/>
              <a:ext cx="2974022" cy="249986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57F88545-13DC-E080-32A5-5942BC000ADD}"/>
                </a:ext>
              </a:extLst>
            </p:cNvPr>
            <p:cNvCxnSpPr/>
            <p:nvPr/>
          </p:nvCxnSpPr>
          <p:spPr>
            <a:xfrm>
              <a:off x="2209800" y="678180"/>
              <a:ext cx="579120" cy="280229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657476D-0C4B-69DB-57B7-49538F4DF7C2}"/>
              </a:ext>
            </a:extLst>
          </p:cNvPr>
          <p:cNvSpPr txBox="1"/>
          <p:nvPr/>
        </p:nvSpPr>
        <p:spPr>
          <a:xfrm>
            <a:off x="5199062" y="3513137"/>
            <a:ext cx="13557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>
                <a:solidFill>
                  <a:schemeClr val="accent1"/>
                </a:solidFill>
              </a:rPr>
              <a:t>*</a:t>
            </a:r>
            <a:r>
              <a:rPr lang="ko-KR" altLang="en-US" sz="600">
                <a:solidFill>
                  <a:schemeClr val="accent1"/>
                </a:solidFill>
              </a:rPr>
              <a:t>할인 판매가 </a:t>
            </a:r>
            <a:r>
              <a:rPr lang="en-US" altLang="ko-KR" sz="600">
                <a:solidFill>
                  <a:schemeClr val="accent1"/>
                </a:solidFill>
              </a:rPr>
              <a:t>: 2,700</a:t>
            </a:r>
            <a:r>
              <a:rPr lang="ko-KR" altLang="en-US" sz="600">
                <a:solidFill>
                  <a:schemeClr val="accent1"/>
                </a:solidFill>
              </a:rPr>
              <a:t>원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5144" y="1271414"/>
            <a:ext cx="3439919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상품 등록 관리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onlineProduct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추가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(Add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/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할인선택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(discount)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할인율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(discount rate)  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할인금액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(discount amount)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value input, show “*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할인 판매가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sale_amount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원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” next to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 할인선택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statf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discount)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할인율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(discount rate)  /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할인금액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(discount amount)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if value input, show “*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할인 판매가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sale_amount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원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next to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53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나눔고딕</vt:lpstr>
      <vt:lpstr>Arial</vt:lpstr>
      <vt:lpstr>맑은 고딕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</cp:revision>
  <dcterms:created xsi:type="dcterms:W3CDTF">2024-01-22T06:31:20Z</dcterms:created>
  <dcterms:modified xsi:type="dcterms:W3CDTF">2024-01-22T08:20:02Z</dcterms:modified>
</cp:coreProperties>
</file>