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0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43C9DE-2B68-BCD6-2602-385C8FC9E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873DF05-578E-42FE-BC3D-868D1002BB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7E14FBE-1A77-D146-A13A-07A9D7D5C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1D5E-AF38-42A4-9C54-794738E975F5}" type="datetimeFigureOut">
              <a:rPr lang="ko-KR" altLang="en-US" smtClean="0"/>
              <a:t>2024-01-22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970E68C-9389-EB12-823E-B2C728689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C66F1A-FFA5-1FB1-CB81-FA6220E43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1BD31-A2F3-40F3-AF5D-D05E5B12A2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5946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A696DD-716B-56EF-D959-BD88638AA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DB70396-4116-E2FE-AA52-D58F2CF39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F4D5266-9A13-8508-3415-2C59B5E8E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1D5E-AF38-42A4-9C54-794738E975F5}" type="datetimeFigureOut">
              <a:rPr lang="ko-KR" altLang="en-US" smtClean="0"/>
              <a:t>2024-01-22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75366DC-441E-250F-34BD-7910AC03D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CE53CCD-C944-B5C3-7A70-371D521EF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1BD31-A2F3-40F3-AF5D-D05E5B12A2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42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E6EB03A-7B5D-5EA2-1527-6410AFBDD0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E82D313-D203-D87A-768C-A031B0692F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FE7DF-1C4F-F22A-7613-420A98024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1D5E-AF38-42A4-9C54-794738E975F5}" type="datetimeFigureOut">
              <a:rPr lang="ko-KR" altLang="en-US" smtClean="0"/>
              <a:t>2024-01-22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69407C7-7366-C46B-3DFA-983DDD5BB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B3BD141-59B2-6ABC-ED10-D745BFC23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1BD31-A2F3-40F3-AF5D-D05E5B12A2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0749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5A5B53-E678-AF97-8A81-D475BA061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2E15F62-4717-76ED-C63F-98E60D697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48363A0-A98F-14BD-158E-CD82922E5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1D5E-AF38-42A4-9C54-794738E975F5}" type="datetimeFigureOut">
              <a:rPr lang="ko-KR" altLang="en-US" smtClean="0"/>
              <a:t>2024-01-22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4132A0A-D865-B1CC-5A8C-D8FF74CAB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4642554-55E6-4E49-7D26-112EAE25B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1BD31-A2F3-40F3-AF5D-D05E5B12A2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30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633B894-0410-6E6B-21D9-B7C6B9E3F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AAA9E99-2A59-03C6-42DC-4AB53977A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50F98B6-6C3B-58B1-99BE-582368314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1D5E-AF38-42A4-9C54-794738E975F5}" type="datetimeFigureOut">
              <a:rPr lang="ko-KR" altLang="en-US" smtClean="0"/>
              <a:t>2024-01-22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F5A84B3-2951-999C-D14C-A2EE5E631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C2A43D6-2B1C-DA89-9F6F-998BE4E31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1BD31-A2F3-40F3-AF5D-D05E5B12A2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4609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78F8B1-3C8B-E832-C4F8-AE9B79A83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7677E1-ABF1-4A0A-5A7D-6BD8DA9D1A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B77913D-CB72-9EEF-ABD3-5C308ECA01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F35E8B7-BAE2-DC14-0FBD-E0557A468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1D5E-AF38-42A4-9C54-794738E975F5}" type="datetimeFigureOut">
              <a:rPr lang="ko-KR" altLang="en-US" smtClean="0"/>
              <a:t>2024-01-22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56BDA71-CF9C-AC4D-7C88-A8ED53405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E7A5FFF-46ED-D528-2C64-BF7CE4F06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1BD31-A2F3-40F3-AF5D-D05E5B12A2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181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24F9E6-ECFB-9D45-5449-F0A30398A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E2E61F6-90EF-CE59-E1F2-7CB631872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2A2ACC2-748F-C345-0731-6ADF4EE844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8296920-1F5E-B116-9CB1-623CA04020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883CD8A-E71E-2923-3001-82868FF16D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EC2D354-3989-B08F-8420-C20E8F923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1D5E-AF38-42A4-9C54-794738E975F5}" type="datetimeFigureOut">
              <a:rPr lang="ko-KR" altLang="en-US" smtClean="0"/>
              <a:t>2024-01-22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3BE157C-D455-D6F1-8942-A336AD6B2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7AA7804-45AB-A056-7E85-16C830F11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1BD31-A2F3-40F3-AF5D-D05E5B12A2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8204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C0B5FBE-AFAB-2B6D-7A90-5D5AE67FE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B1F44DC-4744-41B3-5AC1-AA64EF602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1D5E-AF38-42A4-9C54-794738E975F5}" type="datetimeFigureOut">
              <a:rPr lang="ko-KR" altLang="en-US" smtClean="0"/>
              <a:t>2024-01-22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E82AD40-E455-EBBC-DD71-1BBBE8242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BFBA865-787B-BCA8-329C-E3A9807AF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1BD31-A2F3-40F3-AF5D-D05E5B12A2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3934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CF649FB-F6CF-FA78-D251-F090E0E05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1D5E-AF38-42A4-9C54-794738E975F5}" type="datetimeFigureOut">
              <a:rPr lang="ko-KR" altLang="en-US" smtClean="0"/>
              <a:t>2024-01-22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7254490-34F8-8E2F-B5F7-E241E43F7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0B33219-38A7-37A1-44A3-187E76BC5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1BD31-A2F3-40F3-AF5D-D05E5B12A2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794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193D4B1-AB47-91D1-E0D5-B0755CA0D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C94167F-9AEB-8F28-D1D0-35FA50FA7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71F00E1-E2BC-6C72-EC90-C50538B982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D64A287-3FD0-DEE0-3A99-C8932E7B9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1D5E-AF38-42A4-9C54-794738E975F5}" type="datetimeFigureOut">
              <a:rPr lang="ko-KR" altLang="en-US" smtClean="0"/>
              <a:t>2024-01-22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F747ADA-624E-2B66-30E1-CC3203852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0397470-B3F4-05EF-5DF0-5FC4259D2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1BD31-A2F3-40F3-AF5D-D05E5B12A2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0120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1316E1D-22C3-009D-D178-E1793E12F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E2FFB48-9FA3-D0C6-9AD0-6875E3BBEF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7783B7C-CB8F-7F64-74D9-6A911590B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05D1814-4686-B2A5-72AF-A0CD41195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1D5E-AF38-42A4-9C54-794738E975F5}" type="datetimeFigureOut">
              <a:rPr lang="ko-KR" altLang="en-US" smtClean="0"/>
              <a:t>2024-01-22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5473393-EB5F-288E-0138-51AA39412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7FAE059-B65E-9184-5A56-C85E937EA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1BD31-A2F3-40F3-AF5D-D05E5B12A2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043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3EAF479D-3C8E-63BF-BA51-68169BE00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C650072-6A45-2FAA-DB6E-0153AD14A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23CDE1B-F15A-EA1E-6E99-6C8A5F406A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31D5E-AF38-42A4-9C54-794738E975F5}" type="datetimeFigureOut">
              <a:rPr lang="ko-KR" altLang="en-US" smtClean="0"/>
              <a:t>2024-01-22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168E530-8BC4-01B4-F71E-A6A6210E94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08281B3-1EE8-8D00-59C1-EE597FD5F2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1BD31-A2F3-40F3-AF5D-D05E5B12A2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8357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>
            <a:extLst>
              <a:ext uri="{FF2B5EF4-FFF2-40B4-BE49-F238E27FC236}">
                <a16:creationId xmlns:a16="http://schemas.microsoft.com/office/drawing/2014/main" id="{9C12CEDD-8256-E7B7-E213-2AA50BF7B260}"/>
              </a:ext>
            </a:extLst>
          </p:cNvPr>
          <p:cNvGrpSpPr/>
          <p:nvPr/>
        </p:nvGrpSpPr>
        <p:grpSpPr>
          <a:xfrm>
            <a:off x="655320" y="428194"/>
            <a:ext cx="4688205" cy="3580601"/>
            <a:chOff x="655320" y="428194"/>
            <a:chExt cx="4688205" cy="3580601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509EDBCE-C756-99F9-EBD2-212FD066AD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8581" y="428194"/>
              <a:ext cx="4624944" cy="3580601"/>
            </a:xfrm>
            <a:prstGeom prst="rect">
              <a:avLst/>
            </a:prstGeom>
          </p:spPr>
        </p:pic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B38843B1-E391-50ED-3390-4C32A3827817}"/>
                </a:ext>
              </a:extLst>
            </p:cNvPr>
            <p:cNvSpPr/>
            <p:nvPr/>
          </p:nvSpPr>
          <p:spPr>
            <a:xfrm>
              <a:off x="655320" y="428194"/>
              <a:ext cx="3451860" cy="249986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50E7512E-BCD3-C720-7F82-8C8E24953F26}"/>
                </a:ext>
              </a:extLst>
            </p:cNvPr>
            <p:cNvSpPr/>
            <p:nvPr/>
          </p:nvSpPr>
          <p:spPr>
            <a:xfrm>
              <a:off x="2225040" y="3480477"/>
              <a:ext cx="2974022" cy="249986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0" name="직선 연결선 9">
              <a:extLst>
                <a:ext uri="{FF2B5EF4-FFF2-40B4-BE49-F238E27FC236}">
                  <a16:creationId xmlns:a16="http://schemas.microsoft.com/office/drawing/2014/main" id="{57F88545-13DC-E080-32A5-5942BC000ADD}"/>
                </a:ext>
              </a:extLst>
            </p:cNvPr>
            <p:cNvCxnSpPr/>
            <p:nvPr/>
          </p:nvCxnSpPr>
          <p:spPr>
            <a:xfrm>
              <a:off x="2209800" y="678180"/>
              <a:ext cx="579120" cy="2802297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2657476D-0C4B-69DB-57B7-49538F4DF7C2}"/>
              </a:ext>
            </a:extLst>
          </p:cNvPr>
          <p:cNvSpPr txBox="1"/>
          <p:nvPr/>
        </p:nvSpPr>
        <p:spPr>
          <a:xfrm>
            <a:off x="5199062" y="3513137"/>
            <a:ext cx="135572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">
                <a:solidFill>
                  <a:schemeClr val="accent1"/>
                </a:solidFill>
              </a:rPr>
              <a:t>*</a:t>
            </a:r>
            <a:r>
              <a:rPr lang="ko-KR" altLang="en-US" sz="600">
                <a:solidFill>
                  <a:schemeClr val="accent1"/>
                </a:solidFill>
              </a:rPr>
              <a:t>할인 판매가 </a:t>
            </a:r>
            <a:r>
              <a:rPr lang="en-US" altLang="ko-KR" sz="600">
                <a:solidFill>
                  <a:schemeClr val="accent1"/>
                </a:solidFill>
              </a:rPr>
              <a:t>: 2,700</a:t>
            </a:r>
            <a:r>
              <a:rPr lang="ko-KR" altLang="en-US" sz="600">
                <a:solidFill>
                  <a:schemeClr val="accent1"/>
                </a:solidFill>
              </a:rPr>
              <a:t>원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05144" y="1271414"/>
            <a:ext cx="3439919" cy="175432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스토리 쇼핑 관리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상품 등록 관리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onlineProduct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추가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(Add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/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상세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(Modify)</a:t>
            </a:r>
          </a:p>
          <a:p>
            <a:endParaRPr lang="en-US" altLang="ko-KR" sz="900" kern="0" dirty="0" smtClean="0">
              <a:solidFill>
                <a:srgbClr val="000000"/>
              </a:solidFill>
              <a:latin typeface="Arial" panose="020B0604020202020204" pitchFamily="34" charset="0"/>
              <a:ea typeface="나눔고딕" panose="020D0604000000000000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1.fields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1)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할인선택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(discount)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a)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할인율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(discount rate)  /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할인금액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(discount amount)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- if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value input, show “*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할인 판매가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sale_amount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원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” next to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inputbox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2)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임직원 할인선택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statf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discount)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a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할인율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(discount rate)  /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할인금액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(discount amount)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 - if value input, show “*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할인 판매가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sale_amount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원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next to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inputbox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536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112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나눔고딕</vt:lpstr>
      <vt:lpstr>Arial</vt:lpstr>
      <vt:lpstr>맑은 고딕</vt:lpstr>
      <vt:lpstr>Office 테마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2</cp:revision>
  <dcterms:created xsi:type="dcterms:W3CDTF">2024-01-22T06:31:20Z</dcterms:created>
  <dcterms:modified xsi:type="dcterms:W3CDTF">2024-01-22T08:20:02Z</dcterms:modified>
</cp:coreProperties>
</file>