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8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8240788-889A-0063-0BC5-C966CD80B5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1CC1AA4A-E550-F881-E39D-CFA8EE86AB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3890B41-565D-BE6D-F322-65EFCC565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9748B-63B6-447E-A0B5-3C89604E6629}" type="datetimeFigureOut">
              <a:rPr lang="ko-KR" altLang="en-US" smtClean="0"/>
              <a:t>2024-01-26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B13F3E9-6866-B5D6-8DEE-FFC4E22B3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9CB7CDE-CD67-DB44-7D93-7306C52B3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68522-A851-497F-9888-7CEEAB0E00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1237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8900D11-9E71-F492-F097-F3036096C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2AD5B43-5AB4-3217-D040-BD3A69D24D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547073E-1E5F-6971-60E9-A6E37CCD1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9748B-63B6-447E-A0B5-3C89604E6629}" type="datetimeFigureOut">
              <a:rPr lang="ko-KR" altLang="en-US" smtClean="0"/>
              <a:t>2024-01-26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180F7F3-7778-45BF-8C2F-3BA81FAFA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4DB34BC-842C-18DD-CD71-44CC17FAA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68522-A851-497F-9888-7CEEAB0E00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2989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373A239-D6B3-E9BB-E947-22B243F34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7D9983E-C47E-3825-CF53-C53DBDDED4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C6B7697-90FC-61C8-4814-7AFCEAD9B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9748B-63B6-447E-A0B5-3C89604E6629}" type="datetimeFigureOut">
              <a:rPr lang="ko-KR" altLang="en-US" smtClean="0"/>
              <a:t>2024-01-26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A418724-1709-5DFF-EE39-DDE819E3F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3921C5C-67B7-81D2-CDE8-81EE883C8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68522-A851-497F-9888-7CEEAB0E00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1868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482C1DC-0DD8-5001-D047-708028077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001E882-7694-BB20-2EA8-58E46C3E44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538BEA1-64AB-F1E2-517C-CCEBC997E5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BD4C5C2-1B5A-A4E8-71D2-555B39EED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9748B-63B6-447E-A0B5-3C89604E6629}" type="datetimeFigureOut">
              <a:rPr lang="ko-KR" altLang="en-US" smtClean="0"/>
              <a:t>2024-01-26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ED88CE1-441D-ED94-E3D3-6270C5866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07033E3-8007-DB45-15B9-E0C24B1E7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68522-A851-497F-9888-7CEEAB0E00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6890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6FB6AEE-D267-0289-5E2D-15B38EDA1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7E73BA9-6CDB-CB4C-066E-C6A29CC9BE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B38F83A-5821-78D9-B0D0-273F0CE877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0AD08D5-5AAE-4A4F-CDDC-D51BCAC281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E81EC744-4CC4-013E-71D7-48533C2B38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89650539-239C-D41E-F83D-01F096C58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9748B-63B6-447E-A0B5-3C89604E6629}" type="datetimeFigureOut">
              <a:rPr lang="ko-KR" altLang="en-US" smtClean="0"/>
              <a:t>2024-01-26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DC7E0BD6-9828-476E-1DF9-062536799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CC71F889-AC62-7A18-8D02-8FA679A23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68522-A851-497F-9888-7CEEAB0E00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0096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308DA1A-ECD5-D2E0-C211-0860752AC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AF3F52A-72D3-A4BF-10F2-86CE0DBC5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9748B-63B6-447E-A0B5-3C89604E6629}" type="datetimeFigureOut">
              <a:rPr lang="ko-KR" altLang="en-US" smtClean="0"/>
              <a:t>2024-01-26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30DE6EA-0308-FDFC-D0E9-1CFB4C16F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366799A-B756-A1F9-C82C-BD375175C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68522-A851-497F-9888-7CEEAB0E00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1411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B3DF44B-5328-01A7-D68C-E908B1FB4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9748B-63B6-447E-A0B5-3C89604E6629}" type="datetimeFigureOut">
              <a:rPr lang="ko-KR" altLang="en-US" smtClean="0"/>
              <a:t>2024-01-26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6019581-2C85-59FC-CB99-86211BBBF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842A6CF-95AC-8198-DC13-9AE7FF75E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68522-A851-497F-9888-7CEEAB0E00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5065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A0321E-009A-5B12-F619-F07937BEF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1BDBB29-E1A6-3052-7B7C-A032B3C87C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4486C71-50CD-17C8-6447-16797B28B4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1C1252C-F4A9-3C08-5358-2D96CCCC6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9748B-63B6-447E-A0B5-3C89604E6629}" type="datetimeFigureOut">
              <a:rPr lang="ko-KR" altLang="en-US" smtClean="0"/>
              <a:t>2024-01-26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68A235A-BF77-E160-6E84-83AB5FD90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68BED49-1496-6017-67FC-178DAB2A5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68522-A851-497F-9888-7CEEAB0E00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0664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27C7A4E-514D-879D-C3EC-79EA9460F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D6E1F853-8226-6F9C-F564-D206B6D722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C5F0F69-0DF3-24A3-2F15-4F8BFA6116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F81D733-F2DB-F4EA-CEC2-558E01697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9748B-63B6-447E-A0B5-3C89604E6629}" type="datetimeFigureOut">
              <a:rPr lang="ko-KR" altLang="en-US" smtClean="0"/>
              <a:t>2024-01-26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7597885-DCFE-E883-61DF-B5CEA426E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85A4D06-C5EC-E595-7293-27B12D0D2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68522-A851-497F-9888-7CEEAB0E00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2145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E0C4D2F-6A71-5EC6-4F1E-CF49377EF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F59CBFD-B927-09A5-7447-B045DDB109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628AB9A-18F9-1027-9812-51342F66E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9748B-63B6-447E-A0B5-3C89604E6629}" type="datetimeFigureOut">
              <a:rPr lang="ko-KR" altLang="en-US" smtClean="0"/>
              <a:t>2024-01-26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55D0E9A-D1CE-A7FE-D81E-6A4A632F6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377B962-9EC2-0FBB-4F7D-D41385927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68522-A851-497F-9888-7CEEAB0E00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3173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86662876-8A32-370D-F756-6F9BFD3D75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25578DE-6966-AB99-6B90-4046D6D4BE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6AB9E83-8665-CF80-E366-12BB7152E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9748B-63B6-447E-A0B5-3C89604E6629}" type="datetimeFigureOut">
              <a:rPr lang="ko-KR" altLang="en-US" smtClean="0"/>
              <a:t>2024-01-26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92E0A82-BF53-9516-6DBD-7339E18C9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F97EAB7-4B08-1E36-9956-BA1F486F7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68522-A851-497F-9888-7CEEAB0E00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8156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A0D2774D-D727-1EF0-2072-D3851847F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B575F3C-A4DC-8D8B-4BCB-B9C4BB169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32C006B-B0F5-366C-1AF1-5A3CE83F45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C9748B-63B6-447E-A0B5-3C89604E6629}" type="datetimeFigureOut">
              <a:rPr lang="ko-KR" altLang="en-US" smtClean="0"/>
              <a:t>2024-01-26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C9F0C56-4A36-81E2-3074-4A41F75CBE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FD617C8-1437-FDDD-EA96-E8CE3173E0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C68522-A851-497F-9888-7CEEAB0E00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2584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4A393A5E-4539-B147-556C-8ECE152BD9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471" y="486631"/>
            <a:ext cx="8003653" cy="37846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5F94AA-F11E-2F4C-FE01-62BAA10022E8}"/>
              </a:ext>
            </a:extLst>
          </p:cNvPr>
          <p:cNvSpPr txBox="1"/>
          <p:nvPr/>
        </p:nvSpPr>
        <p:spPr>
          <a:xfrm>
            <a:off x="857250" y="4347446"/>
            <a:ext cx="1362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/>
              <a:t>행사 가격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482139-C96C-C625-4296-EA54F8054CDC}"/>
              </a:ext>
            </a:extLst>
          </p:cNvPr>
          <p:cNvSpPr txBox="1"/>
          <p:nvPr/>
        </p:nvSpPr>
        <p:spPr>
          <a:xfrm>
            <a:off x="2809875" y="4347446"/>
            <a:ext cx="1733550" cy="2308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900" b="1"/>
              <a:t>3000</a:t>
            </a:r>
            <a:endParaRPr lang="ko-KR" altLang="en-US" sz="900" b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44B493-90ED-89D3-3FD5-48D039FE182E}"/>
              </a:ext>
            </a:extLst>
          </p:cNvPr>
          <p:cNvSpPr txBox="1"/>
          <p:nvPr/>
        </p:nvSpPr>
        <p:spPr>
          <a:xfrm>
            <a:off x="2724150" y="4657125"/>
            <a:ext cx="5314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/>
              <a:t>*</a:t>
            </a:r>
            <a:r>
              <a:rPr lang="ko-KR" altLang="en-US" sz="800" b="1"/>
              <a:t>편의점 상품의 할인 후 가격은 상품 정보</a:t>
            </a:r>
            <a:r>
              <a:rPr lang="en-US" altLang="ko-KR" sz="800" b="1"/>
              <a:t>, </a:t>
            </a:r>
            <a:r>
              <a:rPr lang="ko-KR" altLang="en-US" sz="800" b="1"/>
              <a:t>행사 가격은 행사 정보를 통해 계산됩니다</a:t>
            </a:r>
            <a:r>
              <a:rPr lang="en-US" altLang="ko-KR" sz="800" b="1"/>
              <a:t>.</a:t>
            </a:r>
          </a:p>
          <a:p>
            <a:r>
              <a:rPr lang="en-US" altLang="ko-KR" sz="800" b="1"/>
              <a:t>**</a:t>
            </a:r>
            <a:r>
              <a:rPr lang="ko-KR" altLang="en-US" sz="800" b="1"/>
              <a:t>행사 가격이 우선 적용됩니다</a:t>
            </a:r>
            <a:r>
              <a:rPr lang="en-US" altLang="ko-KR" sz="800" b="1"/>
              <a:t>.</a:t>
            </a:r>
            <a:endParaRPr lang="ko-KR" altLang="en-US" sz="800" b="1"/>
          </a:p>
        </p:txBody>
      </p:sp>
    </p:spTree>
    <p:extLst>
      <p:ext uri="{BB962C8B-B14F-4D97-AF65-F5344CB8AC3E}">
        <p14:creationId xmlns:p14="http://schemas.microsoft.com/office/powerpoint/2010/main" val="2464518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25</Words>
  <Application>Microsoft Office PowerPoint</Application>
  <PresentationFormat>와이드스크린</PresentationFormat>
  <Paragraphs>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 지수</dc:creator>
  <cp:lastModifiedBy>최 지수</cp:lastModifiedBy>
  <cp:revision>1</cp:revision>
  <dcterms:created xsi:type="dcterms:W3CDTF">2024-01-26T05:52:12Z</dcterms:created>
  <dcterms:modified xsi:type="dcterms:W3CDTF">2024-01-26T05:54:30Z</dcterms:modified>
</cp:coreProperties>
</file>