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240788-889A-0063-0BC5-C966CD80B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CC1AA4A-E550-F881-E39D-CFA8EE86A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890B41-565D-BE6D-F322-65EFCC565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13F3E9-6866-B5D6-8DEE-FFC4E22B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CB7CDE-CD67-DB44-7D93-7306C52B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23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0C4D2F-6A71-5EC6-4F1E-CF49377E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F59CBFD-B927-09A5-7447-B045DDB10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28AB9A-18F9-1027-9812-51342F66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5D0E9A-D1CE-A7FE-D81E-6A4A632F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7B962-9EC2-0FBB-4F7D-D4138592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317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6662876-8A32-370D-F756-6F9BFD3D7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25578DE-6966-AB99-6B90-4046D6D4B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AB9E83-8665-CF80-E366-12BB7152E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2E0A82-BF53-9516-6DBD-7339E18C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97EAB7-4B08-1E36-9956-BA1F486F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15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900D11-9E71-F492-F097-F3036096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AD5B43-5AB4-3217-D040-BD3A69D24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47073E-1E5F-6971-60E9-A6E37CCD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80F7F3-7778-45BF-8C2F-3BA81FAF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DB34BC-842C-18DD-CD71-44CC17FA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98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73A239-D6B3-E9BB-E947-22B243F34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D9983E-C47E-3825-CF53-C53DBDDED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6B7697-90FC-61C8-4814-7AFCEAD9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418724-1709-5DFF-EE39-DDE819E3F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3921C5C-67B7-81D2-CDE8-81EE883C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186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82C1DC-0DD8-5001-D047-708028077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01E882-7694-BB20-2EA8-58E46C3E4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38BEA1-64AB-F1E2-517C-CCEBC997E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BD4C5C2-1B5A-A4E8-71D2-555B39EE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ED88CE1-441D-ED94-E3D3-6270C586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7033E3-8007-DB45-15B9-E0C24B1E7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89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FB6AEE-D267-0289-5E2D-15B38EDA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E73BA9-6CDB-CB4C-066E-C6A29CC9B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8F83A-5821-78D9-B0D0-273F0CE87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0AD08D5-5AAE-4A4F-CDDC-D51BCAC28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81EC744-4CC4-013E-71D7-48533C2B3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9650539-239C-D41E-F83D-01F096C5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C7E0BD6-9828-476E-1DF9-0625367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C71F889-AC62-7A18-8D02-8FA679A2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09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08DA1A-ECD5-D2E0-C211-0860752A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AF3F52A-72D3-A4BF-10F2-86CE0DBC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0DE6EA-0308-FDFC-D0E9-1CFB4C16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66799A-B756-A1F9-C82C-BD375175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41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B3DF44B-5328-01A7-D68C-E908B1FB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019581-2C85-59FC-CB99-86211BBB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842A6CF-95AC-8198-DC13-9AE7FF75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06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A0321E-009A-5B12-F619-F07937BE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BDBB29-E1A6-3052-7B7C-A032B3C87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486C71-50CD-17C8-6447-16797B28B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C1252C-F4A9-3C08-5358-2D96CCCC6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68A235A-BF77-E160-6E84-83AB5FD9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8BED49-1496-6017-67FC-178DAB2A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66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7C7A4E-514D-879D-C3EC-79EA9460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E1F853-8226-6F9C-F564-D206B6D72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C5F0F69-0DF3-24A3-2F15-4F8BFA611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F81D733-F2DB-F4EA-CEC2-558E0169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597885-DCFE-E883-61DF-B5CEA426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5A4D06-C5EC-E595-7293-27B12D0D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14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0D2774D-D727-1EF0-2072-D3851847F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B575F3C-A4DC-8D8B-4BCB-B9C4BB16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2C006B-B0F5-366C-1AF1-5A3CE83F4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748B-63B6-447E-A0B5-3C89604E6629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9F0C56-4A36-81E2-3074-4A41F75CB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D617C8-1437-FDDD-EA96-E8CE3173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8522-A851-497F-9888-7CEEAB0E00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58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4A393A5E-4539-B147-556C-8ECE152BD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71" y="486631"/>
            <a:ext cx="8003653" cy="37846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5F94AA-F11E-2F4C-FE01-62BAA10022E8}"/>
              </a:ext>
            </a:extLst>
          </p:cNvPr>
          <p:cNvSpPr txBox="1"/>
          <p:nvPr/>
        </p:nvSpPr>
        <p:spPr>
          <a:xfrm>
            <a:off x="857250" y="4347446"/>
            <a:ext cx="13620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행사 가격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482139-C96C-C625-4296-EA54F8054CDC}"/>
              </a:ext>
            </a:extLst>
          </p:cNvPr>
          <p:cNvSpPr txBox="1"/>
          <p:nvPr/>
        </p:nvSpPr>
        <p:spPr>
          <a:xfrm>
            <a:off x="2809875" y="4347446"/>
            <a:ext cx="1733550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3000</a:t>
            </a:r>
            <a:endParaRPr lang="ko-KR" altLang="en-US" sz="9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44B493-90ED-89D3-3FD5-48D039FE182E}"/>
              </a:ext>
            </a:extLst>
          </p:cNvPr>
          <p:cNvSpPr txBox="1"/>
          <p:nvPr/>
        </p:nvSpPr>
        <p:spPr>
          <a:xfrm>
            <a:off x="2724150" y="4657125"/>
            <a:ext cx="5314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/>
              <a:t>*</a:t>
            </a:r>
            <a:r>
              <a:rPr lang="ko-KR" altLang="en-US" sz="800" b="1" dirty="0"/>
              <a:t>편의점 상품의 할인 후 가격은 상품 정보</a:t>
            </a:r>
            <a:r>
              <a:rPr lang="en-US" altLang="ko-KR" sz="800" b="1" dirty="0"/>
              <a:t>, </a:t>
            </a:r>
            <a:r>
              <a:rPr lang="ko-KR" altLang="en-US" sz="800" b="1" dirty="0"/>
              <a:t>행사 가격은 행사 정보를 통해 계산됩니다</a:t>
            </a:r>
            <a:r>
              <a:rPr lang="en-US" altLang="ko-KR" sz="800" b="1" dirty="0"/>
              <a:t>.</a:t>
            </a:r>
          </a:p>
          <a:p>
            <a:r>
              <a:rPr lang="en-US" altLang="ko-KR" sz="800" b="1" dirty="0"/>
              <a:t>**</a:t>
            </a:r>
            <a:r>
              <a:rPr lang="ko-KR" altLang="en-US" sz="800" b="1" dirty="0"/>
              <a:t>행사 가격이 우선 적용됩니다</a:t>
            </a:r>
            <a:r>
              <a:rPr lang="en-US" altLang="ko-KR" sz="800" b="1" dirty="0"/>
              <a:t>.</a:t>
            </a:r>
            <a:endParaRPr lang="ko-KR" altLang="en-US" sz="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854630" y="1674936"/>
            <a:ext cx="4025992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[ADMIN] </a:t>
            </a:r>
            <a:r>
              <a:rPr lang="ko-KR" altLang="en-US" sz="900" b="1" dirty="0"/>
              <a:t>스토리 오더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상품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 </a:t>
            </a:r>
            <a:r>
              <a:rPr lang="en-US" altLang="ko-KR" sz="900" b="1" dirty="0"/>
              <a:t>(Modify)</a:t>
            </a:r>
          </a:p>
          <a:p>
            <a:endParaRPr lang="en-US" altLang="ko-KR" sz="900" dirty="0"/>
          </a:p>
          <a:p>
            <a:r>
              <a:rPr lang="en-US" altLang="ko-KR" sz="900" dirty="0"/>
              <a:t>1.field</a:t>
            </a:r>
          </a:p>
          <a:p>
            <a:r>
              <a:rPr lang="en-US" altLang="ko-KR" sz="900" dirty="0"/>
              <a:t>  1) </a:t>
            </a:r>
            <a:r>
              <a:rPr lang="en-US" altLang="ko-KR" sz="900" dirty="0" smtClean="0"/>
              <a:t>“</a:t>
            </a:r>
            <a:r>
              <a:rPr lang="ko-KR" altLang="en-US" sz="900" dirty="0" smtClean="0"/>
              <a:t>행사 가격</a:t>
            </a:r>
            <a:r>
              <a:rPr lang="en-US" altLang="ko-KR" sz="900" dirty="0" smtClean="0"/>
              <a:t>" </a:t>
            </a:r>
            <a:r>
              <a:rPr lang="en-US" altLang="ko-KR" sz="900" dirty="0"/>
              <a:t>field</a:t>
            </a:r>
          </a:p>
          <a:p>
            <a:r>
              <a:rPr lang="en-US" altLang="ko-KR" sz="900" dirty="0"/>
              <a:t>    - if the product has </a:t>
            </a:r>
            <a:r>
              <a:rPr lang="en-US" altLang="ko-KR" sz="900" b="1" dirty="0"/>
              <a:t>event </a:t>
            </a:r>
            <a:r>
              <a:rPr lang="en-US" altLang="ko-KR" sz="900" b="1" dirty="0" smtClean="0"/>
              <a:t>price (</a:t>
            </a:r>
            <a:r>
              <a:rPr lang="en-US" altLang="ko-KR" sz="900" b="1" dirty="0" err="1" smtClean="0"/>
              <a:t>st_krs_event_store_item.dc_sale_amt</a:t>
            </a:r>
            <a:r>
              <a:rPr lang="en-US" altLang="ko-KR" sz="900" b="1" dirty="0" smtClean="0"/>
              <a:t>) and &gt; 0</a:t>
            </a:r>
            <a:r>
              <a:rPr lang="en-US" altLang="ko-KR" sz="900" dirty="0" smtClean="0"/>
              <a:t>, show it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else, hide it</a:t>
            </a:r>
          </a:p>
          <a:p>
            <a:endParaRPr lang="en-US" altLang="ko-KR" sz="900" dirty="0"/>
          </a:p>
          <a:p>
            <a:r>
              <a:rPr lang="en-US" altLang="ko-KR" sz="900" dirty="0"/>
              <a:t>    a) check logic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err="1"/>
              <a:t>st_krs_event</a:t>
            </a:r>
            <a:endParaRPr lang="en-US" altLang="ko-KR" sz="900" dirty="0"/>
          </a:p>
          <a:p>
            <a:r>
              <a:rPr lang="en-US" altLang="ko-KR" sz="900" dirty="0"/>
              <a:t>      - condition: </a:t>
            </a:r>
            <a:r>
              <a:rPr lang="en-US" altLang="ko-KR" sz="900" dirty="0" err="1"/>
              <a:t>event_bgnde</a:t>
            </a:r>
            <a:r>
              <a:rPr lang="en-US" altLang="ko-KR" sz="900" dirty="0"/>
              <a:t> &lt;= today &lt;= </a:t>
            </a:r>
            <a:r>
              <a:rPr lang="en-US" altLang="ko-KR" sz="900" dirty="0" err="1"/>
              <a:t>event_edde</a:t>
            </a:r>
            <a:endParaRPr lang="en-US" altLang="ko-KR" sz="900" dirty="0"/>
          </a:p>
          <a:p>
            <a:r>
              <a:rPr lang="en-US" altLang="ko-KR" sz="900" dirty="0"/>
              <a:t>      </a:t>
            </a:r>
            <a:r>
              <a:rPr lang="en-US" altLang="ko-KR" sz="900" dirty="0" err="1"/>
              <a:t>st_krs_event_store_item</a:t>
            </a:r>
            <a:endParaRPr lang="en-US" altLang="ko-KR" sz="900" dirty="0"/>
          </a:p>
          <a:p>
            <a:r>
              <a:rPr lang="en-US" altLang="ko-KR" sz="900" dirty="0"/>
              <a:t>      - condition: </a:t>
            </a:r>
            <a:r>
              <a:rPr lang="en-US" altLang="ko-KR" sz="900" dirty="0" err="1"/>
              <a:t>product_code</a:t>
            </a:r>
            <a:r>
              <a:rPr lang="en-US" altLang="ko-KR" sz="900" dirty="0"/>
              <a:t> = {the </a:t>
            </a:r>
            <a:r>
              <a:rPr lang="en-US" altLang="ko-KR" sz="900" dirty="0" err="1"/>
              <a:t>product_code</a:t>
            </a:r>
            <a:r>
              <a:rPr lang="en-US" altLang="ko-KR" sz="900" dirty="0" smtClean="0"/>
              <a:t>}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: </a:t>
            </a:r>
            <a:r>
              <a:rPr lang="en-US" altLang="ko-KR" sz="900" dirty="0" err="1" smtClean="0"/>
              <a:t>readonly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show guide text </a:t>
            </a:r>
            <a:endParaRPr lang="en-US" altLang="ko-KR" sz="900" dirty="0"/>
          </a:p>
          <a:p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645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</cp:revision>
  <dcterms:created xsi:type="dcterms:W3CDTF">2024-01-26T05:52:12Z</dcterms:created>
  <dcterms:modified xsi:type="dcterms:W3CDTF">2024-01-26T06:21:14Z</dcterms:modified>
</cp:coreProperties>
</file>