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58" r:id="rId3"/>
    <p:sldId id="260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26" autoAdjust="0"/>
    <p:restoredTop sz="94424" autoAdjust="0"/>
  </p:normalViewPr>
  <p:slideViewPr>
    <p:cSldViewPr snapToGrid="0">
      <p:cViewPr varScale="1">
        <p:scale>
          <a:sx n="107" d="100"/>
          <a:sy n="107" d="100"/>
        </p:scale>
        <p:origin x="8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BAEF6-4277-4603-A3E7-B8F8480D5BD7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8F6A4-B108-461C-8C32-41F881FE92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654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95B0F7-677E-0D8E-F34E-6203CC8F8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9B77F16-C0FF-FF30-D1E8-EBD7790ED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4A9787-844C-59EB-D845-1B3F9B1E9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C44A8B-DEED-24BE-BD3C-2CCA7FB2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AA5F719-9CEC-16F4-B0C0-F7CBF842D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97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94157F-C845-DC85-134C-3F9F22326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F0F047-988F-0615-3F38-C46B5A563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B642FD-4767-307A-B00B-268A8A868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B1BF6C-EAF7-1B1F-CD95-F7336B608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2186C96-6329-E29B-1F49-4656A3016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5512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D44AC4-A5EE-D0E0-0C09-315E8DD30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CDD6FDC-376B-1D2A-B7AD-73735A7FC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686813-E40F-072A-B912-6303898F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2706B1E-263B-C877-F630-01A51557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636F0B-2E26-74EF-1F32-C083BBE0C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454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A9A78C-8C1B-A749-F6B4-C2D01F16C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3206F8-C763-1A27-946B-DD1A29D40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54C0290-B4C2-9D1D-1412-11A3F970F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9295074-EFEC-7200-56A4-A1AF4301C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7B083DC-57BA-8B97-020E-4D0696BEE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DE8CAA1-286F-6E94-3837-D6795658A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58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12A1FB-ECD8-2005-ABF8-99F037345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EC79D0-22C9-5A31-27C1-9891ED620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812F275-13D4-7B3C-BBFC-387CECC1B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6641DED-C203-2813-5527-98D4E05203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A23122D-4B40-A0DB-C4DD-1551FB2129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B0F7234-4AA1-BFE5-9250-A873FBC2F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16A8A69-622C-E01E-0550-AB8A8414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E245FFA-0161-077F-C201-93AABFDF1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500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15ECCB-5A01-8FF4-2E3E-97BA9BBB7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043B492-6424-8C1A-8FEE-ACF94DDF5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281D3CD-8CDD-F981-18A9-88CC8E96C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9860C0-327B-301B-FA47-1B9F62D92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0146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C1FA6EE-0125-C5DC-0EC9-136C896F8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E5A2F20-5B7A-3F1B-997B-52EDE9B27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50F11C-7EEC-EF63-F911-B754D818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716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F2334F-18EE-EC52-FEC5-B193BC1B7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4F5961-4414-23A1-4961-C37C25D7B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728A271-8B68-4AB1-4248-816833055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BC28419-1CDE-D085-1E9F-7BF8C056A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646524-14C3-0C55-2EF2-E0E5FE01E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86C8815-0F5E-5C73-8586-F8160674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413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CB71EB-0433-EF2E-7361-EA2528D90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23CCE4B-5691-9268-9298-F6A50D8EC5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05D5AAA-09DA-7A9F-11EC-EA08FE29E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298DF47-0114-EFB5-21AA-9CFC8278A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2E62D32-AE26-85E2-D20F-34510DC0C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2788B66-9F76-9BF8-E880-5942BB4CE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9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4DEEC7-06B7-A240-53D9-A5ECC1A26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CA86144-63F3-4E9C-C607-620F9DEFB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E847F7-5A92-99C6-4CFC-1CE0A83B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ED4912-793D-D19C-4B2A-881C91DA9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07FE14-3CDA-2C87-9CE1-32AC39051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40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0E9C2BE-1E5A-9275-ACC5-2190C4B55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776253D-24CF-3ED7-F45B-31099DF03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94E144-590F-9D71-F3D3-39A4CB62B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9CB937A-D6B0-BC59-5CA3-81FDBEF6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A8CEB-4FBE-2EFB-243E-40AB5812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7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982B0E2-7A9C-884E-26CC-12C62DE25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C045CC5-5597-E17C-9777-A430C9F13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F61889-6D0B-F220-89CC-6C086D6AB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74CAB-366D-4CF9-A4A8-5DB4B48A7FE0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918E810-5437-426C-BC3F-FD8113424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A323EF2-6CBA-D41D-B03D-13D1E6C8A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65B0-C4EF-418D-A1F5-D3ECD607D7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33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B66296-7A37-883F-C5A8-9FA3B70232B3}"/>
              </a:ext>
            </a:extLst>
          </p:cNvPr>
          <p:cNvSpPr txBox="1"/>
          <p:nvPr/>
        </p:nvSpPr>
        <p:spPr>
          <a:xfrm>
            <a:off x="286871" y="286870"/>
            <a:ext cx="7897905" cy="169277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400" b="1">
                <a:highlight>
                  <a:srgbClr val="00FFFF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API </a:t>
            </a:r>
            <a:r>
              <a:rPr lang="ko-KR" altLang="en-US" sz="1400" b="1">
                <a:highlight>
                  <a:srgbClr val="00FFFF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수정사항</a:t>
            </a:r>
            <a:endParaRPr lang="en-US" altLang="ko-KR" sz="1400" b="1">
              <a:highlight>
                <a:srgbClr val="00FFFF"/>
              </a:highlight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(GET) /api/agent/store_order_list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전달하는 주문 상태값 추가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SS04(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수령완료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), SS10(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주문취소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)), SS11(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))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(PUT) /api/agent/store_order_status_new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변경 가능한 주문 상태값 추가는 필요 없을 것 같습니다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현재도 해당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API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SS04(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수령완료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-&gt; SS11(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))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할 경우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(1)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상태값 변경됨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(2) PUSH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발송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수신됨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(3)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 처리됨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입니다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환불은 포인트 전액 환급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PG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 결제 취소 모두 확인했습니다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SS10, SS11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때에는 상태 변경 불가함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2855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807E6B-5A22-73C8-42B2-750BB5C7B6D4}"/>
              </a:ext>
            </a:extLst>
          </p:cNvPr>
          <p:cNvSpPr txBox="1"/>
          <p:nvPr/>
        </p:nvSpPr>
        <p:spPr>
          <a:xfrm>
            <a:off x="594491" y="421902"/>
            <a:ext cx="8253673" cy="15388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400" b="1">
                <a:highlight>
                  <a:srgbClr val="00FFFF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에이전트 수정사항</a:t>
            </a:r>
            <a:endParaRPr lang="en-US" altLang="ko-KR" sz="1400" b="1">
              <a:highlight>
                <a:srgbClr val="00FFFF"/>
              </a:highlight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목록 팝업에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 완료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’, 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)’, 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주문불가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)’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목록에서의 주문 표시 순서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아래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주문확인중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–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주문확정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–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수령대기중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–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수령완료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–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–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주문불가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 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)’, 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주문불가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경우에는 행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셀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색을 붉은색으로 표시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203159FB-CDCE-EB9A-CCFD-5C8823F04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91" y="2166097"/>
            <a:ext cx="5402897" cy="405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44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CC49BDF-AD47-BCFA-4D4E-4B21B6AD0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34" y="1051396"/>
            <a:ext cx="6494574" cy="488267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E4FA32-02C5-DCC8-F5CD-E6A7828C6CA5}"/>
              </a:ext>
            </a:extLst>
          </p:cNvPr>
          <p:cNvSpPr txBox="1"/>
          <p:nvPr/>
        </p:nvSpPr>
        <p:spPr>
          <a:xfrm>
            <a:off x="7476566" y="1290918"/>
            <a:ext cx="3756211" cy="14157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400" b="1">
                <a:highlight>
                  <a:srgbClr val="00FFFF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에이전트 </a:t>
            </a:r>
            <a:endParaRPr lang="en-US" altLang="ko-KR" sz="1400" b="1">
              <a:highlight>
                <a:srgbClr val="00FFFF"/>
              </a:highlight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상세 팝업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모든 주문상태에서 동일하게 표시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주문번호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수령번호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주문일시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총 주문 금액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요청사항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수령 방식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주문자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이름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ID),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닉네임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주문상태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F68FE0D-3EE4-8EB4-8F49-78B020A1A9BD}"/>
              </a:ext>
            </a:extLst>
          </p:cNvPr>
          <p:cNvSpPr/>
          <p:nvPr/>
        </p:nvSpPr>
        <p:spPr>
          <a:xfrm>
            <a:off x="621387" y="1290918"/>
            <a:ext cx="3618920" cy="271630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517569B7-3111-E4EC-B74E-1234A71EA8E1}"/>
              </a:ext>
            </a:extLst>
          </p:cNvPr>
          <p:cNvCxnSpPr/>
          <p:nvPr/>
        </p:nvCxnSpPr>
        <p:spPr>
          <a:xfrm flipV="1">
            <a:off x="4258236" y="1613648"/>
            <a:ext cx="3218330" cy="6454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1C66A7E-47B7-60DD-8AE0-C2C656D3E7DF}"/>
              </a:ext>
            </a:extLst>
          </p:cNvPr>
          <p:cNvSpPr/>
          <p:nvPr/>
        </p:nvSpPr>
        <p:spPr>
          <a:xfrm>
            <a:off x="1595718" y="5020235"/>
            <a:ext cx="2519083" cy="3227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F13D729-A1FB-28B6-06DD-D103F89A0087}"/>
              </a:ext>
            </a:extLst>
          </p:cNvPr>
          <p:cNvCxnSpPr>
            <a:cxnSpLocks/>
          </p:cNvCxnSpPr>
          <p:nvPr/>
        </p:nvCxnSpPr>
        <p:spPr>
          <a:xfrm flipV="1">
            <a:off x="4114801" y="4329954"/>
            <a:ext cx="3361765" cy="8516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B972E66-DC5B-093A-DA29-F93CDEF9B468}"/>
              </a:ext>
            </a:extLst>
          </p:cNvPr>
          <p:cNvSpPr txBox="1"/>
          <p:nvPr/>
        </p:nvSpPr>
        <p:spPr>
          <a:xfrm>
            <a:off x="7476566" y="4025496"/>
            <a:ext cx="3666564" cy="17851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1000">
              <a:highlight>
                <a:srgbClr val="FFFF00"/>
              </a:highlight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주문 상태가 </a:t>
            </a:r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 완료</a:t>
            </a:r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때</a:t>
            </a:r>
            <a:endParaRPr lang="en-US" altLang="ko-KR" sz="1000">
              <a:highlight>
                <a:srgbClr val="FFFF00"/>
              </a:highlight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상태 변경 버튼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/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SS11 = 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취소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)’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선택 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“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결제를 환불 처리하고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주문을 취소하시겠습니까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?”</a:t>
            </a: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아니오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선택 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“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취소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되었습니다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.”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주문 상태가 </a:t>
            </a:r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환불</a:t>
            </a:r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)‘ 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또는 </a:t>
            </a:r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매장취소</a:t>
            </a:r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주문불가</a:t>
            </a:r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)’</a:t>
            </a:r>
            <a:r>
              <a:rPr lang="ko-KR" altLang="en-US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때</a:t>
            </a:r>
            <a:r>
              <a:rPr lang="en-US" altLang="ko-KR" sz="1000">
                <a:highlight>
                  <a:srgbClr val="FFFF00"/>
                </a:highlight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상태 변경 버튼 없음</a:t>
            </a:r>
            <a:endParaRPr lang="en-US" altLang="ko-KR" sz="10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4862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312</Words>
  <Application>Microsoft Office PowerPoint</Application>
  <PresentationFormat>와이드스크린</PresentationFormat>
  <Paragraphs>34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14</cp:revision>
  <dcterms:created xsi:type="dcterms:W3CDTF">2023-12-22T02:15:25Z</dcterms:created>
  <dcterms:modified xsi:type="dcterms:W3CDTF">2024-01-30T07:36:50Z</dcterms:modified>
</cp:coreProperties>
</file>