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52" y="-7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18373-E929-4FEF-B446-12E8E66753A6}" type="datetimeFigureOut">
              <a:rPr lang="ko-KR" altLang="en-US" smtClean="0"/>
              <a:t>2024-02-03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7E8DD-F625-4BC1-89BF-3C09546F50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0198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87E8DD-F625-4BC1-89BF-3C09546F500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626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73C7AB-F6CC-729A-91B4-19CD303E3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E06BF06-93CE-8434-1A99-2185C97B8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A8C4630-CEF8-0E21-306C-2559B8068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92A4-AA53-4AB5-BC79-2A270B733CB0}" type="datetimeFigureOut">
              <a:rPr lang="ko-KR" altLang="en-US" smtClean="0"/>
              <a:t>2024-02-03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3D5ADC0-8B75-9626-08AA-24B95AFB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AC96EDC-1569-1E90-E5B6-5DEB85BAF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ADE1-6B9B-4678-B5CC-C0A1D85B5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9790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DF8740-3497-A8D5-C4CD-0EA4CC0C2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FE5A40-E837-B6C5-CFF9-297C93827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45CA43D-D160-88DE-703A-931689E62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92A4-AA53-4AB5-BC79-2A270B733CB0}" type="datetimeFigureOut">
              <a:rPr lang="ko-KR" altLang="en-US" smtClean="0"/>
              <a:t>2024-02-03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0A7582B-8951-020D-812C-254E4763E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5916A42-9D5F-B8EC-F33D-1C4956D7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ADE1-6B9B-4678-B5CC-C0A1D85B5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7957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314C6D4-B693-6C8E-2876-26E07773B5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CAE77D-2FDC-21D6-C28B-02D8E35F1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DC983E-8859-F1B9-02CE-F694C0CA5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92A4-AA53-4AB5-BC79-2A270B733CB0}" type="datetimeFigureOut">
              <a:rPr lang="ko-KR" altLang="en-US" smtClean="0"/>
              <a:t>2024-02-03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BCCD096-4535-3ADF-FD34-6463B12F5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FE9A72B-C8DE-8BBC-3CDF-078F6ADEB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ADE1-6B9B-4678-B5CC-C0A1D85B5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496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D6EED2-45D0-6330-2FF3-11E58604C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ED52DFF-EE81-40D9-B51D-3D313224C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8FD66E-0276-E138-3C29-BF0E1F9FA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92A4-AA53-4AB5-BC79-2A270B733CB0}" type="datetimeFigureOut">
              <a:rPr lang="ko-KR" altLang="en-US" smtClean="0"/>
              <a:t>2024-02-03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D18298-04C4-FCC7-FEDA-A27A871C1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4208CC2-A1DE-4BB2-FE3D-A4E87EA57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ADE1-6B9B-4678-B5CC-C0A1D85B5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421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AF472C-698F-6AC3-2E3B-17BE4B93F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E753115-FB1D-97C7-B9C4-E279DB960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BFF96DC-20C6-3CAB-6304-66050E117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92A4-AA53-4AB5-BC79-2A270B733CB0}" type="datetimeFigureOut">
              <a:rPr lang="ko-KR" altLang="en-US" smtClean="0"/>
              <a:t>2024-02-03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D11ED61-3675-68AB-E3B3-7D47B445A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332D63A-7648-63DD-71A7-BF834DF30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ADE1-6B9B-4678-B5CC-C0A1D85B5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358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337698-52E4-8A44-96BA-498A7537E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CBB173-0CE7-3EB8-E541-B77B826CC1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537CCAB-F387-A280-72EA-E5701C42F0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C3DC1C2-DBDA-0058-9C93-61F233331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92A4-AA53-4AB5-BC79-2A270B733CB0}" type="datetimeFigureOut">
              <a:rPr lang="ko-KR" altLang="en-US" smtClean="0"/>
              <a:t>2024-02-03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9F0D749-354A-DE81-CC63-810F72C15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5C1E4B4-B9A1-D0D3-4B94-4FFCC6B61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ADE1-6B9B-4678-B5CC-C0A1D85B5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55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4E1D4A-82BE-551C-B371-A7FF4DF41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740EB07-7D1C-60E5-0B2A-6D8B43423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E298C27-4420-535D-17F1-D0C943B9E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7D66A7D-314A-F2C4-1CFB-6720B989A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A2347CE-817B-4842-8C1F-FF82D993B4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B7CF39D-1EF9-3785-880E-53DBE35D8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92A4-AA53-4AB5-BC79-2A270B733CB0}" type="datetimeFigureOut">
              <a:rPr lang="ko-KR" altLang="en-US" smtClean="0"/>
              <a:t>2024-02-03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389D08A-C0F1-B31F-E395-AE8672318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DC50BAA-B3A0-2CD7-5373-191E456CB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ADE1-6B9B-4678-B5CC-C0A1D85B5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5557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C6DAED-1671-2A92-BD3B-119613E63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BCB6F86-C123-D40C-F36F-A82A61438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92A4-AA53-4AB5-BC79-2A270B733CB0}" type="datetimeFigureOut">
              <a:rPr lang="ko-KR" altLang="en-US" smtClean="0"/>
              <a:t>2024-02-03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4B6C6C5-DDB8-91F3-E9FC-5ACA63839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C456DC2-1FC2-8EA5-E8E7-6868946C3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ADE1-6B9B-4678-B5CC-C0A1D85B5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5530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28A66B2-CA31-2586-CB30-E82B8D77E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92A4-AA53-4AB5-BC79-2A270B733CB0}" type="datetimeFigureOut">
              <a:rPr lang="ko-KR" altLang="en-US" smtClean="0"/>
              <a:t>2024-02-03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0C5153E-56DB-C776-EFE5-04B400D7C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F05AC4E-15EB-7D9E-FD85-4E08C31F3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ADE1-6B9B-4678-B5CC-C0A1D85B5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53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8C3990-4319-4D38-B090-5E7537ED4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D7E5860-6111-87DA-50DF-87385ED17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04B78B9-3F28-6C87-579D-E9A458458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E1CA83C-7051-ED9D-F04D-D3F6F38BA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92A4-AA53-4AB5-BC79-2A270B733CB0}" type="datetimeFigureOut">
              <a:rPr lang="ko-KR" altLang="en-US" smtClean="0"/>
              <a:t>2024-02-03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3A4C001-2FED-9672-631F-4D42BB6E7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FA3B55E-7832-8FC3-4743-294E27134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ADE1-6B9B-4678-B5CC-C0A1D85B5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754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3D4117-FA08-86D0-C489-FDFD0D740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2B35960-7BD2-3056-67EE-FB59058559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80680A4-492F-B76C-FFB2-048E423EF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6DD1B5E-2CCA-B8A0-709C-C9EEA51A2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292A4-AA53-4AB5-BC79-2A270B733CB0}" type="datetimeFigureOut">
              <a:rPr lang="ko-KR" altLang="en-US" smtClean="0"/>
              <a:t>2024-02-03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0CE840D-2A1C-51EF-0D26-B75893D9B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8B45BD5-1701-BF96-836C-AB83DBBB3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ADE1-6B9B-4678-B5CC-C0A1D85B5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94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9158F85-0FED-6083-21F6-45993A43B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36536A0-EF41-BEC9-6F4D-A123D3C5E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B917AA0-1902-DB3B-74CE-D07165F40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292A4-AA53-4AB5-BC79-2A270B733CB0}" type="datetimeFigureOut">
              <a:rPr lang="ko-KR" altLang="en-US" smtClean="0"/>
              <a:t>2024-02-03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7B318C4-B493-D7D7-417D-F11316DEE7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0D795A8-F07A-6BFC-EB37-44B12551F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BADE1-6B9B-4678-B5CC-C0A1D85B5D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2148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>
            <a:extLst>
              <a:ext uri="{FF2B5EF4-FFF2-40B4-BE49-F238E27FC236}">
                <a16:creationId xmlns:a16="http://schemas.microsoft.com/office/drawing/2014/main" id="{F3129426-D9D4-63D2-F3D3-4052D2474210}"/>
              </a:ext>
            </a:extLst>
          </p:cNvPr>
          <p:cNvSpPr txBox="1"/>
          <p:nvPr/>
        </p:nvSpPr>
        <p:spPr>
          <a:xfrm>
            <a:off x="6223000" y="1318296"/>
            <a:ext cx="5636865" cy="20005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마이페이지 </a:t>
            </a:r>
            <a:r>
              <a:rPr lang="en-US" altLang="ko-KR" sz="7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– </a:t>
            </a:r>
            <a:r>
              <a:rPr lang="ko-KR" altLang="en-US" sz="7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문의 페이지</a:t>
            </a:r>
            <a:endParaRPr lang="en-US" altLang="ko-KR" sz="7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20" name="그림 19">
            <a:extLst>
              <a:ext uri="{FF2B5EF4-FFF2-40B4-BE49-F238E27FC236}">
                <a16:creationId xmlns:a16="http://schemas.microsoft.com/office/drawing/2014/main" id="{B0934158-E090-705F-0A2B-C585A5FDF7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744" y="1587500"/>
            <a:ext cx="2768838" cy="490253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01ACABAF-1D81-B0D2-2065-E7C2470006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1943" y="1587500"/>
            <a:ext cx="2757057" cy="490253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6B185FA9-6263-6AA1-E386-666B9B347159}"/>
              </a:ext>
            </a:extLst>
          </p:cNvPr>
          <p:cNvSpPr/>
          <p:nvPr/>
        </p:nvSpPr>
        <p:spPr>
          <a:xfrm>
            <a:off x="458791" y="3808414"/>
            <a:ext cx="2528883" cy="27940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06A821D7-F24F-1C07-5CD2-33ACD5DCA171}"/>
              </a:ext>
            </a:extLst>
          </p:cNvPr>
          <p:cNvCxnSpPr>
            <a:cxnSpLocks/>
          </p:cNvCxnSpPr>
          <p:nvPr/>
        </p:nvCxnSpPr>
        <p:spPr>
          <a:xfrm flipV="1">
            <a:off x="2546350" y="2778125"/>
            <a:ext cx="665593" cy="10160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FA6CC6C-ABED-63D7-0E75-395636DF839B}"/>
              </a:ext>
            </a:extLst>
          </p:cNvPr>
          <p:cNvSpPr/>
          <p:nvPr/>
        </p:nvSpPr>
        <p:spPr>
          <a:xfrm>
            <a:off x="3276600" y="3806825"/>
            <a:ext cx="2559050" cy="7620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60B2095E-A904-6377-C552-6E44B690CF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9427" y="1580479"/>
            <a:ext cx="2763785" cy="490955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93648461-930D-283D-6061-C8760BFE7A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07134" y="1587500"/>
            <a:ext cx="2752731" cy="490253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1" name="직사각형 20">
            <a:extLst>
              <a:ext uri="{FF2B5EF4-FFF2-40B4-BE49-F238E27FC236}">
                <a16:creationId xmlns:a16="http://schemas.microsoft.com/office/drawing/2014/main" id="{A05068DB-1AA9-DA9F-AF60-BE0BD1ADFC83}"/>
              </a:ext>
            </a:extLst>
          </p:cNvPr>
          <p:cNvSpPr/>
          <p:nvPr/>
        </p:nvSpPr>
        <p:spPr>
          <a:xfrm>
            <a:off x="8485981" y="2701924"/>
            <a:ext cx="250032" cy="123825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B06462BA-ED3D-F4FB-AB73-3439E1F3E55E}"/>
              </a:ext>
            </a:extLst>
          </p:cNvPr>
          <p:cNvCxnSpPr>
            <a:cxnSpLocks/>
          </p:cNvCxnSpPr>
          <p:nvPr/>
        </p:nvCxnSpPr>
        <p:spPr>
          <a:xfrm flipV="1">
            <a:off x="8660415" y="1937385"/>
            <a:ext cx="521685" cy="76453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9E3E6D58-D318-C901-9047-DEF202FA6894}"/>
              </a:ext>
            </a:extLst>
          </p:cNvPr>
          <p:cNvCxnSpPr>
            <a:cxnSpLocks/>
          </p:cNvCxnSpPr>
          <p:nvPr/>
        </p:nvCxnSpPr>
        <p:spPr>
          <a:xfrm flipH="1" flipV="1">
            <a:off x="10160987" y="943280"/>
            <a:ext cx="135777" cy="79820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B57B317-FEA4-195D-64CE-0EB92595A916}"/>
              </a:ext>
            </a:extLst>
          </p:cNvPr>
          <p:cNvSpPr txBox="1"/>
          <p:nvPr/>
        </p:nvSpPr>
        <p:spPr>
          <a:xfrm>
            <a:off x="9452979" y="743225"/>
            <a:ext cx="1030520" cy="2000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상품문의</a:t>
            </a:r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로 표시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ABBD5E9-A7AA-374F-7D9C-ED9A317B9047}"/>
              </a:ext>
            </a:extLst>
          </p:cNvPr>
          <p:cNvSpPr txBox="1"/>
          <p:nvPr/>
        </p:nvSpPr>
        <p:spPr>
          <a:xfrm>
            <a:off x="7810500" y="743225"/>
            <a:ext cx="1365175" cy="2000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상세 유형이 없어서 미표시 필요</a:t>
            </a:r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427602E7-CC28-0294-D778-0E9300F9A346}"/>
              </a:ext>
            </a:extLst>
          </p:cNvPr>
          <p:cNvCxnSpPr>
            <a:cxnSpLocks/>
          </p:cNvCxnSpPr>
          <p:nvPr/>
        </p:nvCxnSpPr>
        <p:spPr>
          <a:xfrm flipH="1" flipV="1">
            <a:off x="8768344" y="943280"/>
            <a:ext cx="485295" cy="1466545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1B15F383-AE86-DADF-BD5F-15345FA03C8A}"/>
              </a:ext>
            </a:extLst>
          </p:cNvPr>
          <p:cNvSpPr/>
          <p:nvPr/>
        </p:nvSpPr>
        <p:spPr>
          <a:xfrm>
            <a:off x="9202946" y="2409825"/>
            <a:ext cx="2554713" cy="70866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5B917B4F-B4EC-A6C8-526B-6D9B0D6FC4C4}"/>
              </a:ext>
            </a:extLst>
          </p:cNvPr>
          <p:cNvSpPr/>
          <p:nvPr/>
        </p:nvSpPr>
        <p:spPr>
          <a:xfrm>
            <a:off x="9182100" y="4429606"/>
            <a:ext cx="2559050" cy="764539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9" name="직선 화살표 연결선 38">
            <a:extLst>
              <a:ext uri="{FF2B5EF4-FFF2-40B4-BE49-F238E27FC236}">
                <a16:creationId xmlns:a16="http://schemas.microsoft.com/office/drawing/2014/main" id="{7DF5DA1D-58C0-EB8F-E6F8-B5AD011935BA}"/>
              </a:ext>
            </a:extLst>
          </p:cNvPr>
          <p:cNvCxnSpPr>
            <a:cxnSpLocks/>
            <a:stCxn id="38" idx="1"/>
          </p:cNvCxnSpPr>
          <p:nvPr/>
        </p:nvCxnSpPr>
        <p:spPr>
          <a:xfrm flipH="1" flipV="1">
            <a:off x="5843189" y="3844925"/>
            <a:ext cx="3338911" cy="966951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F220461-7B67-29CA-74E1-4527947F4A64}"/>
              </a:ext>
            </a:extLst>
          </p:cNvPr>
          <p:cNvSpPr txBox="1"/>
          <p:nvPr/>
        </p:nvSpPr>
        <p:spPr>
          <a:xfrm>
            <a:off x="6928731" y="4228372"/>
            <a:ext cx="1365175" cy="2000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사진 등록 영역 필요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65A0673-05A5-40F3-7159-886ABE800A56}"/>
              </a:ext>
            </a:extLst>
          </p:cNvPr>
          <p:cNvSpPr txBox="1"/>
          <p:nvPr/>
        </p:nvSpPr>
        <p:spPr>
          <a:xfrm>
            <a:off x="341744" y="310777"/>
            <a:ext cx="1477531" cy="8463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7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공통으로 표시되어야 하는 내용</a:t>
            </a:r>
            <a:endParaRPr lang="en-US" altLang="ko-KR" sz="7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7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1. </a:t>
            </a:r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문의 유형</a:t>
            </a:r>
            <a:endParaRPr lang="en-US" altLang="ko-KR" sz="7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2. </a:t>
            </a:r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제목</a:t>
            </a:r>
            <a:endParaRPr lang="en-US" altLang="ko-KR" sz="7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3. </a:t>
            </a:r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내용</a:t>
            </a:r>
            <a:endParaRPr lang="en-US" altLang="ko-KR" sz="7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4. </a:t>
            </a:r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사진 등록 </a:t>
            </a:r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이미지 등록 안내</a:t>
            </a:r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포함</a:t>
            </a:r>
            <a:endParaRPr lang="en-US" altLang="ko-KR" sz="7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5. </a:t>
            </a:r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욕설</a:t>
            </a:r>
            <a:r>
              <a:rPr lang="en-US" altLang="ko-KR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7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비방 등에 대한 안내</a:t>
            </a:r>
            <a:endParaRPr lang="en-US" altLang="ko-KR" sz="7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255C909-730F-3067-D8CF-327260356E73}"/>
              </a:ext>
            </a:extLst>
          </p:cNvPr>
          <p:cNvSpPr txBox="1"/>
          <p:nvPr/>
        </p:nvSpPr>
        <p:spPr>
          <a:xfrm>
            <a:off x="332135" y="1318296"/>
            <a:ext cx="5636865" cy="20005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7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상품 페이지</a:t>
            </a:r>
            <a:endParaRPr lang="en-US" altLang="ko-KR" sz="7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74830" y="4809700"/>
            <a:ext cx="3842795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스토리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쇼핑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product details (/shopping/item/PD9996)</a:t>
            </a:r>
          </a:p>
          <a:p>
            <a:endParaRPr lang="en-US" altLang="ko-K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문의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Qna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 TAB 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상품문의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(/shopping/item/PD9996/inquiry)</a:t>
            </a:r>
            <a:endParaRPr lang="en-US" altLang="ko-KR" sz="900" kern="0" dirty="0" smtClean="0">
              <a:solidFill>
                <a:srgbClr val="000000"/>
              </a:solidFill>
              <a:latin typeface="Arial" panose="020B0604020202020204" pitchFamily="34" charset="0"/>
              <a:ea typeface="나눔고딕" panose="020D0604000000000000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1) fields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a) 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사진 등록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(photo upload)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-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add this field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04683" y="4736399"/>
            <a:ext cx="3606400" cy="438581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상품 문의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mypage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/product/inquire)</a:t>
            </a:r>
          </a:p>
          <a:p>
            <a:endParaRPr lang="en-US" altLang="ko-K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ko-KR" altLang="en-US" sz="900" b="1" u="sng" dirty="0">
                <a:latin typeface="Arial" panose="020B0604020202020204" pitchFamily="34" charset="0"/>
                <a:cs typeface="Arial" panose="020B0604020202020204" pitchFamily="34" charset="0"/>
              </a:rPr>
              <a:t>스토리 쇼핑 </a:t>
            </a:r>
            <a:r>
              <a:rPr lang="en-US" altLang="ko-KR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TAB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ko-KR" altLang="en-US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구독상품 </a:t>
            </a:r>
            <a:r>
              <a:rPr lang="en-US" altLang="ko-KR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1) product title link</a:t>
            </a: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fix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URL like /shopping/item/{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productCode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2)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수정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Modify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– link URL</a:t>
            </a:r>
            <a:endParaRPr lang="en-US" altLang="ko-KR" sz="900" kern="0" dirty="0" smtClean="0">
              <a:solidFill>
                <a:srgbClr val="000000"/>
              </a:solidFill>
              <a:latin typeface="Arial" panose="020B0604020202020204" pitchFamily="34" charset="0"/>
              <a:ea typeface="나눔고딕" panose="020D0604000000000000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a)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As-is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- 1:1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문의하기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qna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수정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(Modify)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(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mypage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/inquire/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4796ca45bccc4e5cb3d7e9257240f5a1)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b) To-be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make new page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상품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문의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Qna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수정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(Modify)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mypage</a:t>
            </a:r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/product/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inquire/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4796ca45bccc4e5cb3d7e9257240f5a1)</a:t>
            </a:r>
          </a:p>
          <a:p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상품 문의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(product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Qna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수정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(Modify)</a:t>
            </a: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mypage</a:t>
            </a:r>
            <a:r>
              <a:rPr lang="en-US" altLang="ko-KR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/product/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inquire/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4796ca45bccc4e5cb3d7e9257240f5a1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fields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a)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문의 유형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qna_type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-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selectbox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options: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상품 문의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구독상품 문의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(QA01/QA02)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readonly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b)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상세 유형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question_type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b-1)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selectbox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options: 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+ if QA01, QT01% codes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+ if QA02,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QT02%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codes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b-2) remove guide text (“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포인트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...”)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c)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제목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내용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사진 등록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same with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1:1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문의하기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qna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554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283</Words>
  <Application>Microsoft Office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Pretendard</vt:lpstr>
      <vt:lpstr>나눔고딕</vt:lpstr>
      <vt:lpstr>맑은 고딕</vt:lpstr>
      <vt:lpstr>Arial</vt:lpstr>
      <vt:lpstr>Office 테마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6</cp:revision>
  <dcterms:created xsi:type="dcterms:W3CDTF">2024-01-22T03:07:11Z</dcterms:created>
  <dcterms:modified xsi:type="dcterms:W3CDTF">2024-02-03T08:22:38Z</dcterms:modified>
</cp:coreProperties>
</file>