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8D5E8D-DE8E-72CA-AEF0-D8F9B5540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E17B74F-6A3E-E3ED-B437-04A223BA1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764E2F5-D4B8-C66F-A3BD-4FF0AD056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1FF23C-C893-B7ED-F30C-8BC0FFB3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968D60-FDAA-18E8-5758-BA1C307C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13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465D6C-EDEB-3756-E3B6-87F836DD6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7BE2035-1111-0CF1-78E5-8BA401937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755391A-07DA-F133-5B60-9154F05B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6B843C-2D16-4E9E-6B65-0FF8EF37D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5B7A6A-F526-59F8-CD2F-5F15E063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322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E5E0DDE-69DF-7224-FED1-F053304D0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88C0DB8-1EC7-895F-42BA-40B5B2B3E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C3D628-7016-3231-0C3A-75943F57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E41FE5D-4D63-CD0F-E43E-6191D7F9F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5EAA7A-EC65-05B4-963D-41F38ABB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89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AD48B8-80F4-2925-81CD-8B96114D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E8394A-5E0E-E8A6-9F37-591E894F0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E901B6-DB69-C9DD-BBD1-8345C07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3E8D7A-478B-041C-5A37-C0B31AFC6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391D62A-5B57-1B10-4807-0F0EF60B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304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901BDC-CC2D-C5D9-2830-66CD27C42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E187B9C-BC64-88AB-71F9-F98134903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9B70EC-AFEA-F41D-27AB-CCE70145C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38C459-08FF-6921-B707-1DF2732E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5AE9B3-D411-36B7-C482-96A030C0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26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16ADC5-607F-2AFA-E35E-C26C8C12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952E24D-9606-3E24-B7C1-985FDC1AD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F21F3AC-2128-35D2-2E01-24D746C3E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01220C-CB81-C16A-9B5A-314FAA2B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AC0EDAD-578E-8EB4-D840-2F079851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C0E907-0BF4-5B18-8721-A64CD18A5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62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A4E1DF-F67C-98C6-81B7-39A4655A1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43F1B92-401B-838C-7B21-BCAFC033C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E8796FE-48B9-9B59-2744-EE2F023F2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4F4A558-0368-96D9-49FE-13C273C06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77E6857-A2F3-D36F-B319-D398F8D4DC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762EA32-B15F-BFF5-4181-8B406D5A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60AACD5-457C-B2F9-14A1-D29C7126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EAB7B72-3BE3-E00D-6A3A-9C706EA8B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30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55C223-03E6-0311-7896-63578A95F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598E6EA-5D5C-F8DE-373F-5E861780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A637757-0B93-79D0-0C35-3B36B3799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7E92F51-C4E9-354D-68D6-05A488D04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15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F0F38D1-2699-E564-CEA9-221812D2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3A21040-3450-B9CC-4893-416DE7CD3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6A30D29-D9EB-413C-E514-5CEEE203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994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2FE1A9-754B-A581-98AF-3380F02CC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349AA3-AEB4-B1A0-C6E3-BDB9C7739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5578BBC-5AC1-8141-C5DB-9855D1312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EAD284F-8C19-B5F4-DA37-049AA0875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44E076C-E9F9-2564-C5FE-760308C8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1A0A014-EE65-6C9A-CBC9-01B41BE7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059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F5E2FF-516E-BA64-198D-11076D46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8C664E0-309B-7A13-729F-081AA918D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07D03C0-BBDA-982E-57E5-127F63D65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D83A35-BE56-9454-ED5E-B743E66A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D7D74D0-953F-C23E-47A1-49679761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4714F45-A10A-A662-B890-4FBD8098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585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3EE6474-194F-BEC7-0FFE-8BCD4BB4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D99BEF1-9B87-B063-22EA-F49D57902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4485E5-0AD4-9476-E48B-73AB7A992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93080-273E-4132-8B91-0908A7EA547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D437AC-15C0-A75F-093B-E4913A604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B4FED6-4468-05BA-DD01-52DDF1F3C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C864C-342F-496A-98F7-DA64ABE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44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7B9A7F5-F34B-6D39-0DA8-9CF5A884B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68" y="0"/>
            <a:ext cx="3836064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0F6666A4-E9D4-4536-0103-F457F47AE7AC}"/>
              </a:ext>
            </a:extLst>
          </p:cNvPr>
          <p:cNvSpPr/>
          <p:nvPr/>
        </p:nvSpPr>
        <p:spPr>
          <a:xfrm>
            <a:off x="1876425" y="2114550"/>
            <a:ext cx="895350" cy="6477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0A405CA9-3F66-BF01-3261-D168DA4BD4FD}"/>
              </a:ext>
            </a:extLst>
          </p:cNvPr>
          <p:cNvCxnSpPr/>
          <p:nvPr/>
        </p:nvCxnSpPr>
        <p:spPr>
          <a:xfrm flipV="1">
            <a:off x="2762250" y="1743075"/>
            <a:ext cx="2343150" cy="52387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2EEEC09-D2CD-7EF4-FCCC-5218221DFBC8}"/>
              </a:ext>
            </a:extLst>
          </p:cNvPr>
          <p:cNvSpPr txBox="1"/>
          <p:nvPr/>
        </p:nvSpPr>
        <p:spPr>
          <a:xfrm>
            <a:off x="5105400" y="1619964"/>
            <a:ext cx="2733675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(ADMIN) </a:t>
            </a:r>
            <a:r>
              <a:rPr lang="ko-KR" altLang="en-US" sz="1000" dirty="0"/>
              <a:t>스토리 쇼핑 </a:t>
            </a:r>
            <a:r>
              <a:rPr lang="en-US" altLang="ko-KR" sz="1000" dirty="0"/>
              <a:t>&gt; </a:t>
            </a:r>
            <a:r>
              <a:rPr lang="ko-KR" altLang="en-US" sz="1000" dirty="0"/>
              <a:t>쇼핑몰 등록 관리</a:t>
            </a:r>
            <a:endParaRPr lang="en-US" altLang="ko-KR" sz="1000" dirty="0"/>
          </a:p>
          <a:p>
            <a:r>
              <a:rPr lang="ko-KR" altLang="en-US" sz="1000" dirty="0"/>
              <a:t>에서 대표 이미지를 등록하지 않은 경우</a:t>
            </a:r>
            <a:r>
              <a:rPr lang="en-US" altLang="ko-KR" sz="1000" dirty="0"/>
              <a:t>, </a:t>
            </a:r>
          </a:p>
          <a:p>
            <a:endParaRPr lang="en-US" altLang="ko-KR" sz="1000" dirty="0"/>
          </a:p>
          <a:p>
            <a:r>
              <a:rPr lang="en-US" altLang="ko-KR" sz="1000" dirty="0"/>
              <a:t>Img_thum_null_600x112.png</a:t>
            </a:r>
            <a:r>
              <a:rPr lang="ko-KR" altLang="en-US" sz="1000" dirty="0"/>
              <a:t>로 표시</a:t>
            </a:r>
          </a:p>
        </p:txBody>
      </p:sp>
      <p:pic>
        <p:nvPicPr>
          <p:cNvPr id="17" name="그림 16" descr="그래픽, 폰트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C2A2C48E-8AEE-5AEA-46D5-76079E3C8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761354"/>
            <a:ext cx="3810196" cy="711237"/>
          </a:xfrm>
          <a:prstGeom prst="rect">
            <a:avLst/>
          </a:prstGeom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5343286" y="3429000"/>
            <a:ext cx="3334424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쇼핑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shopping)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매장 보기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(view mall) TAB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mall image is NULL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- show  “i</a:t>
            </a:r>
            <a:r>
              <a:rPr lang="en-US" altLang="ko-KR" sz="900" dirty="0" smtClean="0"/>
              <a:t>mg_thum_null_600x112.png” by default</a:t>
            </a:r>
          </a:p>
        </p:txBody>
      </p:sp>
    </p:spTree>
    <p:extLst>
      <p:ext uri="{BB962C8B-B14F-4D97-AF65-F5344CB8AC3E}">
        <p14:creationId xmlns:p14="http://schemas.microsoft.com/office/powerpoint/2010/main" val="559006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>
            <a:extLst>
              <a:ext uri="{FF2B5EF4-FFF2-40B4-BE49-F238E27FC236}">
                <a16:creationId xmlns:a16="http://schemas.microsoft.com/office/drawing/2014/main" id="{59BFAEB3-3EA1-387A-C045-8FA08B6EE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173" y="0"/>
            <a:ext cx="3836064" cy="6828057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8A5A06C0-AC83-125C-79BB-24F1D0450D73}"/>
              </a:ext>
            </a:extLst>
          </p:cNvPr>
          <p:cNvSpPr/>
          <p:nvPr/>
        </p:nvSpPr>
        <p:spPr>
          <a:xfrm>
            <a:off x="638175" y="4457700"/>
            <a:ext cx="800100" cy="79057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136CB246-89D4-6B46-C632-AD6AA6146A95}"/>
              </a:ext>
            </a:extLst>
          </p:cNvPr>
          <p:cNvCxnSpPr>
            <a:cxnSpLocks/>
          </p:cNvCxnSpPr>
          <p:nvPr/>
        </p:nvCxnSpPr>
        <p:spPr>
          <a:xfrm flipV="1">
            <a:off x="1466850" y="1743075"/>
            <a:ext cx="3638550" cy="29527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CB05CFE-E8AC-EA4E-BC29-99D1F2F6B320}"/>
              </a:ext>
            </a:extLst>
          </p:cNvPr>
          <p:cNvSpPr txBox="1"/>
          <p:nvPr/>
        </p:nvSpPr>
        <p:spPr>
          <a:xfrm>
            <a:off x="5105400" y="1619964"/>
            <a:ext cx="2562225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(ADMIN) </a:t>
            </a:r>
            <a:r>
              <a:rPr lang="ko-KR" altLang="en-US" sz="1000" dirty="0"/>
              <a:t>스토리 오더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매장 관리</a:t>
            </a:r>
            <a:endParaRPr lang="en-US" altLang="ko-KR" sz="1000" dirty="0"/>
          </a:p>
          <a:p>
            <a:r>
              <a:rPr lang="ko-KR" altLang="en-US" sz="1000" dirty="0"/>
              <a:t>에서 대표 이미지가 없는 경우</a:t>
            </a:r>
            <a:r>
              <a:rPr lang="en-US" altLang="ko-KR" sz="1000" dirty="0"/>
              <a:t>, </a:t>
            </a:r>
          </a:p>
          <a:p>
            <a:endParaRPr lang="en-US" altLang="ko-KR" sz="1000" dirty="0"/>
          </a:p>
          <a:p>
            <a:r>
              <a:rPr lang="en-US" altLang="ko-KR" sz="1000" dirty="0"/>
              <a:t>Img_thum_null_316x316.png</a:t>
            </a:r>
            <a:r>
              <a:rPr lang="ko-KR" altLang="en-US" sz="1000" dirty="0"/>
              <a:t>로 표시</a:t>
            </a:r>
          </a:p>
        </p:txBody>
      </p:sp>
      <p:pic>
        <p:nvPicPr>
          <p:cNvPr id="20" name="그림 19" descr="스크린샷, 화이트, 디자인이(가) 표시된 사진&#10;&#10;자동 생성된 설명">
            <a:extLst>
              <a:ext uri="{FF2B5EF4-FFF2-40B4-BE49-F238E27FC236}">
                <a16:creationId xmlns:a16="http://schemas.microsoft.com/office/drawing/2014/main" id="{8B9BD7E2-7F06-5F83-9F1E-BE99DF3DC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648" y="2425648"/>
            <a:ext cx="2006703" cy="20067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61225" y="3917757"/>
            <a:ext cx="3334424" cy="6617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오더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smartorder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/station/SO07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mall image is NULL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- show  “i</a:t>
            </a:r>
            <a:r>
              <a:rPr lang="en-US" altLang="ko-KR" sz="900" dirty="0"/>
              <a:t>mg_thum_null_316x316.png</a:t>
            </a:r>
            <a:r>
              <a:rPr lang="en-US" altLang="ko-KR" sz="900" dirty="0" smtClean="0"/>
              <a:t>” by default</a:t>
            </a:r>
          </a:p>
        </p:txBody>
      </p:sp>
    </p:spTree>
    <p:extLst>
      <p:ext uri="{BB962C8B-B14F-4D97-AF65-F5344CB8AC3E}">
        <p14:creationId xmlns:p14="http://schemas.microsoft.com/office/powerpoint/2010/main" val="101031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>
            <a:extLst>
              <a:ext uri="{FF2B5EF4-FFF2-40B4-BE49-F238E27FC236}">
                <a16:creationId xmlns:a16="http://schemas.microsoft.com/office/drawing/2014/main" id="{FA6D2002-EF8E-B6AE-FA19-D2C91D865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98" y="0"/>
            <a:ext cx="3841304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C70313CC-F578-CF5E-D55A-7400632AC266}"/>
              </a:ext>
            </a:extLst>
          </p:cNvPr>
          <p:cNvSpPr/>
          <p:nvPr/>
        </p:nvSpPr>
        <p:spPr>
          <a:xfrm>
            <a:off x="535098" y="1809749"/>
            <a:ext cx="1750901" cy="176212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07906E2B-D80D-6677-BA5C-1E0F472F4E13}"/>
              </a:ext>
            </a:extLst>
          </p:cNvPr>
          <p:cNvCxnSpPr>
            <a:cxnSpLocks/>
          </p:cNvCxnSpPr>
          <p:nvPr/>
        </p:nvCxnSpPr>
        <p:spPr>
          <a:xfrm flipV="1">
            <a:off x="2285999" y="1743075"/>
            <a:ext cx="2819401" cy="4953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9C351AC-8343-B78D-6F95-13515B036599}"/>
              </a:ext>
            </a:extLst>
          </p:cNvPr>
          <p:cNvSpPr txBox="1"/>
          <p:nvPr/>
        </p:nvSpPr>
        <p:spPr>
          <a:xfrm>
            <a:off x="5105400" y="1619964"/>
            <a:ext cx="2962275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(ADMIN) </a:t>
            </a:r>
            <a:r>
              <a:rPr lang="ko-KR" altLang="en-US" sz="1000" dirty="0"/>
              <a:t>스토리 쇼핑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상품 등록 관리</a:t>
            </a:r>
            <a:endParaRPr lang="en-US" altLang="ko-KR" sz="1000" dirty="0"/>
          </a:p>
          <a:p>
            <a:r>
              <a:rPr lang="en-US" altLang="ko-KR" sz="1000" dirty="0"/>
              <a:t>(ADMIN) </a:t>
            </a:r>
            <a:r>
              <a:rPr lang="ko-KR" altLang="en-US" sz="1000" dirty="0"/>
              <a:t>스토리 오더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상품 관리</a:t>
            </a:r>
            <a:endParaRPr lang="en-US" altLang="ko-KR" sz="1000" dirty="0"/>
          </a:p>
          <a:p>
            <a:endParaRPr lang="en-US" altLang="ko-KR" sz="1000" dirty="0"/>
          </a:p>
          <a:p>
            <a:r>
              <a:rPr lang="ko-KR" altLang="en-US" sz="1000" dirty="0"/>
              <a:t>에서 상품 대표 이미지가 없는 경우</a:t>
            </a:r>
            <a:r>
              <a:rPr lang="en-US" altLang="ko-KR" sz="1000" dirty="0"/>
              <a:t>, </a:t>
            </a:r>
          </a:p>
          <a:p>
            <a:endParaRPr lang="en-US" altLang="ko-KR" sz="1000" dirty="0"/>
          </a:p>
          <a:p>
            <a:r>
              <a:rPr lang="en-US" altLang="ko-KR" sz="1000" dirty="0"/>
              <a:t>Img_thum_null_670x670.png</a:t>
            </a:r>
            <a:r>
              <a:rPr lang="ko-KR" altLang="en-US" sz="1000" dirty="0"/>
              <a:t>로 표시</a:t>
            </a:r>
          </a:p>
        </p:txBody>
      </p:sp>
      <p:pic>
        <p:nvPicPr>
          <p:cNvPr id="18" name="그림 17" descr="스크린샷, 화이트, 디자인이(가) 표시된 사진&#10;&#10;자동 생성된 설명">
            <a:extLst>
              <a:ext uri="{FF2B5EF4-FFF2-40B4-BE49-F238E27FC236}">
                <a16:creationId xmlns:a16="http://schemas.microsoft.com/office/drawing/2014/main" id="{92851D42-D2B1-0172-E9AD-DC99282E8F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952374"/>
            <a:ext cx="2540000" cy="254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45400" y="2910154"/>
            <a:ext cx="3334424" cy="80021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 쇼핑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(/shopping)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 오더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smartorder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/mall/204065)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product image is NULL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- show  “i</a:t>
            </a:r>
            <a:r>
              <a:rPr lang="en-US" altLang="ko-KR" sz="900" dirty="0"/>
              <a:t>mg_thum_null_670x670.png</a:t>
            </a:r>
            <a:r>
              <a:rPr lang="en-US" altLang="ko-KR" sz="900" dirty="0" smtClean="0"/>
              <a:t>” by default</a:t>
            </a:r>
          </a:p>
        </p:txBody>
      </p:sp>
    </p:spTree>
    <p:extLst>
      <p:ext uri="{BB962C8B-B14F-4D97-AF65-F5344CB8AC3E}">
        <p14:creationId xmlns:p14="http://schemas.microsoft.com/office/powerpoint/2010/main" val="176862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145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</cp:revision>
  <dcterms:created xsi:type="dcterms:W3CDTF">2024-01-30T03:10:55Z</dcterms:created>
  <dcterms:modified xsi:type="dcterms:W3CDTF">2024-02-05T08:32:12Z</dcterms:modified>
</cp:coreProperties>
</file>