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5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FA2769-B9B2-CFD8-46A3-5D1B654C7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AC1D9D-C062-4826-AF60-9FEDCE517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A705E5-DFD0-C0D9-A46C-3D24B7FA2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B1F6B59-7E97-A432-210F-90D1B7350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DD5D80-BB35-CA84-E577-FA1369BD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78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308BB3-3F75-C77C-CA61-20EE6ACD7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8DA67B6-8F6E-EBC9-12F1-71DA845BB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62D0A4-4B09-A881-BBAE-DB4AD38FE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4A17173-743B-571D-E498-71B4EAD0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1E7CD7-1A33-0CD2-E3FD-C4B3489C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262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249B96-549D-A775-411B-001EF19DA0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DFDCFD1-9423-65E8-CAFF-1BC72C9D0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218A45-F0FD-8DA4-FA11-7DA8B1A2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A26867-5FA8-B019-EF1A-A14014C7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FE50FA-02CD-8B80-9EFA-44241404E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14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4E2738-D0D1-6683-1759-7DB84D959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EF4C24-256B-A76C-D71A-0BE158975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0C5A51-C9C8-5DB6-C70A-49B626374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4FAD0E-F480-52DC-BFE9-3958E77E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78BB6D-85B9-4BEE-8F31-0CA4B352C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24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55EBE4-9760-C31A-E333-E2222BB4C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F89BAD1-1AB5-357C-8435-A7CAFBD93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919D57A-7CD0-B2B9-1479-5A49836EF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C91516-1705-79DC-E423-9374FF089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0B1866-85F3-B2EB-E6C3-2E0FAB83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944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EDC440-FB6D-F84A-A6D5-612B27D2A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9ED1031-D0B8-CC98-0A20-B506EE762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546334-8E7E-F7F9-4599-D0028DEDF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014B31A-4F5C-A3B0-12CA-219143D8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7F59FE5-2C6D-B989-4917-D7A8094C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55B0AC5-0394-293E-6649-3F8D9ABA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550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537291-9E3A-4E4C-9912-FD84D7A14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320A434-930B-655F-F752-475E99B70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BC31FEE-3E23-D7C3-B8AE-608EFCE5F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06E4451-0170-4B0E-8DCC-4AD2E44C9E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2DDED90-2434-1552-7F9C-AB5C6F557C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82ED532-C7AF-1801-AEB2-4C2B571C5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CCA6CC7-4251-FB88-4086-760BEB800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422D613-DB01-D60A-F0DA-FB55E7620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00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64015B-32E9-B025-F1C0-4B51DEA0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EAB5B89-C332-C46C-7EB8-E3B8F15F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6D1D92D-BD9F-E443-79F9-E53FFED34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A30F76D-9A30-1637-532A-9B607814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100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1E00362-E429-34E1-8E1E-C0F169891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9CB0548-3CCB-A713-6162-AEBE17D5B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4131DD0-A14D-B3AD-4D24-11D3ECE1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009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EEEFB6-9F2A-B7FD-4D52-75B22F0F5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87ABD4-89F4-9BAE-7500-2CB3D4351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7BF1374-6943-5E3D-5673-8B48452BF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C960ADE-E4D5-B7F6-961D-63D3972D1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B4B449-8E5D-4927-84B5-49E1255FC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2ACD98-096C-F7D7-AA0C-06FC3D9CC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52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182466-579B-86EB-6370-0CA1A0A5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837DECA-7E62-223A-8D59-FA7B1478A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9FE34FB-C352-3FE1-B78A-480088DE0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B8FB32-A644-B887-2809-711BDC25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891604B-7F3F-E2E5-A392-9E465D614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52A212D-4E08-03BB-0832-21CD11479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892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88990F5-FF59-C1AB-59D5-40293F1C3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DDA30D-1DFB-D061-7199-729CD483C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7CB984-6BD8-FCA5-2467-C6002FEA1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14F8D-E8BF-463D-8BA4-C85F630632B9}" type="datetimeFigureOut">
              <a:rPr lang="ko-KR" altLang="en-US" smtClean="0"/>
              <a:t>2024-02-24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31C9D1-A497-581E-2307-6D8F5B212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97B4DD-7CE4-E5DE-50F5-AE0F47A877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B47DB-B40E-427A-B570-6EE1D5B002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782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E2D3C999-98D0-8590-3508-5CF5278B9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689" y="280515"/>
            <a:ext cx="2379492" cy="5320185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9C2AEE2B-4DA9-CA68-D7F3-C4ADDEA1A435}"/>
              </a:ext>
            </a:extLst>
          </p:cNvPr>
          <p:cNvSpPr/>
          <p:nvPr/>
        </p:nvSpPr>
        <p:spPr>
          <a:xfrm>
            <a:off x="697739" y="5302250"/>
            <a:ext cx="1696211" cy="23177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CA976-0E97-E3D7-24AE-FBD7297FE2A5}"/>
              </a:ext>
            </a:extLst>
          </p:cNvPr>
          <p:cNvSpPr txBox="1"/>
          <p:nvPr/>
        </p:nvSpPr>
        <p:spPr>
          <a:xfrm>
            <a:off x="682597" y="5708421"/>
            <a:ext cx="2144331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1000"/>
              <a:t>현재 판매 중인 상품이 아닙니다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FA576024-3FB8-5CDF-7D51-D6B98F829166}"/>
              </a:ext>
            </a:extLst>
          </p:cNvPr>
          <p:cNvCxnSpPr>
            <a:cxnSpLocks/>
          </p:cNvCxnSpPr>
          <p:nvPr/>
        </p:nvCxnSpPr>
        <p:spPr>
          <a:xfrm>
            <a:off x="1634140" y="5525751"/>
            <a:ext cx="0" cy="71205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그림 14">
            <a:extLst>
              <a:ext uri="{FF2B5EF4-FFF2-40B4-BE49-F238E27FC236}">
                <a16:creationId xmlns:a16="http://schemas.microsoft.com/office/drawing/2014/main" id="{EF2EACCC-CD41-95DC-1FF8-481419D20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2102" y="280515"/>
            <a:ext cx="2586654" cy="532018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878C455-D054-E93C-3166-58FCAAB66D86}"/>
              </a:ext>
            </a:extLst>
          </p:cNvPr>
          <p:cNvSpPr txBox="1"/>
          <p:nvPr/>
        </p:nvSpPr>
        <p:spPr>
          <a:xfrm>
            <a:off x="6605377" y="1371242"/>
            <a:ext cx="3176796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1000"/>
              <a:t>노출 여부 </a:t>
            </a:r>
            <a:r>
              <a:rPr lang="en-US" altLang="ko-KR" sz="1000"/>
              <a:t>N</a:t>
            </a:r>
            <a:r>
              <a:rPr lang="ko-KR" altLang="en-US" sz="1000"/>
              <a:t>인 상품은 장바구니에 표시하지 않음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62CD2F1C-3AF9-1520-6EFD-6331855A61EC}"/>
              </a:ext>
            </a:extLst>
          </p:cNvPr>
          <p:cNvSpPr/>
          <p:nvPr/>
        </p:nvSpPr>
        <p:spPr>
          <a:xfrm>
            <a:off x="3262102" y="1371242"/>
            <a:ext cx="2586654" cy="64805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336A37A5-DC76-8234-C1D4-237317541439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5848756" y="1494353"/>
            <a:ext cx="756621" cy="16892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그림 21">
            <a:extLst>
              <a:ext uri="{FF2B5EF4-FFF2-40B4-BE49-F238E27FC236}">
                <a16:creationId xmlns:a16="http://schemas.microsoft.com/office/drawing/2014/main" id="{27526E12-CBFA-D4EF-9D72-42178A066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1901" y="2162575"/>
            <a:ext cx="4111672" cy="293882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0B8588E-B982-BDF5-97D2-DAE757DB4A82}"/>
              </a:ext>
            </a:extLst>
          </p:cNvPr>
          <p:cNvSpPr txBox="1"/>
          <p:nvPr/>
        </p:nvSpPr>
        <p:spPr>
          <a:xfrm>
            <a:off x="7971206" y="5354478"/>
            <a:ext cx="368739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1000">
                <a:effectLst/>
              </a:rPr>
              <a:t>*노출 안 함을 선택할 경우</a:t>
            </a:r>
            <a:r>
              <a:rPr lang="en-US" altLang="ko-KR" sz="1000">
                <a:effectLst/>
              </a:rPr>
              <a:t>, </a:t>
            </a:r>
            <a:r>
              <a:rPr lang="ko-KR" altLang="en-US" sz="1000">
                <a:effectLst/>
              </a:rPr>
              <a:t>스토리오더 매장 목록에 매장이 노출되지 않습니다</a:t>
            </a:r>
            <a:r>
              <a:rPr lang="en-US" altLang="ko-KR" sz="1000">
                <a:effectLst/>
              </a:rPr>
              <a:t>. </a:t>
            </a:r>
          </a:p>
          <a:p>
            <a:r>
              <a:rPr lang="en-US" altLang="ko-KR" sz="1000"/>
              <a:t>**</a:t>
            </a:r>
            <a:r>
              <a:rPr lang="ko-KR" altLang="en-US" sz="1000"/>
              <a:t>장바구니 또는 주문 내역을 통한 </a:t>
            </a:r>
            <a:r>
              <a:rPr lang="ko-KR" altLang="en-US" sz="1000">
                <a:effectLst/>
              </a:rPr>
              <a:t>상품의 주문까지 제한하는 경우에는 반드시 </a:t>
            </a:r>
            <a:r>
              <a:rPr lang="en-US" altLang="ko-KR" sz="1000">
                <a:effectLst/>
              </a:rPr>
              <a:t>'</a:t>
            </a:r>
            <a:r>
              <a:rPr lang="ko-KR" altLang="en-US" sz="1000">
                <a:effectLst/>
              </a:rPr>
              <a:t>매장 주문 불가</a:t>
            </a:r>
            <a:r>
              <a:rPr lang="en-US" altLang="ko-KR" sz="1000">
                <a:effectLst/>
              </a:rPr>
              <a:t>'</a:t>
            </a:r>
            <a:r>
              <a:rPr lang="ko-KR" altLang="en-US" sz="1000">
                <a:effectLst/>
              </a:rPr>
              <a:t>를 체크해주세요</a:t>
            </a:r>
            <a:r>
              <a:rPr lang="en-US" altLang="ko-KR" sz="1000">
                <a:effectLst/>
              </a:rPr>
              <a:t>.</a:t>
            </a:r>
            <a:endParaRPr lang="ko-KR" altLang="en-US" sz="100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735690C0-56ED-D607-B56A-3101109FADD4}"/>
              </a:ext>
            </a:extLst>
          </p:cNvPr>
          <p:cNvSpPr/>
          <p:nvPr/>
        </p:nvSpPr>
        <p:spPr>
          <a:xfrm>
            <a:off x="7971206" y="4877693"/>
            <a:ext cx="1576019" cy="12311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81458BD-BE05-259D-B3E2-62D264AE57AE}"/>
              </a:ext>
            </a:extLst>
          </p:cNvPr>
          <p:cNvCxnSpPr>
            <a:cxnSpLocks/>
          </p:cNvCxnSpPr>
          <p:nvPr/>
        </p:nvCxnSpPr>
        <p:spPr>
          <a:xfrm>
            <a:off x="8867172" y="5000804"/>
            <a:ext cx="119666" cy="35367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A864C57-6930-D48F-1B4B-6F4D8B1C0ED7}"/>
              </a:ext>
            </a:extLst>
          </p:cNvPr>
          <p:cNvSpPr txBox="1"/>
          <p:nvPr/>
        </p:nvSpPr>
        <p:spPr>
          <a:xfrm>
            <a:off x="6605376" y="679863"/>
            <a:ext cx="4111671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1000" dirty="0"/>
              <a:t>장바구니에서 </a:t>
            </a:r>
            <a:r>
              <a:rPr lang="en-US" altLang="ko-KR" sz="1000" dirty="0"/>
              <a:t>‘</a:t>
            </a:r>
            <a:r>
              <a:rPr lang="ko-KR" altLang="en-US" sz="1000" dirty="0"/>
              <a:t>주문하기</a:t>
            </a:r>
            <a:r>
              <a:rPr lang="en-US" altLang="ko-KR" sz="1000" dirty="0"/>
              <a:t>’</a:t>
            </a:r>
            <a:r>
              <a:rPr lang="ko-KR" altLang="en-US" sz="1000" dirty="0"/>
              <a:t> 버튼을 눌렀을 때</a:t>
            </a:r>
            <a:r>
              <a:rPr lang="en-US" altLang="ko-KR" sz="1000" dirty="0"/>
              <a:t>, </a:t>
            </a:r>
            <a:r>
              <a:rPr lang="ko-KR" altLang="en-US" sz="1000" dirty="0"/>
              <a:t>매장 주문 불가가 </a:t>
            </a:r>
            <a:r>
              <a:rPr lang="en-US" altLang="ko-KR" sz="1000" dirty="0"/>
              <a:t>Y</a:t>
            </a:r>
            <a:r>
              <a:rPr lang="ko-KR" altLang="en-US" sz="1000" dirty="0"/>
              <a:t>라면 </a:t>
            </a:r>
            <a:r>
              <a:rPr lang="en-US" altLang="ko-KR" sz="1000" dirty="0"/>
              <a:t>‘</a:t>
            </a:r>
            <a:r>
              <a:rPr lang="ko-KR" altLang="en-US" sz="1000" dirty="0"/>
              <a:t>현재 주문이 불가한 매장입니다</a:t>
            </a:r>
            <a:r>
              <a:rPr lang="en-US" altLang="ko-KR" sz="1000" dirty="0"/>
              <a:t>.’ </a:t>
            </a:r>
            <a:r>
              <a:rPr lang="ko-KR" altLang="en-US" sz="1000" dirty="0"/>
              <a:t>로 안내</a:t>
            </a:r>
            <a:r>
              <a:rPr lang="en-US" altLang="ko-KR" sz="1000" dirty="0"/>
              <a:t>(</a:t>
            </a:r>
            <a:r>
              <a:rPr lang="ko-KR" altLang="en-US" sz="1000" dirty="0"/>
              <a:t>팝업</a:t>
            </a:r>
            <a:r>
              <a:rPr lang="en-US" altLang="ko-KR" sz="1000" dirty="0"/>
              <a:t>)</a:t>
            </a:r>
            <a:r>
              <a:rPr lang="ko-KR" altLang="en-US" sz="1000" dirty="0"/>
              <a:t> 및 주문 제한  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E6A4FCD-77D7-C924-2515-0801A278BA60}"/>
              </a:ext>
            </a:extLst>
          </p:cNvPr>
          <p:cNvSpPr/>
          <p:nvPr/>
        </p:nvSpPr>
        <p:spPr>
          <a:xfrm>
            <a:off x="3262102" y="5156990"/>
            <a:ext cx="2586654" cy="44371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95BFDDE6-C5FB-8BF0-1F24-E60BCCEBF1C7}"/>
              </a:ext>
            </a:extLst>
          </p:cNvPr>
          <p:cNvCxnSpPr>
            <a:cxnSpLocks/>
            <a:stCxn id="30" idx="3"/>
            <a:endCxn id="27" idx="1"/>
          </p:cNvCxnSpPr>
          <p:nvPr/>
        </p:nvCxnSpPr>
        <p:spPr>
          <a:xfrm flipV="1">
            <a:off x="4533900" y="879918"/>
            <a:ext cx="2071476" cy="9604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6D3E1497-8746-7780-BEB3-4E19E5EA60B1}"/>
              </a:ext>
            </a:extLst>
          </p:cNvPr>
          <p:cNvSpPr/>
          <p:nvPr/>
        </p:nvSpPr>
        <p:spPr>
          <a:xfrm>
            <a:off x="3262102" y="813590"/>
            <a:ext cx="1271798" cy="32473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D27AB822-4AEC-9565-CC4F-FB19603438DA}"/>
              </a:ext>
            </a:extLst>
          </p:cNvPr>
          <p:cNvCxnSpPr>
            <a:cxnSpLocks/>
          </p:cNvCxnSpPr>
          <p:nvPr/>
        </p:nvCxnSpPr>
        <p:spPr>
          <a:xfrm flipV="1">
            <a:off x="4648200" y="813590"/>
            <a:ext cx="1974162" cy="43278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7054" y="5814609"/>
            <a:ext cx="3757538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 오더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product details (http://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210.123.124.139:3001/smartorder/item/204065-7015120)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/>
              <a:t>1.if </a:t>
            </a:r>
            <a:r>
              <a:rPr lang="en-US" altLang="ko-KR" sz="900" b="1" dirty="0" err="1" smtClean="0"/>
              <a:t>st_product.show_yn</a:t>
            </a:r>
            <a:r>
              <a:rPr lang="en-US" altLang="ko-KR" sz="900" b="1" dirty="0" smtClean="0"/>
              <a:t> = 'N‘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show text on bottom : “</a:t>
            </a:r>
            <a:r>
              <a:rPr lang="ko-KR" altLang="en-US" sz="900" dirty="0"/>
              <a:t>현재 판매 중인 상품이 </a:t>
            </a:r>
            <a:r>
              <a:rPr lang="ko-KR" altLang="en-US" sz="900" dirty="0" smtClean="0"/>
              <a:t>아닙니다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 - UI : refer to http://210.123.124.139:3001/smartorder/mall/225032</a:t>
            </a:r>
            <a:endParaRPr lang="en-US" altLang="ko-KR" sz="900" dirty="0" smtClean="0"/>
          </a:p>
          <a:p>
            <a:endParaRPr lang="en-US" altLang="ko-KR" sz="9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969987" y="5763244"/>
            <a:ext cx="3757538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장바구니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smartorder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/cart)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1.if any selected product’s mall is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st_mall.no_order_yn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'Y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alert msg.(“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현재 주문이 불가한 매장입니다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.”)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77623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141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9</cp:revision>
  <dcterms:created xsi:type="dcterms:W3CDTF">2024-01-31T07:44:07Z</dcterms:created>
  <dcterms:modified xsi:type="dcterms:W3CDTF">2024-02-24T08:33:06Z</dcterms:modified>
</cp:coreProperties>
</file>