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9E29DA-FCE1-BCC7-3FDE-E2ACC869D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EEDE3DE-28E2-F242-4F1F-7F1C3833B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60E88E-CDB7-20F3-E1C6-01BB872A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AA7C8D-5754-B34E-2219-EE3DC72C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5DBD44-5346-759F-6F22-44602EF8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90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918D75-3C70-AF59-B489-E9CE70C3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0B1FBC5-8628-5248-3E4F-3080AA888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3C4D07-719C-3075-4E85-FF9E95881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44A55E-BC51-4675-4218-89774EF6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D40DDD-8429-48A3-2139-D4160848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74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1CA0072-BEEB-551A-094F-9F648B696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05ADE5C-1179-BF61-8451-6E99EC4A1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04FB2D-34CF-D778-DCC1-92C684DC4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82D39A-5FB6-AEFC-21C4-7150822F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FD7E12-C1B5-278B-6B76-56880867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111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F1C306-BFBE-7F6E-B2E0-12FA4FC7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6A0BB9-7D86-8E0B-91D3-60BA8A84F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A51F8D-FC4B-E256-EECF-21440AB9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1DF633-D8CB-AC59-1D73-E9EE6B27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43A386B-D988-5BB3-1A2A-A8CE07B2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238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F3DC7E-1E43-8C5D-BA70-3EBFF115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1F1F991-5931-9D7E-D8E3-06CDD22E4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0DA98C-5F88-9968-DC32-10665951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9F75AD-C897-5210-08EA-436FCF0D2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FE1F54-3CE2-66E3-A40C-0611E4E9D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63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8A90BA-63CE-0A1B-2C70-A6CC3586A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79FECE-E152-ED20-32C3-B6C4E1CE8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F1E3BCA-5585-162A-75BC-1A00E3E0D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79F634A-9E95-4783-FCEA-659860C0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E4E140-7F39-10BD-EDCE-C2AC1F30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2FA8F8-4B21-CBD0-F28C-E20CE2D5D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563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5B851C-E324-8B47-00C4-31840607D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1A094F0-F19A-F9C9-2FEE-4EB0D7080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D4D6BB-F8C3-8245-883D-B98EC48C3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B42B6DB-F18B-ED12-B2DE-FB39C6450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7DEC8F4-E9A8-D902-1351-1B7D51027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CA1BD60-BFC6-CD64-0DDC-4044F14BD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FFAECF6-3F3A-654F-5BC0-7DAB6F05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C816A47-4787-DDC4-D208-1F89830A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54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7C7D6F-6533-54C5-762C-B9B04301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CBF5164-FF65-230D-EB6E-D5B7BB86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DD8266-F4DB-F8E3-4A41-713C97DB8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09E5C32-A245-E32B-9443-92FFCC40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98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A9FCDDE-91F6-C591-CD62-67A7C5021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5994BED-A7A9-547C-92D5-7D79A38D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9BF11E-8813-E82D-6C18-162F03C1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78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414220-8C71-17B2-5B65-995AA9D5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59CD33-265C-30F3-1EE4-EA015E98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C8CFEF9-A155-04B0-6E20-D09461D4B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54DDEA9-0577-69D0-9EDA-811FC980F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23F1B21-6789-F0D1-C3D3-4B0CDB2A9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C79C4E-119C-7F81-5DBD-056F62E4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407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2C64F1-2D83-8A90-B1EB-8C882347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6D5E46C-A141-2658-28FA-76D2F771A0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348FF6A-B967-2E94-9B89-389EC2555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4CA565-2851-6075-7D15-ECE77CE5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1A58117-1E1C-62B4-FEC5-95CAA725C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21C9170-057C-CFE8-A944-F1476280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17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2B72AC1-56F0-E1ED-216C-B3634C36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5EED61E-52BE-F78F-1446-9E519528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4F6658-55BC-486F-8A7A-7C04F597E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C1A2D6-491B-41B0-ABC9-98F6ECF61485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560444-550A-3D77-3D66-0863A085A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F99E33-77F8-2531-A301-35746E1CD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B4E66B-632E-43C5-9F56-444589D62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87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C62BBCB-0E2A-F3FF-6543-82873F86E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2351"/>
            <a:ext cx="12192000" cy="575609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E38D80D-E39B-6BF3-9F6D-5DD2D83923EA}"/>
              </a:ext>
            </a:extLst>
          </p:cNvPr>
          <p:cNvSpPr/>
          <p:nvPr/>
        </p:nvSpPr>
        <p:spPr>
          <a:xfrm>
            <a:off x="8515350" y="1352549"/>
            <a:ext cx="3028949" cy="1724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>
                <a:solidFill>
                  <a:schemeClr val="tx1"/>
                </a:solidFill>
              </a:rPr>
              <a:t>- </a:t>
            </a:r>
            <a:r>
              <a:rPr lang="ko-KR" altLang="en-US" sz="1000">
                <a:solidFill>
                  <a:schemeClr val="tx1"/>
                </a:solidFill>
              </a:rPr>
              <a:t>현재 </a:t>
            </a:r>
            <a:r>
              <a:rPr lang="en-US" altLang="ko-KR" sz="1000">
                <a:solidFill>
                  <a:schemeClr val="tx1"/>
                </a:solidFill>
              </a:rPr>
              <a:t>: ‘</a:t>
            </a:r>
            <a:r>
              <a:rPr lang="ko-KR" altLang="en-US" sz="1000">
                <a:solidFill>
                  <a:schemeClr val="tx1"/>
                </a:solidFill>
              </a:rPr>
              <a:t>삭제</a:t>
            </a:r>
            <a:r>
              <a:rPr lang="en-US" altLang="ko-KR" sz="1000">
                <a:solidFill>
                  <a:schemeClr val="tx1"/>
                </a:solidFill>
              </a:rPr>
              <a:t>‘ </a:t>
            </a:r>
            <a:r>
              <a:rPr lang="ko-KR" altLang="en-US" sz="1000">
                <a:solidFill>
                  <a:schemeClr val="tx1"/>
                </a:solidFill>
              </a:rPr>
              <a:t>버튼 누를 시</a:t>
            </a:r>
            <a:r>
              <a:rPr lang="en-US" altLang="ko-KR" sz="1000">
                <a:solidFill>
                  <a:schemeClr val="tx1"/>
                </a:solidFill>
              </a:rPr>
              <a:t>, ‘</a:t>
            </a:r>
            <a:r>
              <a:rPr lang="ko-KR" altLang="en-US" sz="1000">
                <a:solidFill>
                  <a:schemeClr val="tx1"/>
                </a:solidFill>
              </a:rPr>
              <a:t>삭제하시겠습니까</a:t>
            </a:r>
            <a:r>
              <a:rPr lang="en-US" altLang="ko-KR" sz="1000">
                <a:solidFill>
                  <a:schemeClr val="tx1"/>
                </a:solidFill>
              </a:rPr>
              <a:t>?’ </a:t>
            </a:r>
            <a:r>
              <a:rPr lang="ko-KR" altLang="en-US" sz="1000">
                <a:solidFill>
                  <a:schemeClr val="tx1"/>
                </a:solidFill>
              </a:rPr>
              <a:t>팝업 뜬 후 </a:t>
            </a:r>
            <a:r>
              <a:rPr lang="ko-KR" altLang="en-US" sz="1000" b="1" u="sng">
                <a:solidFill>
                  <a:schemeClr val="tx1"/>
                </a:solidFill>
              </a:rPr>
              <a:t>기존 포인트 적립 이력이 삭제됨</a:t>
            </a:r>
            <a:r>
              <a:rPr lang="en-US" altLang="ko-KR" sz="1000">
                <a:solidFill>
                  <a:schemeClr val="tx1"/>
                </a:solidFill>
              </a:rPr>
              <a:t>. (</a:t>
            </a:r>
            <a:r>
              <a:rPr lang="ko-KR" altLang="en-US" sz="1000">
                <a:solidFill>
                  <a:schemeClr val="tx1"/>
                </a:solidFill>
              </a:rPr>
              <a:t>삭제에 대한 이력도 추가되지 않음</a:t>
            </a:r>
            <a:r>
              <a:rPr lang="en-US" altLang="ko-KR" sz="100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Tx/>
              <a:buChar char="-"/>
            </a:pPr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- </a:t>
            </a:r>
            <a:r>
              <a:rPr lang="ko-KR" altLang="en-US" sz="1000">
                <a:solidFill>
                  <a:schemeClr val="tx1"/>
                </a:solidFill>
              </a:rPr>
              <a:t>수정 </a:t>
            </a:r>
            <a:r>
              <a:rPr lang="en-US" altLang="ko-KR" sz="1000">
                <a:solidFill>
                  <a:schemeClr val="tx1"/>
                </a:solidFill>
              </a:rPr>
              <a:t>: ‘</a:t>
            </a:r>
            <a:r>
              <a:rPr lang="ko-KR" altLang="en-US" sz="1000">
                <a:solidFill>
                  <a:schemeClr val="tx1"/>
                </a:solidFill>
              </a:rPr>
              <a:t>삭제</a:t>
            </a:r>
            <a:r>
              <a:rPr lang="en-US" altLang="ko-KR" sz="1000">
                <a:solidFill>
                  <a:schemeClr val="tx1"/>
                </a:solidFill>
              </a:rPr>
              <a:t>’ </a:t>
            </a:r>
            <a:r>
              <a:rPr lang="ko-KR" altLang="en-US" sz="1000">
                <a:solidFill>
                  <a:schemeClr val="tx1"/>
                </a:solidFill>
              </a:rPr>
              <a:t>버튼 누를 시</a:t>
            </a:r>
            <a:r>
              <a:rPr lang="en-US" altLang="ko-KR" sz="1000">
                <a:solidFill>
                  <a:schemeClr val="tx1"/>
                </a:solidFill>
              </a:rPr>
              <a:t>, ‘</a:t>
            </a:r>
            <a:r>
              <a:rPr lang="ko-KR" altLang="en-US" sz="1000">
                <a:solidFill>
                  <a:schemeClr val="tx1"/>
                </a:solidFill>
              </a:rPr>
              <a:t>삭제 후에는 삭제 취소가 불가능합니다</a:t>
            </a:r>
            <a:r>
              <a:rPr lang="en-US" altLang="ko-KR" sz="1000">
                <a:solidFill>
                  <a:schemeClr val="tx1"/>
                </a:solidFill>
              </a:rPr>
              <a:t>. </a:t>
            </a:r>
            <a:r>
              <a:rPr lang="ko-KR" altLang="en-US" sz="1000">
                <a:solidFill>
                  <a:schemeClr val="tx1"/>
                </a:solidFill>
              </a:rPr>
              <a:t>삭제하시겠습니까</a:t>
            </a:r>
            <a:r>
              <a:rPr lang="en-US" altLang="ko-KR" sz="1000">
                <a:solidFill>
                  <a:schemeClr val="tx1"/>
                </a:solidFill>
              </a:rPr>
              <a:t>?’ </a:t>
            </a:r>
            <a:r>
              <a:rPr lang="ko-KR" altLang="en-US" sz="1000">
                <a:solidFill>
                  <a:schemeClr val="tx1"/>
                </a:solidFill>
              </a:rPr>
              <a:t>팝업을 띄운 후 </a:t>
            </a:r>
            <a:r>
              <a:rPr lang="ko-KR" altLang="en-US" sz="1000" b="1" u="sng">
                <a:solidFill>
                  <a:schemeClr val="tx1"/>
                </a:solidFill>
              </a:rPr>
              <a:t>기존 포인트 적립 이력을 유지</a:t>
            </a:r>
            <a:r>
              <a:rPr lang="ko-KR" altLang="en-US" sz="1000">
                <a:solidFill>
                  <a:schemeClr val="tx1"/>
                </a:solidFill>
              </a:rPr>
              <a:t>함 </a:t>
            </a:r>
            <a:r>
              <a:rPr lang="en-US" altLang="ko-KR" sz="1000" b="1">
                <a:solidFill>
                  <a:srgbClr val="C00000"/>
                </a:solidFill>
              </a:rPr>
              <a:t>(</a:t>
            </a:r>
            <a:r>
              <a:rPr lang="ko-KR" altLang="en-US" sz="1000" b="1">
                <a:solidFill>
                  <a:srgbClr val="C00000"/>
                </a:solidFill>
              </a:rPr>
              <a:t>삭제에 대한 이력</a:t>
            </a:r>
            <a:r>
              <a:rPr lang="en-US" altLang="ko-KR" sz="1000" b="1">
                <a:solidFill>
                  <a:srgbClr val="C00000"/>
                </a:solidFill>
              </a:rPr>
              <a:t>(</a:t>
            </a:r>
            <a:r>
              <a:rPr lang="ko-KR" altLang="en-US" sz="1000" b="1">
                <a:solidFill>
                  <a:srgbClr val="C00000"/>
                </a:solidFill>
              </a:rPr>
              <a:t>마이너스로 처리</a:t>
            </a:r>
            <a:r>
              <a:rPr lang="en-US" altLang="ko-KR" sz="1000" b="1">
                <a:solidFill>
                  <a:srgbClr val="C00000"/>
                </a:solidFill>
              </a:rPr>
              <a:t>)</a:t>
            </a:r>
            <a:r>
              <a:rPr lang="ko-KR" altLang="en-US" sz="1000" b="1">
                <a:solidFill>
                  <a:srgbClr val="C00000"/>
                </a:solidFill>
              </a:rPr>
              <a:t>도 추가함</a:t>
            </a:r>
            <a:r>
              <a:rPr lang="en-US" altLang="ko-KR" sz="1000" b="1">
                <a:solidFill>
                  <a:srgbClr val="C00000"/>
                </a:solidFill>
              </a:rPr>
              <a:t>)</a:t>
            </a:r>
            <a:endParaRPr lang="ko-KR" altLang="en-US" sz="1000" b="1">
              <a:solidFill>
                <a:srgbClr val="C00000"/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0DE2C72-F73C-1A77-F438-7259359E8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8027" y="1514369"/>
            <a:ext cx="3028949" cy="10793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9BA8AA29-7CEA-1E95-64CE-885AAE7B242A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2593727"/>
            <a:ext cx="357188" cy="25021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350438C-D95E-00BE-BD43-D2A9BCF60A7F}"/>
              </a:ext>
            </a:extLst>
          </p:cNvPr>
          <p:cNvSpPr txBox="1"/>
          <p:nvPr/>
        </p:nvSpPr>
        <p:spPr>
          <a:xfrm>
            <a:off x="4257077" y="1962150"/>
            <a:ext cx="2696173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 후에는 취소가 불가능합니다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삭제하시겠습니까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?</a:t>
            </a:r>
            <a:endParaRPr lang="ko-KR" altLang="en-US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0337" y="3361794"/>
            <a:ext cx="3581400" cy="27238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적립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savePoint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(View)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(delete) button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change delete confirm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like definition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change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As-is</a:t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DELETE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 To-be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b-1)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UPDATE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delete_date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= {current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datetime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(new column)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- condition: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save_point_seq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{the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save_point_seq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b-2)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=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of deleted data}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-(minus)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save_date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{current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datetime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point_delete_yn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‘Y</a:t>
            </a:r>
            <a:r>
              <a:rPr lang="en-US" altLang="ko-KR" sz="900" b="1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altLang="ko-KR" sz="900" b="1">
                <a:latin typeface="Arial" panose="020B0604020202020204" pitchFamily="34" charset="0"/>
                <a:cs typeface="Arial" panose="020B0604020202020204" pitchFamily="34" charset="0"/>
              </a:rPr>
              <a:t>(new column)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reg_user_seq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6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C62BBCB-0E2A-F3FF-6543-82873F86E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2351"/>
            <a:ext cx="12192000" cy="575609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E38D80D-E39B-6BF3-9F6D-5DD2D83923EA}"/>
              </a:ext>
            </a:extLst>
          </p:cNvPr>
          <p:cNvSpPr/>
          <p:nvPr/>
        </p:nvSpPr>
        <p:spPr>
          <a:xfrm>
            <a:off x="8515350" y="1729739"/>
            <a:ext cx="3028949" cy="1842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b="1" dirty="0">
                <a:solidFill>
                  <a:schemeClr val="tx1"/>
                </a:solidFill>
              </a:rPr>
              <a:t>[</a:t>
            </a:r>
            <a:r>
              <a:rPr lang="ko-KR" altLang="en-US" sz="1000" b="1" dirty="0">
                <a:solidFill>
                  <a:schemeClr val="tx1"/>
                </a:solidFill>
              </a:rPr>
              <a:t>적립 포인트</a:t>
            </a:r>
            <a:r>
              <a:rPr lang="en-US" altLang="ko-KR" sz="1000" b="1" dirty="0">
                <a:solidFill>
                  <a:schemeClr val="tx1"/>
                </a:solidFill>
              </a:rPr>
              <a:t>(+)</a:t>
            </a:r>
            <a:r>
              <a:rPr lang="ko-KR" altLang="en-US" sz="1000" b="1" dirty="0">
                <a:solidFill>
                  <a:schemeClr val="tx1"/>
                </a:solidFill>
              </a:rPr>
              <a:t>의 상세 페이지</a:t>
            </a:r>
            <a:r>
              <a:rPr lang="en-US" altLang="ko-KR" sz="1000" b="1" dirty="0">
                <a:solidFill>
                  <a:schemeClr val="tx1"/>
                </a:solidFill>
              </a:rPr>
              <a:t>]</a:t>
            </a:r>
          </a:p>
          <a:p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1. </a:t>
            </a:r>
            <a:r>
              <a:rPr lang="ko-KR" altLang="en-US" sz="1000" dirty="0">
                <a:solidFill>
                  <a:schemeClr val="tx1"/>
                </a:solidFill>
              </a:rPr>
              <a:t>삭제 처리를 한 번 거친 적립 포인트 상세 페이지에서는 </a:t>
            </a:r>
            <a:r>
              <a:rPr lang="en-US" altLang="ko-KR" sz="1000" dirty="0">
                <a:solidFill>
                  <a:schemeClr val="tx1"/>
                </a:solidFill>
              </a:rPr>
              <a:t>‘</a:t>
            </a:r>
            <a:r>
              <a:rPr lang="ko-KR" altLang="en-US" sz="1000" dirty="0">
                <a:solidFill>
                  <a:schemeClr val="tx1"/>
                </a:solidFill>
              </a:rPr>
              <a:t>삭제</a:t>
            </a:r>
            <a:r>
              <a:rPr lang="en-US" altLang="ko-KR" sz="1000" dirty="0">
                <a:solidFill>
                  <a:schemeClr val="tx1"/>
                </a:solidFill>
              </a:rPr>
              <a:t>’ </a:t>
            </a:r>
            <a:r>
              <a:rPr lang="ko-KR" altLang="en-US" sz="1000" dirty="0">
                <a:solidFill>
                  <a:schemeClr val="tx1"/>
                </a:solidFill>
              </a:rPr>
              <a:t>버튼을 표시하지 않음</a:t>
            </a:r>
            <a:endParaRPr lang="en-US" altLang="ko-KR" sz="1000" dirty="0">
              <a:solidFill>
                <a:schemeClr val="tx1"/>
              </a:solidFill>
            </a:endParaRPr>
          </a:p>
          <a:p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2. </a:t>
            </a:r>
            <a:r>
              <a:rPr lang="ko-KR" altLang="en-US" sz="1000" dirty="0">
                <a:solidFill>
                  <a:schemeClr val="tx1"/>
                </a:solidFill>
              </a:rPr>
              <a:t>삭제된 포인트 이력이라는 안내 추가</a:t>
            </a:r>
            <a:endParaRPr lang="en-US" altLang="ko-KR" sz="1000" dirty="0">
              <a:solidFill>
                <a:schemeClr val="tx1"/>
              </a:solidFill>
            </a:endParaRPr>
          </a:p>
          <a:p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3. </a:t>
            </a:r>
            <a:r>
              <a:rPr lang="ko-KR" altLang="en-US" sz="1000" dirty="0">
                <a:solidFill>
                  <a:schemeClr val="tx1"/>
                </a:solidFill>
              </a:rPr>
              <a:t>적립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ko-KR" altLang="en-US" sz="1000" dirty="0">
                <a:solidFill>
                  <a:schemeClr val="tx1"/>
                </a:solidFill>
              </a:rPr>
              <a:t>삭제</a:t>
            </a:r>
            <a:r>
              <a:rPr lang="en-US" altLang="ko-KR" sz="1000" dirty="0">
                <a:solidFill>
                  <a:schemeClr val="tx1"/>
                </a:solidFill>
              </a:rPr>
              <a:t>) </a:t>
            </a:r>
            <a:r>
              <a:rPr lang="ko-KR" altLang="en-US" sz="1000" dirty="0">
                <a:solidFill>
                  <a:schemeClr val="tx1"/>
                </a:solidFill>
              </a:rPr>
              <a:t>일시 </a:t>
            </a:r>
            <a:r>
              <a:rPr lang="en-US" altLang="ko-KR" sz="1000" dirty="0">
                <a:solidFill>
                  <a:schemeClr val="tx1"/>
                </a:solidFill>
              </a:rPr>
              <a:t>: </a:t>
            </a:r>
            <a:r>
              <a:rPr lang="ko-KR" altLang="en-US" sz="1000" dirty="0">
                <a:solidFill>
                  <a:schemeClr val="tx1"/>
                </a:solidFill>
              </a:rPr>
              <a:t>적립 일시로 그대로 표시</a:t>
            </a:r>
            <a:endParaRPr lang="en-US" altLang="ko-KR" sz="1000" dirty="0">
              <a:solidFill>
                <a:schemeClr val="tx1"/>
              </a:solidFill>
            </a:endParaRPr>
          </a:p>
          <a:p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B3B2B95-8DC8-AFF9-D9CA-B73E730030CC}"/>
              </a:ext>
            </a:extLst>
          </p:cNvPr>
          <p:cNvSpPr/>
          <p:nvPr/>
        </p:nvSpPr>
        <p:spPr>
          <a:xfrm>
            <a:off x="6339840" y="5029200"/>
            <a:ext cx="464820" cy="312420"/>
          </a:xfrm>
          <a:prstGeom prst="rect">
            <a:avLst/>
          </a:prstGeom>
          <a:solidFill>
            <a:srgbClr val="C00000">
              <a:alpha val="2313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08C573C5-AF04-1BF3-F495-FE761FB30934}"/>
              </a:ext>
            </a:extLst>
          </p:cNvPr>
          <p:cNvCxnSpPr>
            <a:cxnSpLocks/>
          </p:cNvCxnSpPr>
          <p:nvPr/>
        </p:nvCxnSpPr>
        <p:spPr>
          <a:xfrm flipV="1">
            <a:off x="6518434" y="2295523"/>
            <a:ext cx="1996916" cy="27336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F0C7F90-F98F-9F74-2678-E55F19803420}"/>
              </a:ext>
            </a:extLst>
          </p:cNvPr>
          <p:cNvSpPr txBox="1"/>
          <p:nvPr/>
        </p:nvSpPr>
        <p:spPr>
          <a:xfrm>
            <a:off x="1628177" y="4929172"/>
            <a:ext cx="2696173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삭제된 포인트 적립 이력입니다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.(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삭제일시 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yyyy-mm-dd hh:mm:ss)</a:t>
            </a:r>
            <a:endParaRPr lang="ko-KR" altLang="en-US" sz="7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AC2BDAC4-0DC2-713B-FB4A-C47086158C43}"/>
              </a:ext>
            </a:extLst>
          </p:cNvPr>
          <p:cNvCxnSpPr>
            <a:cxnSpLocks/>
          </p:cNvCxnSpPr>
          <p:nvPr/>
        </p:nvCxnSpPr>
        <p:spPr>
          <a:xfrm flipV="1">
            <a:off x="4324350" y="2876550"/>
            <a:ext cx="4191000" cy="21526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AF21B0B3-47D9-EDC2-E120-A29D0EA669F1}"/>
              </a:ext>
            </a:extLst>
          </p:cNvPr>
          <p:cNvCxnSpPr>
            <a:cxnSpLocks/>
          </p:cNvCxnSpPr>
          <p:nvPr/>
        </p:nvCxnSpPr>
        <p:spPr>
          <a:xfrm>
            <a:off x="5753099" y="2295523"/>
            <a:ext cx="2762251" cy="9048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07630" y="3736538"/>
            <a:ext cx="3581400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적립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savePoint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(View)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change label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‘</a:t>
            </a:r>
            <a:r>
              <a:rPr lang="ko-KR" altLang="en-US" sz="900" dirty="0" smtClean="0"/>
              <a:t>적립</a:t>
            </a:r>
            <a:r>
              <a:rPr lang="en-US" altLang="ko-KR" sz="900" dirty="0"/>
              <a:t>(</a:t>
            </a:r>
            <a:r>
              <a:rPr lang="ko-KR" altLang="en-US" sz="900" dirty="0"/>
              <a:t>삭제</a:t>
            </a:r>
            <a:r>
              <a:rPr lang="en-US" altLang="ko-KR" sz="900" dirty="0"/>
              <a:t>) </a:t>
            </a:r>
            <a:r>
              <a:rPr lang="ko-KR" altLang="en-US" sz="900" dirty="0" smtClean="0"/>
              <a:t>일시</a:t>
            </a:r>
            <a:r>
              <a:rPr lang="en-US" altLang="ko-KR" sz="900" dirty="0" smtClean="0"/>
              <a:t>’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-&gt; ‘</a:t>
            </a:r>
            <a:r>
              <a:rPr lang="ko-KR" altLang="en-US" sz="900" dirty="0" smtClean="0"/>
              <a:t>적립 일시</a:t>
            </a:r>
            <a:r>
              <a:rPr lang="en-US" altLang="ko-KR" sz="900" dirty="0" smtClean="0"/>
              <a:t>‘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st_user_save_point.delete_date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 is NOT NULL (if it’s deleted)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append guide text(red)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“*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삭제된 포인트 적립 이력입니다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삭제일시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delete_date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})”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hide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</p:txBody>
      </p:sp>
    </p:spTree>
    <p:extLst>
      <p:ext uri="{BB962C8B-B14F-4D97-AF65-F5344CB8AC3E}">
        <p14:creationId xmlns:p14="http://schemas.microsoft.com/office/powerpoint/2010/main" val="156913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5F432E2-A655-7D18-4C83-C1A23C31E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2351"/>
            <a:ext cx="12192000" cy="575609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CBEEDA85-216E-C5BF-8638-A07942416196}"/>
              </a:ext>
            </a:extLst>
          </p:cNvPr>
          <p:cNvSpPr/>
          <p:nvPr/>
        </p:nvSpPr>
        <p:spPr>
          <a:xfrm>
            <a:off x="8515350" y="1729740"/>
            <a:ext cx="3028949" cy="2108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>
                <a:solidFill>
                  <a:schemeClr val="tx1"/>
                </a:solidFill>
              </a:rPr>
              <a:t>[</a:t>
            </a:r>
            <a:r>
              <a:rPr lang="ko-KR" altLang="en-US" sz="1000" b="1">
                <a:solidFill>
                  <a:schemeClr val="tx1"/>
                </a:solidFill>
              </a:rPr>
              <a:t>삭제된 적립 포인트</a:t>
            </a:r>
            <a:r>
              <a:rPr lang="en-US" altLang="ko-KR" sz="1000" b="1">
                <a:solidFill>
                  <a:schemeClr val="tx1"/>
                </a:solidFill>
              </a:rPr>
              <a:t>(-)</a:t>
            </a:r>
            <a:r>
              <a:rPr lang="ko-KR" altLang="en-US" sz="1000" b="1">
                <a:solidFill>
                  <a:schemeClr val="tx1"/>
                </a:solidFill>
              </a:rPr>
              <a:t>의 상세 페이지</a:t>
            </a:r>
            <a:r>
              <a:rPr lang="en-US" altLang="ko-KR" sz="1000" b="1">
                <a:solidFill>
                  <a:schemeClr val="tx1"/>
                </a:solidFill>
              </a:rPr>
              <a:t>]</a:t>
            </a: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1. </a:t>
            </a:r>
            <a:r>
              <a:rPr lang="ko-KR" altLang="en-US" sz="1000">
                <a:solidFill>
                  <a:schemeClr val="tx1"/>
                </a:solidFill>
              </a:rPr>
              <a:t>마이너스 포인트 이력일 경우</a:t>
            </a:r>
            <a:r>
              <a:rPr lang="en-US" altLang="ko-KR" sz="1000">
                <a:solidFill>
                  <a:schemeClr val="tx1"/>
                </a:solidFill>
              </a:rPr>
              <a:t>, ‘</a:t>
            </a:r>
            <a:r>
              <a:rPr lang="ko-KR" altLang="en-US" sz="1000">
                <a:solidFill>
                  <a:schemeClr val="tx1"/>
                </a:solidFill>
              </a:rPr>
              <a:t>삭제</a:t>
            </a:r>
            <a:r>
              <a:rPr lang="en-US" altLang="ko-KR" sz="1000">
                <a:solidFill>
                  <a:schemeClr val="tx1"/>
                </a:solidFill>
              </a:rPr>
              <a:t>‘ </a:t>
            </a:r>
            <a:r>
              <a:rPr lang="ko-KR" altLang="en-US" sz="1000">
                <a:solidFill>
                  <a:schemeClr val="tx1"/>
                </a:solidFill>
              </a:rPr>
              <a:t>버튼을 표시하지 않음</a:t>
            </a:r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*</a:t>
            </a:r>
            <a:r>
              <a:rPr lang="ko-KR" altLang="en-US" sz="1000">
                <a:solidFill>
                  <a:schemeClr val="tx1"/>
                </a:solidFill>
              </a:rPr>
              <a:t>마이너스 포인트인 경우 </a:t>
            </a:r>
            <a:r>
              <a:rPr lang="en-US" altLang="ko-KR" sz="1000">
                <a:solidFill>
                  <a:schemeClr val="tx1"/>
                </a:solidFill>
              </a:rPr>
              <a:t>: (1) </a:t>
            </a:r>
            <a:r>
              <a:rPr lang="ko-KR" altLang="en-US" sz="1000">
                <a:solidFill>
                  <a:schemeClr val="tx1"/>
                </a:solidFill>
              </a:rPr>
              <a:t>자동 소멸 포인트인 경우 </a:t>
            </a:r>
            <a:r>
              <a:rPr lang="en-US" altLang="ko-KR" sz="1000">
                <a:solidFill>
                  <a:schemeClr val="tx1"/>
                </a:solidFill>
              </a:rPr>
              <a:t>(2) </a:t>
            </a:r>
            <a:r>
              <a:rPr lang="ko-KR" altLang="en-US" sz="1000">
                <a:solidFill>
                  <a:schemeClr val="tx1"/>
                </a:solidFill>
              </a:rPr>
              <a:t>삭제된 포인트인 경우</a:t>
            </a:r>
            <a:r>
              <a:rPr lang="en-US" altLang="ko-KR" sz="1000">
                <a:solidFill>
                  <a:schemeClr val="tx1"/>
                </a:solidFill>
              </a:rPr>
              <a:t>(</a:t>
            </a:r>
            <a:r>
              <a:rPr lang="ko-KR" altLang="en-US" sz="1000">
                <a:solidFill>
                  <a:schemeClr val="tx1"/>
                </a:solidFill>
              </a:rPr>
              <a:t>신규</a:t>
            </a:r>
            <a:r>
              <a:rPr lang="en-US" altLang="ko-KR" sz="1000">
                <a:solidFill>
                  <a:schemeClr val="tx1"/>
                </a:solidFill>
              </a:rPr>
              <a:t>)</a:t>
            </a: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2. </a:t>
            </a:r>
            <a:r>
              <a:rPr lang="ko-KR" altLang="en-US" sz="1000">
                <a:solidFill>
                  <a:schemeClr val="tx1"/>
                </a:solidFill>
              </a:rPr>
              <a:t>마이너스 포인트는 삭제 불가하다는 안내 추가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3. </a:t>
            </a:r>
            <a:r>
              <a:rPr lang="ko-KR" altLang="en-US" sz="1000">
                <a:solidFill>
                  <a:schemeClr val="tx1"/>
                </a:solidFill>
              </a:rPr>
              <a:t>삭제된 이력이라는 안내 추가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3. </a:t>
            </a:r>
            <a:r>
              <a:rPr lang="ko-KR" altLang="en-US" sz="1000">
                <a:solidFill>
                  <a:schemeClr val="tx1"/>
                </a:solidFill>
              </a:rPr>
              <a:t>적립</a:t>
            </a:r>
            <a:r>
              <a:rPr lang="en-US" altLang="ko-KR" sz="1000">
                <a:solidFill>
                  <a:schemeClr val="tx1"/>
                </a:solidFill>
              </a:rPr>
              <a:t>(</a:t>
            </a:r>
            <a:r>
              <a:rPr lang="ko-KR" altLang="en-US" sz="1000">
                <a:solidFill>
                  <a:schemeClr val="tx1"/>
                </a:solidFill>
              </a:rPr>
              <a:t>삭제</a:t>
            </a:r>
            <a:r>
              <a:rPr lang="en-US" altLang="ko-KR" sz="1000">
                <a:solidFill>
                  <a:schemeClr val="tx1"/>
                </a:solidFill>
              </a:rPr>
              <a:t>) </a:t>
            </a:r>
            <a:r>
              <a:rPr lang="ko-KR" altLang="en-US" sz="1000">
                <a:solidFill>
                  <a:schemeClr val="tx1"/>
                </a:solidFill>
              </a:rPr>
              <a:t>일시 </a:t>
            </a:r>
            <a:r>
              <a:rPr lang="en-US" altLang="ko-KR" sz="1000">
                <a:solidFill>
                  <a:schemeClr val="tx1"/>
                </a:solidFill>
              </a:rPr>
              <a:t>: </a:t>
            </a:r>
            <a:r>
              <a:rPr lang="ko-KR" altLang="en-US" sz="1000">
                <a:solidFill>
                  <a:schemeClr val="tx1"/>
                </a:solidFill>
              </a:rPr>
              <a:t>삭제 일시  표시</a:t>
            </a:r>
            <a:endParaRPr lang="en-US" altLang="ko-KR" sz="1000">
              <a:solidFill>
                <a:schemeClr val="tx1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7830A81-4DC3-BA74-1E90-AD5743739374}"/>
              </a:ext>
            </a:extLst>
          </p:cNvPr>
          <p:cNvSpPr/>
          <p:nvPr/>
        </p:nvSpPr>
        <p:spPr>
          <a:xfrm>
            <a:off x="6339840" y="5029200"/>
            <a:ext cx="464820" cy="312420"/>
          </a:xfrm>
          <a:prstGeom prst="rect">
            <a:avLst/>
          </a:prstGeom>
          <a:solidFill>
            <a:srgbClr val="C00000">
              <a:alpha val="2313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5FCF58A1-1618-E4BE-B85A-DFCD4D5F4812}"/>
              </a:ext>
            </a:extLst>
          </p:cNvPr>
          <p:cNvCxnSpPr>
            <a:cxnSpLocks/>
          </p:cNvCxnSpPr>
          <p:nvPr/>
        </p:nvCxnSpPr>
        <p:spPr>
          <a:xfrm flipV="1">
            <a:off x="6518434" y="2543175"/>
            <a:ext cx="1996916" cy="24860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CCD42FD-8667-C70A-FE89-647F4E4C7F32}"/>
              </a:ext>
            </a:extLst>
          </p:cNvPr>
          <p:cNvSpPr txBox="1"/>
          <p:nvPr/>
        </p:nvSpPr>
        <p:spPr>
          <a:xfrm>
            <a:off x="1628177" y="4929172"/>
            <a:ext cx="269617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마이너스 포인트에 대한 삭제는 불가합니다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삭제된 포인트 적립 이력입니다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.(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삭제일시 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yyyy-mm-dd hh:mm:ss)</a:t>
            </a:r>
            <a:endParaRPr lang="ko-KR" altLang="en-US" sz="7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BB55A47D-2B98-55E4-E594-A21D069629E7}"/>
              </a:ext>
            </a:extLst>
          </p:cNvPr>
          <p:cNvCxnSpPr>
            <a:cxnSpLocks/>
          </p:cNvCxnSpPr>
          <p:nvPr/>
        </p:nvCxnSpPr>
        <p:spPr>
          <a:xfrm flipV="1">
            <a:off x="4324350" y="2990850"/>
            <a:ext cx="4191000" cy="20383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DAEF8D-1FF8-17B8-6308-2DF359F54DBF}"/>
              </a:ext>
            </a:extLst>
          </p:cNvPr>
          <p:cNvSpPr txBox="1"/>
          <p:nvPr/>
        </p:nvSpPr>
        <p:spPr>
          <a:xfrm>
            <a:off x="2482411" y="3459479"/>
            <a:ext cx="353023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-73</a:t>
            </a:r>
            <a:endParaRPr lang="ko-KR" altLang="en-US" sz="7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0BBB6F48-C8AD-F834-AB7C-4A28FC8C8800}"/>
              </a:ext>
            </a:extLst>
          </p:cNvPr>
          <p:cNvCxnSpPr>
            <a:cxnSpLocks/>
          </p:cNvCxnSpPr>
          <p:nvPr/>
        </p:nvCxnSpPr>
        <p:spPr>
          <a:xfrm>
            <a:off x="5753099" y="2306220"/>
            <a:ext cx="2762251" cy="13533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336F86AE-051C-400F-E498-4294B0937DEB}"/>
              </a:ext>
            </a:extLst>
          </p:cNvPr>
          <p:cNvCxnSpPr>
            <a:cxnSpLocks/>
          </p:cNvCxnSpPr>
          <p:nvPr/>
        </p:nvCxnSpPr>
        <p:spPr>
          <a:xfrm flipV="1">
            <a:off x="4324350" y="3275179"/>
            <a:ext cx="4191000" cy="18879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16942" y="4075530"/>
            <a:ext cx="3581400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구매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포인트 적립 이력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savePoint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(View)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st_user_save_point.save_point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 0</a:t>
            </a: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1)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적립 일시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- show label like ‘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삭제 일시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b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append guide text(red)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a) “*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마이너스 포인트에 대한 삭제는 불가합니다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if 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point_delete_yn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 = ‘Y’, show it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“*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삭제된 포인트 적립 이력입니다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삭제일시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})”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3) hide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</p:txBody>
      </p:sp>
    </p:spTree>
    <p:extLst>
      <p:ext uri="{BB962C8B-B14F-4D97-AF65-F5344CB8AC3E}">
        <p14:creationId xmlns:p14="http://schemas.microsoft.com/office/powerpoint/2010/main" val="455918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516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2024-03-11T07:48:09Z</dcterms:created>
  <dcterms:modified xsi:type="dcterms:W3CDTF">2024-03-12T03:53:54Z</dcterms:modified>
</cp:coreProperties>
</file>