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62062-026D-4575-B5E5-AF774E6E5C8B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13A06-FF94-4C6A-BF0F-BE3B18AF5F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05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613A06-FF94-4C6A-BF0F-BE3B18AF5FC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52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D6D2AB-929A-A8E0-9F21-23F4646C7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A9E394A-EA86-DE99-5941-29B50D995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F9D6E-A78E-2060-FE08-9719EF7C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7ED927-36A7-DF17-28A4-248BC776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D1B120-97FD-CC5F-09AC-346005EA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81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AE3BF9-CD79-F5ED-2704-08501810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6ED8656-B390-D6A7-5F95-C15103E9E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A4F877-5D95-77DF-A79D-01522F838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9E5CBC-953B-6E9F-7159-ECC025AA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BA6641-D4BF-139F-1705-BB822C7C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0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260F199-CC34-8867-2548-00393C9A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CF54A14-1EF5-99BE-9871-E52C69B8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925B92-7122-0C2E-C422-BCF42AD2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058FE3-C79A-0148-0261-FEF99203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C8F265-EB0B-CE05-6F68-A1E5F009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733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A69FCB-F753-A20A-9B2A-826B979D6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7988CE-D55A-599E-0F3B-AC4BDB688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09B939-BE44-0463-B73F-55B2E1689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168EAB-BE5F-98E0-7CFB-76D58207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631CD9-FD7D-8926-0278-A503D25F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95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8EDB5F-A494-DDA1-1040-463679C9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43D11A-9A21-E3CA-7387-C09024B78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A6C312-794A-6C74-1F55-8C40C285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8BF2ED-DD10-B73C-E5AB-6189EF5B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4408F1-8FC1-5C1B-5784-C15ECCD6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5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879223-59FF-0986-56D6-214A1B1E2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023A55-B044-EBB9-2381-743DA94B0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01F119C-BA1D-1313-EA7E-029DACD6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744DB7-CA15-C716-169C-C1AD077BB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4B6232E-D967-8C99-B002-C5A1F087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5E723DC-E4BF-F159-1E3F-7D234984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795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377F9B-39ED-355F-9464-F7021871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A926E52-91C1-8BC2-8196-08721E2FA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6813F0-2682-95FE-DC86-84107FE3C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A46804D-6806-C571-6424-807E3D4AB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F6AB35D-052F-DDCA-71F0-02F0C6A93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A2CCDE9-FF5F-1B9A-05DE-6BDD575FA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9C412B6-BFF7-B991-BE8F-F966937F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C2762D7-379E-D176-8BA7-9936ADEA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157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0FA35-23CE-5AF7-2445-E92ED500C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312BD4D-BC30-4E37-9D55-F07BEA01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816E71A-9174-9755-7837-C69895FB7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ADB5112-0919-A3C5-318D-542F677E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44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4DAD80A-647C-FDD1-5780-AF749ADD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6FFD42-2EF9-9194-4FE6-D8F0BF8A3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67B513-A20D-2FF8-2869-D94ED803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08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18ED36-46B9-D636-BDD4-170054B3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425297-9575-38F2-946F-DF124946A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F68CCD-6F85-9996-55AA-0B8C894E8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6941F8-7D6E-E40C-8944-17D2ED43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0FB5DC-5A89-38BE-3034-D094DD29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A91C48-5189-0B0B-02CA-05451F5B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74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FB8F13-1EF5-A4AE-D98A-E48F6D5FC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A0357A5-4CBE-2517-FBB8-1FC9B9139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7E3C7C-92E3-52AD-42E1-7079288B9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339BFD-8914-1C42-89C3-F42288E8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7EC7C9-0870-F2F8-EE94-A810F3203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138A6E-BF20-3510-9E02-3940A50D3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24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D28EEF1-7E44-ACDE-E3AE-B5423728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068760-6543-CF40-5241-ADA110C19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E4BAFA-F0D7-477C-DF9E-0B57A718D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A6C3F5-2A0B-4BED-84CC-653E23A2C0F1}" type="datetimeFigureOut">
              <a:rPr lang="ko-KR" altLang="en-US" smtClean="0"/>
              <a:t>2024-03-12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62FF53-906B-338B-6A00-AB2866F98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43C27-8D9C-022A-1B9A-A28C605F6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C9C82E-99D5-4487-8911-404D7CD93E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87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F3AFFB1-FB03-29E8-8144-619174EBD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796"/>
            <a:ext cx="12192000" cy="57944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A4405B-103F-4F6C-D40A-B91A13BE2BA1}"/>
              </a:ext>
            </a:extLst>
          </p:cNvPr>
          <p:cNvSpPr txBox="1"/>
          <p:nvPr/>
        </p:nvSpPr>
        <p:spPr>
          <a:xfrm>
            <a:off x="2171700" y="2800350"/>
            <a:ext cx="581025" cy="21544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설정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D3AC6CF-D424-3CA9-E2CF-A5633084F9C7}"/>
              </a:ext>
            </a:extLst>
          </p:cNvPr>
          <p:cNvSpPr/>
          <p:nvPr/>
        </p:nvSpPr>
        <p:spPr>
          <a:xfrm>
            <a:off x="2028825" y="2590801"/>
            <a:ext cx="931572" cy="5905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3D7832BF-2C3F-5CAC-47D8-4624535C91A4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960397" y="2339662"/>
            <a:ext cx="1182979" cy="4606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855E43B-3515-D8AD-2C5A-03B3500819C3}"/>
              </a:ext>
            </a:extLst>
          </p:cNvPr>
          <p:cNvSpPr txBox="1"/>
          <p:nvPr/>
        </p:nvSpPr>
        <p:spPr>
          <a:xfrm>
            <a:off x="4143376" y="2231940"/>
            <a:ext cx="1028700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설정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버튼 추가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1700" y="3824362"/>
            <a:ext cx="35814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배너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배너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(/banner)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1.add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순서 설정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(display setting) button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if clicks, open display setting modal (p2)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9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6401DC4-8154-F5B4-8411-D0DBE7FFF88F}"/>
              </a:ext>
            </a:extLst>
          </p:cNvPr>
          <p:cNvSpPr/>
          <p:nvPr/>
        </p:nvSpPr>
        <p:spPr>
          <a:xfrm>
            <a:off x="586578" y="880655"/>
            <a:ext cx="6848161" cy="484387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00E7D97-4ACD-BF98-165D-3B46AA1E4F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1950"/>
          <a:stretch/>
        </p:blipFill>
        <p:spPr>
          <a:xfrm>
            <a:off x="604361" y="880655"/>
            <a:ext cx="6830378" cy="10540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2171C2-DAED-E6AE-F824-19A03EE9D75A}"/>
              </a:ext>
            </a:extLst>
          </p:cNvPr>
          <p:cNvSpPr txBox="1"/>
          <p:nvPr/>
        </p:nvSpPr>
        <p:spPr>
          <a:xfrm>
            <a:off x="800100" y="1023530"/>
            <a:ext cx="1943100" cy="307777"/>
          </a:xfrm>
          <a:prstGeom prst="rect">
            <a:avLst/>
          </a:prstGeom>
          <a:solidFill>
            <a:srgbClr val="797BF3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 노출 순서 설정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86EFE4-6D51-E98B-CF0C-D9926B292A1A}"/>
              </a:ext>
            </a:extLst>
          </p:cNvPr>
          <p:cNvSpPr txBox="1"/>
          <p:nvPr/>
        </p:nvSpPr>
        <p:spPr>
          <a:xfrm>
            <a:off x="634841" y="1838870"/>
            <a:ext cx="4621054" cy="93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메인 배너 노출 순서를 정합니다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(</a:t>
            </a:r>
            <a:r>
              <a:rPr lang="ko-KR" altLang="en-US" sz="8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배너는 상하 각각 최대 </a:t>
            </a:r>
            <a:r>
              <a:rPr lang="en-US" altLang="ko-KR" sz="8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</a:t>
            </a:r>
            <a:r>
              <a:rPr lang="ko-KR" altLang="en-US" sz="8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 노출됩니다</a:t>
            </a:r>
            <a:r>
              <a:rPr lang="en-US" altLang="ko-KR" sz="8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순서에는 숫자만 입력 가능합니다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순서가 중복 입력되거나 미입력된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 최신순으로 처리됩니다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5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 종류</a:t>
            </a:r>
            <a:endParaRPr lang="en-US" altLang="ko-KR" sz="105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ⓞ 상단 배너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O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 배너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3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BF448F-44D6-CCAB-5BAA-6CF0028C4247}"/>
              </a:ext>
            </a:extLst>
          </p:cNvPr>
          <p:cNvSpPr txBox="1"/>
          <p:nvPr/>
        </p:nvSpPr>
        <p:spPr>
          <a:xfrm>
            <a:off x="1396841" y="2820637"/>
            <a:ext cx="1694974" cy="246221"/>
          </a:xfrm>
          <a:prstGeom prst="rect">
            <a:avLst/>
          </a:prstGeom>
          <a:solidFill>
            <a:srgbClr val="D9DAFB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 제목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E23087-4B95-E5F5-0E6D-1C89528273CC}"/>
              </a:ext>
            </a:extLst>
          </p:cNvPr>
          <p:cNvSpPr txBox="1"/>
          <p:nvPr/>
        </p:nvSpPr>
        <p:spPr>
          <a:xfrm>
            <a:off x="3884295" y="2828065"/>
            <a:ext cx="861060" cy="246221"/>
          </a:xfrm>
          <a:prstGeom prst="rect">
            <a:avLst/>
          </a:prstGeom>
          <a:solidFill>
            <a:srgbClr val="D9DAFB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게시 기간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EEE349-974F-6D40-FF2A-CB2933158599}"/>
              </a:ext>
            </a:extLst>
          </p:cNvPr>
          <p:cNvSpPr txBox="1"/>
          <p:nvPr/>
        </p:nvSpPr>
        <p:spPr>
          <a:xfrm>
            <a:off x="4874895" y="2835685"/>
            <a:ext cx="861060" cy="246221"/>
          </a:xfrm>
          <a:prstGeom prst="rect">
            <a:avLst/>
          </a:prstGeom>
          <a:solidFill>
            <a:srgbClr val="D9DAFB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정렬 순서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0F690E-16DC-57F3-610E-00B64E204B92}"/>
              </a:ext>
            </a:extLst>
          </p:cNvPr>
          <p:cNvSpPr txBox="1"/>
          <p:nvPr/>
        </p:nvSpPr>
        <p:spPr>
          <a:xfrm>
            <a:off x="6207919" y="2820636"/>
            <a:ext cx="861060" cy="246221"/>
          </a:xfrm>
          <a:prstGeom prst="rect">
            <a:avLst/>
          </a:prstGeom>
          <a:solidFill>
            <a:srgbClr val="D9DAFB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4E3756-D6B3-48A1-799F-8EA5A5637A11}"/>
              </a:ext>
            </a:extLst>
          </p:cNvPr>
          <p:cNvSpPr txBox="1"/>
          <p:nvPr/>
        </p:nvSpPr>
        <p:spPr>
          <a:xfrm>
            <a:off x="1396841" y="3231165"/>
            <a:ext cx="1211580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메인배너제목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18D3C5CE-D761-42F9-16DE-A71AFFE6A408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2791629"/>
          <a:ext cx="6452235" cy="2243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295">
                  <a:extLst>
                    <a:ext uri="{9D8B030D-6E8A-4147-A177-3AD203B41FA5}">
                      <a16:colId xmlns:a16="http://schemas.microsoft.com/office/drawing/2014/main" val="346516647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50017320"/>
                    </a:ext>
                  </a:extLst>
                </a:gridCol>
                <a:gridCol w="1663446">
                  <a:extLst>
                    <a:ext uri="{9D8B030D-6E8A-4147-A177-3AD203B41FA5}">
                      <a16:colId xmlns:a16="http://schemas.microsoft.com/office/drawing/2014/main" val="1638673008"/>
                    </a:ext>
                  </a:extLst>
                </a:gridCol>
                <a:gridCol w="1290447">
                  <a:extLst>
                    <a:ext uri="{9D8B030D-6E8A-4147-A177-3AD203B41FA5}">
                      <a16:colId xmlns:a16="http://schemas.microsoft.com/office/drawing/2014/main" val="2905544349"/>
                    </a:ext>
                  </a:extLst>
                </a:gridCol>
                <a:gridCol w="1290447">
                  <a:extLst>
                    <a:ext uri="{9D8B030D-6E8A-4147-A177-3AD203B41FA5}">
                      <a16:colId xmlns:a16="http://schemas.microsoft.com/office/drawing/2014/main" val="2099488917"/>
                    </a:ext>
                  </a:extLst>
                </a:gridCol>
              </a:tblGrid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AF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배너 제목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AF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게시 기간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AF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정렬 순서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AF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노출 여부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265971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 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768195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.2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576432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.3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58028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4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.4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37935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5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.5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630708"/>
                  </a:ext>
                </a:extLst>
              </a:tr>
              <a:tr h="2820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6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.6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15507"/>
                  </a:ext>
                </a:extLst>
              </a:tr>
              <a:tr h="2692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7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상단배너제목입니다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.7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yyyy-mm-dd ~ yyyy-mm-dd</a:t>
                      </a:r>
                      <a:endParaRPr lang="ko-KR" altLang="en-US" sz="8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980180"/>
                  </a:ext>
                </a:extLst>
              </a:tr>
            </a:tbl>
          </a:graphicData>
        </a:graphic>
      </p:graphicFrame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7F8D968-A5E5-DF9E-97D5-F615DD2C46F9}"/>
              </a:ext>
            </a:extLst>
          </p:cNvPr>
          <p:cNvSpPr/>
          <p:nvPr/>
        </p:nvSpPr>
        <p:spPr>
          <a:xfrm>
            <a:off x="4806315" y="3128960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</a:rPr>
              <a:t>1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A39FB6D-5A97-33D5-69B5-36AD373A4973}"/>
              </a:ext>
            </a:extLst>
          </p:cNvPr>
          <p:cNvSpPr/>
          <p:nvPr/>
        </p:nvSpPr>
        <p:spPr>
          <a:xfrm>
            <a:off x="4806315" y="3405926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94E05BFB-A64D-E024-39F1-3B39F005089B}"/>
              </a:ext>
            </a:extLst>
          </p:cNvPr>
          <p:cNvSpPr/>
          <p:nvPr/>
        </p:nvSpPr>
        <p:spPr>
          <a:xfrm>
            <a:off x="4806315" y="3686080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9572B08E-DDB8-269D-6AF9-CC306A334F90}"/>
              </a:ext>
            </a:extLst>
          </p:cNvPr>
          <p:cNvSpPr/>
          <p:nvPr/>
        </p:nvSpPr>
        <p:spPr>
          <a:xfrm>
            <a:off x="4806315" y="3977253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F20D5E9C-3E49-6E37-0897-0A846C6EB8AF}"/>
              </a:ext>
            </a:extLst>
          </p:cNvPr>
          <p:cNvSpPr/>
          <p:nvPr/>
        </p:nvSpPr>
        <p:spPr>
          <a:xfrm>
            <a:off x="4806315" y="4262473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FDD7F975-D6C3-83E3-B6E9-3AE0A642103E}"/>
              </a:ext>
            </a:extLst>
          </p:cNvPr>
          <p:cNvSpPr/>
          <p:nvPr/>
        </p:nvSpPr>
        <p:spPr>
          <a:xfrm>
            <a:off x="4806315" y="4541671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E8DE8267-D055-4C22-0DBC-740C6F748D06}"/>
              </a:ext>
            </a:extLst>
          </p:cNvPr>
          <p:cNvSpPr/>
          <p:nvPr/>
        </p:nvSpPr>
        <p:spPr>
          <a:xfrm>
            <a:off x="4806315" y="4810745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77F6D853-2F2F-9C15-000E-B8F9451046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1003" b="795"/>
          <a:stretch/>
        </p:blipFill>
        <p:spPr>
          <a:xfrm>
            <a:off x="604361" y="5163420"/>
            <a:ext cx="6830378" cy="47897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26056899-677A-DB01-CFB6-B1B8B189C1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809" t="32835" r="1750" b="11578"/>
          <a:stretch/>
        </p:blipFill>
        <p:spPr>
          <a:xfrm>
            <a:off x="7172326" y="2793393"/>
            <a:ext cx="115137" cy="2242157"/>
          </a:xfrm>
          <a:prstGeom prst="rect">
            <a:avLst/>
          </a:prstGeom>
        </p:spPr>
      </p:pic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B1316913-5D69-809D-9D0B-6309B93215F2}"/>
              </a:ext>
            </a:extLst>
          </p:cNvPr>
          <p:cNvSpPr/>
          <p:nvPr/>
        </p:nvSpPr>
        <p:spPr>
          <a:xfrm>
            <a:off x="6082665" y="3128960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노출함         ▼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EDF93A74-6E92-FB29-3F4F-705499A4F0E3}"/>
              </a:ext>
            </a:extLst>
          </p:cNvPr>
          <p:cNvSpPr/>
          <p:nvPr/>
        </p:nvSpPr>
        <p:spPr>
          <a:xfrm>
            <a:off x="6082665" y="3405926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안 함    ▼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CD34E990-8B86-1949-9BA4-D0700CFEA02A}"/>
              </a:ext>
            </a:extLst>
          </p:cNvPr>
          <p:cNvSpPr/>
          <p:nvPr/>
        </p:nvSpPr>
        <p:spPr>
          <a:xfrm>
            <a:off x="6082665" y="3686080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CCBF64AF-FD2C-90B6-E677-EC1AC24E66F7}"/>
              </a:ext>
            </a:extLst>
          </p:cNvPr>
          <p:cNvSpPr/>
          <p:nvPr/>
        </p:nvSpPr>
        <p:spPr>
          <a:xfrm>
            <a:off x="6082665" y="3977253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E66BAE53-6907-9FF3-353C-104AACCCA7FD}"/>
              </a:ext>
            </a:extLst>
          </p:cNvPr>
          <p:cNvSpPr/>
          <p:nvPr/>
        </p:nvSpPr>
        <p:spPr>
          <a:xfrm>
            <a:off x="6082665" y="4262473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8B88C3A8-F4CD-7EB7-F12C-8AD0D902277D}"/>
              </a:ext>
            </a:extLst>
          </p:cNvPr>
          <p:cNvSpPr/>
          <p:nvPr/>
        </p:nvSpPr>
        <p:spPr>
          <a:xfrm>
            <a:off x="6082665" y="4541671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92D1FA80-B031-3D58-79EF-45D1B3347CEF}"/>
              </a:ext>
            </a:extLst>
          </p:cNvPr>
          <p:cNvSpPr/>
          <p:nvPr/>
        </p:nvSpPr>
        <p:spPr>
          <a:xfrm>
            <a:off x="6082665" y="4810745"/>
            <a:ext cx="800100" cy="17201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2" name="그림 31">
            <a:extLst>
              <a:ext uri="{FF2B5EF4-FFF2-40B4-BE49-F238E27FC236}">
                <a16:creationId xmlns:a16="http://schemas.microsoft.com/office/drawing/2014/main" id="{8A2ED11B-718F-E0FB-9B88-746E966EB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4017" y="413051"/>
            <a:ext cx="4031057" cy="365020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3" name="직사각형 32">
            <a:extLst>
              <a:ext uri="{FF2B5EF4-FFF2-40B4-BE49-F238E27FC236}">
                <a16:creationId xmlns:a16="http://schemas.microsoft.com/office/drawing/2014/main" id="{8B41EB11-BF2C-1DCA-BD6F-701DB771B593}"/>
              </a:ext>
            </a:extLst>
          </p:cNvPr>
          <p:cNvSpPr/>
          <p:nvPr/>
        </p:nvSpPr>
        <p:spPr>
          <a:xfrm>
            <a:off x="7839075" y="771525"/>
            <a:ext cx="2771775" cy="2520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037BA7B7-9AC4-06D3-9B5B-6E882A64C0CB}"/>
              </a:ext>
            </a:extLst>
          </p:cNvPr>
          <p:cNvCxnSpPr/>
          <p:nvPr/>
        </p:nvCxnSpPr>
        <p:spPr>
          <a:xfrm flipV="1">
            <a:off x="1866900" y="880655"/>
            <a:ext cx="5964393" cy="171967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15E415E-3F99-0AB6-E0B0-9363E14EBD2E}"/>
              </a:ext>
            </a:extLst>
          </p:cNvPr>
          <p:cNvSpPr/>
          <p:nvPr/>
        </p:nvSpPr>
        <p:spPr>
          <a:xfrm>
            <a:off x="7849076" y="1495489"/>
            <a:ext cx="2771775" cy="2520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B391ECF9-08BF-77AB-A739-BB6E50A3E090}"/>
              </a:ext>
            </a:extLst>
          </p:cNvPr>
          <p:cNvCxnSpPr>
            <a:cxnSpLocks/>
          </p:cNvCxnSpPr>
          <p:nvPr/>
        </p:nvCxnSpPr>
        <p:spPr>
          <a:xfrm flipV="1">
            <a:off x="6518434" y="1604619"/>
            <a:ext cx="1322860" cy="11870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7CC99D32-9D73-CFA8-F83C-222DC5879460}"/>
              </a:ext>
            </a:extLst>
          </p:cNvPr>
          <p:cNvSpPr/>
          <p:nvPr/>
        </p:nvSpPr>
        <p:spPr>
          <a:xfrm>
            <a:off x="7849076" y="1767483"/>
            <a:ext cx="2771775" cy="2520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3A008773-8860-BA07-1810-AB2D5B59E0AF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5316066" y="1893486"/>
            <a:ext cx="2533010" cy="9066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8FDAC0A-951E-58A2-B124-A07CA060115D}"/>
              </a:ext>
            </a:extLst>
          </p:cNvPr>
          <p:cNvSpPr txBox="1"/>
          <p:nvPr/>
        </p:nvSpPr>
        <p:spPr>
          <a:xfrm>
            <a:off x="4911648" y="1140523"/>
            <a:ext cx="157106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 종류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상단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 라디오 버튼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665AD1-B327-5D41-5A8B-C0B7F81EA949}"/>
              </a:ext>
            </a:extLst>
          </p:cNvPr>
          <p:cNvSpPr txBox="1"/>
          <p:nvPr/>
        </p:nvSpPr>
        <p:spPr>
          <a:xfrm>
            <a:off x="7684017" y="4247180"/>
            <a:ext cx="3888858" cy="16927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0.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스토리 쇼핑 관리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등록 관리 에서 쓰고 있는 팝업과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UI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내용 거의 동일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배너 최대 노출 개수 제한 필요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정렬 순서와는 무관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정렬 순서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여부는 상세 페이지의 정보와 연동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표 옆에 스크롤바 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4. </a:t>
            </a:r>
            <a:r>
              <a:rPr lang="ko-KR" altLang="en-US" sz="800" b="1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안 함인 배너는 가장 하단에 배치</a:t>
            </a:r>
            <a:endParaRPr lang="en-US" altLang="ko-KR" sz="800" b="1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안 함 내부의 정렬 기준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등록 최신순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48961" y="5107216"/>
            <a:ext cx="4029807" cy="521681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배너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배너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(/banner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banner display setting modal </a:t>
            </a: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refer to 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상품 등록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0.modal title: 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배너 노출 순서 설정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안내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display guide text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배너 종류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banner_type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radio options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BT codes (default: BT01)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3,Grid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DB: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st_banner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condition: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banner_type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 {selected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banner_type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sort: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main_show_yn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sort_seq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ASC, 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DESC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if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main_show</a:t>
            </a:r>
            <a:r>
              <a:rPr lang="en-US" altLang="ko-KR" sz="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_yn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‘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N’; show on the last</a:t>
            </a:r>
          </a:p>
          <a:p>
            <a:endParaRPr lang="en-US" altLang="ko-KR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2) columns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번호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logical no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배너 제목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title}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게시 기간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show_start_date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}~{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show_end_date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d)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정렬 순서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sort_seq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validate: number, min (&gt;=0)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e)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여부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main_show_yn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options: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노출함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안 함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(Y/N)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3) buttons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저장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(save)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if clicks, show confirm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like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상품 등록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process is done, alert complete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and close the modal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[process]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UPDATE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st_banner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sort_seq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main_show_yn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update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changed banner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info)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mod_user_seq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59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485</Words>
  <Application>Microsoft Office PowerPoint</Application>
  <PresentationFormat>Widescreen</PresentationFormat>
  <Paragraphs>92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2024-03-07T07:21:49Z</dcterms:created>
  <dcterms:modified xsi:type="dcterms:W3CDTF">2024-03-12T07:03:35Z</dcterms:modified>
</cp:coreProperties>
</file>