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tags/tag236.xml" ContentType="application/vnd.openxmlformats-officedocument.presentationml.tags+xml"/>
  <Override PartName="/ppt/tags/tag237.xml" ContentType="application/vnd.openxmlformats-officedocument.presentationml.tags+xml"/>
  <Override PartName="/ppt/tags/tag238.xml" ContentType="application/vnd.openxmlformats-officedocument.presentationml.tags+xml"/>
  <Override PartName="/ppt/tags/tag239.xml" ContentType="application/vnd.openxmlformats-officedocument.presentationml.tags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tags/tag242.xml" ContentType="application/vnd.openxmlformats-officedocument.presentationml.tags+xml"/>
  <Override PartName="/ppt/tags/tag243.xml" ContentType="application/vnd.openxmlformats-officedocument.presentationml.tags+xml"/>
  <Override PartName="/ppt/tags/tag244.xml" ContentType="application/vnd.openxmlformats-officedocument.presentationml.tags+xml"/>
  <Override PartName="/ppt/tags/tag245.xml" ContentType="application/vnd.openxmlformats-officedocument.presentationml.tags+xml"/>
  <Override PartName="/ppt/tags/tag246.xml" ContentType="application/vnd.openxmlformats-officedocument.presentationml.tags+xml"/>
  <Override PartName="/ppt/tags/tag247.xml" ContentType="application/vnd.openxmlformats-officedocument.presentationml.tags+xml"/>
  <Override PartName="/ppt/tags/tag248.xml" ContentType="application/vnd.openxmlformats-officedocument.presentationml.tags+xml"/>
  <Override PartName="/ppt/tags/tag249.xml" ContentType="application/vnd.openxmlformats-officedocument.presentationml.tags+xml"/>
  <Override PartName="/ppt/tags/tag250.xml" ContentType="application/vnd.openxmlformats-officedocument.presentationml.tags+xml"/>
  <Override PartName="/ppt/tags/tag251.xml" ContentType="application/vnd.openxmlformats-officedocument.presentationml.tags+xml"/>
  <Override PartName="/ppt/tags/tag252.xml" ContentType="application/vnd.openxmlformats-officedocument.presentationml.tags+xml"/>
  <Override PartName="/ppt/tags/tag253.xml" ContentType="application/vnd.openxmlformats-officedocument.presentationml.tags+xml"/>
  <Override PartName="/ppt/tags/tag254.xml" ContentType="application/vnd.openxmlformats-officedocument.presentationml.tags+xml"/>
  <Override PartName="/ppt/tags/tag255.xml" ContentType="application/vnd.openxmlformats-officedocument.presentationml.tags+xml"/>
  <Override PartName="/ppt/tags/tag256.xml" ContentType="application/vnd.openxmlformats-officedocument.presentationml.tags+xml"/>
  <Override PartName="/ppt/tags/tag257.xml" ContentType="application/vnd.openxmlformats-officedocument.presentationml.tags+xml"/>
  <Override PartName="/ppt/tags/tag258.xml" ContentType="application/vnd.openxmlformats-officedocument.presentationml.tags+xml"/>
  <Override PartName="/ppt/tags/tag259.xml" ContentType="application/vnd.openxmlformats-officedocument.presentationml.tags+xml"/>
  <Override PartName="/ppt/tags/tag260.xml" ContentType="application/vnd.openxmlformats-officedocument.presentationml.tags+xml"/>
  <Override PartName="/ppt/tags/tag261.xml" ContentType="application/vnd.openxmlformats-officedocument.presentationml.tags+xml"/>
  <Override PartName="/ppt/tags/tag262.xml" ContentType="application/vnd.openxmlformats-officedocument.presentationml.tags+xml"/>
  <Override PartName="/ppt/tags/tag263.xml" ContentType="application/vnd.openxmlformats-officedocument.presentationml.tags+xml"/>
  <Override PartName="/ppt/tags/tag264.xml" ContentType="application/vnd.openxmlformats-officedocument.presentationml.tags+xml"/>
  <Override PartName="/ppt/tags/tag265.xml" ContentType="application/vnd.openxmlformats-officedocument.presentationml.tags+xml"/>
  <Override PartName="/ppt/tags/tag266.xml" ContentType="application/vnd.openxmlformats-officedocument.presentationml.tags+xml"/>
  <Override PartName="/ppt/tags/tag267.xml" ContentType="application/vnd.openxmlformats-officedocument.presentationml.tags+xml"/>
  <Override PartName="/ppt/tags/tag268.xml" ContentType="application/vnd.openxmlformats-officedocument.presentationml.tags+xml"/>
  <Override PartName="/ppt/tags/tag269.xml" ContentType="application/vnd.openxmlformats-officedocument.presentationml.tags+xml"/>
  <Override PartName="/ppt/tags/tag270.xml" ContentType="application/vnd.openxmlformats-officedocument.presentationml.tags+xml"/>
  <Override PartName="/ppt/tags/tag271.xml" ContentType="application/vnd.openxmlformats-officedocument.presentationml.tags+xml"/>
  <Override PartName="/ppt/tags/tag272.xml" ContentType="application/vnd.openxmlformats-officedocument.presentationml.tags+xml"/>
  <Override PartName="/ppt/tags/tag273.xml" ContentType="application/vnd.openxmlformats-officedocument.presentationml.tags+xml"/>
  <Override PartName="/ppt/tags/tag274.xml" ContentType="application/vnd.openxmlformats-officedocument.presentationml.tags+xml"/>
  <Override PartName="/ppt/tags/tag275.xml" ContentType="application/vnd.openxmlformats-officedocument.presentationml.tags+xml"/>
  <Override PartName="/ppt/tags/tag276.xml" ContentType="application/vnd.openxmlformats-officedocument.presentationml.tags+xml"/>
  <Override PartName="/ppt/tags/tag277.xml" ContentType="application/vnd.openxmlformats-officedocument.presentationml.tags+xml"/>
  <Override PartName="/ppt/tags/tag278.xml" ContentType="application/vnd.openxmlformats-officedocument.presentationml.tags+xml"/>
  <Override PartName="/ppt/tags/tag279.xml" ContentType="application/vnd.openxmlformats-officedocument.presentationml.tags+xml"/>
  <Override PartName="/ppt/tags/tag280.xml" ContentType="application/vnd.openxmlformats-officedocument.presentationml.tags+xml"/>
  <Override PartName="/ppt/tags/tag281.xml" ContentType="application/vnd.openxmlformats-officedocument.presentationml.tags+xml"/>
  <Override PartName="/ppt/tags/tag282.xml" ContentType="application/vnd.openxmlformats-officedocument.presentationml.tags+xml"/>
  <Override PartName="/ppt/tags/tag283.xml" ContentType="application/vnd.openxmlformats-officedocument.presentationml.tags+xml"/>
  <Override PartName="/ppt/tags/tag284.xml" ContentType="application/vnd.openxmlformats-officedocument.presentationml.tags+xml"/>
  <Override PartName="/ppt/tags/tag285.xml" ContentType="application/vnd.openxmlformats-officedocument.presentationml.tags+xml"/>
  <Override PartName="/ppt/tags/tag286.xml" ContentType="application/vnd.openxmlformats-officedocument.presentationml.tags+xml"/>
  <Override PartName="/ppt/tags/tag287.xml" ContentType="application/vnd.openxmlformats-officedocument.presentationml.tags+xml"/>
  <Override PartName="/ppt/tags/tag288.xml" ContentType="application/vnd.openxmlformats-officedocument.presentationml.tags+xml"/>
  <Override PartName="/ppt/tags/tag289.xml" ContentType="application/vnd.openxmlformats-officedocument.presentationml.tags+xml"/>
  <Override PartName="/ppt/tags/tag290.xml" ContentType="application/vnd.openxmlformats-officedocument.presentationml.tags+xml"/>
  <Override PartName="/ppt/tags/tag291.xml" ContentType="application/vnd.openxmlformats-officedocument.presentationml.tags+xml"/>
  <Override PartName="/ppt/tags/tag292.xml" ContentType="application/vnd.openxmlformats-officedocument.presentationml.tags+xml"/>
  <Override PartName="/ppt/tags/tag293.xml" ContentType="application/vnd.openxmlformats-officedocument.presentationml.tags+xml"/>
  <Override PartName="/ppt/tags/tag294.xml" ContentType="application/vnd.openxmlformats-officedocument.presentationml.tags+xml"/>
  <Override PartName="/ppt/tags/tag295.xml" ContentType="application/vnd.openxmlformats-officedocument.presentationml.tags+xml"/>
  <Override PartName="/ppt/tags/tag296.xml" ContentType="application/vnd.openxmlformats-officedocument.presentationml.tags+xml"/>
  <Override PartName="/ppt/tags/tag297.xml" ContentType="application/vnd.openxmlformats-officedocument.presentationml.tags+xml"/>
  <Override PartName="/ppt/tags/tag298.xml" ContentType="application/vnd.openxmlformats-officedocument.presentationml.tags+xml"/>
  <Override PartName="/ppt/tags/tag299.xml" ContentType="application/vnd.openxmlformats-officedocument.presentationml.tags+xml"/>
  <Override PartName="/ppt/tags/tag300.xml" ContentType="application/vnd.openxmlformats-officedocument.presentationml.tags+xml"/>
  <Override PartName="/ppt/tags/tag301.xml" ContentType="application/vnd.openxmlformats-officedocument.presentationml.tags+xml"/>
  <Override PartName="/ppt/tags/tag302.xml" ContentType="application/vnd.openxmlformats-officedocument.presentationml.tags+xml"/>
  <Override PartName="/ppt/tags/tag303.xml" ContentType="application/vnd.openxmlformats-officedocument.presentationml.tags+xml"/>
  <Override PartName="/ppt/tags/tag304.xml" ContentType="application/vnd.openxmlformats-officedocument.presentationml.tags+xml"/>
  <Override PartName="/ppt/tags/tag305.xml" ContentType="application/vnd.openxmlformats-officedocument.presentationml.tags+xml"/>
  <Override PartName="/ppt/tags/tag306.xml" ContentType="application/vnd.openxmlformats-officedocument.presentationml.tags+xml"/>
  <Override PartName="/ppt/tags/tag307.xml" ContentType="application/vnd.openxmlformats-officedocument.presentationml.tags+xml"/>
  <Override PartName="/ppt/tags/tag308.xml" ContentType="application/vnd.openxmlformats-officedocument.presentationml.tags+xml"/>
  <Override PartName="/ppt/tags/tag309.xml" ContentType="application/vnd.openxmlformats-officedocument.presentationml.tags+xml"/>
  <Override PartName="/ppt/tags/tag310.xml" ContentType="application/vnd.openxmlformats-officedocument.presentationml.tags+xml"/>
  <Override PartName="/ppt/tags/tag311.xml" ContentType="application/vnd.openxmlformats-officedocument.presentationml.tags+xml"/>
  <Override PartName="/ppt/tags/tag312.xml" ContentType="application/vnd.openxmlformats-officedocument.presentationml.tags+xml"/>
  <Override PartName="/ppt/tags/tag313.xml" ContentType="application/vnd.openxmlformats-officedocument.presentationml.tags+xml"/>
  <Override PartName="/ppt/tags/tag314.xml" ContentType="application/vnd.openxmlformats-officedocument.presentationml.tags+xml"/>
  <Override PartName="/ppt/tags/tag315.xml" ContentType="application/vnd.openxmlformats-officedocument.presentationml.tags+xml"/>
  <Override PartName="/ppt/tags/tag316.xml" ContentType="application/vnd.openxmlformats-officedocument.presentationml.tags+xml"/>
  <Override PartName="/ppt/tags/tag317.xml" ContentType="application/vnd.openxmlformats-officedocument.presentationml.tags+xml"/>
  <Override PartName="/ppt/tags/tag318.xml" ContentType="application/vnd.openxmlformats-officedocument.presentationml.tags+xml"/>
  <Override PartName="/ppt/tags/tag319.xml" ContentType="application/vnd.openxmlformats-officedocument.presentationml.tags+xml"/>
  <Override PartName="/ppt/tags/tag320.xml" ContentType="application/vnd.openxmlformats-officedocument.presentationml.tags+xml"/>
  <Override PartName="/ppt/tags/tag321.xml" ContentType="application/vnd.openxmlformats-officedocument.presentationml.tags+xml"/>
  <Override PartName="/ppt/tags/tag322.xml" ContentType="application/vnd.openxmlformats-officedocument.presentationml.tags+xml"/>
  <Override PartName="/ppt/tags/tag323.xml" ContentType="application/vnd.openxmlformats-officedocument.presentationml.tags+xml"/>
  <Override PartName="/ppt/tags/tag324.xml" ContentType="application/vnd.openxmlformats-officedocument.presentationml.tags+xml"/>
  <Override PartName="/ppt/tags/tag325.xml" ContentType="application/vnd.openxmlformats-officedocument.presentationml.tags+xml"/>
  <Override PartName="/ppt/tags/tag326.xml" ContentType="application/vnd.openxmlformats-officedocument.presentationml.tags+xml"/>
  <Override PartName="/ppt/tags/tag327.xml" ContentType="application/vnd.openxmlformats-officedocument.presentationml.tags+xml"/>
  <Override PartName="/ppt/tags/tag328.xml" ContentType="application/vnd.openxmlformats-officedocument.presentationml.tags+xml"/>
  <Override PartName="/ppt/tags/tag329.xml" ContentType="application/vnd.openxmlformats-officedocument.presentationml.tags+xml"/>
  <Override PartName="/ppt/tags/tag330.xml" ContentType="application/vnd.openxmlformats-officedocument.presentationml.tags+xml"/>
  <Override PartName="/ppt/tags/tag331.xml" ContentType="application/vnd.openxmlformats-officedocument.presentationml.tags+xml"/>
  <Override PartName="/ppt/tags/tag332.xml" ContentType="application/vnd.openxmlformats-officedocument.presentationml.tags+xml"/>
  <Override PartName="/ppt/tags/tag333.xml" ContentType="application/vnd.openxmlformats-officedocument.presentationml.tags+xml"/>
  <Override PartName="/ppt/tags/tag334.xml" ContentType="application/vnd.openxmlformats-officedocument.presentationml.tags+xml"/>
  <Override PartName="/ppt/tags/tag335.xml" ContentType="application/vnd.openxmlformats-officedocument.presentationml.tags+xml"/>
  <Override PartName="/ppt/tags/tag336.xml" ContentType="application/vnd.openxmlformats-officedocument.presentationml.tags+xml"/>
  <Override PartName="/ppt/tags/tag337.xml" ContentType="application/vnd.openxmlformats-officedocument.presentationml.tags+xml"/>
  <Override PartName="/ppt/tags/tag338.xml" ContentType="application/vnd.openxmlformats-officedocument.presentationml.tags+xml"/>
  <Override PartName="/ppt/tags/tag339.xml" ContentType="application/vnd.openxmlformats-officedocument.presentationml.tags+xml"/>
  <Override PartName="/ppt/tags/tag340.xml" ContentType="application/vnd.openxmlformats-officedocument.presentationml.tags+xml"/>
  <Override PartName="/ppt/tags/tag341.xml" ContentType="application/vnd.openxmlformats-officedocument.presentationml.tags+xml"/>
  <Override PartName="/ppt/tags/tag342.xml" ContentType="application/vnd.openxmlformats-officedocument.presentationml.tags+xml"/>
  <Override PartName="/ppt/tags/tag343.xml" ContentType="application/vnd.openxmlformats-officedocument.presentationml.tags+xml"/>
  <Override PartName="/ppt/tags/tag344.xml" ContentType="application/vnd.openxmlformats-officedocument.presentationml.tags+xml"/>
  <Override PartName="/ppt/tags/tag345.xml" ContentType="application/vnd.openxmlformats-officedocument.presentationml.tags+xml"/>
  <Override PartName="/ppt/tags/tag346.xml" ContentType="application/vnd.openxmlformats-officedocument.presentationml.tags+xml"/>
  <Override PartName="/ppt/tags/tag347.xml" ContentType="application/vnd.openxmlformats-officedocument.presentationml.tags+xml"/>
  <Override PartName="/ppt/tags/tag348.xml" ContentType="application/vnd.openxmlformats-officedocument.presentationml.tags+xml"/>
  <Override PartName="/ppt/tags/tag349.xml" ContentType="application/vnd.openxmlformats-officedocument.presentationml.tags+xml"/>
  <Override PartName="/ppt/tags/tag350.xml" ContentType="application/vnd.openxmlformats-officedocument.presentationml.tags+xml"/>
  <Override PartName="/ppt/tags/tag351.xml" ContentType="application/vnd.openxmlformats-officedocument.presentationml.tags+xml"/>
  <Override PartName="/ppt/tags/tag352.xml" ContentType="application/vnd.openxmlformats-officedocument.presentationml.tags+xml"/>
  <Override PartName="/ppt/tags/tag353.xml" ContentType="application/vnd.openxmlformats-officedocument.presentationml.tags+xml"/>
  <Override PartName="/ppt/tags/tag354.xml" ContentType="application/vnd.openxmlformats-officedocument.presentationml.tags+xml"/>
  <Override PartName="/ppt/tags/tag355.xml" ContentType="application/vnd.openxmlformats-officedocument.presentationml.tags+xml"/>
  <Override PartName="/ppt/tags/tag356.xml" ContentType="application/vnd.openxmlformats-officedocument.presentationml.tags+xml"/>
  <Override PartName="/ppt/tags/tag357.xml" ContentType="application/vnd.openxmlformats-officedocument.presentationml.tags+xml"/>
  <Override PartName="/ppt/tags/tag358.xml" ContentType="application/vnd.openxmlformats-officedocument.presentationml.tags+xml"/>
  <Override PartName="/ppt/tags/tag359.xml" ContentType="application/vnd.openxmlformats-officedocument.presentationml.tags+xml"/>
  <Override PartName="/ppt/tags/tag360.xml" ContentType="application/vnd.openxmlformats-officedocument.presentationml.tags+xml"/>
  <Override PartName="/ppt/tags/tag361.xml" ContentType="application/vnd.openxmlformats-officedocument.presentationml.tags+xml"/>
  <Override PartName="/ppt/tags/tag362.xml" ContentType="application/vnd.openxmlformats-officedocument.presentationml.tags+xml"/>
  <Override PartName="/ppt/tags/tag363.xml" ContentType="application/vnd.openxmlformats-officedocument.presentationml.tags+xml"/>
  <Override PartName="/ppt/tags/tag364.xml" ContentType="application/vnd.openxmlformats-officedocument.presentationml.tags+xml"/>
  <Override PartName="/ppt/tags/tag365.xml" ContentType="application/vnd.openxmlformats-officedocument.presentationml.tags+xml"/>
  <Override PartName="/ppt/tags/tag366.xml" ContentType="application/vnd.openxmlformats-officedocument.presentationml.tags+xml"/>
  <Override PartName="/ppt/tags/tag367.xml" ContentType="application/vnd.openxmlformats-officedocument.presentationml.tags+xml"/>
  <Override PartName="/ppt/tags/tag368.xml" ContentType="application/vnd.openxmlformats-officedocument.presentationml.tags+xml"/>
  <Override PartName="/ppt/tags/tag369.xml" ContentType="application/vnd.openxmlformats-officedocument.presentationml.tags+xml"/>
  <Override PartName="/ppt/tags/tag370.xml" ContentType="application/vnd.openxmlformats-officedocument.presentationml.tags+xml"/>
  <Override PartName="/ppt/tags/tag371.xml" ContentType="application/vnd.openxmlformats-officedocument.presentationml.tags+xml"/>
  <Override PartName="/ppt/tags/tag372.xml" ContentType="application/vnd.openxmlformats-officedocument.presentationml.tags+xml"/>
  <Override PartName="/ppt/tags/tag373.xml" ContentType="application/vnd.openxmlformats-officedocument.presentationml.tags+xml"/>
  <Override PartName="/ppt/tags/tag374.xml" ContentType="application/vnd.openxmlformats-officedocument.presentationml.tags+xml"/>
  <Override PartName="/ppt/tags/tag375.xml" ContentType="application/vnd.openxmlformats-officedocument.presentationml.tags+xml"/>
  <Override PartName="/ppt/tags/tag376.xml" ContentType="application/vnd.openxmlformats-officedocument.presentationml.tags+xml"/>
  <Override PartName="/ppt/tags/tag377.xml" ContentType="application/vnd.openxmlformats-officedocument.presentationml.tags+xml"/>
  <Override PartName="/ppt/tags/tag378.xml" ContentType="application/vnd.openxmlformats-officedocument.presentationml.tags+xml"/>
  <Override PartName="/ppt/tags/tag379.xml" ContentType="application/vnd.openxmlformats-officedocument.presentationml.tags+xml"/>
  <Override PartName="/ppt/tags/tag380.xml" ContentType="application/vnd.openxmlformats-officedocument.presentationml.tags+xml"/>
  <Override PartName="/ppt/tags/tag381.xml" ContentType="application/vnd.openxmlformats-officedocument.presentationml.tags+xml"/>
  <Override PartName="/ppt/tags/tag382.xml" ContentType="application/vnd.openxmlformats-officedocument.presentationml.tags+xml"/>
  <Override PartName="/ppt/tags/tag383.xml" ContentType="application/vnd.openxmlformats-officedocument.presentationml.tags+xml"/>
  <Override PartName="/ppt/tags/tag384.xml" ContentType="application/vnd.openxmlformats-officedocument.presentationml.tags+xml"/>
  <Override PartName="/ppt/tags/tag385.xml" ContentType="application/vnd.openxmlformats-officedocument.presentationml.tags+xml"/>
  <Override PartName="/ppt/tags/tag386.xml" ContentType="application/vnd.openxmlformats-officedocument.presentationml.tags+xml"/>
  <Override PartName="/ppt/tags/tag387.xml" ContentType="application/vnd.openxmlformats-officedocument.presentationml.tags+xml"/>
  <Override PartName="/ppt/tags/tag388.xml" ContentType="application/vnd.openxmlformats-officedocument.presentationml.tags+xml"/>
  <Override PartName="/ppt/tags/tag389.xml" ContentType="application/vnd.openxmlformats-officedocument.presentationml.tags+xml"/>
  <Override PartName="/ppt/tags/tag390.xml" ContentType="application/vnd.openxmlformats-officedocument.presentationml.tags+xml"/>
  <Override PartName="/ppt/tags/tag391.xml" ContentType="application/vnd.openxmlformats-officedocument.presentationml.tags+xml"/>
  <Override PartName="/ppt/tags/tag392.xml" ContentType="application/vnd.openxmlformats-officedocument.presentationml.tags+xml"/>
  <Override PartName="/ppt/tags/tag393.xml" ContentType="application/vnd.openxmlformats-officedocument.presentationml.tags+xml"/>
  <Override PartName="/ppt/tags/tag394.xml" ContentType="application/vnd.openxmlformats-officedocument.presentationml.tags+xml"/>
  <Override PartName="/ppt/tags/tag395.xml" ContentType="application/vnd.openxmlformats-officedocument.presentationml.tags+xml"/>
  <Override PartName="/ppt/tags/tag396.xml" ContentType="application/vnd.openxmlformats-officedocument.presentationml.tags+xml"/>
  <Override PartName="/ppt/tags/tag397.xml" ContentType="application/vnd.openxmlformats-officedocument.presentationml.tags+xml"/>
  <Override PartName="/ppt/tags/tag398.xml" ContentType="application/vnd.openxmlformats-officedocument.presentationml.tags+xml"/>
  <Override PartName="/ppt/tags/tag399.xml" ContentType="application/vnd.openxmlformats-officedocument.presentationml.tags+xml"/>
  <Override PartName="/ppt/tags/tag400.xml" ContentType="application/vnd.openxmlformats-officedocument.presentationml.tags+xml"/>
  <Override PartName="/ppt/tags/tag401.xml" ContentType="application/vnd.openxmlformats-officedocument.presentationml.tags+xml"/>
  <Override PartName="/ppt/tags/tag402.xml" ContentType="application/vnd.openxmlformats-officedocument.presentationml.tags+xml"/>
  <Override PartName="/ppt/tags/tag403.xml" ContentType="application/vnd.openxmlformats-officedocument.presentationml.tags+xml"/>
  <Override PartName="/ppt/tags/tag404.xml" ContentType="application/vnd.openxmlformats-officedocument.presentationml.tags+xml"/>
  <Override PartName="/ppt/tags/tag405.xml" ContentType="application/vnd.openxmlformats-officedocument.presentationml.tags+xml"/>
  <Override PartName="/ppt/tags/tag406.xml" ContentType="application/vnd.openxmlformats-officedocument.presentationml.tags+xml"/>
  <Override PartName="/ppt/tags/tag407.xml" ContentType="application/vnd.openxmlformats-officedocument.presentationml.tags+xml"/>
  <Override PartName="/ppt/tags/tag408.xml" ContentType="application/vnd.openxmlformats-officedocument.presentationml.tags+xml"/>
  <Override PartName="/ppt/tags/tag409.xml" ContentType="application/vnd.openxmlformats-officedocument.presentationml.tags+xml"/>
  <Override PartName="/ppt/tags/tag410.xml" ContentType="application/vnd.openxmlformats-officedocument.presentationml.tags+xml"/>
  <Override PartName="/ppt/tags/tag411.xml" ContentType="application/vnd.openxmlformats-officedocument.presentationml.tags+xml"/>
  <Override PartName="/ppt/tags/tag412.xml" ContentType="application/vnd.openxmlformats-officedocument.presentationml.tags+xml"/>
  <Override PartName="/ppt/tags/tag413.xml" ContentType="application/vnd.openxmlformats-officedocument.presentationml.tags+xml"/>
  <Override PartName="/ppt/tags/tag414.xml" ContentType="application/vnd.openxmlformats-officedocument.presentationml.tags+xml"/>
  <Override PartName="/ppt/tags/tag415.xml" ContentType="application/vnd.openxmlformats-officedocument.presentationml.tags+xml"/>
  <Override PartName="/ppt/tags/tag416.xml" ContentType="application/vnd.openxmlformats-officedocument.presentationml.tags+xml"/>
  <Override PartName="/ppt/tags/tag417.xml" ContentType="application/vnd.openxmlformats-officedocument.presentationml.tags+xml"/>
  <Override PartName="/ppt/tags/tag418.xml" ContentType="application/vnd.openxmlformats-officedocument.presentationml.tags+xml"/>
  <Override PartName="/ppt/tags/tag419.xml" ContentType="application/vnd.openxmlformats-officedocument.presentationml.tags+xml"/>
  <Override PartName="/ppt/tags/tag420.xml" ContentType="application/vnd.openxmlformats-officedocument.presentationml.tags+xml"/>
  <Override PartName="/ppt/tags/tag421.xml" ContentType="application/vnd.openxmlformats-officedocument.presentationml.tags+xml"/>
  <Override PartName="/ppt/tags/tag422.xml" ContentType="application/vnd.openxmlformats-officedocument.presentationml.tags+xml"/>
  <Override PartName="/ppt/tags/tag423.xml" ContentType="application/vnd.openxmlformats-officedocument.presentationml.tags+xml"/>
  <Override PartName="/ppt/tags/tag424.xml" ContentType="application/vnd.openxmlformats-officedocument.presentationml.tags+xml"/>
  <Override PartName="/ppt/tags/tag425.xml" ContentType="application/vnd.openxmlformats-officedocument.presentationml.tags+xml"/>
  <Override PartName="/ppt/tags/tag426.xml" ContentType="application/vnd.openxmlformats-officedocument.presentationml.tags+xml"/>
  <Override PartName="/ppt/tags/tag427.xml" ContentType="application/vnd.openxmlformats-officedocument.presentationml.tags+xml"/>
  <Override PartName="/ppt/tags/tag428.xml" ContentType="application/vnd.openxmlformats-officedocument.presentationml.tags+xml"/>
  <Override PartName="/ppt/tags/tag429.xml" ContentType="application/vnd.openxmlformats-officedocument.presentationml.tags+xml"/>
  <Override PartName="/ppt/tags/tag430.xml" ContentType="application/vnd.openxmlformats-officedocument.presentationml.tags+xml"/>
  <Override PartName="/ppt/tags/tag431.xml" ContentType="application/vnd.openxmlformats-officedocument.presentationml.tags+xml"/>
  <Override PartName="/ppt/tags/tag432.xml" ContentType="application/vnd.openxmlformats-officedocument.presentationml.tags+xml"/>
  <Override PartName="/ppt/tags/tag433.xml" ContentType="application/vnd.openxmlformats-officedocument.presentationml.tags+xml"/>
  <Override PartName="/ppt/tags/tag434.xml" ContentType="application/vnd.openxmlformats-officedocument.presentationml.tags+xml"/>
  <Override PartName="/ppt/tags/tag435.xml" ContentType="application/vnd.openxmlformats-officedocument.presentationml.tags+xml"/>
  <Override PartName="/ppt/tags/tag436.xml" ContentType="application/vnd.openxmlformats-officedocument.presentationml.tags+xml"/>
  <Override PartName="/ppt/tags/tag437.xml" ContentType="application/vnd.openxmlformats-officedocument.presentationml.tags+xml"/>
  <Override PartName="/ppt/tags/tag438.xml" ContentType="application/vnd.openxmlformats-officedocument.presentationml.tags+xml"/>
  <Override PartName="/ppt/tags/tag439.xml" ContentType="application/vnd.openxmlformats-officedocument.presentationml.tags+xml"/>
  <Override PartName="/ppt/tags/tag440.xml" ContentType="application/vnd.openxmlformats-officedocument.presentationml.tags+xml"/>
  <Override PartName="/ppt/tags/tag441.xml" ContentType="application/vnd.openxmlformats-officedocument.presentationml.tags+xml"/>
  <Override PartName="/ppt/tags/tag442.xml" ContentType="application/vnd.openxmlformats-officedocument.presentationml.tags+xml"/>
  <Override PartName="/ppt/tags/tag443.xml" ContentType="application/vnd.openxmlformats-officedocument.presentationml.tags+xml"/>
  <Override PartName="/ppt/tags/tag444.xml" ContentType="application/vnd.openxmlformats-officedocument.presentationml.tags+xml"/>
  <Override PartName="/ppt/tags/tag445.xml" ContentType="application/vnd.openxmlformats-officedocument.presentationml.tags+xml"/>
  <Override PartName="/ppt/tags/tag446.xml" ContentType="application/vnd.openxmlformats-officedocument.presentationml.tags+xml"/>
  <Override PartName="/ppt/tags/tag447.xml" ContentType="application/vnd.openxmlformats-officedocument.presentationml.tags+xml"/>
  <Override PartName="/ppt/tags/tag448.xml" ContentType="application/vnd.openxmlformats-officedocument.presentationml.tags+xml"/>
  <Override PartName="/ppt/tags/tag449.xml" ContentType="application/vnd.openxmlformats-officedocument.presentationml.tags+xml"/>
  <Override PartName="/ppt/tags/tag450.xml" ContentType="application/vnd.openxmlformats-officedocument.presentationml.tags+xml"/>
  <Override PartName="/ppt/tags/tag451.xml" ContentType="application/vnd.openxmlformats-officedocument.presentationml.tags+xml"/>
  <Override PartName="/ppt/tags/tag452.xml" ContentType="application/vnd.openxmlformats-officedocument.presentationml.tags+xml"/>
  <Override PartName="/ppt/tags/tag453.xml" ContentType="application/vnd.openxmlformats-officedocument.presentationml.tags+xml"/>
  <Override PartName="/ppt/tags/tag454.xml" ContentType="application/vnd.openxmlformats-officedocument.presentationml.tags+xml"/>
  <Override PartName="/ppt/tags/tag455.xml" ContentType="application/vnd.openxmlformats-officedocument.presentationml.tags+xml"/>
  <Override PartName="/ppt/tags/tag456.xml" ContentType="application/vnd.openxmlformats-officedocument.presentationml.tags+xml"/>
  <Override PartName="/ppt/tags/tag457.xml" ContentType="application/vnd.openxmlformats-officedocument.presentationml.tags+xml"/>
  <Override PartName="/ppt/tags/tag458.xml" ContentType="application/vnd.openxmlformats-officedocument.presentationml.tags+xml"/>
  <Override PartName="/ppt/tags/tag459.xml" ContentType="application/vnd.openxmlformats-officedocument.presentationml.tags+xml"/>
  <Override PartName="/ppt/tags/tag460.xml" ContentType="application/vnd.openxmlformats-officedocument.presentationml.tags+xml"/>
  <Override PartName="/ppt/tags/tag461.xml" ContentType="application/vnd.openxmlformats-officedocument.presentationml.tags+xml"/>
  <Override PartName="/ppt/tags/tag462.xml" ContentType="application/vnd.openxmlformats-officedocument.presentationml.tags+xml"/>
  <Override PartName="/ppt/tags/tag463.xml" ContentType="application/vnd.openxmlformats-officedocument.presentationml.tags+xml"/>
  <Override PartName="/ppt/tags/tag464.xml" ContentType="application/vnd.openxmlformats-officedocument.presentationml.tags+xml"/>
  <Override PartName="/ppt/tags/tag465.xml" ContentType="application/vnd.openxmlformats-officedocument.presentationml.tags+xml"/>
  <Override PartName="/ppt/tags/tag466.xml" ContentType="application/vnd.openxmlformats-officedocument.presentationml.tags+xml"/>
  <Override PartName="/ppt/tags/tag467.xml" ContentType="application/vnd.openxmlformats-officedocument.presentationml.tags+xml"/>
  <Override PartName="/ppt/tags/tag468.xml" ContentType="application/vnd.openxmlformats-officedocument.presentationml.tags+xml"/>
  <Override PartName="/ppt/tags/tag469.xml" ContentType="application/vnd.openxmlformats-officedocument.presentationml.tags+xml"/>
  <Override PartName="/ppt/tags/tag470.xml" ContentType="application/vnd.openxmlformats-officedocument.presentationml.tags+xml"/>
  <Override PartName="/ppt/tags/tag471.xml" ContentType="application/vnd.openxmlformats-officedocument.presentationml.tags+xml"/>
  <Override PartName="/ppt/tags/tag472.xml" ContentType="application/vnd.openxmlformats-officedocument.presentationml.tags+xml"/>
  <Override PartName="/ppt/tags/tag473.xml" ContentType="application/vnd.openxmlformats-officedocument.presentationml.tags+xml"/>
  <Override PartName="/ppt/tags/tag474.xml" ContentType="application/vnd.openxmlformats-officedocument.presentationml.tags+xml"/>
  <Override PartName="/ppt/tags/tag475.xml" ContentType="application/vnd.openxmlformats-officedocument.presentationml.tags+xml"/>
  <Override PartName="/ppt/tags/tag476.xml" ContentType="application/vnd.openxmlformats-officedocument.presentationml.tags+xml"/>
  <Override PartName="/ppt/tags/tag477.xml" ContentType="application/vnd.openxmlformats-officedocument.presentationml.tags+xml"/>
  <Override PartName="/ppt/tags/tag478.xml" ContentType="application/vnd.openxmlformats-officedocument.presentationml.tags+xml"/>
  <Override PartName="/ppt/tags/tag479.xml" ContentType="application/vnd.openxmlformats-officedocument.presentationml.tags+xml"/>
  <Override PartName="/ppt/tags/tag480.xml" ContentType="application/vnd.openxmlformats-officedocument.presentationml.tags+xml"/>
  <Override PartName="/ppt/tags/tag481.xml" ContentType="application/vnd.openxmlformats-officedocument.presentationml.tags+xml"/>
  <Override PartName="/ppt/tags/tag482.xml" ContentType="application/vnd.openxmlformats-officedocument.presentationml.tags+xml"/>
  <Override PartName="/ppt/tags/tag483.xml" ContentType="application/vnd.openxmlformats-officedocument.presentationml.tags+xml"/>
  <Override PartName="/ppt/tags/tag484.xml" ContentType="application/vnd.openxmlformats-officedocument.presentationml.tags+xml"/>
  <Override PartName="/ppt/tags/tag485.xml" ContentType="application/vnd.openxmlformats-officedocument.presentationml.tags+xml"/>
  <Override PartName="/ppt/tags/tag486.xml" ContentType="application/vnd.openxmlformats-officedocument.presentationml.tags+xml"/>
  <Override PartName="/ppt/tags/tag487.xml" ContentType="application/vnd.openxmlformats-officedocument.presentationml.tags+xml"/>
  <Override PartName="/ppt/tags/tag488.xml" ContentType="application/vnd.openxmlformats-officedocument.presentationml.tags+xml"/>
  <Override PartName="/ppt/tags/tag489.xml" ContentType="application/vnd.openxmlformats-officedocument.presentationml.tags+xml"/>
  <Override PartName="/ppt/tags/tag490.xml" ContentType="application/vnd.openxmlformats-officedocument.presentationml.tags+xml"/>
  <Override PartName="/ppt/tags/tag491.xml" ContentType="application/vnd.openxmlformats-officedocument.presentationml.tags+xml"/>
  <Override PartName="/ppt/tags/tag492.xml" ContentType="application/vnd.openxmlformats-officedocument.presentationml.tags+xml"/>
  <Override PartName="/ppt/tags/tag493.xml" ContentType="application/vnd.openxmlformats-officedocument.presentationml.tags+xml"/>
  <Override PartName="/ppt/tags/tag494.xml" ContentType="application/vnd.openxmlformats-officedocument.presentationml.tags+xml"/>
  <Override PartName="/ppt/tags/tag495.xml" ContentType="application/vnd.openxmlformats-officedocument.presentationml.tags+xml"/>
  <Override PartName="/ppt/tags/tag496.xml" ContentType="application/vnd.openxmlformats-officedocument.presentationml.tags+xml"/>
  <Override PartName="/ppt/tags/tag497.xml" ContentType="application/vnd.openxmlformats-officedocument.presentationml.tags+xml"/>
  <Override PartName="/ppt/tags/tag498.xml" ContentType="application/vnd.openxmlformats-officedocument.presentationml.tags+xml"/>
  <Override PartName="/ppt/tags/tag499.xml" ContentType="application/vnd.openxmlformats-officedocument.presentationml.tags+xml"/>
  <Override PartName="/ppt/tags/tag500.xml" ContentType="application/vnd.openxmlformats-officedocument.presentationml.tags+xml"/>
  <Override PartName="/ppt/tags/tag501.xml" ContentType="application/vnd.openxmlformats-officedocument.presentationml.tags+xml"/>
  <Override PartName="/ppt/tags/tag502.xml" ContentType="application/vnd.openxmlformats-officedocument.presentationml.tags+xml"/>
  <Override PartName="/ppt/tags/tag503.xml" ContentType="application/vnd.openxmlformats-officedocument.presentationml.tags+xml"/>
  <Override PartName="/ppt/tags/tag504.xml" ContentType="application/vnd.openxmlformats-officedocument.presentationml.tags+xml"/>
  <Override PartName="/ppt/tags/tag505.xml" ContentType="application/vnd.openxmlformats-officedocument.presentationml.tags+xml"/>
  <Override PartName="/ppt/tags/tag506.xml" ContentType="application/vnd.openxmlformats-officedocument.presentationml.tags+xml"/>
  <Override PartName="/ppt/tags/tag507.xml" ContentType="application/vnd.openxmlformats-officedocument.presentationml.tags+xml"/>
  <Override PartName="/ppt/tags/tag508.xml" ContentType="application/vnd.openxmlformats-officedocument.presentationml.tags+xml"/>
  <Override PartName="/ppt/tags/tag509.xml" ContentType="application/vnd.openxmlformats-officedocument.presentationml.tags+xml"/>
  <Override PartName="/ppt/tags/tag510.xml" ContentType="application/vnd.openxmlformats-officedocument.presentationml.tags+xml"/>
  <Override PartName="/ppt/tags/tag511.xml" ContentType="application/vnd.openxmlformats-officedocument.presentationml.tags+xml"/>
  <Override PartName="/ppt/tags/tag512.xml" ContentType="application/vnd.openxmlformats-officedocument.presentationml.tags+xml"/>
  <Override PartName="/ppt/tags/tag513.xml" ContentType="application/vnd.openxmlformats-officedocument.presentationml.tags+xml"/>
  <Override PartName="/ppt/tags/tag514.xml" ContentType="application/vnd.openxmlformats-officedocument.presentationml.tags+xml"/>
  <Override PartName="/ppt/tags/tag515.xml" ContentType="application/vnd.openxmlformats-officedocument.presentationml.tags+xml"/>
  <Override PartName="/ppt/tags/tag516.xml" ContentType="application/vnd.openxmlformats-officedocument.presentationml.tags+xml"/>
  <Override PartName="/ppt/tags/tag517.xml" ContentType="application/vnd.openxmlformats-officedocument.presentationml.tags+xml"/>
  <Override PartName="/ppt/tags/tag518.xml" ContentType="application/vnd.openxmlformats-officedocument.presentationml.tags+xml"/>
  <Override PartName="/ppt/tags/tag519.xml" ContentType="application/vnd.openxmlformats-officedocument.presentationml.tags+xml"/>
  <Override PartName="/ppt/tags/tag520.xml" ContentType="application/vnd.openxmlformats-officedocument.presentationml.tags+xml"/>
  <Override PartName="/ppt/tags/tag521.xml" ContentType="application/vnd.openxmlformats-officedocument.presentationml.tags+xml"/>
  <Override PartName="/ppt/tags/tag522.xml" ContentType="application/vnd.openxmlformats-officedocument.presentationml.tags+xml"/>
  <Override PartName="/ppt/tags/tag523.xml" ContentType="application/vnd.openxmlformats-officedocument.presentationml.tags+xml"/>
  <Override PartName="/ppt/tags/tag524.xml" ContentType="application/vnd.openxmlformats-officedocument.presentationml.tags+xml"/>
  <Override PartName="/ppt/tags/tag525.xml" ContentType="application/vnd.openxmlformats-officedocument.presentationml.tags+xml"/>
  <Override PartName="/ppt/tags/tag526.xml" ContentType="application/vnd.openxmlformats-officedocument.presentationml.tags+xml"/>
  <Override PartName="/ppt/tags/tag527.xml" ContentType="application/vnd.openxmlformats-officedocument.presentationml.tags+xml"/>
  <Override PartName="/ppt/tags/tag528.xml" ContentType="application/vnd.openxmlformats-officedocument.presentationml.tags+xml"/>
  <Override PartName="/ppt/tags/tag529.xml" ContentType="application/vnd.openxmlformats-officedocument.presentationml.tags+xml"/>
  <Override PartName="/ppt/tags/tag530.xml" ContentType="application/vnd.openxmlformats-officedocument.presentationml.tags+xml"/>
  <Override PartName="/ppt/tags/tag531.xml" ContentType="application/vnd.openxmlformats-officedocument.presentationml.tags+xml"/>
  <Override PartName="/ppt/tags/tag532.xml" ContentType="application/vnd.openxmlformats-officedocument.presentationml.tags+xml"/>
  <Override PartName="/ppt/tags/tag533.xml" ContentType="application/vnd.openxmlformats-officedocument.presentationml.tags+xml"/>
  <Override PartName="/ppt/tags/tag534.xml" ContentType="application/vnd.openxmlformats-officedocument.presentationml.tags+xml"/>
  <Override PartName="/ppt/tags/tag535.xml" ContentType="application/vnd.openxmlformats-officedocument.presentationml.tags+xml"/>
  <Override PartName="/ppt/tags/tag536.xml" ContentType="application/vnd.openxmlformats-officedocument.presentationml.tags+xml"/>
  <Override PartName="/ppt/tags/tag537.xml" ContentType="application/vnd.openxmlformats-officedocument.presentationml.tags+xml"/>
  <Override PartName="/ppt/tags/tag538.xml" ContentType="application/vnd.openxmlformats-officedocument.presentationml.tags+xml"/>
  <Override PartName="/ppt/tags/tag539.xml" ContentType="application/vnd.openxmlformats-officedocument.presentationml.tags+xml"/>
  <Override PartName="/ppt/tags/tag540.xml" ContentType="application/vnd.openxmlformats-officedocument.presentationml.tags+xml"/>
  <Override PartName="/ppt/tags/tag541.xml" ContentType="application/vnd.openxmlformats-officedocument.presentationml.tags+xml"/>
  <Override PartName="/ppt/tags/tag542.xml" ContentType="application/vnd.openxmlformats-officedocument.presentationml.tags+xml"/>
  <Override PartName="/ppt/tags/tag543.xml" ContentType="application/vnd.openxmlformats-officedocument.presentationml.tags+xml"/>
  <Override PartName="/ppt/tags/tag544.xml" ContentType="application/vnd.openxmlformats-officedocument.presentationml.tags+xml"/>
  <Override PartName="/ppt/tags/tag545.xml" ContentType="application/vnd.openxmlformats-officedocument.presentationml.tags+xml"/>
  <Override PartName="/ppt/tags/tag546.xml" ContentType="application/vnd.openxmlformats-officedocument.presentationml.tags+xml"/>
  <Override PartName="/ppt/tags/tag547.xml" ContentType="application/vnd.openxmlformats-officedocument.presentationml.tags+xml"/>
  <Override PartName="/ppt/tags/tag548.xml" ContentType="application/vnd.openxmlformats-officedocument.presentationml.tags+xml"/>
  <Override PartName="/ppt/tags/tag549.xml" ContentType="application/vnd.openxmlformats-officedocument.presentationml.tags+xml"/>
  <Override PartName="/ppt/tags/tag550.xml" ContentType="application/vnd.openxmlformats-officedocument.presentationml.tags+xml"/>
  <Override PartName="/ppt/tags/tag551.xml" ContentType="application/vnd.openxmlformats-officedocument.presentationml.tags+xml"/>
  <Override PartName="/ppt/tags/tag552.xml" ContentType="application/vnd.openxmlformats-officedocument.presentationml.tags+xml"/>
  <Override PartName="/ppt/tags/tag553.xml" ContentType="application/vnd.openxmlformats-officedocument.presentationml.tags+xml"/>
  <Override PartName="/ppt/tags/tag554.xml" ContentType="application/vnd.openxmlformats-officedocument.presentationml.tags+xml"/>
  <Override PartName="/ppt/tags/tag555.xml" ContentType="application/vnd.openxmlformats-officedocument.presentationml.tags+xml"/>
  <Override PartName="/ppt/tags/tag556.xml" ContentType="application/vnd.openxmlformats-officedocument.presentationml.tags+xml"/>
  <Override PartName="/ppt/tags/tag557.xml" ContentType="application/vnd.openxmlformats-officedocument.presentationml.tags+xml"/>
  <Override PartName="/ppt/tags/tag558.xml" ContentType="application/vnd.openxmlformats-officedocument.presentationml.tags+xml"/>
  <Override PartName="/ppt/tags/tag559.xml" ContentType="application/vnd.openxmlformats-officedocument.presentationml.tags+xml"/>
  <Override PartName="/ppt/tags/tag560.xml" ContentType="application/vnd.openxmlformats-officedocument.presentationml.tags+xml"/>
  <Override PartName="/ppt/tags/tag561.xml" ContentType="application/vnd.openxmlformats-officedocument.presentationml.tags+xml"/>
  <Override PartName="/ppt/tags/tag562.xml" ContentType="application/vnd.openxmlformats-officedocument.presentationml.tags+xml"/>
  <Override PartName="/ppt/tags/tag563.xml" ContentType="application/vnd.openxmlformats-officedocument.presentationml.tags+xml"/>
  <Override PartName="/ppt/tags/tag564.xml" ContentType="application/vnd.openxmlformats-officedocument.presentationml.tags+xml"/>
  <Override PartName="/ppt/tags/tag565.xml" ContentType="application/vnd.openxmlformats-officedocument.presentationml.tags+xml"/>
  <Override PartName="/ppt/tags/tag566.xml" ContentType="application/vnd.openxmlformats-officedocument.presentationml.tags+xml"/>
  <Override PartName="/ppt/tags/tag567.xml" ContentType="application/vnd.openxmlformats-officedocument.presentationml.tags+xml"/>
  <Override PartName="/ppt/tags/tag568.xml" ContentType="application/vnd.openxmlformats-officedocument.presentationml.tags+xml"/>
  <Override PartName="/ppt/tags/tag569.xml" ContentType="application/vnd.openxmlformats-officedocument.presentationml.tags+xml"/>
  <Override PartName="/ppt/tags/tag570.xml" ContentType="application/vnd.openxmlformats-officedocument.presentationml.tags+xml"/>
  <Override PartName="/ppt/tags/tag571.xml" ContentType="application/vnd.openxmlformats-officedocument.presentationml.tags+xml"/>
  <Override PartName="/ppt/tags/tag572.xml" ContentType="application/vnd.openxmlformats-officedocument.presentationml.tags+xml"/>
  <Override PartName="/ppt/tags/tag573.xml" ContentType="application/vnd.openxmlformats-officedocument.presentationml.tags+xml"/>
  <Override PartName="/ppt/tags/tag574.xml" ContentType="application/vnd.openxmlformats-officedocument.presentationml.tags+xml"/>
  <Override PartName="/ppt/tags/tag575.xml" ContentType="application/vnd.openxmlformats-officedocument.presentationml.tags+xml"/>
  <Override PartName="/ppt/tags/tag576.xml" ContentType="application/vnd.openxmlformats-officedocument.presentationml.tags+xml"/>
  <Override PartName="/ppt/tags/tag577.xml" ContentType="application/vnd.openxmlformats-officedocument.presentationml.tags+xml"/>
  <Override PartName="/ppt/tags/tag578.xml" ContentType="application/vnd.openxmlformats-officedocument.presentationml.tags+xml"/>
  <Override PartName="/ppt/tags/tag579.xml" ContentType="application/vnd.openxmlformats-officedocument.presentationml.tags+xml"/>
  <Override PartName="/ppt/tags/tag580.xml" ContentType="application/vnd.openxmlformats-officedocument.presentationml.tags+xml"/>
  <Override PartName="/ppt/tags/tag581.xml" ContentType="application/vnd.openxmlformats-officedocument.presentationml.tags+xml"/>
  <Override PartName="/ppt/tags/tag582.xml" ContentType="application/vnd.openxmlformats-officedocument.presentationml.tags+xml"/>
  <Override PartName="/ppt/tags/tag583.xml" ContentType="application/vnd.openxmlformats-officedocument.presentationml.tags+xml"/>
  <Override PartName="/ppt/tags/tag584.xml" ContentType="application/vnd.openxmlformats-officedocument.presentationml.tags+xml"/>
  <Override PartName="/ppt/tags/tag585.xml" ContentType="application/vnd.openxmlformats-officedocument.presentationml.tags+xml"/>
  <Override PartName="/ppt/tags/tag586.xml" ContentType="application/vnd.openxmlformats-officedocument.presentationml.tags+xml"/>
  <Override PartName="/ppt/tags/tag587.xml" ContentType="application/vnd.openxmlformats-officedocument.presentationml.tags+xml"/>
  <Override PartName="/ppt/tags/tag588.xml" ContentType="application/vnd.openxmlformats-officedocument.presentationml.tags+xml"/>
  <Override PartName="/ppt/tags/tag589.xml" ContentType="application/vnd.openxmlformats-officedocument.presentationml.tags+xml"/>
  <Override PartName="/ppt/tags/tag590.xml" ContentType="application/vnd.openxmlformats-officedocument.presentationml.tags+xml"/>
  <Override PartName="/ppt/tags/tag591.xml" ContentType="application/vnd.openxmlformats-officedocument.presentationml.tags+xml"/>
  <Override PartName="/ppt/tags/tag592.xml" ContentType="application/vnd.openxmlformats-officedocument.presentationml.tags+xml"/>
  <Override PartName="/ppt/tags/tag593.xml" ContentType="application/vnd.openxmlformats-officedocument.presentationml.tags+xml"/>
  <Override PartName="/ppt/tags/tag594.xml" ContentType="application/vnd.openxmlformats-officedocument.presentationml.tags+xml"/>
  <Override PartName="/ppt/tags/tag595.xml" ContentType="application/vnd.openxmlformats-officedocument.presentationml.tags+xml"/>
  <Override PartName="/ppt/tags/tag596.xml" ContentType="application/vnd.openxmlformats-officedocument.presentationml.tags+xml"/>
  <Override PartName="/ppt/tags/tag597.xml" ContentType="application/vnd.openxmlformats-officedocument.presentationml.tags+xml"/>
  <Override PartName="/ppt/tags/tag598.xml" ContentType="application/vnd.openxmlformats-officedocument.presentationml.tags+xml"/>
  <Override PartName="/ppt/tags/tag599.xml" ContentType="application/vnd.openxmlformats-officedocument.presentationml.tags+xml"/>
  <Override PartName="/ppt/tags/tag600.xml" ContentType="application/vnd.openxmlformats-officedocument.presentationml.tags+xml"/>
  <Override PartName="/ppt/tags/tag601.xml" ContentType="application/vnd.openxmlformats-officedocument.presentationml.tags+xml"/>
  <Override PartName="/ppt/tags/tag602.xml" ContentType="application/vnd.openxmlformats-officedocument.presentationml.tags+xml"/>
  <Override PartName="/ppt/tags/tag603.xml" ContentType="application/vnd.openxmlformats-officedocument.presentationml.tags+xml"/>
  <Override PartName="/ppt/tags/tag604.xml" ContentType="application/vnd.openxmlformats-officedocument.presentationml.tags+xml"/>
  <Override PartName="/ppt/tags/tag605.xml" ContentType="application/vnd.openxmlformats-officedocument.presentationml.tags+xml"/>
  <Override PartName="/ppt/tags/tag606.xml" ContentType="application/vnd.openxmlformats-officedocument.presentationml.tags+xml"/>
  <Override PartName="/ppt/tags/tag607.xml" ContentType="application/vnd.openxmlformats-officedocument.presentationml.tags+xml"/>
  <Override PartName="/ppt/tags/tag608.xml" ContentType="application/vnd.openxmlformats-officedocument.presentationml.tags+xml"/>
  <Override PartName="/ppt/tags/tag609.xml" ContentType="application/vnd.openxmlformats-officedocument.presentationml.tags+xml"/>
  <Override PartName="/ppt/tags/tag610.xml" ContentType="application/vnd.openxmlformats-officedocument.presentationml.tags+xml"/>
  <Override PartName="/ppt/tags/tag611.xml" ContentType="application/vnd.openxmlformats-officedocument.presentationml.tags+xml"/>
  <Override PartName="/ppt/tags/tag612.xml" ContentType="application/vnd.openxmlformats-officedocument.presentationml.tags+xml"/>
  <Override PartName="/ppt/tags/tag613.xml" ContentType="application/vnd.openxmlformats-officedocument.presentationml.tags+xml"/>
  <Override PartName="/ppt/tags/tag614.xml" ContentType="application/vnd.openxmlformats-officedocument.presentationml.tags+xml"/>
  <Override PartName="/ppt/tags/tag615.xml" ContentType="application/vnd.openxmlformats-officedocument.presentationml.tags+xml"/>
  <Override PartName="/ppt/tags/tag616.xml" ContentType="application/vnd.openxmlformats-officedocument.presentationml.tags+xml"/>
  <Override PartName="/ppt/tags/tag617.xml" ContentType="application/vnd.openxmlformats-officedocument.presentationml.tags+xml"/>
  <Override PartName="/ppt/tags/tag618.xml" ContentType="application/vnd.openxmlformats-officedocument.presentationml.tags+xml"/>
  <Override PartName="/ppt/tags/tag619.xml" ContentType="application/vnd.openxmlformats-officedocument.presentationml.tags+xml"/>
  <Override PartName="/ppt/tags/tag620.xml" ContentType="application/vnd.openxmlformats-officedocument.presentationml.tags+xml"/>
  <Override PartName="/ppt/tags/tag621.xml" ContentType="application/vnd.openxmlformats-officedocument.presentationml.tags+xml"/>
  <Override PartName="/ppt/tags/tag622.xml" ContentType="application/vnd.openxmlformats-officedocument.presentationml.tags+xml"/>
  <Override PartName="/ppt/tags/tag623.xml" ContentType="application/vnd.openxmlformats-officedocument.presentationml.tags+xml"/>
  <Override PartName="/ppt/tags/tag624.xml" ContentType="application/vnd.openxmlformats-officedocument.presentationml.tags+xml"/>
  <Override PartName="/ppt/tags/tag625.xml" ContentType="application/vnd.openxmlformats-officedocument.presentationml.tags+xml"/>
  <Override PartName="/ppt/tags/tag626.xml" ContentType="application/vnd.openxmlformats-officedocument.presentationml.tags+xml"/>
  <Override PartName="/ppt/tags/tag627.xml" ContentType="application/vnd.openxmlformats-officedocument.presentationml.tags+xml"/>
  <Override PartName="/ppt/tags/tag628.xml" ContentType="application/vnd.openxmlformats-officedocument.presentationml.tags+xml"/>
  <Override PartName="/ppt/tags/tag629.xml" ContentType="application/vnd.openxmlformats-officedocument.presentationml.tags+xml"/>
  <Override PartName="/ppt/tags/tag630.xml" ContentType="application/vnd.openxmlformats-officedocument.presentationml.tags+xml"/>
  <Override PartName="/ppt/tags/tag631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  <Override PartName="/ppt/authors.xml" ContentType="application/vnd.ms-powerpoint.author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48" r:id="rId1"/>
  </p:sldMasterIdLst>
  <p:notesMasterIdLst>
    <p:notesMasterId r:id="rId122"/>
  </p:notesMasterIdLst>
  <p:sldIdLst>
    <p:sldId id="256" r:id="rId2"/>
    <p:sldId id="257" r:id="rId3"/>
    <p:sldId id="417" r:id="rId4"/>
    <p:sldId id="258" r:id="rId5"/>
    <p:sldId id="259" r:id="rId6"/>
    <p:sldId id="276" r:id="rId7"/>
    <p:sldId id="277" r:id="rId8"/>
    <p:sldId id="278" r:id="rId9"/>
    <p:sldId id="279" r:id="rId10"/>
    <p:sldId id="280" r:id="rId11"/>
    <p:sldId id="281" r:id="rId12"/>
    <p:sldId id="282" r:id="rId13"/>
    <p:sldId id="283" r:id="rId14"/>
    <p:sldId id="284" r:id="rId15"/>
    <p:sldId id="419" r:id="rId16"/>
    <p:sldId id="260" r:id="rId17"/>
    <p:sldId id="269" r:id="rId18"/>
    <p:sldId id="357" r:id="rId19"/>
    <p:sldId id="359" r:id="rId20"/>
    <p:sldId id="402" r:id="rId21"/>
    <p:sldId id="409" r:id="rId22"/>
    <p:sldId id="412" r:id="rId23"/>
    <p:sldId id="263" r:id="rId24"/>
    <p:sldId id="354" r:id="rId25"/>
    <p:sldId id="360" r:id="rId26"/>
    <p:sldId id="362" r:id="rId27"/>
    <p:sldId id="291" r:id="rId28"/>
    <p:sldId id="367" r:id="rId29"/>
    <p:sldId id="292" r:id="rId30"/>
    <p:sldId id="293" r:id="rId31"/>
    <p:sldId id="396" r:id="rId32"/>
    <p:sldId id="441" r:id="rId33"/>
    <p:sldId id="294" r:id="rId34"/>
    <p:sldId id="295" r:id="rId35"/>
    <p:sldId id="264" r:id="rId36"/>
    <p:sldId id="271" r:id="rId37"/>
    <p:sldId id="397" r:id="rId38"/>
    <p:sldId id="351" r:id="rId39"/>
    <p:sldId id="363" r:id="rId40"/>
    <p:sldId id="364" r:id="rId41"/>
    <p:sldId id="296" r:id="rId42"/>
    <p:sldId id="297" r:id="rId43"/>
    <p:sldId id="398" r:id="rId44"/>
    <p:sldId id="333" r:id="rId45"/>
    <p:sldId id="365" r:id="rId46"/>
    <p:sldId id="413" r:id="rId47"/>
    <p:sldId id="335" r:id="rId48"/>
    <p:sldId id="403" r:id="rId49"/>
    <p:sldId id="408" r:id="rId50"/>
    <p:sldId id="265" r:id="rId51"/>
    <p:sldId id="272" r:id="rId52"/>
    <p:sldId id="372" r:id="rId53"/>
    <p:sldId id="414" r:id="rId54"/>
    <p:sldId id="304" r:id="rId55"/>
    <p:sldId id="373" r:id="rId56"/>
    <p:sldId id="415" r:id="rId57"/>
    <p:sldId id="266" r:id="rId58"/>
    <p:sldId id="273" r:id="rId59"/>
    <p:sldId id="374" r:id="rId60"/>
    <p:sldId id="381" r:id="rId61"/>
    <p:sldId id="267" r:id="rId62"/>
    <p:sldId id="307" r:id="rId63"/>
    <p:sldId id="320" r:id="rId64"/>
    <p:sldId id="375" r:id="rId65"/>
    <p:sldId id="416" r:id="rId66"/>
    <p:sldId id="308" r:id="rId67"/>
    <p:sldId id="418" r:id="rId68"/>
    <p:sldId id="376" r:id="rId69"/>
    <p:sldId id="382" r:id="rId70"/>
    <p:sldId id="435" r:id="rId71"/>
    <p:sldId id="309" r:id="rId72"/>
    <p:sldId id="377" r:id="rId73"/>
    <p:sldId id="399" r:id="rId74"/>
    <p:sldId id="389" r:id="rId75"/>
    <p:sldId id="404" r:id="rId76"/>
    <p:sldId id="345" r:id="rId77"/>
    <p:sldId id="378" r:id="rId78"/>
    <p:sldId id="426" r:id="rId79"/>
    <p:sldId id="427" r:id="rId80"/>
    <p:sldId id="434" r:id="rId81"/>
    <p:sldId id="310" r:id="rId82"/>
    <p:sldId id="379" r:id="rId83"/>
    <p:sldId id="311" r:id="rId84"/>
    <p:sldId id="380" r:id="rId85"/>
    <p:sldId id="383" r:id="rId86"/>
    <p:sldId id="312" r:id="rId87"/>
    <p:sldId id="384" r:id="rId88"/>
    <p:sldId id="268" r:id="rId89"/>
    <p:sldId id="313" r:id="rId90"/>
    <p:sldId id="385" r:id="rId91"/>
    <p:sldId id="401" r:id="rId92"/>
    <p:sldId id="315" r:id="rId93"/>
    <p:sldId id="386" r:id="rId94"/>
    <p:sldId id="400" r:id="rId95"/>
    <p:sldId id="433" r:id="rId96"/>
    <p:sldId id="387" r:id="rId97"/>
    <p:sldId id="316" r:id="rId98"/>
    <p:sldId id="388" r:id="rId99"/>
    <p:sldId id="405" r:id="rId100"/>
    <p:sldId id="390" r:id="rId101"/>
    <p:sldId id="406" r:id="rId102"/>
    <p:sldId id="348" r:id="rId103"/>
    <p:sldId id="391" r:id="rId104"/>
    <p:sldId id="392" r:id="rId105"/>
    <p:sldId id="407" r:id="rId106"/>
    <p:sldId id="428" r:id="rId107"/>
    <p:sldId id="436" r:id="rId108"/>
    <p:sldId id="438" r:id="rId109"/>
    <p:sldId id="439" r:id="rId110"/>
    <p:sldId id="318" r:id="rId111"/>
    <p:sldId id="394" r:id="rId112"/>
    <p:sldId id="395" r:id="rId113"/>
    <p:sldId id="342" r:id="rId114"/>
    <p:sldId id="393" r:id="rId115"/>
    <p:sldId id="420" r:id="rId116"/>
    <p:sldId id="421" r:id="rId117"/>
    <p:sldId id="423" r:id="rId118"/>
    <p:sldId id="424" r:id="rId119"/>
    <p:sldId id="431" r:id="rId120"/>
    <p:sldId id="430" r:id="rId121"/>
  </p:sldIdLst>
  <p:sldSz cx="12192000" cy="6858000"/>
  <p:notesSz cx="6858000" cy="9144000"/>
  <p:defaultTextStyle>
    <a:defPPr>
      <a:defRPr lang="ko-KR"/>
    </a:defPPr>
    <a:lvl1pPr marL="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기본 구역" id="{1F1D2915-B4FE-49C1-9544-2D6CFCB0D900}">
          <p14:sldIdLst>
            <p14:sldId id="256"/>
            <p14:sldId id="257"/>
            <p14:sldId id="417"/>
            <p14:sldId id="258"/>
          </p14:sldIdLst>
        </p14:section>
        <p14:section name="목차" id="{8B6E7CC6-48D7-420D-BF7F-9F4AED5E467D}">
          <p14:sldIdLst>
            <p14:sldId id="259"/>
          </p14:sldIdLst>
        </p14:section>
        <p14:section name="화면 레이아웃" id="{332BC360-2958-46E9-BF6F-2EC2BF8B7E12}">
          <p14:sldIdLst>
            <p14:sldId id="276"/>
            <p14:sldId id="277"/>
            <p14:sldId id="278"/>
            <p14:sldId id="279"/>
            <p14:sldId id="280"/>
            <p14:sldId id="281"/>
            <p14:sldId id="282"/>
            <p14:sldId id="283"/>
            <p14:sldId id="284"/>
            <p14:sldId id="419"/>
          </p14:sldIdLst>
        </p14:section>
        <p14:section name="사용자 관리" id="{93C06D7B-2B74-4EDC-B88D-2C5DA8E07A78}">
          <p14:sldIdLst>
            <p14:sldId id="260"/>
            <p14:sldId id="269"/>
            <p14:sldId id="357"/>
            <p14:sldId id="359"/>
            <p14:sldId id="402"/>
            <p14:sldId id="409"/>
            <p14:sldId id="412"/>
          </p14:sldIdLst>
        </p14:section>
        <p14:section name="포인트/구매 관리" id="{5BCD821A-7D31-487F-824E-D865AF9E1A20}">
          <p14:sldIdLst>
            <p14:sldId id="263"/>
            <p14:sldId id="354"/>
            <p14:sldId id="360"/>
            <p14:sldId id="362"/>
            <p14:sldId id="291"/>
            <p14:sldId id="367"/>
            <p14:sldId id="292"/>
            <p14:sldId id="293"/>
            <p14:sldId id="396"/>
            <p14:sldId id="441"/>
            <p14:sldId id="294"/>
            <p14:sldId id="295"/>
          </p14:sldIdLst>
        </p14:section>
        <p14:section name="시스템 관리" id="{2948D0CB-A8DC-48B2-B389-BBED5DFDA979}">
          <p14:sldIdLst>
            <p14:sldId id="264"/>
            <p14:sldId id="271"/>
            <p14:sldId id="397"/>
            <p14:sldId id="351"/>
            <p14:sldId id="363"/>
            <p14:sldId id="364"/>
            <p14:sldId id="296"/>
            <p14:sldId id="297"/>
            <p14:sldId id="398"/>
            <p14:sldId id="333"/>
            <p14:sldId id="365"/>
            <p14:sldId id="413"/>
            <p14:sldId id="335"/>
            <p14:sldId id="403"/>
            <p14:sldId id="408"/>
          </p14:sldIdLst>
        </p14:section>
        <p14:section name="배너 관리" id="{8AAA968D-BBE3-43FF-811D-A2DA6923310F}">
          <p14:sldIdLst>
            <p14:sldId id="265"/>
            <p14:sldId id="272"/>
            <p14:sldId id="372"/>
            <p14:sldId id="414"/>
            <p14:sldId id="304"/>
            <p14:sldId id="373"/>
            <p14:sldId id="415"/>
          </p14:sldIdLst>
        </p14:section>
        <p14:section name="공지 관리" id="{BAF694C7-45A8-4D97-B308-6A7089AE5580}">
          <p14:sldIdLst>
            <p14:sldId id="266"/>
            <p14:sldId id="273"/>
            <p14:sldId id="374"/>
            <p14:sldId id="381"/>
          </p14:sldIdLst>
        </p14:section>
        <p14:section name="온라인몰 관리" id="{2A70E720-EA2C-430A-8D84-679F348A258C}">
          <p14:sldIdLst>
            <p14:sldId id="267"/>
            <p14:sldId id="307"/>
            <p14:sldId id="320"/>
            <p14:sldId id="375"/>
            <p14:sldId id="416"/>
            <p14:sldId id="308"/>
            <p14:sldId id="418"/>
            <p14:sldId id="376"/>
            <p14:sldId id="382"/>
            <p14:sldId id="435"/>
            <p14:sldId id="309"/>
            <p14:sldId id="377"/>
            <p14:sldId id="399"/>
            <p14:sldId id="389"/>
            <p14:sldId id="404"/>
            <p14:sldId id="345"/>
            <p14:sldId id="378"/>
            <p14:sldId id="426"/>
            <p14:sldId id="427"/>
            <p14:sldId id="434"/>
            <p14:sldId id="310"/>
            <p14:sldId id="379"/>
            <p14:sldId id="311"/>
            <p14:sldId id="380"/>
            <p14:sldId id="383"/>
            <p14:sldId id="312"/>
            <p14:sldId id="384"/>
          </p14:sldIdLst>
        </p14:section>
        <p14:section name="스마트 오더 관리" id="{9907E639-89A2-4F40-AD64-A557C56FDEC6}">
          <p14:sldIdLst>
            <p14:sldId id="268"/>
            <p14:sldId id="313"/>
            <p14:sldId id="385"/>
            <p14:sldId id="401"/>
            <p14:sldId id="315"/>
            <p14:sldId id="386"/>
            <p14:sldId id="400"/>
            <p14:sldId id="433"/>
            <p14:sldId id="387"/>
            <p14:sldId id="316"/>
            <p14:sldId id="388"/>
            <p14:sldId id="405"/>
            <p14:sldId id="390"/>
            <p14:sldId id="406"/>
            <p14:sldId id="348"/>
            <p14:sldId id="391"/>
            <p14:sldId id="392"/>
            <p14:sldId id="407"/>
            <p14:sldId id="428"/>
            <p14:sldId id="436"/>
            <p14:sldId id="438"/>
            <p14:sldId id="439"/>
            <p14:sldId id="318"/>
            <p14:sldId id="394"/>
            <p14:sldId id="395"/>
            <p14:sldId id="342"/>
            <p14:sldId id="393"/>
          </p14:sldIdLst>
        </p14:section>
        <p14:section name="철도역 관리" id="{78D074B0-3CBB-43BD-9CEF-60E1A34245BC}">
          <p14:sldIdLst>
            <p14:sldId id="420"/>
            <p14:sldId id="421"/>
            <p14:sldId id="423"/>
            <p14:sldId id="424"/>
            <p14:sldId id="431"/>
            <p14:sldId id="430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25FFADA5-F8F7-25E6-E887-EA1F53035DA8}" name="최 지수" initials="최지" userId="S::chlwltn5641@stoneitgt.onmicrosoft.com::d0835948-8388-45ea-915c-2935f8873bb2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4472C4"/>
    <a:srgbClr val="70AD47"/>
    <a:srgbClr val="7F7F7F"/>
    <a:srgbClr val="FFC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보통 스타일 2 - 강조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3323" autoAdjust="0"/>
    <p:restoredTop sz="95412" autoAdjust="0"/>
  </p:normalViewPr>
  <p:slideViewPr>
    <p:cSldViewPr snapToGrid="0">
      <p:cViewPr varScale="1">
        <p:scale>
          <a:sx n="112" d="100"/>
          <a:sy n="112" d="100"/>
        </p:scale>
        <p:origin x="84" y="12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presProps" Target="presProps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viewProps" Target="viewProps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theme" Target="theme/theme1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microsoft.com/office/2018/10/relationships/authors" Target="authors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DB7C48D-847D-41EB-9FB8-308D04E34089}" type="datetimeFigureOut">
              <a:rPr lang="ko-KR" altLang="en-US" smtClean="0"/>
              <a:t>2023-05-03</a:t>
            </a:fld>
            <a:endParaRPr lang="ko-KR" altLang="en-US"/>
          </a:p>
        </p:txBody>
      </p:sp>
      <p:sp>
        <p:nvSpPr>
          <p:cNvPr id="4" name="슬라이드 이미지 개체 틀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ko-KR" altLang="en-US"/>
          </a:p>
        </p:txBody>
      </p:sp>
      <p:sp>
        <p:nvSpPr>
          <p:cNvPr id="5" name="슬라이드 노트 개체 틀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DE1825F-C80B-45AC-8129-5BA18534EF96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64295637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A075901E-F399-E4F2-60C8-020731D7180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부제목 2">
            <a:extLst>
              <a:ext uri="{FF2B5EF4-FFF2-40B4-BE49-F238E27FC236}">
                <a16:creationId xmlns:a16="http://schemas.microsoft.com/office/drawing/2014/main" id="{CC3E4268-3631-B5D2-E8A6-918EA8FCE60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ko-KR" altLang="en-US"/>
              <a:t>클릭하여 마스터 부제목 스타일 편집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6494D01E-2235-A886-70CE-2644DFC850C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F2A86E1-202E-4EB4-99EA-0AEFDB5F56E8}" type="datetime1">
              <a:rPr lang="ko-KR" altLang="en-US" smtClean="0"/>
              <a:t>2023-05-03</a:t>
            </a:fld>
            <a:endParaRPr lang="ko-KR" altLang="en-US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46532124-44BA-AA7B-81A2-B92EE06D04E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15412E29-37F5-88F3-CC6F-D4AEED892C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41012515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EBFCA543-25FE-B19B-79C3-27AB0287AF2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>
            <a:extLst>
              <a:ext uri="{FF2B5EF4-FFF2-40B4-BE49-F238E27FC236}">
                <a16:creationId xmlns:a16="http://schemas.microsoft.com/office/drawing/2014/main" id="{A30A213F-B278-75CA-38FD-326F412B690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3413C651-8996-9758-EEA1-3BC835EB3A1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73C1873-F296-40B1-A00E-4F8CDD3EFA3B}" type="datetime1">
              <a:rPr lang="ko-KR" altLang="en-US" smtClean="0"/>
              <a:t>2023-05-03</a:t>
            </a:fld>
            <a:endParaRPr lang="ko-KR" altLang="en-US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E0412DCF-208D-5E31-30F6-9B9BFEB0E0A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36246B67-E4EA-83CB-533C-BC9C2F11A37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5338434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>
            <a:extLst>
              <a:ext uri="{FF2B5EF4-FFF2-40B4-BE49-F238E27FC236}">
                <a16:creationId xmlns:a16="http://schemas.microsoft.com/office/drawing/2014/main" id="{873AE398-12A6-0323-AD66-B820B16F6328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>
            <a:extLst>
              <a:ext uri="{FF2B5EF4-FFF2-40B4-BE49-F238E27FC236}">
                <a16:creationId xmlns:a16="http://schemas.microsoft.com/office/drawing/2014/main" id="{F8E9773C-3536-35DD-0624-7BFD92E9C67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BFA612D0-918D-1582-9B96-837DF2B1C89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E302C0-EEE7-404E-8004-F94ACFE1A905}" type="datetime1">
              <a:rPr lang="ko-KR" altLang="en-US" smtClean="0"/>
              <a:t>2023-05-03</a:t>
            </a:fld>
            <a:endParaRPr lang="ko-KR" altLang="en-US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25D8A925-6141-85DB-0C38-EE973097708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41D493C7-45E6-B243-9ABF-67919C52C5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04355866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B21D1C94-B763-EB29-AEE9-97EBE997FA3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0A929C8E-CBB6-0D39-3406-2F0ED052A1B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02147068-D41C-F88A-97BC-31B87F69591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292E44B-EFDE-429F-A305-69B00D7A3125}" type="datetime1">
              <a:rPr lang="ko-KR" altLang="en-US" smtClean="0"/>
              <a:t>2023-05-03</a:t>
            </a:fld>
            <a:endParaRPr lang="ko-KR" altLang="en-US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CBF2BA9F-9241-119D-C71B-DAA1A1495C5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148D07D0-F0D5-86C2-E230-256B118BB0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448800" y="-73025"/>
            <a:ext cx="2743200" cy="365125"/>
          </a:xfrm>
        </p:spPr>
        <p:txBody>
          <a:bodyPr/>
          <a:lstStyle>
            <a:lvl1pPr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fld id="{7E1CE73B-84C7-4AAC-9FE3-B393E1970512}" type="slidenum">
              <a:rPr lang="ko-KR" altLang="en-US" smtClean="0"/>
              <a:pPr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22754528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B08EC3B7-4159-8BA6-5FEC-507B20D209D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BC532823-C044-B7AF-7D6F-E3250613784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E694C4DF-DF81-E155-0F7D-B603C87DFFB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80F48B4-F96F-42CF-AE0E-5718DC195334}" type="datetime1">
              <a:rPr lang="ko-KR" altLang="en-US" smtClean="0"/>
              <a:t>2023-05-03</a:t>
            </a:fld>
            <a:endParaRPr lang="ko-KR" altLang="en-US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1349EA1D-76D0-282B-2FD8-302D5AD83F8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A6B95661-2AA1-D86B-41B4-6E8A591DDC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39242764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3B25682F-B2E6-B086-C86A-21BE067BCFE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E9CCEB3C-3D7C-DA93-C757-B1A236F3424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내용 개체 틀 3">
            <a:extLst>
              <a:ext uri="{FF2B5EF4-FFF2-40B4-BE49-F238E27FC236}">
                <a16:creationId xmlns:a16="http://schemas.microsoft.com/office/drawing/2014/main" id="{330A8337-437D-B1EA-C6A6-F5BB648894F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5" name="날짜 개체 틀 4">
            <a:extLst>
              <a:ext uri="{FF2B5EF4-FFF2-40B4-BE49-F238E27FC236}">
                <a16:creationId xmlns:a16="http://schemas.microsoft.com/office/drawing/2014/main" id="{748733B7-5816-8C21-2BD6-EF83A09C00B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4E0A99D-0A56-45FE-9CD7-9F8E71C87D3A}" type="datetime1">
              <a:rPr lang="ko-KR" altLang="en-US" smtClean="0"/>
              <a:t>2023-05-03</a:t>
            </a:fld>
            <a:endParaRPr lang="ko-KR" altLang="en-US"/>
          </a:p>
        </p:txBody>
      </p:sp>
      <p:sp>
        <p:nvSpPr>
          <p:cNvPr id="6" name="바닥글 개체 틀 5">
            <a:extLst>
              <a:ext uri="{FF2B5EF4-FFF2-40B4-BE49-F238E27FC236}">
                <a16:creationId xmlns:a16="http://schemas.microsoft.com/office/drawing/2014/main" id="{76F594BE-7336-5B02-4838-F187D5F9A2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890A4278-02BC-D3DB-B6EC-ED9EA5EF3B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58742700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93CA4E42-F9FC-FADD-8B18-EBEACAEDD09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0E7D6AEF-F235-C30E-F077-329E0FDF11F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4" name="내용 개체 틀 3">
            <a:extLst>
              <a:ext uri="{FF2B5EF4-FFF2-40B4-BE49-F238E27FC236}">
                <a16:creationId xmlns:a16="http://schemas.microsoft.com/office/drawing/2014/main" id="{F4A00C36-AF48-A752-9400-E0894757885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5" name="텍스트 개체 틀 4">
            <a:extLst>
              <a:ext uri="{FF2B5EF4-FFF2-40B4-BE49-F238E27FC236}">
                <a16:creationId xmlns:a16="http://schemas.microsoft.com/office/drawing/2014/main" id="{8DE6F822-5E6D-54AE-0228-B6D947B2E406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6" name="내용 개체 틀 5">
            <a:extLst>
              <a:ext uri="{FF2B5EF4-FFF2-40B4-BE49-F238E27FC236}">
                <a16:creationId xmlns:a16="http://schemas.microsoft.com/office/drawing/2014/main" id="{78298E2C-0E03-B46D-00FD-560F8DF75EB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7" name="날짜 개체 틀 6">
            <a:extLst>
              <a:ext uri="{FF2B5EF4-FFF2-40B4-BE49-F238E27FC236}">
                <a16:creationId xmlns:a16="http://schemas.microsoft.com/office/drawing/2014/main" id="{080CD842-69BF-676B-DE68-AF6BACA84D1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06491C3-7E79-4E7B-B1A3-6AEF28F49628}" type="datetime1">
              <a:rPr lang="ko-KR" altLang="en-US" smtClean="0"/>
              <a:t>2023-05-03</a:t>
            </a:fld>
            <a:endParaRPr lang="ko-KR" altLang="en-US"/>
          </a:p>
        </p:txBody>
      </p:sp>
      <p:sp>
        <p:nvSpPr>
          <p:cNvPr id="8" name="바닥글 개체 틀 7">
            <a:extLst>
              <a:ext uri="{FF2B5EF4-FFF2-40B4-BE49-F238E27FC236}">
                <a16:creationId xmlns:a16="http://schemas.microsoft.com/office/drawing/2014/main" id="{4C4A972D-3DA3-A632-220E-F1C7DCB838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9" name="슬라이드 번호 개체 틀 8">
            <a:extLst>
              <a:ext uri="{FF2B5EF4-FFF2-40B4-BE49-F238E27FC236}">
                <a16:creationId xmlns:a16="http://schemas.microsoft.com/office/drawing/2014/main" id="{C4F448C6-B6A4-5900-A3F6-449A6B5CACE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06752512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42ABE361-64FB-E33F-6C79-A8588A9F391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날짜 개체 틀 2">
            <a:extLst>
              <a:ext uri="{FF2B5EF4-FFF2-40B4-BE49-F238E27FC236}">
                <a16:creationId xmlns:a16="http://schemas.microsoft.com/office/drawing/2014/main" id="{7324E385-4AFB-AF20-26E9-FEC306AEA59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4CC1C0-C1BF-4135-B71C-A457787E2BF3}" type="datetime1">
              <a:rPr lang="ko-KR" altLang="en-US" smtClean="0"/>
              <a:t>2023-05-03</a:t>
            </a:fld>
            <a:endParaRPr lang="ko-KR" altLang="en-US"/>
          </a:p>
        </p:txBody>
      </p:sp>
      <p:sp>
        <p:nvSpPr>
          <p:cNvPr id="4" name="바닥글 개체 틀 3">
            <a:extLst>
              <a:ext uri="{FF2B5EF4-FFF2-40B4-BE49-F238E27FC236}">
                <a16:creationId xmlns:a16="http://schemas.microsoft.com/office/drawing/2014/main" id="{827FF6C6-F3A5-CE6F-EE38-C56DD8E09B0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785DFCBD-996B-EECE-D985-8D54E47F861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373591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>
            <a:extLst>
              <a:ext uri="{FF2B5EF4-FFF2-40B4-BE49-F238E27FC236}">
                <a16:creationId xmlns:a16="http://schemas.microsoft.com/office/drawing/2014/main" id="{F8E8DE2A-214C-D92C-B684-53889438970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6DA4A1-3BE9-40EC-9865-853675CBA6B1}" type="datetime1">
              <a:rPr lang="ko-KR" altLang="en-US" smtClean="0"/>
              <a:t>2023-05-03</a:t>
            </a:fld>
            <a:endParaRPr lang="ko-KR" altLang="en-US"/>
          </a:p>
        </p:txBody>
      </p:sp>
      <p:sp>
        <p:nvSpPr>
          <p:cNvPr id="3" name="바닥글 개체 틀 2">
            <a:extLst>
              <a:ext uri="{FF2B5EF4-FFF2-40B4-BE49-F238E27FC236}">
                <a16:creationId xmlns:a16="http://schemas.microsoft.com/office/drawing/2014/main" id="{96F9B5F6-C678-E782-353E-471E56A9414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ACA9B9DF-A444-975E-FD7A-1C956E827EE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65356558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4254BE5D-7217-7B25-94FF-A6323DD5BAE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DEEFCA4B-5493-D2F8-C95C-200BA7754BD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텍스트 개체 틀 3">
            <a:extLst>
              <a:ext uri="{FF2B5EF4-FFF2-40B4-BE49-F238E27FC236}">
                <a16:creationId xmlns:a16="http://schemas.microsoft.com/office/drawing/2014/main" id="{6E0B2F08-81EA-8F0B-9BAC-9E14EDE4EEC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5" name="날짜 개체 틀 4">
            <a:extLst>
              <a:ext uri="{FF2B5EF4-FFF2-40B4-BE49-F238E27FC236}">
                <a16:creationId xmlns:a16="http://schemas.microsoft.com/office/drawing/2014/main" id="{EEBD354F-EDFB-0704-936F-4EE8C8BB720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11967F7-CB12-4738-A4CB-7AE550E9EBA3}" type="datetime1">
              <a:rPr lang="ko-KR" altLang="en-US" smtClean="0"/>
              <a:t>2023-05-03</a:t>
            </a:fld>
            <a:endParaRPr lang="ko-KR" altLang="en-US"/>
          </a:p>
        </p:txBody>
      </p:sp>
      <p:sp>
        <p:nvSpPr>
          <p:cNvPr id="6" name="바닥글 개체 틀 5">
            <a:extLst>
              <a:ext uri="{FF2B5EF4-FFF2-40B4-BE49-F238E27FC236}">
                <a16:creationId xmlns:a16="http://schemas.microsoft.com/office/drawing/2014/main" id="{EEE036A1-C543-CC8D-3E99-25C216146B9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AA7897DA-5027-2E7E-A12C-D2C322ED71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85731873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4009E5DF-17FF-4DFE-13BB-B2C5119080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363635CA-BDDC-C3DA-B93A-11BB830AFDF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/>
          </a:p>
        </p:txBody>
      </p:sp>
      <p:sp>
        <p:nvSpPr>
          <p:cNvPr id="4" name="텍스트 개체 틀 3">
            <a:extLst>
              <a:ext uri="{FF2B5EF4-FFF2-40B4-BE49-F238E27FC236}">
                <a16:creationId xmlns:a16="http://schemas.microsoft.com/office/drawing/2014/main" id="{5603A22F-2997-355F-0E64-0184A19C916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5" name="날짜 개체 틀 4">
            <a:extLst>
              <a:ext uri="{FF2B5EF4-FFF2-40B4-BE49-F238E27FC236}">
                <a16:creationId xmlns:a16="http://schemas.microsoft.com/office/drawing/2014/main" id="{44692C48-D21C-4183-0F8B-607071D46AC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BAA0DD-3A0C-4E5D-8CA2-81FCB7F78ADE}" type="datetime1">
              <a:rPr lang="ko-KR" altLang="en-US" smtClean="0"/>
              <a:t>2023-05-03</a:t>
            </a:fld>
            <a:endParaRPr lang="ko-KR" altLang="en-US"/>
          </a:p>
        </p:txBody>
      </p:sp>
      <p:sp>
        <p:nvSpPr>
          <p:cNvPr id="6" name="바닥글 개체 틀 5">
            <a:extLst>
              <a:ext uri="{FF2B5EF4-FFF2-40B4-BE49-F238E27FC236}">
                <a16:creationId xmlns:a16="http://schemas.microsoft.com/office/drawing/2014/main" id="{F831D85F-7BDE-2CD7-7017-3F41D714EC2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6B8670A4-85E3-3282-BCCF-B9EEFD642C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94025409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>
            <a:extLst>
              <a:ext uri="{FF2B5EF4-FFF2-40B4-BE49-F238E27FC236}">
                <a16:creationId xmlns:a16="http://schemas.microsoft.com/office/drawing/2014/main" id="{BBEE26EE-A0E6-CAAD-2E38-A2923E0FE00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B5A07FBD-46BB-4AC8-AB1D-E1413EA9196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4A39C2B0-512C-DA82-F1DD-C2E4605BA001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CD141E5-CC97-4EBF-81F8-2CC5DFD27A55}" type="datetime1">
              <a:rPr lang="ko-KR" altLang="en-US" smtClean="0"/>
              <a:t>2023-05-03</a:t>
            </a:fld>
            <a:endParaRPr lang="ko-KR" altLang="en-US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0D234CBB-9E6E-0049-26C3-F8E6C6995C5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92D59422-D6AD-70BB-FC62-766A366DBF2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E1CE73B-84C7-4AAC-9FE3-B393E197051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1867534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3.svg"/><Relationship Id="rId18" Type="http://schemas.openxmlformats.org/officeDocument/2006/relationships/image" Target="../media/image10.png"/><Relationship Id="rId3" Type="http://schemas.openxmlformats.org/officeDocument/2006/relationships/image" Target="../media/image3.svg"/><Relationship Id="rId21" Type="http://schemas.openxmlformats.org/officeDocument/2006/relationships/image" Target="../media/image20.png"/><Relationship Id="rId7" Type="http://schemas.openxmlformats.org/officeDocument/2006/relationships/image" Target="../media/image7.svg"/><Relationship Id="rId12" Type="http://schemas.openxmlformats.org/officeDocument/2006/relationships/image" Target="../media/image7.png"/><Relationship Id="rId17" Type="http://schemas.openxmlformats.org/officeDocument/2006/relationships/image" Target="../media/image17.svg"/><Relationship Id="rId2" Type="http://schemas.openxmlformats.org/officeDocument/2006/relationships/image" Target="../media/image2.png"/><Relationship Id="rId16" Type="http://schemas.openxmlformats.org/officeDocument/2006/relationships/image" Target="../media/image9.png"/><Relationship Id="rId20" Type="http://schemas.openxmlformats.org/officeDocument/2006/relationships/image" Target="../media/image1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11" Type="http://schemas.openxmlformats.org/officeDocument/2006/relationships/image" Target="../media/image11.svg"/><Relationship Id="rId5" Type="http://schemas.openxmlformats.org/officeDocument/2006/relationships/image" Target="../media/image5.svg"/><Relationship Id="rId15" Type="http://schemas.openxmlformats.org/officeDocument/2006/relationships/image" Target="../media/image15.svg"/><Relationship Id="rId10" Type="http://schemas.openxmlformats.org/officeDocument/2006/relationships/image" Target="../media/image6.png"/><Relationship Id="rId19" Type="http://schemas.openxmlformats.org/officeDocument/2006/relationships/image" Target="../media/image19.svg"/><Relationship Id="rId4" Type="http://schemas.openxmlformats.org/officeDocument/2006/relationships/image" Target="../media/image3.png"/><Relationship Id="rId9" Type="http://schemas.openxmlformats.org/officeDocument/2006/relationships/image" Target="../media/image9.svg"/><Relationship Id="rId14" Type="http://schemas.openxmlformats.org/officeDocument/2006/relationships/image" Target="../media/image8.png"/><Relationship Id="rId22" Type="http://schemas.openxmlformats.org/officeDocument/2006/relationships/image" Target="../media/image29.svg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sv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6.svg"/><Relationship Id="rId5" Type="http://schemas.openxmlformats.org/officeDocument/2006/relationships/image" Target="../media/image25.png"/><Relationship Id="rId4" Type="http://schemas.openxmlformats.org/officeDocument/2006/relationships/image" Target="../media/image26.jpeg"/></Relationships>
</file>

<file path=ppt/slides/_rels/slide101.xml.rels><?xml version="1.0" encoding="UTF-8" standalone="yes"?>
<Relationships xmlns="http://schemas.openxmlformats.org/package/2006/relationships"><Relationship Id="rId8" Type="http://schemas.openxmlformats.org/officeDocument/2006/relationships/tags" Target="../tags/tag483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478.xml"/><Relationship Id="rId7" Type="http://schemas.openxmlformats.org/officeDocument/2006/relationships/tags" Target="../tags/tag482.xml"/><Relationship Id="rId12" Type="http://schemas.openxmlformats.org/officeDocument/2006/relationships/tags" Target="../tags/tag487.xml"/><Relationship Id="rId2" Type="http://schemas.openxmlformats.org/officeDocument/2006/relationships/tags" Target="../tags/tag477.xml"/><Relationship Id="rId1" Type="http://schemas.openxmlformats.org/officeDocument/2006/relationships/tags" Target="../tags/tag476.xml"/><Relationship Id="rId6" Type="http://schemas.openxmlformats.org/officeDocument/2006/relationships/tags" Target="../tags/tag481.xml"/><Relationship Id="rId11" Type="http://schemas.openxmlformats.org/officeDocument/2006/relationships/tags" Target="../tags/tag486.xml"/><Relationship Id="rId5" Type="http://schemas.openxmlformats.org/officeDocument/2006/relationships/tags" Target="../tags/tag480.xml"/><Relationship Id="rId10" Type="http://schemas.openxmlformats.org/officeDocument/2006/relationships/tags" Target="../tags/tag485.xml"/><Relationship Id="rId4" Type="http://schemas.openxmlformats.org/officeDocument/2006/relationships/tags" Target="../tags/tag479.xml"/><Relationship Id="rId9" Type="http://schemas.openxmlformats.org/officeDocument/2006/relationships/tags" Target="../tags/tag484.xml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svg"/><Relationship Id="rId7" Type="http://schemas.openxmlformats.org/officeDocument/2006/relationships/image" Target="../media/image30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.svg"/><Relationship Id="rId5" Type="http://schemas.openxmlformats.org/officeDocument/2006/relationships/image" Target="../media/image21.png"/><Relationship Id="rId4" Type="http://schemas.openxmlformats.org/officeDocument/2006/relationships/image" Target="../media/image24.png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sv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sv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105.xml.rels><?xml version="1.0" encoding="UTF-8" standalone="yes"?>
<Relationships xmlns="http://schemas.openxmlformats.org/package/2006/relationships"><Relationship Id="rId8" Type="http://schemas.openxmlformats.org/officeDocument/2006/relationships/tags" Target="../tags/tag495.xml"/><Relationship Id="rId13" Type="http://schemas.openxmlformats.org/officeDocument/2006/relationships/tags" Target="../tags/tag500.xml"/><Relationship Id="rId18" Type="http://schemas.openxmlformats.org/officeDocument/2006/relationships/tags" Target="../tags/tag505.xml"/><Relationship Id="rId26" Type="http://schemas.openxmlformats.org/officeDocument/2006/relationships/tags" Target="../tags/tag513.xml"/><Relationship Id="rId3" Type="http://schemas.openxmlformats.org/officeDocument/2006/relationships/tags" Target="../tags/tag490.xml"/><Relationship Id="rId21" Type="http://schemas.openxmlformats.org/officeDocument/2006/relationships/tags" Target="../tags/tag508.xml"/><Relationship Id="rId7" Type="http://schemas.openxmlformats.org/officeDocument/2006/relationships/tags" Target="../tags/tag494.xml"/><Relationship Id="rId12" Type="http://schemas.openxmlformats.org/officeDocument/2006/relationships/tags" Target="../tags/tag499.xml"/><Relationship Id="rId17" Type="http://schemas.openxmlformats.org/officeDocument/2006/relationships/tags" Target="../tags/tag504.xml"/><Relationship Id="rId25" Type="http://schemas.openxmlformats.org/officeDocument/2006/relationships/tags" Target="../tags/tag512.xml"/><Relationship Id="rId2" Type="http://schemas.openxmlformats.org/officeDocument/2006/relationships/tags" Target="../tags/tag489.xml"/><Relationship Id="rId16" Type="http://schemas.openxmlformats.org/officeDocument/2006/relationships/tags" Target="../tags/tag503.xml"/><Relationship Id="rId20" Type="http://schemas.openxmlformats.org/officeDocument/2006/relationships/tags" Target="../tags/tag507.xml"/><Relationship Id="rId29" Type="http://schemas.openxmlformats.org/officeDocument/2006/relationships/tags" Target="../tags/tag516.xml"/><Relationship Id="rId1" Type="http://schemas.openxmlformats.org/officeDocument/2006/relationships/tags" Target="../tags/tag488.xml"/><Relationship Id="rId6" Type="http://schemas.openxmlformats.org/officeDocument/2006/relationships/tags" Target="../tags/tag493.xml"/><Relationship Id="rId11" Type="http://schemas.openxmlformats.org/officeDocument/2006/relationships/tags" Target="../tags/tag498.xml"/><Relationship Id="rId24" Type="http://schemas.openxmlformats.org/officeDocument/2006/relationships/tags" Target="../tags/tag511.xml"/><Relationship Id="rId5" Type="http://schemas.openxmlformats.org/officeDocument/2006/relationships/tags" Target="../tags/tag492.xml"/><Relationship Id="rId15" Type="http://schemas.openxmlformats.org/officeDocument/2006/relationships/tags" Target="../tags/tag502.xml"/><Relationship Id="rId23" Type="http://schemas.openxmlformats.org/officeDocument/2006/relationships/tags" Target="../tags/tag510.xml"/><Relationship Id="rId28" Type="http://schemas.openxmlformats.org/officeDocument/2006/relationships/tags" Target="../tags/tag515.xml"/><Relationship Id="rId10" Type="http://schemas.openxmlformats.org/officeDocument/2006/relationships/tags" Target="../tags/tag497.xml"/><Relationship Id="rId19" Type="http://schemas.openxmlformats.org/officeDocument/2006/relationships/tags" Target="../tags/tag506.xml"/><Relationship Id="rId31" Type="http://schemas.openxmlformats.org/officeDocument/2006/relationships/slideLayout" Target="../slideLayouts/slideLayout2.xml"/><Relationship Id="rId4" Type="http://schemas.openxmlformats.org/officeDocument/2006/relationships/tags" Target="../tags/tag491.xml"/><Relationship Id="rId9" Type="http://schemas.openxmlformats.org/officeDocument/2006/relationships/tags" Target="../tags/tag496.xml"/><Relationship Id="rId14" Type="http://schemas.openxmlformats.org/officeDocument/2006/relationships/tags" Target="../tags/tag501.xml"/><Relationship Id="rId22" Type="http://schemas.openxmlformats.org/officeDocument/2006/relationships/tags" Target="../tags/tag509.xml"/><Relationship Id="rId27" Type="http://schemas.openxmlformats.org/officeDocument/2006/relationships/tags" Target="../tags/tag514.xml"/><Relationship Id="rId30" Type="http://schemas.openxmlformats.org/officeDocument/2006/relationships/tags" Target="../tags/tag517.xml"/></Relationships>
</file>

<file path=ppt/slides/_rels/slide106.xml.rels><?xml version="1.0" encoding="UTF-8" standalone="yes"?>
<Relationships xmlns="http://schemas.openxmlformats.org/package/2006/relationships"><Relationship Id="rId8" Type="http://schemas.openxmlformats.org/officeDocument/2006/relationships/tags" Target="../tags/tag525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520.xml"/><Relationship Id="rId7" Type="http://schemas.openxmlformats.org/officeDocument/2006/relationships/tags" Target="../tags/tag524.xml"/><Relationship Id="rId12" Type="http://schemas.openxmlformats.org/officeDocument/2006/relationships/tags" Target="../tags/tag529.xml"/><Relationship Id="rId17" Type="http://schemas.openxmlformats.org/officeDocument/2006/relationships/image" Target="../media/image31.svg"/><Relationship Id="rId2" Type="http://schemas.openxmlformats.org/officeDocument/2006/relationships/tags" Target="../tags/tag519.xml"/><Relationship Id="rId16" Type="http://schemas.openxmlformats.org/officeDocument/2006/relationships/image" Target="../media/image21.png"/><Relationship Id="rId1" Type="http://schemas.openxmlformats.org/officeDocument/2006/relationships/tags" Target="../tags/tag518.xml"/><Relationship Id="rId6" Type="http://schemas.openxmlformats.org/officeDocument/2006/relationships/tags" Target="../tags/tag523.xml"/><Relationship Id="rId11" Type="http://schemas.openxmlformats.org/officeDocument/2006/relationships/tags" Target="../tags/tag528.xml"/><Relationship Id="rId5" Type="http://schemas.openxmlformats.org/officeDocument/2006/relationships/tags" Target="../tags/tag522.xml"/><Relationship Id="rId15" Type="http://schemas.openxmlformats.org/officeDocument/2006/relationships/image" Target="../media/image36.svg"/><Relationship Id="rId10" Type="http://schemas.openxmlformats.org/officeDocument/2006/relationships/tags" Target="../tags/tag527.xml"/><Relationship Id="rId4" Type="http://schemas.openxmlformats.org/officeDocument/2006/relationships/tags" Target="../tags/tag521.xml"/><Relationship Id="rId9" Type="http://schemas.openxmlformats.org/officeDocument/2006/relationships/tags" Target="../tags/tag526.xml"/><Relationship Id="rId14" Type="http://schemas.openxmlformats.org/officeDocument/2006/relationships/image" Target="../media/image25.png"/></Relationships>
</file>

<file path=ppt/slides/_rels/slide10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13" Type="http://schemas.openxmlformats.org/officeDocument/2006/relationships/image" Target="../media/image22.png"/><Relationship Id="rId3" Type="http://schemas.openxmlformats.org/officeDocument/2006/relationships/tags" Target="../tags/tag532.xml"/><Relationship Id="rId7" Type="http://schemas.openxmlformats.org/officeDocument/2006/relationships/slideLayout" Target="../slideLayouts/slideLayout2.xml"/><Relationship Id="rId12" Type="http://schemas.openxmlformats.org/officeDocument/2006/relationships/image" Target="../media/image30.png"/><Relationship Id="rId2" Type="http://schemas.openxmlformats.org/officeDocument/2006/relationships/tags" Target="../tags/tag531.xml"/><Relationship Id="rId1" Type="http://schemas.openxmlformats.org/officeDocument/2006/relationships/tags" Target="../tags/tag530.xml"/><Relationship Id="rId6" Type="http://schemas.openxmlformats.org/officeDocument/2006/relationships/tags" Target="../tags/tag535.xml"/><Relationship Id="rId11" Type="http://schemas.openxmlformats.org/officeDocument/2006/relationships/image" Target="../media/image31.svg"/><Relationship Id="rId5" Type="http://schemas.openxmlformats.org/officeDocument/2006/relationships/tags" Target="../tags/tag534.xml"/><Relationship Id="rId10" Type="http://schemas.openxmlformats.org/officeDocument/2006/relationships/image" Target="../media/image21.png"/><Relationship Id="rId4" Type="http://schemas.openxmlformats.org/officeDocument/2006/relationships/tags" Target="../tags/tag533.xml"/><Relationship Id="rId9" Type="http://schemas.openxmlformats.org/officeDocument/2006/relationships/image" Target="../media/image36.svg"/></Relationships>
</file>

<file path=ppt/slides/_rels/slide108.xml.rels><?xml version="1.0" encoding="UTF-8" standalone="yes"?>
<Relationships xmlns="http://schemas.openxmlformats.org/package/2006/relationships"><Relationship Id="rId8" Type="http://schemas.openxmlformats.org/officeDocument/2006/relationships/tags" Target="../tags/tag543.xml"/><Relationship Id="rId13" Type="http://schemas.openxmlformats.org/officeDocument/2006/relationships/tags" Target="../tags/tag548.xml"/><Relationship Id="rId18" Type="http://schemas.openxmlformats.org/officeDocument/2006/relationships/tags" Target="../tags/tag553.xml"/><Relationship Id="rId3" Type="http://schemas.openxmlformats.org/officeDocument/2006/relationships/tags" Target="../tags/tag538.xml"/><Relationship Id="rId7" Type="http://schemas.openxmlformats.org/officeDocument/2006/relationships/tags" Target="../tags/tag542.xml"/><Relationship Id="rId12" Type="http://schemas.openxmlformats.org/officeDocument/2006/relationships/tags" Target="../tags/tag547.xml"/><Relationship Id="rId17" Type="http://schemas.openxmlformats.org/officeDocument/2006/relationships/tags" Target="../tags/tag552.xml"/><Relationship Id="rId2" Type="http://schemas.openxmlformats.org/officeDocument/2006/relationships/tags" Target="../tags/tag537.xml"/><Relationship Id="rId16" Type="http://schemas.openxmlformats.org/officeDocument/2006/relationships/tags" Target="../tags/tag551.xml"/><Relationship Id="rId1" Type="http://schemas.openxmlformats.org/officeDocument/2006/relationships/tags" Target="../tags/tag536.xml"/><Relationship Id="rId6" Type="http://schemas.openxmlformats.org/officeDocument/2006/relationships/tags" Target="../tags/tag541.xml"/><Relationship Id="rId11" Type="http://schemas.openxmlformats.org/officeDocument/2006/relationships/tags" Target="../tags/tag546.xml"/><Relationship Id="rId5" Type="http://schemas.openxmlformats.org/officeDocument/2006/relationships/tags" Target="../tags/tag540.xml"/><Relationship Id="rId15" Type="http://schemas.openxmlformats.org/officeDocument/2006/relationships/tags" Target="../tags/tag550.xml"/><Relationship Id="rId10" Type="http://schemas.openxmlformats.org/officeDocument/2006/relationships/tags" Target="../tags/tag545.xml"/><Relationship Id="rId19" Type="http://schemas.openxmlformats.org/officeDocument/2006/relationships/slideLayout" Target="../slideLayouts/slideLayout2.xml"/><Relationship Id="rId4" Type="http://schemas.openxmlformats.org/officeDocument/2006/relationships/tags" Target="../tags/tag539.xml"/><Relationship Id="rId9" Type="http://schemas.openxmlformats.org/officeDocument/2006/relationships/tags" Target="../tags/tag544.xml"/><Relationship Id="rId14" Type="http://schemas.openxmlformats.org/officeDocument/2006/relationships/tags" Target="../tags/tag549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4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3.svg"/><Relationship Id="rId18" Type="http://schemas.openxmlformats.org/officeDocument/2006/relationships/image" Target="../media/image10.png"/><Relationship Id="rId3" Type="http://schemas.openxmlformats.org/officeDocument/2006/relationships/image" Target="../media/image3.svg"/><Relationship Id="rId21" Type="http://schemas.openxmlformats.org/officeDocument/2006/relationships/image" Target="../media/image20.png"/><Relationship Id="rId7" Type="http://schemas.openxmlformats.org/officeDocument/2006/relationships/image" Target="../media/image7.svg"/><Relationship Id="rId12" Type="http://schemas.openxmlformats.org/officeDocument/2006/relationships/image" Target="../media/image7.png"/><Relationship Id="rId17" Type="http://schemas.openxmlformats.org/officeDocument/2006/relationships/image" Target="../media/image17.svg"/><Relationship Id="rId2" Type="http://schemas.openxmlformats.org/officeDocument/2006/relationships/image" Target="../media/image2.png"/><Relationship Id="rId16" Type="http://schemas.openxmlformats.org/officeDocument/2006/relationships/image" Target="../media/image9.png"/><Relationship Id="rId20" Type="http://schemas.openxmlformats.org/officeDocument/2006/relationships/image" Target="../media/image1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11" Type="http://schemas.openxmlformats.org/officeDocument/2006/relationships/image" Target="../media/image11.svg"/><Relationship Id="rId5" Type="http://schemas.openxmlformats.org/officeDocument/2006/relationships/image" Target="../media/image5.svg"/><Relationship Id="rId15" Type="http://schemas.openxmlformats.org/officeDocument/2006/relationships/image" Target="../media/image15.svg"/><Relationship Id="rId10" Type="http://schemas.openxmlformats.org/officeDocument/2006/relationships/image" Target="../media/image6.png"/><Relationship Id="rId19" Type="http://schemas.openxmlformats.org/officeDocument/2006/relationships/image" Target="../media/image19.svg"/><Relationship Id="rId4" Type="http://schemas.openxmlformats.org/officeDocument/2006/relationships/image" Target="../media/image3.png"/><Relationship Id="rId9" Type="http://schemas.openxmlformats.org/officeDocument/2006/relationships/image" Target="../media/image9.svg"/><Relationship Id="rId14" Type="http://schemas.openxmlformats.org/officeDocument/2006/relationships/image" Target="../media/image8.png"/><Relationship Id="rId22" Type="http://schemas.openxmlformats.org/officeDocument/2006/relationships/image" Target="../media/image29.svg"/></Relationships>
</file>

<file path=ppt/slides/_rels/slide1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tags" Target="../tags/tag556.xml"/><Relationship Id="rId7" Type="http://schemas.openxmlformats.org/officeDocument/2006/relationships/slideLayout" Target="../slideLayouts/slideLayout2.xml"/><Relationship Id="rId2" Type="http://schemas.openxmlformats.org/officeDocument/2006/relationships/tags" Target="../tags/tag555.xml"/><Relationship Id="rId1" Type="http://schemas.openxmlformats.org/officeDocument/2006/relationships/tags" Target="../tags/tag554.xml"/><Relationship Id="rId6" Type="http://schemas.openxmlformats.org/officeDocument/2006/relationships/tags" Target="../tags/tag559.xml"/><Relationship Id="rId5" Type="http://schemas.openxmlformats.org/officeDocument/2006/relationships/tags" Target="../tags/tag558.xml"/><Relationship Id="rId10" Type="http://schemas.openxmlformats.org/officeDocument/2006/relationships/image" Target="../media/image36.svg"/><Relationship Id="rId4" Type="http://schemas.openxmlformats.org/officeDocument/2006/relationships/tags" Target="../tags/tag557.xml"/><Relationship Id="rId9" Type="http://schemas.openxmlformats.org/officeDocument/2006/relationships/image" Target="../media/image25.png"/></Relationships>
</file>

<file path=ppt/slides/_rels/slide111.xml.rels><?xml version="1.0" encoding="UTF-8" standalone="yes"?>
<Relationships xmlns="http://schemas.openxmlformats.org/package/2006/relationships"><Relationship Id="rId8" Type="http://schemas.openxmlformats.org/officeDocument/2006/relationships/tags" Target="../tags/tag567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562.xml"/><Relationship Id="rId7" Type="http://schemas.openxmlformats.org/officeDocument/2006/relationships/tags" Target="../tags/tag566.xml"/><Relationship Id="rId12" Type="http://schemas.openxmlformats.org/officeDocument/2006/relationships/tags" Target="../tags/tag571.xml"/><Relationship Id="rId17" Type="http://schemas.openxmlformats.org/officeDocument/2006/relationships/image" Target="../media/image36.svg"/><Relationship Id="rId2" Type="http://schemas.openxmlformats.org/officeDocument/2006/relationships/tags" Target="../tags/tag561.xml"/><Relationship Id="rId16" Type="http://schemas.openxmlformats.org/officeDocument/2006/relationships/image" Target="../media/image25.png"/><Relationship Id="rId1" Type="http://schemas.openxmlformats.org/officeDocument/2006/relationships/tags" Target="../tags/tag560.xml"/><Relationship Id="rId6" Type="http://schemas.openxmlformats.org/officeDocument/2006/relationships/tags" Target="../tags/tag565.xml"/><Relationship Id="rId11" Type="http://schemas.openxmlformats.org/officeDocument/2006/relationships/tags" Target="../tags/tag570.xml"/><Relationship Id="rId5" Type="http://schemas.openxmlformats.org/officeDocument/2006/relationships/tags" Target="../tags/tag564.xml"/><Relationship Id="rId15" Type="http://schemas.openxmlformats.org/officeDocument/2006/relationships/image" Target="../media/image39.svg"/><Relationship Id="rId10" Type="http://schemas.openxmlformats.org/officeDocument/2006/relationships/tags" Target="../tags/tag569.xml"/><Relationship Id="rId4" Type="http://schemas.openxmlformats.org/officeDocument/2006/relationships/tags" Target="../tags/tag563.xml"/><Relationship Id="rId9" Type="http://schemas.openxmlformats.org/officeDocument/2006/relationships/tags" Target="../tags/tag568.xml"/><Relationship Id="rId14" Type="http://schemas.openxmlformats.org/officeDocument/2006/relationships/image" Target="../media/image27.png"/></Relationships>
</file>

<file path=ppt/slides/_rels/slide112.xml.rels><?xml version="1.0" encoding="UTF-8" standalone="yes"?>
<Relationships xmlns="http://schemas.openxmlformats.org/package/2006/relationships"><Relationship Id="rId8" Type="http://schemas.openxmlformats.org/officeDocument/2006/relationships/tags" Target="../tags/tag579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574.xml"/><Relationship Id="rId7" Type="http://schemas.openxmlformats.org/officeDocument/2006/relationships/tags" Target="../tags/tag578.xml"/><Relationship Id="rId12" Type="http://schemas.openxmlformats.org/officeDocument/2006/relationships/tags" Target="../tags/tag583.xml"/><Relationship Id="rId17" Type="http://schemas.openxmlformats.org/officeDocument/2006/relationships/image" Target="../media/image36.svg"/><Relationship Id="rId2" Type="http://schemas.openxmlformats.org/officeDocument/2006/relationships/tags" Target="../tags/tag573.xml"/><Relationship Id="rId16" Type="http://schemas.openxmlformats.org/officeDocument/2006/relationships/image" Target="../media/image25.png"/><Relationship Id="rId1" Type="http://schemas.openxmlformats.org/officeDocument/2006/relationships/tags" Target="../tags/tag572.xml"/><Relationship Id="rId6" Type="http://schemas.openxmlformats.org/officeDocument/2006/relationships/tags" Target="../tags/tag577.xml"/><Relationship Id="rId11" Type="http://schemas.openxmlformats.org/officeDocument/2006/relationships/tags" Target="../tags/tag582.xml"/><Relationship Id="rId5" Type="http://schemas.openxmlformats.org/officeDocument/2006/relationships/tags" Target="../tags/tag576.xml"/><Relationship Id="rId15" Type="http://schemas.openxmlformats.org/officeDocument/2006/relationships/image" Target="../media/image39.svg"/><Relationship Id="rId10" Type="http://schemas.openxmlformats.org/officeDocument/2006/relationships/tags" Target="../tags/tag581.xml"/><Relationship Id="rId4" Type="http://schemas.openxmlformats.org/officeDocument/2006/relationships/tags" Target="../tags/tag575.xml"/><Relationship Id="rId9" Type="http://schemas.openxmlformats.org/officeDocument/2006/relationships/tags" Target="../tags/tag580.xml"/><Relationship Id="rId14" Type="http://schemas.openxmlformats.org/officeDocument/2006/relationships/image" Target="../media/image27.png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sv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.svg"/><Relationship Id="rId5" Type="http://schemas.openxmlformats.org/officeDocument/2006/relationships/image" Target="../media/image21.png"/><Relationship Id="rId4" Type="http://schemas.openxmlformats.org/officeDocument/2006/relationships/image" Target="../media/image24.png"/></Relationships>
</file>

<file path=ppt/slides/_rels/slide114.xml.rels><?xml version="1.0" encoding="UTF-8" standalone="yes"?>
<Relationships xmlns="http://schemas.openxmlformats.org/package/2006/relationships"><Relationship Id="rId8" Type="http://schemas.openxmlformats.org/officeDocument/2006/relationships/tags" Target="../tags/tag591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586.xml"/><Relationship Id="rId7" Type="http://schemas.openxmlformats.org/officeDocument/2006/relationships/tags" Target="../tags/tag590.xml"/><Relationship Id="rId12" Type="http://schemas.openxmlformats.org/officeDocument/2006/relationships/tags" Target="../tags/tag595.xml"/><Relationship Id="rId2" Type="http://schemas.openxmlformats.org/officeDocument/2006/relationships/tags" Target="../tags/tag585.xml"/><Relationship Id="rId1" Type="http://schemas.openxmlformats.org/officeDocument/2006/relationships/tags" Target="../tags/tag584.xml"/><Relationship Id="rId6" Type="http://schemas.openxmlformats.org/officeDocument/2006/relationships/tags" Target="../tags/tag589.xml"/><Relationship Id="rId11" Type="http://schemas.openxmlformats.org/officeDocument/2006/relationships/tags" Target="../tags/tag594.xml"/><Relationship Id="rId5" Type="http://schemas.openxmlformats.org/officeDocument/2006/relationships/tags" Target="../tags/tag588.xml"/><Relationship Id="rId15" Type="http://schemas.openxmlformats.org/officeDocument/2006/relationships/image" Target="../media/image39.svg"/><Relationship Id="rId10" Type="http://schemas.openxmlformats.org/officeDocument/2006/relationships/tags" Target="../tags/tag593.xml"/><Relationship Id="rId4" Type="http://schemas.openxmlformats.org/officeDocument/2006/relationships/tags" Target="../tags/tag587.xml"/><Relationship Id="rId9" Type="http://schemas.openxmlformats.org/officeDocument/2006/relationships/tags" Target="../tags/tag592.xml"/><Relationship Id="rId14" Type="http://schemas.openxmlformats.org/officeDocument/2006/relationships/image" Target="../media/image27.png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1.svg"/></Relationships>
</file>

<file path=ppt/slides/_rels/slide117.xml.rels><?xml version="1.0" encoding="UTF-8" standalone="yes"?>
<Relationships xmlns="http://schemas.openxmlformats.org/package/2006/relationships"><Relationship Id="rId8" Type="http://schemas.openxmlformats.org/officeDocument/2006/relationships/tags" Target="../tags/tag603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598.xml"/><Relationship Id="rId7" Type="http://schemas.openxmlformats.org/officeDocument/2006/relationships/tags" Target="../tags/tag602.xml"/><Relationship Id="rId12" Type="http://schemas.openxmlformats.org/officeDocument/2006/relationships/tags" Target="../tags/tag607.xml"/><Relationship Id="rId2" Type="http://schemas.openxmlformats.org/officeDocument/2006/relationships/tags" Target="../tags/tag597.xml"/><Relationship Id="rId1" Type="http://schemas.openxmlformats.org/officeDocument/2006/relationships/tags" Target="../tags/tag596.xml"/><Relationship Id="rId6" Type="http://schemas.openxmlformats.org/officeDocument/2006/relationships/tags" Target="../tags/tag601.xml"/><Relationship Id="rId11" Type="http://schemas.openxmlformats.org/officeDocument/2006/relationships/tags" Target="../tags/tag606.xml"/><Relationship Id="rId5" Type="http://schemas.openxmlformats.org/officeDocument/2006/relationships/tags" Target="../tags/tag600.xml"/><Relationship Id="rId15" Type="http://schemas.openxmlformats.org/officeDocument/2006/relationships/image" Target="../media/image39.svg"/><Relationship Id="rId10" Type="http://schemas.openxmlformats.org/officeDocument/2006/relationships/tags" Target="../tags/tag605.xml"/><Relationship Id="rId4" Type="http://schemas.openxmlformats.org/officeDocument/2006/relationships/tags" Target="../tags/tag599.xml"/><Relationship Id="rId9" Type="http://schemas.openxmlformats.org/officeDocument/2006/relationships/tags" Target="../tags/tag604.xml"/><Relationship Id="rId14" Type="http://schemas.openxmlformats.org/officeDocument/2006/relationships/image" Target="../media/image27.png"/></Relationships>
</file>

<file path=ppt/slides/_rels/slide118.xml.rels><?xml version="1.0" encoding="UTF-8" standalone="yes"?>
<Relationships xmlns="http://schemas.openxmlformats.org/package/2006/relationships"><Relationship Id="rId8" Type="http://schemas.openxmlformats.org/officeDocument/2006/relationships/tags" Target="../tags/tag615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610.xml"/><Relationship Id="rId7" Type="http://schemas.openxmlformats.org/officeDocument/2006/relationships/tags" Target="../tags/tag614.xml"/><Relationship Id="rId12" Type="http://schemas.openxmlformats.org/officeDocument/2006/relationships/tags" Target="../tags/tag619.xml"/><Relationship Id="rId2" Type="http://schemas.openxmlformats.org/officeDocument/2006/relationships/tags" Target="../tags/tag609.xml"/><Relationship Id="rId1" Type="http://schemas.openxmlformats.org/officeDocument/2006/relationships/tags" Target="../tags/tag608.xml"/><Relationship Id="rId6" Type="http://schemas.openxmlformats.org/officeDocument/2006/relationships/tags" Target="../tags/tag613.xml"/><Relationship Id="rId11" Type="http://schemas.openxmlformats.org/officeDocument/2006/relationships/tags" Target="../tags/tag618.xml"/><Relationship Id="rId5" Type="http://schemas.openxmlformats.org/officeDocument/2006/relationships/tags" Target="../tags/tag612.xml"/><Relationship Id="rId15" Type="http://schemas.openxmlformats.org/officeDocument/2006/relationships/image" Target="../media/image39.svg"/><Relationship Id="rId10" Type="http://schemas.openxmlformats.org/officeDocument/2006/relationships/tags" Target="../tags/tag617.xml"/><Relationship Id="rId4" Type="http://schemas.openxmlformats.org/officeDocument/2006/relationships/tags" Target="../tags/tag611.xml"/><Relationship Id="rId9" Type="http://schemas.openxmlformats.org/officeDocument/2006/relationships/tags" Target="../tags/tag616.xml"/><Relationship Id="rId14" Type="http://schemas.openxmlformats.org/officeDocument/2006/relationships/image" Target="../media/image27.png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3.svg"/><Relationship Id="rId18" Type="http://schemas.openxmlformats.org/officeDocument/2006/relationships/image" Target="../media/image10.png"/><Relationship Id="rId3" Type="http://schemas.openxmlformats.org/officeDocument/2006/relationships/image" Target="../media/image3.svg"/><Relationship Id="rId21" Type="http://schemas.openxmlformats.org/officeDocument/2006/relationships/image" Target="../media/image20.png"/><Relationship Id="rId7" Type="http://schemas.openxmlformats.org/officeDocument/2006/relationships/image" Target="../media/image7.svg"/><Relationship Id="rId12" Type="http://schemas.openxmlformats.org/officeDocument/2006/relationships/image" Target="../media/image7.png"/><Relationship Id="rId17" Type="http://schemas.openxmlformats.org/officeDocument/2006/relationships/image" Target="../media/image17.svg"/><Relationship Id="rId2" Type="http://schemas.openxmlformats.org/officeDocument/2006/relationships/image" Target="../media/image2.png"/><Relationship Id="rId16" Type="http://schemas.openxmlformats.org/officeDocument/2006/relationships/image" Target="../media/image9.png"/><Relationship Id="rId20" Type="http://schemas.openxmlformats.org/officeDocument/2006/relationships/image" Target="../media/image1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11" Type="http://schemas.openxmlformats.org/officeDocument/2006/relationships/image" Target="../media/image11.svg"/><Relationship Id="rId5" Type="http://schemas.openxmlformats.org/officeDocument/2006/relationships/image" Target="../media/image5.svg"/><Relationship Id="rId15" Type="http://schemas.openxmlformats.org/officeDocument/2006/relationships/image" Target="../media/image15.svg"/><Relationship Id="rId10" Type="http://schemas.openxmlformats.org/officeDocument/2006/relationships/image" Target="../media/image6.png"/><Relationship Id="rId19" Type="http://schemas.openxmlformats.org/officeDocument/2006/relationships/image" Target="../media/image19.svg"/><Relationship Id="rId4" Type="http://schemas.openxmlformats.org/officeDocument/2006/relationships/image" Target="../media/image3.png"/><Relationship Id="rId9" Type="http://schemas.openxmlformats.org/officeDocument/2006/relationships/image" Target="../media/image9.svg"/><Relationship Id="rId14" Type="http://schemas.openxmlformats.org/officeDocument/2006/relationships/image" Target="../media/image8.png"/><Relationship Id="rId22" Type="http://schemas.openxmlformats.org/officeDocument/2006/relationships/image" Target="../media/image29.svg"/></Relationships>
</file>

<file path=ppt/slides/_rels/slide120.xml.rels><?xml version="1.0" encoding="UTF-8" standalone="yes"?>
<Relationships xmlns="http://schemas.openxmlformats.org/package/2006/relationships"><Relationship Id="rId8" Type="http://schemas.openxmlformats.org/officeDocument/2006/relationships/tags" Target="../tags/tag627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622.xml"/><Relationship Id="rId7" Type="http://schemas.openxmlformats.org/officeDocument/2006/relationships/tags" Target="../tags/tag626.xml"/><Relationship Id="rId12" Type="http://schemas.openxmlformats.org/officeDocument/2006/relationships/tags" Target="../tags/tag631.xml"/><Relationship Id="rId2" Type="http://schemas.openxmlformats.org/officeDocument/2006/relationships/tags" Target="../tags/tag621.xml"/><Relationship Id="rId1" Type="http://schemas.openxmlformats.org/officeDocument/2006/relationships/tags" Target="../tags/tag620.xml"/><Relationship Id="rId6" Type="http://schemas.openxmlformats.org/officeDocument/2006/relationships/tags" Target="../tags/tag625.xml"/><Relationship Id="rId11" Type="http://schemas.openxmlformats.org/officeDocument/2006/relationships/tags" Target="../tags/tag630.xml"/><Relationship Id="rId5" Type="http://schemas.openxmlformats.org/officeDocument/2006/relationships/tags" Target="../tags/tag624.xml"/><Relationship Id="rId10" Type="http://schemas.openxmlformats.org/officeDocument/2006/relationships/tags" Target="../tags/tag629.xml"/><Relationship Id="rId4" Type="http://schemas.openxmlformats.org/officeDocument/2006/relationships/tags" Target="../tags/tag623.xml"/><Relationship Id="rId9" Type="http://schemas.openxmlformats.org/officeDocument/2006/relationships/tags" Target="../tags/tag628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3.svg"/><Relationship Id="rId18" Type="http://schemas.openxmlformats.org/officeDocument/2006/relationships/image" Target="../media/image10.png"/><Relationship Id="rId3" Type="http://schemas.openxmlformats.org/officeDocument/2006/relationships/image" Target="../media/image3.svg"/><Relationship Id="rId21" Type="http://schemas.openxmlformats.org/officeDocument/2006/relationships/image" Target="../media/image20.png"/><Relationship Id="rId7" Type="http://schemas.openxmlformats.org/officeDocument/2006/relationships/image" Target="../media/image7.svg"/><Relationship Id="rId12" Type="http://schemas.openxmlformats.org/officeDocument/2006/relationships/image" Target="../media/image7.png"/><Relationship Id="rId17" Type="http://schemas.openxmlformats.org/officeDocument/2006/relationships/image" Target="../media/image17.svg"/><Relationship Id="rId2" Type="http://schemas.openxmlformats.org/officeDocument/2006/relationships/image" Target="../media/image2.png"/><Relationship Id="rId16" Type="http://schemas.openxmlformats.org/officeDocument/2006/relationships/image" Target="../media/image9.png"/><Relationship Id="rId20" Type="http://schemas.openxmlformats.org/officeDocument/2006/relationships/image" Target="../media/image1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11" Type="http://schemas.openxmlformats.org/officeDocument/2006/relationships/image" Target="../media/image11.svg"/><Relationship Id="rId5" Type="http://schemas.openxmlformats.org/officeDocument/2006/relationships/image" Target="../media/image5.svg"/><Relationship Id="rId15" Type="http://schemas.openxmlformats.org/officeDocument/2006/relationships/image" Target="../media/image15.svg"/><Relationship Id="rId10" Type="http://schemas.openxmlformats.org/officeDocument/2006/relationships/image" Target="../media/image6.png"/><Relationship Id="rId19" Type="http://schemas.openxmlformats.org/officeDocument/2006/relationships/image" Target="../media/image19.svg"/><Relationship Id="rId4" Type="http://schemas.openxmlformats.org/officeDocument/2006/relationships/image" Target="../media/image3.png"/><Relationship Id="rId9" Type="http://schemas.openxmlformats.org/officeDocument/2006/relationships/image" Target="../media/image9.svg"/><Relationship Id="rId14" Type="http://schemas.openxmlformats.org/officeDocument/2006/relationships/image" Target="../media/image8.png"/><Relationship Id="rId22" Type="http://schemas.openxmlformats.org/officeDocument/2006/relationships/image" Target="../media/image29.sv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3.svg"/><Relationship Id="rId18" Type="http://schemas.openxmlformats.org/officeDocument/2006/relationships/image" Target="../media/image10.png"/><Relationship Id="rId3" Type="http://schemas.openxmlformats.org/officeDocument/2006/relationships/image" Target="../media/image3.svg"/><Relationship Id="rId21" Type="http://schemas.openxmlformats.org/officeDocument/2006/relationships/image" Target="../media/image20.png"/><Relationship Id="rId7" Type="http://schemas.openxmlformats.org/officeDocument/2006/relationships/image" Target="../media/image7.svg"/><Relationship Id="rId12" Type="http://schemas.openxmlformats.org/officeDocument/2006/relationships/image" Target="../media/image7.png"/><Relationship Id="rId17" Type="http://schemas.openxmlformats.org/officeDocument/2006/relationships/image" Target="../media/image17.svg"/><Relationship Id="rId2" Type="http://schemas.openxmlformats.org/officeDocument/2006/relationships/image" Target="../media/image2.png"/><Relationship Id="rId16" Type="http://schemas.openxmlformats.org/officeDocument/2006/relationships/image" Target="../media/image9.png"/><Relationship Id="rId20" Type="http://schemas.openxmlformats.org/officeDocument/2006/relationships/image" Target="../media/image1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11" Type="http://schemas.openxmlformats.org/officeDocument/2006/relationships/image" Target="../media/image11.svg"/><Relationship Id="rId5" Type="http://schemas.openxmlformats.org/officeDocument/2006/relationships/image" Target="../media/image5.svg"/><Relationship Id="rId15" Type="http://schemas.openxmlformats.org/officeDocument/2006/relationships/image" Target="../media/image15.svg"/><Relationship Id="rId10" Type="http://schemas.openxmlformats.org/officeDocument/2006/relationships/image" Target="../media/image6.png"/><Relationship Id="rId19" Type="http://schemas.openxmlformats.org/officeDocument/2006/relationships/image" Target="../media/image19.svg"/><Relationship Id="rId4" Type="http://schemas.openxmlformats.org/officeDocument/2006/relationships/image" Target="../media/image3.png"/><Relationship Id="rId9" Type="http://schemas.openxmlformats.org/officeDocument/2006/relationships/image" Target="../media/image9.svg"/><Relationship Id="rId14" Type="http://schemas.openxmlformats.org/officeDocument/2006/relationships/image" Target="../media/image8.png"/><Relationship Id="rId22" Type="http://schemas.openxmlformats.org/officeDocument/2006/relationships/image" Target="../media/image29.sv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3.svg"/><Relationship Id="rId18" Type="http://schemas.openxmlformats.org/officeDocument/2006/relationships/image" Target="../media/image10.png"/><Relationship Id="rId3" Type="http://schemas.openxmlformats.org/officeDocument/2006/relationships/image" Target="../media/image3.svg"/><Relationship Id="rId21" Type="http://schemas.openxmlformats.org/officeDocument/2006/relationships/image" Target="../media/image20.png"/><Relationship Id="rId7" Type="http://schemas.openxmlformats.org/officeDocument/2006/relationships/image" Target="../media/image7.svg"/><Relationship Id="rId12" Type="http://schemas.openxmlformats.org/officeDocument/2006/relationships/image" Target="../media/image7.png"/><Relationship Id="rId17" Type="http://schemas.openxmlformats.org/officeDocument/2006/relationships/image" Target="../media/image17.svg"/><Relationship Id="rId2" Type="http://schemas.openxmlformats.org/officeDocument/2006/relationships/image" Target="../media/image2.png"/><Relationship Id="rId16" Type="http://schemas.openxmlformats.org/officeDocument/2006/relationships/image" Target="../media/image9.png"/><Relationship Id="rId20" Type="http://schemas.openxmlformats.org/officeDocument/2006/relationships/image" Target="../media/image1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11" Type="http://schemas.openxmlformats.org/officeDocument/2006/relationships/image" Target="../media/image11.svg"/><Relationship Id="rId5" Type="http://schemas.openxmlformats.org/officeDocument/2006/relationships/image" Target="../media/image5.svg"/><Relationship Id="rId15" Type="http://schemas.openxmlformats.org/officeDocument/2006/relationships/image" Target="../media/image15.svg"/><Relationship Id="rId10" Type="http://schemas.openxmlformats.org/officeDocument/2006/relationships/image" Target="../media/image6.png"/><Relationship Id="rId19" Type="http://schemas.openxmlformats.org/officeDocument/2006/relationships/image" Target="../media/image19.svg"/><Relationship Id="rId4" Type="http://schemas.openxmlformats.org/officeDocument/2006/relationships/image" Target="../media/image3.png"/><Relationship Id="rId9" Type="http://schemas.openxmlformats.org/officeDocument/2006/relationships/image" Target="../media/image9.svg"/><Relationship Id="rId14" Type="http://schemas.openxmlformats.org/officeDocument/2006/relationships/image" Target="../media/image8.png"/><Relationship Id="rId22" Type="http://schemas.openxmlformats.org/officeDocument/2006/relationships/image" Target="../media/image29.svg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sv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2.png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tags" Target="../tags/tag8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3.xml"/><Relationship Id="rId7" Type="http://schemas.openxmlformats.org/officeDocument/2006/relationships/tags" Target="../tags/tag7.xml"/><Relationship Id="rId12" Type="http://schemas.openxmlformats.org/officeDocument/2006/relationships/tags" Target="../tags/tag12.xml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6" Type="http://schemas.openxmlformats.org/officeDocument/2006/relationships/tags" Target="../tags/tag6.xml"/><Relationship Id="rId11" Type="http://schemas.openxmlformats.org/officeDocument/2006/relationships/tags" Target="../tags/tag11.xml"/><Relationship Id="rId5" Type="http://schemas.openxmlformats.org/officeDocument/2006/relationships/tags" Target="../tags/tag5.xml"/><Relationship Id="rId10" Type="http://schemas.openxmlformats.org/officeDocument/2006/relationships/tags" Target="../tags/tag10.xml"/><Relationship Id="rId4" Type="http://schemas.openxmlformats.org/officeDocument/2006/relationships/tags" Target="../tags/tag4.xml"/><Relationship Id="rId9" Type="http://schemas.openxmlformats.org/officeDocument/2006/relationships/tags" Target="../tags/tag9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6.svg"/><Relationship Id="rId5" Type="http://schemas.openxmlformats.org/officeDocument/2006/relationships/image" Target="../media/image25.png"/><Relationship Id="rId4" Type="http://schemas.openxmlformats.org/officeDocument/2006/relationships/image" Target="../media/image31.sv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tags" Target="../tags/tag20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15.xml"/><Relationship Id="rId7" Type="http://schemas.openxmlformats.org/officeDocument/2006/relationships/tags" Target="../tags/tag19.xml"/><Relationship Id="rId12" Type="http://schemas.openxmlformats.org/officeDocument/2006/relationships/tags" Target="../tags/tag24.xml"/><Relationship Id="rId2" Type="http://schemas.openxmlformats.org/officeDocument/2006/relationships/tags" Target="../tags/tag14.xml"/><Relationship Id="rId1" Type="http://schemas.openxmlformats.org/officeDocument/2006/relationships/tags" Target="../tags/tag13.xml"/><Relationship Id="rId6" Type="http://schemas.openxmlformats.org/officeDocument/2006/relationships/tags" Target="../tags/tag18.xml"/><Relationship Id="rId11" Type="http://schemas.openxmlformats.org/officeDocument/2006/relationships/tags" Target="../tags/tag23.xml"/><Relationship Id="rId5" Type="http://schemas.openxmlformats.org/officeDocument/2006/relationships/tags" Target="../tags/tag17.xml"/><Relationship Id="rId10" Type="http://schemas.openxmlformats.org/officeDocument/2006/relationships/tags" Target="../tags/tag22.xml"/><Relationship Id="rId4" Type="http://schemas.openxmlformats.org/officeDocument/2006/relationships/tags" Target="../tags/tag16.xml"/><Relationship Id="rId9" Type="http://schemas.openxmlformats.org/officeDocument/2006/relationships/tags" Target="../tags/tag2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sv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6.jpeg"/><Relationship Id="rId4" Type="http://schemas.openxmlformats.org/officeDocument/2006/relationships/image" Target="../media/image22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3" Type="http://schemas.openxmlformats.org/officeDocument/2006/relationships/tags" Target="../tags/tag27.xml"/><Relationship Id="rId7" Type="http://schemas.openxmlformats.org/officeDocument/2006/relationships/slideLayout" Target="../slideLayouts/slideLayout2.xml"/><Relationship Id="rId2" Type="http://schemas.openxmlformats.org/officeDocument/2006/relationships/tags" Target="../tags/tag26.xml"/><Relationship Id="rId1" Type="http://schemas.openxmlformats.org/officeDocument/2006/relationships/tags" Target="../tags/tag25.xml"/><Relationship Id="rId6" Type="http://schemas.openxmlformats.org/officeDocument/2006/relationships/tags" Target="../tags/tag30.xml"/><Relationship Id="rId5" Type="http://schemas.openxmlformats.org/officeDocument/2006/relationships/tags" Target="../tags/tag29.xml"/><Relationship Id="rId4" Type="http://schemas.openxmlformats.org/officeDocument/2006/relationships/tags" Target="../tags/tag28.xml"/><Relationship Id="rId9" Type="http://schemas.openxmlformats.org/officeDocument/2006/relationships/image" Target="../media/image39.sv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tags" Target="../tags/tag38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33.xml"/><Relationship Id="rId7" Type="http://schemas.openxmlformats.org/officeDocument/2006/relationships/tags" Target="../tags/tag37.xml"/><Relationship Id="rId12" Type="http://schemas.openxmlformats.org/officeDocument/2006/relationships/tags" Target="../tags/tag42.xml"/><Relationship Id="rId2" Type="http://schemas.openxmlformats.org/officeDocument/2006/relationships/tags" Target="../tags/tag32.xml"/><Relationship Id="rId16" Type="http://schemas.openxmlformats.org/officeDocument/2006/relationships/image" Target="../media/image26.jpeg"/><Relationship Id="rId1" Type="http://schemas.openxmlformats.org/officeDocument/2006/relationships/tags" Target="../tags/tag31.xml"/><Relationship Id="rId6" Type="http://schemas.openxmlformats.org/officeDocument/2006/relationships/tags" Target="../tags/tag36.xml"/><Relationship Id="rId11" Type="http://schemas.openxmlformats.org/officeDocument/2006/relationships/tags" Target="../tags/tag41.xml"/><Relationship Id="rId5" Type="http://schemas.openxmlformats.org/officeDocument/2006/relationships/tags" Target="../tags/tag35.xml"/><Relationship Id="rId15" Type="http://schemas.openxmlformats.org/officeDocument/2006/relationships/image" Target="../media/image36.svg"/><Relationship Id="rId10" Type="http://schemas.openxmlformats.org/officeDocument/2006/relationships/tags" Target="../tags/tag40.xml"/><Relationship Id="rId4" Type="http://schemas.openxmlformats.org/officeDocument/2006/relationships/tags" Target="../tags/tag34.xml"/><Relationship Id="rId9" Type="http://schemas.openxmlformats.org/officeDocument/2006/relationships/tags" Target="../tags/tag39.xml"/><Relationship Id="rId14" Type="http://schemas.openxmlformats.org/officeDocument/2006/relationships/image" Target="../media/image25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sv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6.jpeg"/><Relationship Id="rId4" Type="http://schemas.openxmlformats.org/officeDocument/2006/relationships/image" Target="../media/image22.png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2.png"/><Relationship Id="rId4" Type="http://schemas.openxmlformats.org/officeDocument/2006/relationships/image" Target="../media/image31.sv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2.png"/><Relationship Id="rId4" Type="http://schemas.openxmlformats.org/officeDocument/2006/relationships/image" Target="../media/image31.sv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2.png"/><Relationship Id="rId4" Type="http://schemas.openxmlformats.org/officeDocument/2006/relationships/image" Target="../media/image31.sv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2.png"/><Relationship Id="rId4" Type="http://schemas.openxmlformats.org/officeDocument/2006/relationships/image" Target="../media/image31.sv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2.png"/><Relationship Id="rId4" Type="http://schemas.openxmlformats.org/officeDocument/2006/relationships/image" Target="../media/image31.sv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2.png"/><Relationship Id="rId4" Type="http://schemas.openxmlformats.org/officeDocument/2006/relationships/image" Target="../media/image31.svg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tags" Target="../tags/tag50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45.xml"/><Relationship Id="rId7" Type="http://schemas.openxmlformats.org/officeDocument/2006/relationships/tags" Target="../tags/tag49.xml"/><Relationship Id="rId12" Type="http://schemas.openxmlformats.org/officeDocument/2006/relationships/tags" Target="../tags/tag54.xml"/><Relationship Id="rId2" Type="http://schemas.openxmlformats.org/officeDocument/2006/relationships/tags" Target="../tags/tag44.xml"/><Relationship Id="rId1" Type="http://schemas.openxmlformats.org/officeDocument/2006/relationships/tags" Target="../tags/tag43.xml"/><Relationship Id="rId6" Type="http://schemas.openxmlformats.org/officeDocument/2006/relationships/tags" Target="../tags/tag48.xml"/><Relationship Id="rId11" Type="http://schemas.openxmlformats.org/officeDocument/2006/relationships/tags" Target="../tags/tag53.xml"/><Relationship Id="rId5" Type="http://schemas.openxmlformats.org/officeDocument/2006/relationships/tags" Target="../tags/tag47.xml"/><Relationship Id="rId10" Type="http://schemas.openxmlformats.org/officeDocument/2006/relationships/tags" Target="../tags/tag52.xml"/><Relationship Id="rId4" Type="http://schemas.openxmlformats.org/officeDocument/2006/relationships/tags" Target="../tags/tag46.xml"/><Relationship Id="rId9" Type="http://schemas.openxmlformats.org/officeDocument/2006/relationships/tags" Target="../tags/tag51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6.svg"/><Relationship Id="rId5" Type="http://schemas.openxmlformats.org/officeDocument/2006/relationships/image" Target="../media/image25.png"/><Relationship Id="rId4" Type="http://schemas.openxmlformats.org/officeDocument/2006/relationships/image" Target="../media/image31.svg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tags" Target="../tags/tag62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57.xml"/><Relationship Id="rId7" Type="http://schemas.openxmlformats.org/officeDocument/2006/relationships/tags" Target="../tags/tag61.xml"/><Relationship Id="rId12" Type="http://schemas.openxmlformats.org/officeDocument/2006/relationships/tags" Target="../tags/tag66.xml"/><Relationship Id="rId2" Type="http://schemas.openxmlformats.org/officeDocument/2006/relationships/tags" Target="../tags/tag56.xml"/><Relationship Id="rId1" Type="http://schemas.openxmlformats.org/officeDocument/2006/relationships/tags" Target="../tags/tag55.xml"/><Relationship Id="rId6" Type="http://schemas.openxmlformats.org/officeDocument/2006/relationships/tags" Target="../tags/tag60.xml"/><Relationship Id="rId11" Type="http://schemas.openxmlformats.org/officeDocument/2006/relationships/tags" Target="../tags/tag65.xml"/><Relationship Id="rId5" Type="http://schemas.openxmlformats.org/officeDocument/2006/relationships/tags" Target="../tags/tag59.xml"/><Relationship Id="rId10" Type="http://schemas.openxmlformats.org/officeDocument/2006/relationships/tags" Target="../tags/tag64.xml"/><Relationship Id="rId4" Type="http://schemas.openxmlformats.org/officeDocument/2006/relationships/tags" Target="../tags/tag58.xml"/><Relationship Id="rId9" Type="http://schemas.openxmlformats.org/officeDocument/2006/relationships/tags" Target="../tags/tag63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tags" Target="../tags/tag74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69.xml"/><Relationship Id="rId7" Type="http://schemas.openxmlformats.org/officeDocument/2006/relationships/tags" Target="../tags/tag73.xml"/><Relationship Id="rId12" Type="http://schemas.openxmlformats.org/officeDocument/2006/relationships/tags" Target="../tags/tag78.xml"/><Relationship Id="rId2" Type="http://schemas.openxmlformats.org/officeDocument/2006/relationships/tags" Target="../tags/tag68.xml"/><Relationship Id="rId1" Type="http://schemas.openxmlformats.org/officeDocument/2006/relationships/tags" Target="../tags/tag67.xml"/><Relationship Id="rId6" Type="http://schemas.openxmlformats.org/officeDocument/2006/relationships/tags" Target="../tags/tag72.xml"/><Relationship Id="rId11" Type="http://schemas.openxmlformats.org/officeDocument/2006/relationships/tags" Target="../tags/tag77.xml"/><Relationship Id="rId5" Type="http://schemas.openxmlformats.org/officeDocument/2006/relationships/tags" Target="../tags/tag71.xml"/><Relationship Id="rId10" Type="http://schemas.openxmlformats.org/officeDocument/2006/relationships/tags" Target="../tags/tag76.xml"/><Relationship Id="rId4" Type="http://schemas.openxmlformats.org/officeDocument/2006/relationships/tags" Target="../tags/tag70.xml"/><Relationship Id="rId9" Type="http://schemas.openxmlformats.org/officeDocument/2006/relationships/tags" Target="../tags/tag75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tags" Target="../tags/tag86.xml"/><Relationship Id="rId13" Type="http://schemas.openxmlformats.org/officeDocument/2006/relationships/tags" Target="../tags/tag91.xml"/><Relationship Id="rId18" Type="http://schemas.openxmlformats.org/officeDocument/2006/relationships/tags" Target="../tags/tag96.xml"/><Relationship Id="rId26" Type="http://schemas.openxmlformats.org/officeDocument/2006/relationships/image" Target="../media/image25.png"/><Relationship Id="rId3" Type="http://schemas.openxmlformats.org/officeDocument/2006/relationships/tags" Target="../tags/tag81.xml"/><Relationship Id="rId21" Type="http://schemas.openxmlformats.org/officeDocument/2006/relationships/tags" Target="../tags/tag99.xml"/><Relationship Id="rId7" Type="http://schemas.openxmlformats.org/officeDocument/2006/relationships/tags" Target="../tags/tag85.xml"/><Relationship Id="rId12" Type="http://schemas.openxmlformats.org/officeDocument/2006/relationships/tags" Target="../tags/tag90.xml"/><Relationship Id="rId17" Type="http://schemas.openxmlformats.org/officeDocument/2006/relationships/tags" Target="../tags/tag95.xml"/><Relationship Id="rId25" Type="http://schemas.openxmlformats.org/officeDocument/2006/relationships/slideLayout" Target="../slideLayouts/slideLayout2.xml"/><Relationship Id="rId2" Type="http://schemas.openxmlformats.org/officeDocument/2006/relationships/tags" Target="../tags/tag80.xml"/><Relationship Id="rId16" Type="http://schemas.openxmlformats.org/officeDocument/2006/relationships/tags" Target="../tags/tag94.xml"/><Relationship Id="rId20" Type="http://schemas.openxmlformats.org/officeDocument/2006/relationships/tags" Target="../tags/tag98.xml"/><Relationship Id="rId1" Type="http://schemas.openxmlformats.org/officeDocument/2006/relationships/tags" Target="../tags/tag79.xml"/><Relationship Id="rId6" Type="http://schemas.openxmlformats.org/officeDocument/2006/relationships/tags" Target="../tags/tag84.xml"/><Relationship Id="rId11" Type="http://schemas.openxmlformats.org/officeDocument/2006/relationships/tags" Target="../tags/tag89.xml"/><Relationship Id="rId24" Type="http://schemas.openxmlformats.org/officeDocument/2006/relationships/tags" Target="../tags/tag102.xml"/><Relationship Id="rId5" Type="http://schemas.openxmlformats.org/officeDocument/2006/relationships/tags" Target="../tags/tag83.xml"/><Relationship Id="rId15" Type="http://schemas.openxmlformats.org/officeDocument/2006/relationships/tags" Target="../tags/tag93.xml"/><Relationship Id="rId23" Type="http://schemas.openxmlformats.org/officeDocument/2006/relationships/tags" Target="../tags/tag101.xml"/><Relationship Id="rId10" Type="http://schemas.openxmlformats.org/officeDocument/2006/relationships/tags" Target="../tags/tag88.xml"/><Relationship Id="rId19" Type="http://schemas.openxmlformats.org/officeDocument/2006/relationships/tags" Target="../tags/tag97.xml"/><Relationship Id="rId4" Type="http://schemas.openxmlformats.org/officeDocument/2006/relationships/tags" Target="../tags/tag82.xml"/><Relationship Id="rId9" Type="http://schemas.openxmlformats.org/officeDocument/2006/relationships/tags" Target="../tags/tag87.xml"/><Relationship Id="rId14" Type="http://schemas.openxmlformats.org/officeDocument/2006/relationships/tags" Target="../tags/tag92.xml"/><Relationship Id="rId22" Type="http://schemas.openxmlformats.org/officeDocument/2006/relationships/tags" Target="../tags/tag100.xml"/><Relationship Id="rId27" Type="http://schemas.openxmlformats.org/officeDocument/2006/relationships/image" Target="../media/image36.svg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tags" Target="../tags/tag110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105.xml"/><Relationship Id="rId7" Type="http://schemas.openxmlformats.org/officeDocument/2006/relationships/tags" Target="../tags/tag109.xml"/><Relationship Id="rId12" Type="http://schemas.openxmlformats.org/officeDocument/2006/relationships/tags" Target="../tags/tag114.xml"/><Relationship Id="rId2" Type="http://schemas.openxmlformats.org/officeDocument/2006/relationships/tags" Target="../tags/tag104.xml"/><Relationship Id="rId1" Type="http://schemas.openxmlformats.org/officeDocument/2006/relationships/tags" Target="../tags/tag103.xml"/><Relationship Id="rId6" Type="http://schemas.openxmlformats.org/officeDocument/2006/relationships/tags" Target="../tags/tag108.xml"/><Relationship Id="rId11" Type="http://schemas.openxmlformats.org/officeDocument/2006/relationships/tags" Target="../tags/tag113.xml"/><Relationship Id="rId5" Type="http://schemas.openxmlformats.org/officeDocument/2006/relationships/tags" Target="../tags/tag107.xml"/><Relationship Id="rId15" Type="http://schemas.openxmlformats.org/officeDocument/2006/relationships/image" Target="../media/image36.svg"/><Relationship Id="rId10" Type="http://schemas.openxmlformats.org/officeDocument/2006/relationships/tags" Target="../tags/tag112.xml"/><Relationship Id="rId4" Type="http://schemas.openxmlformats.org/officeDocument/2006/relationships/tags" Target="../tags/tag106.xml"/><Relationship Id="rId9" Type="http://schemas.openxmlformats.org/officeDocument/2006/relationships/tags" Target="../tags/tag111.xml"/><Relationship Id="rId14" Type="http://schemas.openxmlformats.org/officeDocument/2006/relationships/image" Target="../media/image25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tags" Target="../tags/tag117.xml"/><Relationship Id="rId7" Type="http://schemas.openxmlformats.org/officeDocument/2006/relationships/slideLayout" Target="../slideLayouts/slideLayout2.xml"/><Relationship Id="rId2" Type="http://schemas.openxmlformats.org/officeDocument/2006/relationships/tags" Target="../tags/tag116.xml"/><Relationship Id="rId1" Type="http://schemas.openxmlformats.org/officeDocument/2006/relationships/tags" Target="../tags/tag115.xml"/><Relationship Id="rId6" Type="http://schemas.openxmlformats.org/officeDocument/2006/relationships/tags" Target="../tags/tag120.xml"/><Relationship Id="rId5" Type="http://schemas.openxmlformats.org/officeDocument/2006/relationships/tags" Target="../tags/tag119.xml"/><Relationship Id="rId4" Type="http://schemas.openxmlformats.org/officeDocument/2006/relationships/tags" Target="../tags/tag118.xml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tags" Target="../tags/tag128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123.xml"/><Relationship Id="rId7" Type="http://schemas.openxmlformats.org/officeDocument/2006/relationships/tags" Target="../tags/tag127.xml"/><Relationship Id="rId12" Type="http://schemas.openxmlformats.org/officeDocument/2006/relationships/tags" Target="../tags/tag132.xml"/><Relationship Id="rId2" Type="http://schemas.openxmlformats.org/officeDocument/2006/relationships/tags" Target="../tags/tag122.xml"/><Relationship Id="rId1" Type="http://schemas.openxmlformats.org/officeDocument/2006/relationships/tags" Target="../tags/tag121.xml"/><Relationship Id="rId6" Type="http://schemas.openxmlformats.org/officeDocument/2006/relationships/tags" Target="../tags/tag126.xml"/><Relationship Id="rId11" Type="http://schemas.openxmlformats.org/officeDocument/2006/relationships/tags" Target="../tags/tag131.xml"/><Relationship Id="rId5" Type="http://schemas.openxmlformats.org/officeDocument/2006/relationships/tags" Target="../tags/tag125.xml"/><Relationship Id="rId10" Type="http://schemas.openxmlformats.org/officeDocument/2006/relationships/tags" Target="../tags/tag130.xml"/><Relationship Id="rId4" Type="http://schemas.openxmlformats.org/officeDocument/2006/relationships/tags" Target="../tags/tag124.xml"/><Relationship Id="rId9" Type="http://schemas.openxmlformats.org/officeDocument/2006/relationships/tags" Target="../tags/tag129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sv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6.jpeg"/><Relationship Id="rId4" Type="http://schemas.openxmlformats.org/officeDocument/2006/relationships/image" Target="../media/image22.png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tags" Target="../tags/tag135.xml"/><Relationship Id="rId7" Type="http://schemas.openxmlformats.org/officeDocument/2006/relationships/slideLayout" Target="../slideLayouts/slideLayout2.xml"/><Relationship Id="rId2" Type="http://schemas.openxmlformats.org/officeDocument/2006/relationships/tags" Target="../tags/tag134.xml"/><Relationship Id="rId1" Type="http://schemas.openxmlformats.org/officeDocument/2006/relationships/tags" Target="../tags/tag133.xml"/><Relationship Id="rId6" Type="http://schemas.openxmlformats.org/officeDocument/2006/relationships/tags" Target="../tags/tag138.xml"/><Relationship Id="rId5" Type="http://schemas.openxmlformats.org/officeDocument/2006/relationships/tags" Target="../tags/tag137.xml"/><Relationship Id="rId4" Type="http://schemas.openxmlformats.org/officeDocument/2006/relationships/tags" Target="../tags/tag136.xml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tags" Target="../tags/tag146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141.xml"/><Relationship Id="rId7" Type="http://schemas.openxmlformats.org/officeDocument/2006/relationships/tags" Target="../tags/tag145.xml"/><Relationship Id="rId12" Type="http://schemas.openxmlformats.org/officeDocument/2006/relationships/tags" Target="../tags/tag150.xml"/><Relationship Id="rId2" Type="http://schemas.openxmlformats.org/officeDocument/2006/relationships/tags" Target="../tags/tag140.xml"/><Relationship Id="rId16" Type="http://schemas.openxmlformats.org/officeDocument/2006/relationships/image" Target="../media/image26.jpeg"/><Relationship Id="rId1" Type="http://schemas.openxmlformats.org/officeDocument/2006/relationships/tags" Target="../tags/tag139.xml"/><Relationship Id="rId6" Type="http://schemas.openxmlformats.org/officeDocument/2006/relationships/tags" Target="../tags/tag144.xml"/><Relationship Id="rId11" Type="http://schemas.openxmlformats.org/officeDocument/2006/relationships/tags" Target="../tags/tag149.xml"/><Relationship Id="rId5" Type="http://schemas.openxmlformats.org/officeDocument/2006/relationships/tags" Target="../tags/tag143.xml"/><Relationship Id="rId15" Type="http://schemas.openxmlformats.org/officeDocument/2006/relationships/image" Target="../media/image39.svg"/><Relationship Id="rId10" Type="http://schemas.openxmlformats.org/officeDocument/2006/relationships/tags" Target="../tags/tag148.xml"/><Relationship Id="rId4" Type="http://schemas.openxmlformats.org/officeDocument/2006/relationships/tags" Target="../tags/tag142.xml"/><Relationship Id="rId9" Type="http://schemas.openxmlformats.org/officeDocument/2006/relationships/tags" Target="../tags/tag147.xml"/><Relationship Id="rId14" Type="http://schemas.openxmlformats.org/officeDocument/2006/relationships/image" Target="../media/image27.png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tags" Target="../tags/tag158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153.xml"/><Relationship Id="rId7" Type="http://schemas.openxmlformats.org/officeDocument/2006/relationships/tags" Target="../tags/tag157.xml"/><Relationship Id="rId12" Type="http://schemas.openxmlformats.org/officeDocument/2006/relationships/tags" Target="../tags/tag162.xml"/><Relationship Id="rId2" Type="http://schemas.openxmlformats.org/officeDocument/2006/relationships/tags" Target="../tags/tag152.xml"/><Relationship Id="rId16" Type="http://schemas.openxmlformats.org/officeDocument/2006/relationships/image" Target="../media/image26.jpeg"/><Relationship Id="rId1" Type="http://schemas.openxmlformats.org/officeDocument/2006/relationships/tags" Target="../tags/tag151.xml"/><Relationship Id="rId6" Type="http://schemas.openxmlformats.org/officeDocument/2006/relationships/tags" Target="../tags/tag156.xml"/><Relationship Id="rId11" Type="http://schemas.openxmlformats.org/officeDocument/2006/relationships/tags" Target="../tags/tag161.xml"/><Relationship Id="rId5" Type="http://schemas.openxmlformats.org/officeDocument/2006/relationships/tags" Target="../tags/tag155.xml"/><Relationship Id="rId15" Type="http://schemas.openxmlformats.org/officeDocument/2006/relationships/image" Target="../media/image39.svg"/><Relationship Id="rId10" Type="http://schemas.openxmlformats.org/officeDocument/2006/relationships/tags" Target="../tags/tag160.xml"/><Relationship Id="rId4" Type="http://schemas.openxmlformats.org/officeDocument/2006/relationships/tags" Target="../tags/tag154.xml"/><Relationship Id="rId9" Type="http://schemas.openxmlformats.org/officeDocument/2006/relationships/tags" Target="../tags/tag159.xml"/><Relationship Id="rId14" Type="http://schemas.openxmlformats.org/officeDocument/2006/relationships/image" Target="../media/image27.png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tags" Target="../tags/tag165.xml"/><Relationship Id="rId7" Type="http://schemas.openxmlformats.org/officeDocument/2006/relationships/slideLayout" Target="../slideLayouts/slideLayout2.xml"/><Relationship Id="rId2" Type="http://schemas.openxmlformats.org/officeDocument/2006/relationships/tags" Target="../tags/tag164.xml"/><Relationship Id="rId1" Type="http://schemas.openxmlformats.org/officeDocument/2006/relationships/tags" Target="../tags/tag163.xml"/><Relationship Id="rId6" Type="http://schemas.openxmlformats.org/officeDocument/2006/relationships/tags" Target="../tags/tag168.xml"/><Relationship Id="rId5" Type="http://schemas.openxmlformats.org/officeDocument/2006/relationships/tags" Target="../tags/tag167.xml"/><Relationship Id="rId4" Type="http://schemas.openxmlformats.org/officeDocument/2006/relationships/tags" Target="../tags/tag166.xml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tags" Target="../tags/tag176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171.xml"/><Relationship Id="rId7" Type="http://schemas.openxmlformats.org/officeDocument/2006/relationships/tags" Target="../tags/tag175.xml"/><Relationship Id="rId12" Type="http://schemas.openxmlformats.org/officeDocument/2006/relationships/tags" Target="../tags/tag180.xml"/><Relationship Id="rId2" Type="http://schemas.openxmlformats.org/officeDocument/2006/relationships/tags" Target="../tags/tag170.xml"/><Relationship Id="rId16" Type="http://schemas.openxmlformats.org/officeDocument/2006/relationships/image" Target="../media/image26.jpeg"/><Relationship Id="rId1" Type="http://schemas.openxmlformats.org/officeDocument/2006/relationships/tags" Target="../tags/tag169.xml"/><Relationship Id="rId6" Type="http://schemas.openxmlformats.org/officeDocument/2006/relationships/tags" Target="../tags/tag174.xml"/><Relationship Id="rId11" Type="http://schemas.openxmlformats.org/officeDocument/2006/relationships/tags" Target="../tags/tag179.xml"/><Relationship Id="rId5" Type="http://schemas.openxmlformats.org/officeDocument/2006/relationships/tags" Target="../tags/tag173.xml"/><Relationship Id="rId15" Type="http://schemas.openxmlformats.org/officeDocument/2006/relationships/image" Target="../media/image39.svg"/><Relationship Id="rId10" Type="http://schemas.openxmlformats.org/officeDocument/2006/relationships/tags" Target="../tags/tag178.xml"/><Relationship Id="rId4" Type="http://schemas.openxmlformats.org/officeDocument/2006/relationships/tags" Target="../tags/tag172.xml"/><Relationship Id="rId9" Type="http://schemas.openxmlformats.org/officeDocument/2006/relationships/tags" Target="../tags/tag177.xml"/><Relationship Id="rId14" Type="http://schemas.openxmlformats.org/officeDocument/2006/relationships/image" Target="../media/image27.png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tags" Target="../tags/tag188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183.xml"/><Relationship Id="rId7" Type="http://schemas.openxmlformats.org/officeDocument/2006/relationships/tags" Target="../tags/tag187.xml"/><Relationship Id="rId12" Type="http://schemas.openxmlformats.org/officeDocument/2006/relationships/tags" Target="../tags/tag192.xml"/><Relationship Id="rId2" Type="http://schemas.openxmlformats.org/officeDocument/2006/relationships/tags" Target="../tags/tag182.xml"/><Relationship Id="rId16" Type="http://schemas.openxmlformats.org/officeDocument/2006/relationships/image" Target="../media/image26.jpeg"/><Relationship Id="rId1" Type="http://schemas.openxmlformats.org/officeDocument/2006/relationships/tags" Target="../tags/tag181.xml"/><Relationship Id="rId6" Type="http://schemas.openxmlformats.org/officeDocument/2006/relationships/tags" Target="../tags/tag186.xml"/><Relationship Id="rId11" Type="http://schemas.openxmlformats.org/officeDocument/2006/relationships/tags" Target="../tags/tag191.xml"/><Relationship Id="rId5" Type="http://schemas.openxmlformats.org/officeDocument/2006/relationships/tags" Target="../tags/tag185.xml"/><Relationship Id="rId15" Type="http://schemas.openxmlformats.org/officeDocument/2006/relationships/image" Target="../media/image39.svg"/><Relationship Id="rId10" Type="http://schemas.openxmlformats.org/officeDocument/2006/relationships/tags" Target="../tags/tag190.xml"/><Relationship Id="rId4" Type="http://schemas.openxmlformats.org/officeDocument/2006/relationships/tags" Target="../tags/tag184.xml"/><Relationship Id="rId9" Type="http://schemas.openxmlformats.org/officeDocument/2006/relationships/tags" Target="../tags/tag189.xml"/><Relationship Id="rId14" Type="http://schemas.openxmlformats.org/officeDocument/2006/relationships/image" Target="../media/image27.png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tags" Target="../tags/tag195.xml"/><Relationship Id="rId7" Type="http://schemas.openxmlformats.org/officeDocument/2006/relationships/slideLayout" Target="../slideLayouts/slideLayout2.xml"/><Relationship Id="rId2" Type="http://schemas.openxmlformats.org/officeDocument/2006/relationships/tags" Target="../tags/tag194.xml"/><Relationship Id="rId1" Type="http://schemas.openxmlformats.org/officeDocument/2006/relationships/tags" Target="../tags/tag193.xml"/><Relationship Id="rId6" Type="http://schemas.openxmlformats.org/officeDocument/2006/relationships/tags" Target="../tags/tag198.xml"/><Relationship Id="rId5" Type="http://schemas.openxmlformats.org/officeDocument/2006/relationships/tags" Target="../tags/tag197.xml"/><Relationship Id="rId4" Type="http://schemas.openxmlformats.org/officeDocument/2006/relationships/tags" Target="../tags/tag196.xml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tags" Target="../tags/tag206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201.xml"/><Relationship Id="rId7" Type="http://schemas.openxmlformats.org/officeDocument/2006/relationships/tags" Target="../tags/tag205.xml"/><Relationship Id="rId12" Type="http://schemas.openxmlformats.org/officeDocument/2006/relationships/tags" Target="../tags/tag210.xml"/><Relationship Id="rId2" Type="http://schemas.openxmlformats.org/officeDocument/2006/relationships/tags" Target="../tags/tag200.xml"/><Relationship Id="rId16" Type="http://schemas.openxmlformats.org/officeDocument/2006/relationships/image" Target="../media/image26.jpeg"/><Relationship Id="rId1" Type="http://schemas.openxmlformats.org/officeDocument/2006/relationships/tags" Target="../tags/tag199.xml"/><Relationship Id="rId6" Type="http://schemas.openxmlformats.org/officeDocument/2006/relationships/tags" Target="../tags/tag204.xml"/><Relationship Id="rId11" Type="http://schemas.openxmlformats.org/officeDocument/2006/relationships/tags" Target="../tags/tag209.xml"/><Relationship Id="rId5" Type="http://schemas.openxmlformats.org/officeDocument/2006/relationships/tags" Target="../tags/tag203.xml"/><Relationship Id="rId15" Type="http://schemas.openxmlformats.org/officeDocument/2006/relationships/image" Target="../media/image39.svg"/><Relationship Id="rId10" Type="http://schemas.openxmlformats.org/officeDocument/2006/relationships/tags" Target="../tags/tag208.xml"/><Relationship Id="rId4" Type="http://schemas.openxmlformats.org/officeDocument/2006/relationships/tags" Target="../tags/tag202.xml"/><Relationship Id="rId9" Type="http://schemas.openxmlformats.org/officeDocument/2006/relationships/tags" Target="../tags/tag207.xml"/><Relationship Id="rId14" Type="http://schemas.openxmlformats.org/officeDocument/2006/relationships/image" Target="../media/image27.pn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8" Type="http://schemas.openxmlformats.org/officeDocument/2006/relationships/tags" Target="../tags/tag218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213.xml"/><Relationship Id="rId7" Type="http://schemas.openxmlformats.org/officeDocument/2006/relationships/tags" Target="../tags/tag217.xml"/><Relationship Id="rId12" Type="http://schemas.openxmlformats.org/officeDocument/2006/relationships/tags" Target="../tags/tag222.xml"/><Relationship Id="rId2" Type="http://schemas.openxmlformats.org/officeDocument/2006/relationships/tags" Target="../tags/tag212.xml"/><Relationship Id="rId16" Type="http://schemas.openxmlformats.org/officeDocument/2006/relationships/image" Target="../media/image26.jpeg"/><Relationship Id="rId1" Type="http://schemas.openxmlformats.org/officeDocument/2006/relationships/tags" Target="../tags/tag211.xml"/><Relationship Id="rId6" Type="http://schemas.openxmlformats.org/officeDocument/2006/relationships/tags" Target="../tags/tag216.xml"/><Relationship Id="rId11" Type="http://schemas.openxmlformats.org/officeDocument/2006/relationships/tags" Target="../tags/tag221.xml"/><Relationship Id="rId5" Type="http://schemas.openxmlformats.org/officeDocument/2006/relationships/tags" Target="../tags/tag215.xml"/><Relationship Id="rId15" Type="http://schemas.openxmlformats.org/officeDocument/2006/relationships/image" Target="../media/image39.svg"/><Relationship Id="rId10" Type="http://schemas.openxmlformats.org/officeDocument/2006/relationships/tags" Target="../tags/tag220.xml"/><Relationship Id="rId4" Type="http://schemas.openxmlformats.org/officeDocument/2006/relationships/tags" Target="../tags/tag214.xml"/><Relationship Id="rId9" Type="http://schemas.openxmlformats.org/officeDocument/2006/relationships/tags" Target="../tags/tag219.xml"/><Relationship Id="rId14" Type="http://schemas.openxmlformats.org/officeDocument/2006/relationships/image" Target="../media/image27.png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3" Type="http://schemas.openxmlformats.org/officeDocument/2006/relationships/tags" Target="../tags/tag225.xml"/><Relationship Id="rId7" Type="http://schemas.openxmlformats.org/officeDocument/2006/relationships/slideLayout" Target="../slideLayouts/slideLayout2.xml"/><Relationship Id="rId2" Type="http://schemas.openxmlformats.org/officeDocument/2006/relationships/tags" Target="../tags/tag224.xml"/><Relationship Id="rId1" Type="http://schemas.openxmlformats.org/officeDocument/2006/relationships/tags" Target="../tags/tag223.xml"/><Relationship Id="rId6" Type="http://schemas.openxmlformats.org/officeDocument/2006/relationships/tags" Target="../tags/tag228.xml"/><Relationship Id="rId11" Type="http://schemas.openxmlformats.org/officeDocument/2006/relationships/image" Target="../media/image24.png"/><Relationship Id="rId5" Type="http://schemas.openxmlformats.org/officeDocument/2006/relationships/tags" Target="../tags/tag227.xml"/><Relationship Id="rId10" Type="http://schemas.openxmlformats.org/officeDocument/2006/relationships/image" Target="../media/image31.svg"/><Relationship Id="rId4" Type="http://schemas.openxmlformats.org/officeDocument/2006/relationships/tags" Target="../tags/tag226.xml"/><Relationship Id="rId9" Type="http://schemas.openxmlformats.org/officeDocument/2006/relationships/image" Target="../media/image21.png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tags" Target="../tags/tag236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231.xml"/><Relationship Id="rId7" Type="http://schemas.openxmlformats.org/officeDocument/2006/relationships/tags" Target="../tags/tag235.xml"/><Relationship Id="rId12" Type="http://schemas.openxmlformats.org/officeDocument/2006/relationships/tags" Target="../tags/tag240.xml"/><Relationship Id="rId17" Type="http://schemas.openxmlformats.org/officeDocument/2006/relationships/image" Target="../media/image24.png"/><Relationship Id="rId2" Type="http://schemas.openxmlformats.org/officeDocument/2006/relationships/tags" Target="../tags/tag230.xml"/><Relationship Id="rId16" Type="http://schemas.openxmlformats.org/officeDocument/2006/relationships/image" Target="../media/image31.svg"/><Relationship Id="rId1" Type="http://schemas.openxmlformats.org/officeDocument/2006/relationships/tags" Target="../tags/tag229.xml"/><Relationship Id="rId6" Type="http://schemas.openxmlformats.org/officeDocument/2006/relationships/tags" Target="../tags/tag234.xml"/><Relationship Id="rId11" Type="http://schemas.openxmlformats.org/officeDocument/2006/relationships/tags" Target="../tags/tag239.xml"/><Relationship Id="rId5" Type="http://schemas.openxmlformats.org/officeDocument/2006/relationships/tags" Target="../tags/tag233.xml"/><Relationship Id="rId15" Type="http://schemas.openxmlformats.org/officeDocument/2006/relationships/image" Target="../media/image21.png"/><Relationship Id="rId10" Type="http://schemas.openxmlformats.org/officeDocument/2006/relationships/tags" Target="../tags/tag238.xml"/><Relationship Id="rId4" Type="http://schemas.openxmlformats.org/officeDocument/2006/relationships/tags" Target="../tags/tag232.xml"/><Relationship Id="rId9" Type="http://schemas.openxmlformats.org/officeDocument/2006/relationships/tags" Target="../tags/tag237.xml"/><Relationship Id="rId14" Type="http://schemas.openxmlformats.org/officeDocument/2006/relationships/image" Target="../media/image28.png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tags" Target="../tags/tag248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243.xml"/><Relationship Id="rId7" Type="http://schemas.openxmlformats.org/officeDocument/2006/relationships/tags" Target="../tags/tag247.xml"/><Relationship Id="rId12" Type="http://schemas.openxmlformats.org/officeDocument/2006/relationships/tags" Target="../tags/tag252.xml"/><Relationship Id="rId17" Type="http://schemas.openxmlformats.org/officeDocument/2006/relationships/image" Target="../media/image36.svg"/><Relationship Id="rId2" Type="http://schemas.openxmlformats.org/officeDocument/2006/relationships/tags" Target="../tags/tag242.xml"/><Relationship Id="rId16" Type="http://schemas.openxmlformats.org/officeDocument/2006/relationships/image" Target="../media/image25.png"/><Relationship Id="rId1" Type="http://schemas.openxmlformats.org/officeDocument/2006/relationships/tags" Target="../tags/tag241.xml"/><Relationship Id="rId6" Type="http://schemas.openxmlformats.org/officeDocument/2006/relationships/tags" Target="../tags/tag246.xml"/><Relationship Id="rId11" Type="http://schemas.openxmlformats.org/officeDocument/2006/relationships/tags" Target="../tags/tag251.xml"/><Relationship Id="rId5" Type="http://schemas.openxmlformats.org/officeDocument/2006/relationships/tags" Target="../tags/tag245.xml"/><Relationship Id="rId15" Type="http://schemas.openxmlformats.org/officeDocument/2006/relationships/image" Target="../media/image39.svg"/><Relationship Id="rId10" Type="http://schemas.openxmlformats.org/officeDocument/2006/relationships/tags" Target="../tags/tag250.xml"/><Relationship Id="rId4" Type="http://schemas.openxmlformats.org/officeDocument/2006/relationships/tags" Target="../tags/tag244.xml"/><Relationship Id="rId9" Type="http://schemas.openxmlformats.org/officeDocument/2006/relationships/tags" Target="../tags/tag249.xml"/><Relationship Id="rId14" Type="http://schemas.openxmlformats.org/officeDocument/2006/relationships/image" Target="../media/image27.png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tags" Target="../tags/tag260.xml"/><Relationship Id="rId13" Type="http://schemas.openxmlformats.org/officeDocument/2006/relationships/tags" Target="../tags/tag265.xml"/><Relationship Id="rId18" Type="http://schemas.openxmlformats.org/officeDocument/2006/relationships/image" Target="../media/image36.svg"/><Relationship Id="rId3" Type="http://schemas.openxmlformats.org/officeDocument/2006/relationships/tags" Target="../tags/tag255.xml"/><Relationship Id="rId7" Type="http://schemas.openxmlformats.org/officeDocument/2006/relationships/tags" Target="../tags/tag259.xml"/><Relationship Id="rId12" Type="http://schemas.openxmlformats.org/officeDocument/2006/relationships/tags" Target="../tags/tag264.xml"/><Relationship Id="rId17" Type="http://schemas.openxmlformats.org/officeDocument/2006/relationships/image" Target="../media/image25.png"/><Relationship Id="rId2" Type="http://schemas.openxmlformats.org/officeDocument/2006/relationships/tags" Target="../tags/tag254.xml"/><Relationship Id="rId16" Type="http://schemas.openxmlformats.org/officeDocument/2006/relationships/image" Target="../media/image39.svg"/><Relationship Id="rId1" Type="http://schemas.openxmlformats.org/officeDocument/2006/relationships/tags" Target="../tags/tag253.xml"/><Relationship Id="rId6" Type="http://schemas.openxmlformats.org/officeDocument/2006/relationships/tags" Target="../tags/tag258.xml"/><Relationship Id="rId11" Type="http://schemas.openxmlformats.org/officeDocument/2006/relationships/tags" Target="../tags/tag263.xml"/><Relationship Id="rId5" Type="http://schemas.openxmlformats.org/officeDocument/2006/relationships/tags" Target="../tags/tag257.xml"/><Relationship Id="rId15" Type="http://schemas.openxmlformats.org/officeDocument/2006/relationships/image" Target="../media/image27.png"/><Relationship Id="rId10" Type="http://schemas.openxmlformats.org/officeDocument/2006/relationships/tags" Target="../tags/tag262.xml"/><Relationship Id="rId4" Type="http://schemas.openxmlformats.org/officeDocument/2006/relationships/tags" Target="../tags/tag256.xml"/><Relationship Id="rId9" Type="http://schemas.openxmlformats.org/officeDocument/2006/relationships/tags" Target="../tags/tag261.xml"/><Relationship Id="rId14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sv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1.svg"/><Relationship Id="rId4" Type="http://schemas.openxmlformats.org/officeDocument/2006/relationships/image" Target="../media/image21.png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tags" Target="../tags/tag268.xml"/><Relationship Id="rId7" Type="http://schemas.openxmlformats.org/officeDocument/2006/relationships/slideLayout" Target="../slideLayouts/slideLayout2.xml"/><Relationship Id="rId2" Type="http://schemas.openxmlformats.org/officeDocument/2006/relationships/tags" Target="../tags/tag267.xml"/><Relationship Id="rId1" Type="http://schemas.openxmlformats.org/officeDocument/2006/relationships/tags" Target="../tags/tag266.xml"/><Relationship Id="rId6" Type="http://schemas.openxmlformats.org/officeDocument/2006/relationships/tags" Target="../tags/tag271.xml"/><Relationship Id="rId11" Type="http://schemas.openxmlformats.org/officeDocument/2006/relationships/image" Target="../media/image22.png"/><Relationship Id="rId5" Type="http://schemas.openxmlformats.org/officeDocument/2006/relationships/tags" Target="../tags/tag270.xml"/><Relationship Id="rId10" Type="http://schemas.openxmlformats.org/officeDocument/2006/relationships/image" Target="../media/image31.svg"/><Relationship Id="rId4" Type="http://schemas.openxmlformats.org/officeDocument/2006/relationships/tags" Target="../tags/tag269.xml"/><Relationship Id="rId9" Type="http://schemas.openxmlformats.org/officeDocument/2006/relationships/image" Target="../media/image21.png"/></Relationships>
</file>

<file path=ppt/slides/_rels/slide68.xml.rels><?xml version="1.0" encoding="UTF-8" standalone="yes"?>
<Relationships xmlns="http://schemas.openxmlformats.org/package/2006/relationships"><Relationship Id="rId8" Type="http://schemas.openxmlformats.org/officeDocument/2006/relationships/tags" Target="../tags/tag279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274.xml"/><Relationship Id="rId7" Type="http://schemas.openxmlformats.org/officeDocument/2006/relationships/tags" Target="../tags/tag278.xml"/><Relationship Id="rId12" Type="http://schemas.openxmlformats.org/officeDocument/2006/relationships/tags" Target="../tags/tag283.xml"/><Relationship Id="rId17" Type="http://schemas.openxmlformats.org/officeDocument/2006/relationships/image" Target="../media/image36.svg"/><Relationship Id="rId2" Type="http://schemas.openxmlformats.org/officeDocument/2006/relationships/tags" Target="../tags/tag273.xml"/><Relationship Id="rId16" Type="http://schemas.openxmlformats.org/officeDocument/2006/relationships/image" Target="../media/image25.png"/><Relationship Id="rId1" Type="http://schemas.openxmlformats.org/officeDocument/2006/relationships/tags" Target="../tags/tag272.xml"/><Relationship Id="rId6" Type="http://schemas.openxmlformats.org/officeDocument/2006/relationships/tags" Target="../tags/tag277.xml"/><Relationship Id="rId11" Type="http://schemas.openxmlformats.org/officeDocument/2006/relationships/tags" Target="../tags/tag282.xml"/><Relationship Id="rId5" Type="http://schemas.openxmlformats.org/officeDocument/2006/relationships/tags" Target="../tags/tag276.xml"/><Relationship Id="rId15" Type="http://schemas.openxmlformats.org/officeDocument/2006/relationships/image" Target="../media/image39.svg"/><Relationship Id="rId10" Type="http://schemas.openxmlformats.org/officeDocument/2006/relationships/tags" Target="../tags/tag281.xml"/><Relationship Id="rId4" Type="http://schemas.openxmlformats.org/officeDocument/2006/relationships/tags" Target="../tags/tag275.xml"/><Relationship Id="rId9" Type="http://schemas.openxmlformats.org/officeDocument/2006/relationships/tags" Target="../tags/tag280.xml"/><Relationship Id="rId14" Type="http://schemas.openxmlformats.org/officeDocument/2006/relationships/image" Target="../media/image27.png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tags" Target="../tags/tag291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286.xml"/><Relationship Id="rId7" Type="http://schemas.openxmlformats.org/officeDocument/2006/relationships/tags" Target="../tags/tag290.xml"/><Relationship Id="rId12" Type="http://schemas.openxmlformats.org/officeDocument/2006/relationships/tags" Target="../tags/tag295.xml"/><Relationship Id="rId17" Type="http://schemas.openxmlformats.org/officeDocument/2006/relationships/image" Target="../media/image36.svg"/><Relationship Id="rId2" Type="http://schemas.openxmlformats.org/officeDocument/2006/relationships/tags" Target="../tags/tag285.xml"/><Relationship Id="rId16" Type="http://schemas.openxmlformats.org/officeDocument/2006/relationships/image" Target="../media/image25.png"/><Relationship Id="rId1" Type="http://schemas.openxmlformats.org/officeDocument/2006/relationships/tags" Target="../tags/tag284.xml"/><Relationship Id="rId6" Type="http://schemas.openxmlformats.org/officeDocument/2006/relationships/tags" Target="../tags/tag289.xml"/><Relationship Id="rId11" Type="http://schemas.openxmlformats.org/officeDocument/2006/relationships/tags" Target="../tags/tag294.xml"/><Relationship Id="rId5" Type="http://schemas.openxmlformats.org/officeDocument/2006/relationships/tags" Target="../tags/tag288.xml"/><Relationship Id="rId15" Type="http://schemas.openxmlformats.org/officeDocument/2006/relationships/image" Target="../media/image39.svg"/><Relationship Id="rId10" Type="http://schemas.openxmlformats.org/officeDocument/2006/relationships/tags" Target="../tags/tag293.xml"/><Relationship Id="rId4" Type="http://schemas.openxmlformats.org/officeDocument/2006/relationships/tags" Target="../tags/tag287.xml"/><Relationship Id="rId9" Type="http://schemas.openxmlformats.org/officeDocument/2006/relationships/tags" Target="../tags/tag292.xml"/><Relationship Id="rId14" Type="http://schemas.openxmlformats.org/officeDocument/2006/relationships/image" Target="../media/image27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3.svg"/><Relationship Id="rId18" Type="http://schemas.openxmlformats.org/officeDocument/2006/relationships/image" Target="../media/image10.png"/><Relationship Id="rId26" Type="http://schemas.openxmlformats.org/officeDocument/2006/relationships/image" Target="../media/image17.png"/><Relationship Id="rId3" Type="http://schemas.openxmlformats.org/officeDocument/2006/relationships/image" Target="../media/image3.svg"/><Relationship Id="rId21" Type="http://schemas.openxmlformats.org/officeDocument/2006/relationships/image" Target="../media/image12.png"/><Relationship Id="rId7" Type="http://schemas.openxmlformats.org/officeDocument/2006/relationships/image" Target="../media/image7.svg"/><Relationship Id="rId12" Type="http://schemas.openxmlformats.org/officeDocument/2006/relationships/image" Target="../media/image7.png"/><Relationship Id="rId17" Type="http://schemas.openxmlformats.org/officeDocument/2006/relationships/image" Target="../media/image17.svg"/><Relationship Id="rId25" Type="http://schemas.openxmlformats.org/officeDocument/2006/relationships/image" Target="../media/image16.png"/><Relationship Id="rId2" Type="http://schemas.openxmlformats.org/officeDocument/2006/relationships/image" Target="../media/image2.png"/><Relationship Id="rId16" Type="http://schemas.openxmlformats.org/officeDocument/2006/relationships/image" Target="../media/image9.png"/><Relationship Id="rId20" Type="http://schemas.openxmlformats.org/officeDocument/2006/relationships/image" Target="../media/image11.png"/><Relationship Id="rId29" Type="http://schemas.openxmlformats.org/officeDocument/2006/relationships/image" Target="../media/image1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11" Type="http://schemas.openxmlformats.org/officeDocument/2006/relationships/image" Target="../media/image11.svg"/><Relationship Id="rId24" Type="http://schemas.openxmlformats.org/officeDocument/2006/relationships/image" Target="../media/image15.png"/><Relationship Id="rId5" Type="http://schemas.openxmlformats.org/officeDocument/2006/relationships/image" Target="../media/image5.svg"/><Relationship Id="rId15" Type="http://schemas.openxmlformats.org/officeDocument/2006/relationships/image" Target="../media/image15.svg"/><Relationship Id="rId23" Type="http://schemas.openxmlformats.org/officeDocument/2006/relationships/image" Target="../media/image14.png"/><Relationship Id="rId28" Type="http://schemas.openxmlformats.org/officeDocument/2006/relationships/image" Target="../media/image18.png"/><Relationship Id="rId10" Type="http://schemas.openxmlformats.org/officeDocument/2006/relationships/image" Target="../media/image6.png"/><Relationship Id="rId19" Type="http://schemas.openxmlformats.org/officeDocument/2006/relationships/image" Target="../media/image19.svg"/><Relationship Id="rId31" Type="http://schemas.openxmlformats.org/officeDocument/2006/relationships/image" Target="../media/image29.svg"/><Relationship Id="rId4" Type="http://schemas.openxmlformats.org/officeDocument/2006/relationships/image" Target="../media/image3.png"/><Relationship Id="rId9" Type="http://schemas.openxmlformats.org/officeDocument/2006/relationships/image" Target="../media/image9.svg"/><Relationship Id="rId14" Type="http://schemas.openxmlformats.org/officeDocument/2006/relationships/image" Target="../media/image8.png"/><Relationship Id="rId22" Type="http://schemas.openxmlformats.org/officeDocument/2006/relationships/image" Target="../media/image13.png"/><Relationship Id="rId27" Type="http://schemas.openxmlformats.org/officeDocument/2006/relationships/image" Target="../media/image25.svg"/><Relationship Id="rId30" Type="http://schemas.openxmlformats.org/officeDocument/2006/relationships/image" Target="../media/image20.png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3" Type="http://schemas.openxmlformats.org/officeDocument/2006/relationships/tags" Target="../tags/tag298.xml"/><Relationship Id="rId7" Type="http://schemas.openxmlformats.org/officeDocument/2006/relationships/slideLayout" Target="../slideLayouts/slideLayout2.xml"/><Relationship Id="rId12" Type="http://schemas.openxmlformats.org/officeDocument/2006/relationships/image" Target="../media/image31.svg"/><Relationship Id="rId2" Type="http://schemas.openxmlformats.org/officeDocument/2006/relationships/tags" Target="../tags/tag297.xml"/><Relationship Id="rId1" Type="http://schemas.openxmlformats.org/officeDocument/2006/relationships/tags" Target="../tags/tag296.xml"/><Relationship Id="rId6" Type="http://schemas.openxmlformats.org/officeDocument/2006/relationships/tags" Target="../tags/tag301.xml"/><Relationship Id="rId11" Type="http://schemas.openxmlformats.org/officeDocument/2006/relationships/image" Target="../media/image21.png"/><Relationship Id="rId5" Type="http://schemas.openxmlformats.org/officeDocument/2006/relationships/tags" Target="../tags/tag300.xml"/><Relationship Id="rId10" Type="http://schemas.openxmlformats.org/officeDocument/2006/relationships/image" Target="../media/image24.png"/><Relationship Id="rId4" Type="http://schemas.openxmlformats.org/officeDocument/2006/relationships/tags" Target="../tags/tag299.xml"/><Relationship Id="rId9" Type="http://schemas.openxmlformats.org/officeDocument/2006/relationships/image" Target="../media/image36.svg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6.svg"/></Relationships>
</file>

<file path=ppt/slides/_rels/slide73.xml.rels><?xml version="1.0" encoding="UTF-8" standalone="yes"?>
<Relationships xmlns="http://schemas.openxmlformats.org/package/2006/relationships"><Relationship Id="rId8" Type="http://schemas.openxmlformats.org/officeDocument/2006/relationships/tags" Target="../tags/tag309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304.xml"/><Relationship Id="rId7" Type="http://schemas.openxmlformats.org/officeDocument/2006/relationships/tags" Target="../tags/tag308.xml"/><Relationship Id="rId12" Type="http://schemas.openxmlformats.org/officeDocument/2006/relationships/tags" Target="../tags/tag313.xml"/><Relationship Id="rId2" Type="http://schemas.openxmlformats.org/officeDocument/2006/relationships/tags" Target="../tags/tag303.xml"/><Relationship Id="rId1" Type="http://schemas.openxmlformats.org/officeDocument/2006/relationships/tags" Target="../tags/tag302.xml"/><Relationship Id="rId6" Type="http://schemas.openxmlformats.org/officeDocument/2006/relationships/tags" Target="../tags/tag307.xml"/><Relationship Id="rId11" Type="http://schemas.openxmlformats.org/officeDocument/2006/relationships/tags" Target="../tags/tag312.xml"/><Relationship Id="rId5" Type="http://schemas.openxmlformats.org/officeDocument/2006/relationships/tags" Target="../tags/tag306.xml"/><Relationship Id="rId15" Type="http://schemas.openxmlformats.org/officeDocument/2006/relationships/image" Target="../media/image39.svg"/><Relationship Id="rId10" Type="http://schemas.openxmlformats.org/officeDocument/2006/relationships/tags" Target="../tags/tag311.xml"/><Relationship Id="rId4" Type="http://schemas.openxmlformats.org/officeDocument/2006/relationships/tags" Target="../tags/tag305.xml"/><Relationship Id="rId9" Type="http://schemas.openxmlformats.org/officeDocument/2006/relationships/tags" Target="../tags/tag310.xml"/><Relationship Id="rId14" Type="http://schemas.openxmlformats.org/officeDocument/2006/relationships/image" Target="../media/image27.png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6.svg"/></Relationships>
</file>

<file path=ppt/slides/_rels/slide75.xml.rels><?xml version="1.0" encoding="UTF-8" standalone="yes"?>
<Relationships xmlns="http://schemas.openxmlformats.org/package/2006/relationships"><Relationship Id="rId8" Type="http://schemas.openxmlformats.org/officeDocument/2006/relationships/tags" Target="../tags/tag321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316.xml"/><Relationship Id="rId7" Type="http://schemas.openxmlformats.org/officeDocument/2006/relationships/tags" Target="../tags/tag320.xml"/><Relationship Id="rId12" Type="http://schemas.openxmlformats.org/officeDocument/2006/relationships/tags" Target="../tags/tag325.xml"/><Relationship Id="rId2" Type="http://schemas.openxmlformats.org/officeDocument/2006/relationships/tags" Target="../tags/tag315.xml"/><Relationship Id="rId1" Type="http://schemas.openxmlformats.org/officeDocument/2006/relationships/tags" Target="../tags/tag314.xml"/><Relationship Id="rId6" Type="http://schemas.openxmlformats.org/officeDocument/2006/relationships/tags" Target="../tags/tag319.xml"/><Relationship Id="rId11" Type="http://schemas.openxmlformats.org/officeDocument/2006/relationships/tags" Target="../tags/tag324.xml"/><Relationship Id="rId5" Type="http://schemas.openxmlformats.org/officeDocument/2006/relationships/tags" Target="../tags/tag318.xml"/><Relationship Id="rId10" Type="http://schemas.openxmlformats.org/officeDocument/2006/relationships/tags" Target="../tags/tag323.xml"/><Relationship Id="rId4" Type="http://schemas.openxmlformats.org/officeDocument/2006/relationships/tags" Target="../tags/tag317.xml"/><Relationship Id="rId9" Type="http://schemas.openxmlformats.org/officeDocument/2006/relationships/tags" Target="../tags/tag322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svg"/><Relationship Id="rId7" Type="http://schemas.openxmlformats.org/officeDocument/2006/relationships/image" Target="../media/image30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.svg"/><Relationship Id="rId5" Type="http://schemas.openxmlformats.org/officeDocument/2006/relationships/image" Target="../media/image21.png"/><Relationship Id="rId4" Type="http://schemas.openxmlformats.org/officeDocument/2006/relationships/image" Target="../media/image24.png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sv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1.png"/></Relationships>
</file>

<file path=ppt/slides/_rels/slide78.xml.rels><?xml version="1.0" encoding="UTF-8" standalone="yes"?>
<Relationships xmlns="http://schemas.openxmlformats.org/package/2006/relationships"><Relationship Id="rId8" Type="http://schemas.openxmlformats.org/officeDocument/2006/relationships/tags" Target="../tags/tag333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328.xml"/><Relationship Id="rId7" Type="http://schemas.openxmlformats.org/officeDocument/2006/relationships/tags" Target="../tags/tag332.xml"/><Relationship Id="rId12" Type="http://schemas.openxmlformats.org/officeDocument/2006/relationships/tags" Target="../tags/tag337.xml"/><Relationship Id="rId2" Type="http://schemas.openxmlformats.org/officeDocument/2006/relationships/tags" Target="../tags/tag327.xml"/><Relationship Id="rId1" Type="http://schemas.openxmlformats.org/officeDocument/2006/relationships/tags" Target="../tags/tag326.xml"/><Relationship Id="rId6" Type="http://schemas.openxmlformats.org/officeDocument/2006/relationships/tags" Target="../tags/tag331.xml"/><Relationship Id="rId11" Type="http://schemas.openxmlformats.org/officeDocument/2006/relationships/tags" Target="../tags/tag336.xml"/><Relationship Id="rId5" Type="http://schemas.openxmlformats.org/officeDocument/2006/relationships/tags" Target="../tags/tag330.xml"/><Relationship Id="rId10" Type="http://schemas.openxmlformats.org/officeDocument/2006/relationships/tags" Target="../tags/tag335.xml"/><Relationship Id="rId4" Type="http://schemas.openxmlformats.org/officeDocument/2006/relationships/tags" Target="../tags/tag329.xml"/><Relationship Id="rId9" Type="http://schemas.openxmlformats.org/officeDocument/2006/relationships/tags" Target="../tags/tag334.xml"/></Relationships>
</file>

<file path=ppt/slides/_rels/slide79.xml.rels><?xml version="1.0" encoding="UTF-8" standalone="yes"?>
<Relationships xmlns="http://schemas.openxmlformats.org/package/2006/relationships"><Relationship Id="rId8" Type="http://schemas.openxmlformats.org/officeDocument/2006/relationships/tags" Target="../tags/tag345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340.xml"/><Relationship Id="rId7" Type="http://schemas.openxmlformats.org/officeDocument/2006/relationships/tags" Target="../tags/tag344.xml"/><Relationship Id="rId12" Type="http://schemas.openxmlformats.org/officeDocument/2006/relationships/tags" Target="../tags/tag349.xml"/><Relationship Id="rId2" Type="http://schemas.openxmlformats.org/officeDocument/2006/relationships/tags" Target="../tags/tag339.xml"/><Relationship Id="rId1" Type="http://schemas.openxmlformats.org/officeDocument/2006/relationships/tags" Target="../tags/tag338.xml"/><Relationship Id="rId6" Type="http://schemas.openxmlformats.org/officeDocument/2006/relationships/tags" Target="../tags/tag343.xml"/><Relationship Id="rId11" Type="http://schemas.openxmlformats.org/officeDocument/2006/relationships/tags" Target="../tags/tag348.xml"/><Relationship Id="rId5" Type="http://schemas.openxmlformats.org/officeDocument/2006/relationships/tags" Target="../tags/tag342.xml"/><Relationship Id="rId15" Type="http://schemas.openxmlformats.org/officeDocument/2006/relationships/image" Target="../media/image36.svg"/><Relationship Id="rId10" Type="http://schemas.openxmlformats.org/officeDocument/2006/relationships/tags" Target="../tags/tag347.xml"/><Relationship Id="rId4" Type="http://schemas.openxmlformats.org/officeDocument/2006/relationships/tags" Target="../tags/tag341.xml"/><Relationship Id="rId9" Type="http://schemas.openxmlformats.org/officeDocument/2006/relationships/tags" Target="../tags/tag346.xml"/><Relationship Id="rId14" Type="http://schemas.openxmlformats.org/officeDocument/2006/relationships/image" Target="../media/image25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3.svg"/><Relationship Id="rId18" Type="http://schemas.openxmlformats.org/officeDocument/2006/relationships/image" Target="../media/image10.png"/><Relationship Id="rId3" Type="http://schemas.openxmlformats.org/officeDocument/2006/relationships/image" Target="../media/image3.svg"/><Relationship Id="rId21" Type="http://schemas.openxmlformats.org/officeDocument/2006/relationships/image" Target="../media/image20.png"/><Relationship Id="rId7" Type="http://schemas.openxmlformats.org/officeDocument/2006/relationships/image" Target="../media/image7.svg"/><Relationship Id="rId12" Type="http://schemas.openxmlformats.org/officeDocument/2006/relationships/image" Target="../media/image7.png"/><Relationship Id="rId17" Type="http://schemas.openxmlformats.org/officeDocument/2006/relationships/image" Target="../media/image17.svg"/><Relationship Id="rId2" Type="http://schemas.openxmlformats.org/officeDocument/2006/relationships/image" Target="../media/image2.png"/><Relationship Id="rId16" Type="http://schemas.openxmlformats.org/officeDocument/2006/relationships/image" Target="../media/image9.png"/><Relationship Id="rId20" Type="http://schemas.openxmlformats.org/officeDocument/2006/relationships/image" Target="../media/image1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11" Type="http://schemas.openxmlformats.org/officeDocument/2006/relationships/image" Target="../media/image11.svg"/><Relationship Id="rId5" Type="http://schemas.openxmlformats.org/officeDocument/2006/relationships/image" Target="../media/image5.svg"/><Relationship Id="rId15" Type="http://schemas.openxmlformats.org/officeDocument/2006/relationships/image" Target="../media/image15.svg"/><Relationship Id="rId10" Type="http://schemas.openxmlformats.org/officeDocument/2006/relationships/image" Target="../media/image6.png"/><Relationship Id="rId19" Type="http://schemas.openxmlformats.org/officeDocument/2006/relationships/image" Target="../media/image19.svg"/><Relationship Id="rId4" Type="http://schemas.openxmlformats.org/officeDocument/2006/relationships/image" Target="../media/image3.png"/><Relationship Id="rId9" Type="http://schemas.openxmlformats.org/officeDocument/2006/relationships/image" Target="../media/image9.svg"/><Relationship Id="rId14" Type="http://schemas.openxmlformats.org/officeDocument/2006/relationships/image" Target="../media/image8.png"/><Relationship Id="rId22" Type="http://schemas.openxmlformats.org/officeDocument/2006/relationships/image" Target="../media/image29.svg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sv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.svg"/><Relationship Id="rId5" Type="http://schemas.openxmlformats.org/officeDocument/2006/relationships/image" Target="../media/image21.png"/><Relationship Id="rId4" Type="http://schemas.openxmlformats.org/officeDocument/2006/relationships/image" Target="../media/image24.png"/></Relationships>
</file>

<file path=ppt/slides/_rels/slide82.xml.rels><?xml version="1.0" encoding="UTF-8" standalone="yes"?>
<Relationships xmlns="http://schemas.openxmlformats.org/package/2006/relationships"><Relationship Id="rId8" Type="http://schemas.openxmlformats.org/officeDocument/2006/relationships/tags" Target="../tags/tag357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352.xml"/><Relationship Id="rId7" Type="http://schemas.openxmlformats.org/officeDocument/2006/relationships/tags" Target="../tags/tag356.xml"/><Relationship Id="rId12" Type="http://schemas.openxmlformats.org/officeDocument/2006/relationships/tags" Target="../tags/tag361.xml"/><Relationship Id="rId2" Type="http://schemas.openxmlformats.org/officeDocument/2006/relationships/tags" Target="../tags/tag351.xml"/><Relationship Id="rId1" Type="http://schemas.openxmlformats.org/officeDocument/2006/relationships/tags" Target="../tags/tag350.xml"/><Relationship Id="rId6" Type="http://schemas.openxmlformats.org/officeDocument/2006/relationships/tags" Target="../tags/tag355.xml"/><Relationship Id="rId11" Type="http://schemas.openxmlformats.org/officeDocument/2006/relationships/tags" Target="../tags/tag360.xml"/><Relationship Id="rId5" Type="http://schemas.openxmlformats.org/officeDocument/2006/relationships/tags" Target="../tags/tag354.xml"/><Relationship Id="rId10" Type="http://schemas.openxmlformats.org/officeDocument/2006/relationships/tags" Target="../tags/tag359.xml"/><Relationship Id="rId4" Type="http://schemas.openxmlformats.org/officeDocument/2006/relationships/tags" Target="../tags/tag353.xml"/><Relationship Id="rId9" Type="http://schemas.openxmlformats.org/officeDocument/2006/relationships/tags" Target="../tags/tag358.xml"/></Relationships>
</file>

<file path=ppt/slides/_rels/slide8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tags" Target="../tags/tag364.xml"/><Relationship Id="rId7" Type="http://schemas.openxmlformats.org/officeDocument/2006/relationships/slideLayout" Target="../slideLayouts/slideLayout2.xml"/><Relationship Id="rId2" Type="http://schemas.openxmlformats.org/officeDocument/2006/relationships/tags" Target="../tags/tag363.xml"/><Relationship Id="rId1" Type="http://schemas.openxmlformats.org/officeDocument/2006/relationships/tags" Target="../tags/tag362.xml"/><Relationship Id="rId6" Type="http://schemas.openxmlformats.org/officeDocument/2006/relationships/tags" Target="../tags/tag367.xml"/><Relationship Id="rId5" Type="http://schemas.openxmlformats.org/officeDocument/2006/relationships/tags" Target="../tags/tag366.xml"/><Relationship Id="rId10" Type="http://schemas.openxmlformats.org/officeDocument/2006/relationships/image" Target="../media/image36.svg"/><Relationship Id="rId4" Type="http://schemas.openxmlformats.org/officeDocument/2006/relationships/tags" Target="../tags/tag365.xml"/><Relationship Id="rId9" Type="http://schemas.openxmlformats.org/officeDocument/2006/relationships/image" Target="../media/image25.png"/></Relationships>
</file>

<file path=ppt/slides/_rels/slide84.xml.rels><?xml version="1.0" encoding="UTF-8" standalone="yes"?>
<Relationships xmlns="http://schemas.openxmlformats.org/package/2006/relationships"><Relationship Id="rId8" Type="http://schemas.openxmlformats.org/officeDocument/2006/relationships/tags" Target="../tags/tag375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370.xml"/><Relationship Id="rId7" Type="http://schemas.openxmlformats.org/officeDocument/2006/relationships/tags" Target="../tags/tag374.xml"/><Relationship Id="rId12" Type="http://schemas.openxmlformats.org/officeDocument/2006/relationships/tags" Target="../tags/tag379.xml"/><Relationship Id="rId17" Type="http://schemas.openxmlformats.org/officeDocument/2006/relationships/image" Target="../media/image36.svg"/><Relationship Id="rId2" Type="http://schemas.openxmlformats.org/officeDocument/2006/relationships/tags" Target="../tags/tag369.xml"/><Relationship Id="rId16" Type="http://schemas.openxmlformats.org/officeDocument/2006/relationships/image" Target="../media/image25.png"/><Relationship Id="rId1" Type="http://schemas.openxmlformats.org/officeDocument/2006/relationships/tags" Target="../tags/tag368.xml"/><Relationship Id="rId6" Type="http://schemas.openxmlformats.org/officeDocument/2006/relationships/tags" Target="../tags/tag373.xml"/><Relationship Id="rId11" Type="http://schemas.openxmlformats.org/officeDocument/2006/relationships/tags" Target="../tags/tag378.xml"/><Relationship Id="rId5" Type="http://schemas.openxmlformats.org/officeDocument/2006/relationships/tags" Target="../tags/tag372.xml"/><Relationship Id="rId15" Type="http://schemas.openxmlformats.org/officeDocument/2006/relationships/image" Target="../media/image39.svg"/><Relationship Id="rId10" Type="http://schemas.openxmlformats.org/officeDocument/2006/relationships/tags" Target="../tags/tag377.xml"/><Relationship Id="rId4" Type="http://schemas.openxmlformats.org/officeDocument/2006/relationships/tags" Target="../tags/tag371.xml"/><Relationship Id="rId9" Type="http://schemas.openxmlformats.org/officeDocument/2006/relationships/tags" Target="../tags/tag376.xml"/><Relationship Id="rId14" Type="http://schemas.openxmlformats.org/officeDocument/2006/relationships/image" Target="../media/image27.png"/></Relationships>
</file>

<file path=ppt/slides/_rels/slide85.xml.rels><?xml version="1.0" encoding="UTF-8" standalone="yes"?>
<Relationships xmlns="http://schemas.openxmlformats.org/package/2006/relationships"><Relationship Id="rId8" Type="http://schemas.openxmlformats.org/officeDocument/2006/relationships/tags" Target="../tags/tag387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382.xml"/><Relationship Id="rId7" Type="http://schemas.openxmlformats.org/officeDocument/2006/relationships/tags" Target="../tags/tag386.xml"/><Relationship Id="rId12" Type="http://schemas.openxmlformats.org/officeDocument/2006/relationships/tags" Target="../tags/tag391.xml"/><Relationship Id="rId17" Type="http://schemas.openxmlformats.org/officeDocument/2006/relationships/image" Target="../media/image36.svg"/><Relationship Id="rId2" Type="http://schemas.openxmlformats.org/officeDocument/2006/relationships/tags" Target="../tags/tag381.xml"/><Relationship Id="rId16" Type="http://schemas.openxmlformats.org/officeDocument/2006/relationships/image" Target="../media/image25.png"/><Relationship Id="rId1" Type="http://schemas.openxmlformats.org/officeDocument/2006/relationships/tags" Target="../tags/tag380.xml"/><Relationship Id="rId6" Type="http://schemas.openxmlformats.org/officeDocument/2006/relationships/tags" Target="../tags/tag385.xml"/><Relationship Id="rId11" Type="http://schemas.openxmlformats.org/officeDocument/2006/relationships/tags" Target="../tags/tag390.xml"/><Relationship Id="rId5" Type="http://schemas.openxmlformats.org/officeDocument/2006/relationships/tags" Target="../tags/tag384.xml"/><Relationship Id="rId15" Type="http://schemas.openxmlformats.org/officeDocument/2006/relationships/image" Target="../media/image39.svg"/><Relationship Id="rId10" Type="http://schemas.openxmlformats.org/officeDocument/2006/relationships/tags" Target="../tags/tag389.xml"/><Relationship Id="rId4" Type="http://schemas.openxmlformats.org/officeDocument/2006/relationships/tags" Target="../tags/tag383.xml"/><Relationship Id="rId9" Type="http://schemas.openxmlformats.org/officeDocument/2006/relationships/tags" Target="../tags/tag388.xml"/><Relationship Id="rId14" Type="http://schemas.openxmlformats.org/officeDocument/2006/relationships/image" Target="../media/image27.png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sv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.svg"/><Relationship Id="rId5" Type="http://schemas.openxmlformats.org/officeDocument/2006/relationships/image" Target="../media/image21.png"/><Relationship Id="rId4" Type="http://schemas.openxmlformats.org/officeDocument/2006/relationships/image" Target="../media/image24.png"/></Relationships>
</file>

<file path=ppt/slides/_rels/slide87.xml.rels><?xml version="1.0" encoding="UTF-8" standalone="yes"?>
<Relationships xmlns="http://schemas.openxmlformats.org/package/2006/relationships"><Relationship Id="rId8" Type="http://schemas.openxmlformats.org/officeDocument/2006/relationships/tags" Target="../tags/tag399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394.xml"/><Relationship Id="rId7" Type="http://schemas.openxmlformats.org/officeDocument/2006/relationships/tags" Target="../tags/tag398.xml"/><Relationship Id="rId12" Type="http://schemas.openxmlformats.org/officeDocument/2006/relationships/tags" Target="../tags/tag403.xml"/><Relationship Id="rId2" Type="http://schemas.openxmlformats.org/officeDocument/2006/relationships/tags" Target="../tags/tag393.xml"/><Relationship Id="rId1" Type="http://schemas.openxmlformats.org/officeDocument/2006/relationships/tags" Target="../tags/tag392.xml"/><Relationship Id="rId6" Type="http://schemas.openxmlformats.org/officeDocument/2006/relationships/tags" Target="../tags/tag397.xml"/><Relationship Id="rId11" Type="http://schemas.openxmlformats.org/officeDocument/2006/relationships/tags" Target="../tags/tag402.xml"/><Relationship Id="rId5" Type="http://schemas.openxmlformats.org/officeDocument/2006/relationships/tags" Target="../tags/tag396.xml"/><Relationship Id="rId15" Type="http://schemas.openxmlformats.org/officeDocument/2006/relationships/image" Target="../media/image39.svg"/><Relationship Id="rId10" Type="http://schemas.openxmlformats.org/officeDocument/2006/relationships/tags" Target="../tags/tag401.xml"/><Relationship Id="rId4" Type="http://schemas.openxmlformats.org/officeDocument/2006/relationships/tags" Target="../tags/tag395.xml"/><Relationship Id="rId9" Type="http://schemas.openxmlformats.org/officeDocument/2006/relationships/tags" Target="../tags/tag400.xml"/><Relationship Id="rId14" Type="http://schemas.openxmlformats.org/officeDocument/2006/relationships/image" Target="../media/image27.png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tags" Target="../tags/tag406.xml"/><Relationship Id="rId7" Type="http://schemas.openxmlformats.org/officeDocument/2006/relationships/slideLayout" Target="../slideLayouts/slideLayout2.xml"/><Relationship Id="rId2" Type="http://schemas.openxmlformats.org/officeDocument/2006/relationships/tags" Target="../tags/tag405.xml"/><Relationship Id="rId1" Type="http://schemas.openxmlformats.org/officeDocument/2006/relationships/tags" Target="../tags/tag404.xml"/><Relationship Id="rId6" Type="http://schemas.openxmlformats.org/officeDocument/2006/relationships/tags" Target="../tags/tag409.xml"/><Relationship Id="rId5" Type="http://schemas.openxmlformats.org/officeDocument/2006/relationships/tags" Target="../tags/tag408.xml"/><Relationship Id="rId10" Type="http://schemas.openxmlformats.org/officeDocument/2006/relationships/image" Target="../media/image31.svg"/><Relationship Id="rId4" Type="http://schemas.openxmlformats.org/officeDocument/2006/relationships/tags" Target="../tags/tag407.xml"/><Relationship Id="rId9" Type="http://schemas.openxmlformats.org/officeDocument/2006/relationships/image" Target="../media/image21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3.svg"/><Relationship Id="rId18" Type="http://schemas.openxmlformats.org/officeDocument/2006/relationships/image" Target="../media/image10.png"/><Relationship Id="rId3" Type="http://schemas.openxmlformats.org/officeDocument/2006/relationships/image" Target="../media/image3.svg"/><Relationship Id="rId21" Type="http://schemas.openxmlformats.org/officeDocument/2006/relationships/image" Target="../media/image20.png"/><Relationship Id="rId7" Type="http://schemas.openxmlformats.org/officeDocument/2006/relationships/image" Target="../media/image7.svg"/><Relationship Id="rId12" Type="http://schemas.openxmlformats.org/officeDocument/2006/relationships/image" Target="../media/image7.png"/><Relationship Id="rId17" Type="http://schemas.openxmlformats.org/officeDocument/2006/relationships/image" Target="../media/image17.svg"/><Relationship Id="rId2" Type="http://schemas.openxmlformats.org/officeDocument/2006/relationships/image" Target="../media/image2.png"/><Relationship Id="rId16" Type="http://schemas.openxmlformats.org/officeDocument/2006/relationships/image" Target="../media/image9.png"/><Relationship Id="rId20" Type="http://schemas.openxmlformats.org/officeDocument/2006/relationships/image" Target="../media/image1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11" Type="http://schemas.openxmlformats.org/officeDocument/2006/relationships/image" Target="../media/image11.svg"/><Relationship Id="rId5" Type="http://schemas.openxmlformats.org/officeDocument/2006/relationships/image" Target="../media/image5.svg"/><Relationship Id="rId15" Type="http://schemas.openxmlformats.org/officeDocument/2006/relationships/image" Target="../media/image15.svg"/><Relationship Id="rId10" Type="http://schemas.openxmlformats.org/officeDocument/2006/relationships/image" Target="../media/image6.png"/><Relationship Id="rId19" Type="http://schemas.openxmlformats.org/officeDocument/2006/relationships/image" Target="../media/image19.svg"/><Relationship Id="rId4" Type="http://schemas.openxmlformats.org/officeDocument/2006/relationships/image" Target="../media/image3.png"/><Relationship Id="rId9" Type="http://schemas.openxmlformats.org/officeDocument/2006/relationships/image" Target="../media/image9.svg"/><Relationship Id="rId14" Type="http://schemas.openxmlformats.org/officeDocument/2006/relationships/image" Target="../media/image8.png"/><Relationship Id="rId22" Type="http://schemas.openxmlformats.org/officeDocument/2006/relationships/image" Target="../media/image29.svg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sv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9.svg"/><Relationship Id="rId4" Type="http://schemas.openxmlformats.org/officeDocument/2006/relationships/image" Target="../media/image27.png"/></Relationships>
</file>

<file path=ppt/slides/_rels/slide91.xml.rels><?xml version="1.0" encoding="UTF-8" standalone="yes"?>
<Relationships xmlns="http://schemas.openxmlformats.org/package/2006/relationships"><Relationship Id="rId8" Type="http://schemas.openxmlformats.org/officeDocument/2006/relationships/tags" Target="../tags/tag417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412.xml"/><Relationship Id="rId7" Type="http://schemas.openxmlformats.org/officeDocument/2006/relationships/tags" Target="../tags/tag416.xml"/><Relationship Id="rId12" Type="http://schemas.openxmlformats.org/officeDocument/2006/relationships/tags" Target="../tags/tag421.xml"/><Relationship Id="rId2" Type="http://schemas.openxmlformats.org/officeDocument/2006/relationships/tags" Target="../tags/tag411.xml"/><Relationship Id="rId1" Type="http://schemas.openxmlformats.org/officeDocument/2006/relationships/tags" Target="../tags/tag410.xml"/><Relationship Id="rId6" Type="http://schemas.openxmlformats.org/officeDocument/2006/relationships/tags" Target="../tags/tag415.xml"/><Relationship Id="rId11" Type="http://schemas.openxmlformats.org/officeDocument/2006/relationships/tags" Target="../tags/tag420.xml"/><Relationship Id="rId5" Type="http://schemas.openxmlformats.org/officeDocument/2006/relationships/tags" Target="../tags/tag414.xml"/><Relationship Id="rId10" Type="http://schemas.openxmlformats.org/officeDocument/2006/relationships/tags" Target="../tags/tag419.xml"/><Relationship Id="rId4" Type="http://schemas.openxmlformats.org/officeDocument/2006/relationships/tags" Target="../tags/tag413.xml"/><Relationship Id="rId9" Type="http://schemas.openxmlformats.org/officeDocument/2006/relationships/tags" Target="../tags/tag418.xml"/></Relationships>
</file>

<file path=ppt/slides/_rels/slide9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13" Type="http://schemas.openxmlformats.org/officeDocument/2006/relationships/image" Target="../media/image36.svg"/><Relationship Id="rId3" Type="http://schemas.openxmlformats.org/officeDocument/2006/relationships/tags" Target="../tags/tag424.xml"/><Relationship Id="rId7" Type="http://schemas.openxmlformats.org/officeDocument/2006/relationships/slideLayout" Target="../slideLayouts/slideLayout2.xml"/><Relationship Id="rId12" Type="http://schemas.openxmlformats.org/officeDocument/2006/relationships/image" Target="../media/image25.png"/><Relationship Id="rId2" Type="http://schemas.openxmlformats.org/officeDocument/2006/relationships/tags" Target="../tags/tag423.xml"/><Relationship Id="rId1" Type="http://schemas.openxmlformats.org/officeDocument/2006/relationships/tags" Target="../tags/tag422.xml"/><Relationship Id="rId6" Type="http://schemas.openxmlformats.org/officeDocument/2006/relationships/tags" Target="../tags/tag427.xml"/><Relationship Id="rId11" Type="http://schemas.openxmlformats.org/officeDocument/2006/relationships/image" Target="../media/image22.png"/><Relationship Id="rId5" Type="http://schemas.openxmlformats.org/officeDocument/2006/relationships/tags" Target="../tags/tag426.xml"/><Relationship Id="rId10" Type="http://schemas.openxmlformats.org/officeDocument/2006/relationships/image" Target="../media/image31.svg"/><Relationship Id="rId4" Type="http://schemas.openxmlformats.org/officeDocument/2006/relationships/tags" Target="../tags/tag425.xml"/><Relationship Id="rId9" Type="http://schemas.openxmlformats.org/officeDocument/2006/relationships/image" Target="../media/image21.png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sv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9.svg"/><Relationship Id="rId4" Type="http://schemas.openxmlformats.org/officeDocument/2006/relationships/image" Target="../media/image27.png"/></Relationships>
</file>

<file path=ppt/slides/_rels/slide94.xml.rels><?xml version="1.0" encoding="UTF-8" standalone="yes"?>
<Relationships xmlns="http://schemas.openxmlformats.org/package/2006/relationships"><Relationship Id="rId8" Type="http://schemas.openxmlformats.org/officeDocument/2006/relationships/tags" Target="../tags/tag435.xml"/><Relationship Id="rId13" Type="http://schemas.openxmlformats.org/officeDocument/2006/relationships/tags" Target="../tags/tag440.xml"/><Relationship Id="rId18" Type="http://schemas.openxmlformats.org/officeDocument/2006/relationships/tags" Target="../tags/tag445.xml"/><Relationship Id="rId3" Type="http://schemas.openxmlformats.org/officeDocument/2006/relationships/tags" Target="../tags/tag430.xml"/><Relationship Id="rId7" Type="http://schemas.openxmlformats.org/officeDocument/2006/relationships/tags" Target="../tags/tag434.xml"/><Relationship Id="rId12" Type="http://schemas.openxmlformats.org/officeDocument/2006/relationships/tags" Target="../tags/tag439.xml"/><Relationship Id="rId17" Type="http://schemas.openxmlformats.org/officeDocument/2006/relationships/tags" Target="../tags/tag444.xml"/><Relationship Id="rId2" Type="http://schemas.openxmlformats.org/officeDocument/2006/relationships/tags" Target="../tags/tag429.xml"/><Relationship Id="rId16" Type="http://schemas.openxmlformats.org/officeDocument/2006/relationships/tags" Target="../tags/tag443.xml"/><Relationship Id="rId1" Type="http://schemas.openxmlformats.org/officeDocument/2006/relationships/tags" Target="../tags/tag428.xml"/><Relationship Id="rId6" Type="http://schemas.openxmlformats.org/officeDocument/2006/relationships/tags" Target="../tags/tag433.xml"/><Relationship Id="rId11" Type="http://schemas.openxmlformats.org/officeDocument/2006/relationships/tags" Target="../tags/tag438.xml"/><Relationship Id="rId5" Type="http://schemas.openxmlformats.org/officeDocument/2006/relationships/tags" Target="../tags/tag432.xml"/><Relationship Id="rId15" Type="http://schemas.openxmlformats.org/officeDocument/2006/relationships/tags" Target="../tags/tag442.xml"/><Relationship Id="rId10" Type="http://schemas.openxmlformats.org/officeDocument/2006/relationships/tags" Target="../tags/tag437.xml"/><Relationship Id="rId19" Type="http://schemas.openxmlformats.org/officeDocument/2006/relationships/slideLayout" Target="../slideLayouts/slideLayout2.xml"/><Relationship Id="rId4" Type="http://schemas.openxmlformats.org/officeDocument/2006/relationships/tags" Target="../tags/tag431.xml"/><Relationship Id="rId9" Type="http://schemas.openxmlformats.org/officeDocument/2006/relationships/tags" Target="../tags/tag436.xml"/><Relationship Id="rId14" Type="http://schemas.openxmlformats.org/officeDocument/2006/relationships/tags" Target="../tags/tag441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8" Type="http://schemas.openxmlformats.org/officeDocument/2006/relationships/tags" Target="../tags/tag453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448.xml"/><Relationship Id="rId7" Type="http://schemas.openxmlformats.org/officeDocument/2006/relationships/tags" Target="../tags/tag452.xml"/><Relationship Id="rId12" Type="http://schemas.openxmlformats.org/officeDocument/2006/relationships/tags" Target="../tags/tag457.xml"/><Relationship Id="rId17" Type="http://schemas.openxmlformats.org/officeDocument/2006/relationships/image" Target="../media/image39.svg"/><Relationship Id="rId2" Type="http://schemas.openxmlformats.org/officeDocument/2006/relationships/tags" Target="../tags/tag447.xml"/><Relationship Id="rId16" Type="http://schemas.openxmlformats.org/officeDocument/2006/relationships/image" Target="../media/image27.png"/><Relationship Id="rId1" Type="http://schemas.openxmlformats.org/officeDocument/2006/relationships/tags" Target="../tags/tag446.xml"/><Relationship Id="rId6" Type="http://schemas.openxmlformats.org/officeDocument/2006/relationships/tags" Target="../tags/tag451.xml"/><Relationship Id="rId11" Type="http://schemas.openxmlformats.org/officeDocument/2006/relationships/tags" Target="../tags/tag456.xml"/><Relationship Id="rId5" Type="http://schemas.openxmlformats.org/officeDocument/2006/relationships/tags" Target="../tags/tag450.xml"/><Relationship Id="rId15" Type="http://schemas.openxmlformats.org/officeDocument/2006/relationships/image" Target="../media/image36.svg"/><Relationship Id="rId10" Type="http://schemas.openxmlformats.org/officeDocument/2006/relationships/tags" Target="../tags/tag455.xml"/><Relationship Id="rId4" Type="http://schemas.openxmlformats.org/officeDocument/2006/relationships/tags" Target="../tags/tag449.xml"/><Relationship Id="rId9" Type="http://schemas.openxmlformats.org/officeDocument/2006/relationships/tags" Target="../tags/tag454.xml"/><Relationship Id="rId14" Type="http://schemas.openxmlformats.org/officeDocument/2006/relationships/image" Target="../media/image25.png"/></Relationships>
</file>

<file path=ppt/slides/_rels/slide9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3" Type="http://schemas.openxmlformats.org/officeDocument/2006/relationships/tags" Target="../tags/tag460.xml"/><Relationship Id="rId7" Type="http://schemas.openxmlformats.org/officeDocument/2006/relationships/slideLayout" Target="../slideLayouts/slideLayout2.xml"/><Relationship Id="rId12" Type="http://schemas.openxmlformats.org/officeDocument/2006/relationships/image" Target="../media/image31.svg"/><Relationship Id="rId2" Type="http://schemas.openxmlformats.org/officeDocument/2006/relationships/tags" Target="../tags/tag459.xml"/><Relationship Id="rId1" Type="http://schemas.openxmlformats.org/officeDocument/2006/relationships/tags" Target="../tags/tag458.xml"/><Relationship Id="rId6" Type="http://schemas.openxmlformats.org/officeDocument/2006/relationships/tags" Target="../tags/tag463.xml"/><Relationship Id="rId11" Type="http://schemas.openxmlformats.org/officeDocument/2006/relationships/image" Target="../media/image21.png"/><Relationship Id="rId5" Type="http://schemas.openxmlformats.org/officeDocument/2006/relationships/tags" Target="../tags/tag462.xml"/><Relationship Id="rId10" Type="http://schemas.openxmlformats.org/officeDocument/2006/relationships/image" Target="../media/image24.png"/><Relationship Id="rId4" Type="http://schemas.openxmlformats.org/officeDocument/2006/relationships/tags" Target="../tags/tag461.xml"/><Relationship Id="rId9" Type="http://schemas.openxmlformats.org/officeDocument/2006/relationships/image" Target="../media/image36.svg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sv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6.svg"/><Relationship Id="rId5" Type="http://schemas.openxmlformats.org/officeDocument/2006/relationships/image" Target="../media/image25.png"/><Relationship Id="rId4" Type="http://schemas.openxmlformats.org/officeDocument/2006/relationships/image" Target="../media/image26.jpeg"/></Relationships>
</file>

<file path=ppt/slides/_rels/slide99.xml.rels><?xml version="1.0" encoding="UTF-8" standalone="yes"?>
<Relationships xmlns="http://schemas.openxmlformats.org/package/2006/relationships"><Relationship Id="rId8" Type="http://schemas.openxmlformats.org/officeDocument/2006/relationships/tags" Target="../tags/tag471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466.xml"/><Relationship Id="rId7" Type="http://schemas.openxmlformats.org/officeDocument/2006/relationships/tags" Target="../tags/tag470.xml"/><Relationship Id="rId12" Type="http://schemas.openxmlformats.org/officeDocument/2006/relationships/tags" Target="../tags/tag475.xml"/><Relationship Id="rId2" Type="http://schemas.openxmlformats.org/officeDocument/2006/relationships/tags" Target="../tags/tag465.xml"/><Relationship Id="rId1" Type="http://schemas.openxmlformats.org/officeDocument/2006/relationships/tags" Target="../tags/tag464.xml"/><Relationship Id="rId6" Type="http://schemas.openxmlformats.org/officeDocument/2006/relationships/tags" Target="../tags/tag469.xml"/><Relationship Id="rId11" Type="http://schemas.openxmlformats.org/officeDocument/2006/relationships/tags" Target="../tags/tag474.xml"/><Relationship Id="rId5" Type="http://schemas.openxmlformats.org/officeDocument/2006/relationships/tags" Target="../tags/tag468.xml"/><Relationship Id="rId15" Type="http://schemas.openxmlformats.org/officeDocument/2006/relationships/image" Target="../media/image39.svg"/><Relationship Id="rId10" Type="http://schemas.openxmlformats.org/officeDocument/2006/relationships/tags" Target="../tags/tag473.xml"/><Relationship Id="rId4" Type="http://schemas.openxmlformats.org/officeDocument/2006/relationships/tags" Target="../tags/tag467.xml"/><Relationship Id="rId9" Type="http://schemas.openxmlformats.org/officeDocument/2006/relationships/tags" Target="../tags/tag472.xml"/><Relationship Id="rId14" Type="http://schemas.openxmlformats.org/officeDocument/2006/relationships/image" Target="../media/image2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직사각형 7">
            <a:extLst>
              <a:ext uri="{FF2B5EF4-FFF2-40B4-BE49-F238E27FC236}">
                <a16:creationId xmlns:a16="http://schemas.microsoft.com/office/drawing/2014/main" id="{D479AAA8-D314-0AA7-9947-B11D3DD646C1}"/>
              </a:ext>
            </a:extLst>
          </p:cNvPr>
          <p:cNvSpPr/>
          <p:nvPr/>
        </p:nvSpPr>
        <p:spPr>
          <a:xfrm>
            <a:off x="0" y="1"/>
            <a:ext cx="12192000" cy="4432299"/>
          </a:xfrm>
          <a:prstGeom prst="rect">
            <a:avLst/>
          </a:pr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accent1"/>
              </a:solidFill>
            </a:endParaRPr>
          </a:p>
        </p:txBody>
      </p:sp>
      <p:graphicFrame>
        <p:nvGraphicFramePr>
          <p:cNvPr id="9" name="표 7">
            <a:extLst>
              <a:ext uri="{FF2B5EF4-FFF2-40B4-BE49-F238E27FC236}">
                <a16:creationId xmlns:a16="http://schemas.microsoft.com/office/drawing/2014/main" id="{E01A6576-78A9-D09E-34E6-D58E5296FE5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74866442"/>
              </p:ext>
            </p:extLst>
          </p:nvPr>
        </p:nvGraphicFramePr>
        <p:xfrm>
          <a:off x="7029449" y="4806043"/>
          <a:ext cx="4795491" cy="1725215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096737">
                  <a:extLst>
                    <a:ext uri="{9D8B030D-6E8A-4147-A177-3AD203B41FA5}">
                      <a16:colId xmlns:a16="http://schemas.microsoft.com/office/drawing/2014/main" val="80187705"/>
                    </a:ext>
                  </a:extLst>
                </a:gridCol>
                <a:gridCol w="3698754">
                  <a:extLst>
                    <a:ext uri="{9D8B030D-6E8A-4147-A177-3AD203B41FA5}">
                      <a16:colId xmlns:a16="http://schemas.microsoft.com/office/drawing/2014/main" val="981292429"/>
                    </a:ext>
                  </a:extLst>
                </a:gridCol>
              </a:tblGrid>
              <a:tr h="347671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200">
                          <a:latin typeface="+mn-ea"/>
                          <a:ea typeface="+mn-ea"/>
                        </a:rPr>
                        <a:t>Document Information</a:t>
                      </a:r>
                      <a:endParaRPr lang="ko-KR" altLang="en-US" sz="1200">
                        <a:latin typeface="+mn-ea"/>
                        <a:ea typeface="+mn-ea"/>
                      </a:endParaRPr>
                    </a:p>
                  </a:txBody>
                  <a:tcPr anchor="ctr"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73972623"/>
                  </a:ext>
                </a:extLst>
              </a:tr>
              <a:tr h="29386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00" spc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프로젝트명</a:t>
                      </a:r>
                    </a:p>
                  </a:txBody>
                  <a:tcPr marL="90000" marR="90000" marT="72000" anchor="ctr"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100" spc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모바일 기반 공공 유통 플랫폼 구축 및 유지 관리</a:t>
                      </a:r>
                    </a:p>
                  </a:txBody>
                  <a:tcPr marL="90000" marR="90000" marT="720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8169540"/>
                  </a:ext>
                </a:extLst>
              </a:tr>
              <a:tr h="361228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00" spc="0" err="1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단계명</a:t>
                      </a:r>
                      <a:endParaRPr lang="ko-KR" altLang="en-US" sz="1100" spc="0">
                        <a:solidFill>
                          <a:schemeClr val="accent6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90000" marR="90000" marT="72000" anchor="ctr"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100" spc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설계</a:t>
                      </a:r>
                    </a:p>
                  </a:txBody>
                  <a:tcPr marL="90000" marR="90000" marT="720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04788510"/>
                  </a:ext>
                </a:extLst>
              </a:tr>
              <a:tr h="361228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00" spc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문서코드</a:t>
                      </a:r>
                    </a:p>
                  </a:txBody>
                  <a:tcPr marL="90000" marR="90000" marT="72000" anchor="ctr"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1100" spc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KORAIL_STORE_APP02</a:t>
                      </a:r>
                      <a:endParaRPr lang="ko-KR" altLang="en-US" sz="1100" spc="0">
                        <a:solidFill>
                          <a:schemeClr val="accent6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90000" marR="90000" marT="720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4405047"/>
                  </a:ext>
                </a:extLst>
              </a:tr>
              <a:tr h="361228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00" spc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날짜</a:t>
                      </a:r>
                    </a:p>
                  </a:txBody>
                  <a:tcPr marL="90000" marR="90000" marT="72000" anchor="ctr"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1100" spc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2023.04.24.</a:t>
                      </a:r>
                      <a:endParaRPr lang="ko-KR" altLang="en-US" sz="1100" spc="0">
                        <a:solidFill>
                          <a:schemeClr val="accent6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90000" marR="90000" marT="720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25647469"/>
                  </a:ext>
                </a:extLst>
              </a:tr>
            </a:tbl>
          </a:graphicData>
        </a:graphic>
      </p:graphicFrame>
      <p:pic>
        <p:nvPicPr>
          <p:cNvPr id="10" name="그림 9" descr="텍스트이(가) 표시된 사진&#10;&#10;자동 생성된 설명">
            <a:extLst>
              <a:ext uri="{FF2B5EF4-FFF2-40B4-BE49-F238E27FC236}">
                <a16:creationId xmlns:a16="http://schemas.microsoft.com/office/drawing/2014/main" id="{2DEE7C8F-2E28-6254-FECF-E3A7474CD85E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7060" y="5585941"/>
            <a:ext cx="788640" cy="945317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53A00F2E-5B8B-72EF-6642-C1385B49A002}"/>
              </a:ext>
            </a:extLst>
          </p:cNvPr>
          <p:cNvSpPr txBox="1"/>
          <p:nvPr/>
        </p:nvSpPr>
        <p:spPr>
          <a:xfrm>
            <a:off x="3542371" y="1469173"/>
            <a:ext cx="5107259" cy="107920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endParaRPr lang="en-US" altLang="ko-KR" sz="800" b="1">
              <a:solidFill>
                <a:schemeClr val="accent6"/>
              </a:solidFill>
              <a:latin typeface="+mj-ea"/>
              <a:ea typeface="+mj-ea"/>
            </a:endParaRPr>
          </a:p>
          <a:p>
            <a:pPr algn="ctr">
              <a:lnSpc>
                <a:spcPts val="3500"/>
              </a:lnSpc>
            </a:pPr>
            <a:r>
              <a:rPr lang="ko-KR" altLang="en-US" sz="2800" b="1">
                <a:solidFill>
                  <a:schemeClr val="bg1"/>
                </a:solidFill>
                <a:latin typeface="+mj-ea"/>
                <a:ea typeface="+mj-ea"/>
              </a:rPr>
              <a:t>모바일 기반 공공 유통 플랫폼</a:t>
            </a:r>
            <a:endParaRPr lang="en-US" altLang="ko-KR" sz="2800" b="1">
              <a:solidFill>
                <a:schemeClr val="bg1"/>
              </a:solidFill>
              <a:latin typeface="+mj-ea"/>
              <a:ea typeface="+mj-ea"/>
            </a:endParaRPr>
          </a:p>
          <a:p>
            <a:pPr algn="ctr">
              <a:lnSpc>
                <a:spcPts val="3500"/>
              </a:lnSpc>
            </a:pPr>
            <a:r>
              <a:rPr lang="ko-KR" altLang="en-US" sz="2800" b="1">
                <a:solidFill>
                  <a:schemeClr val="bg1"/>
                </a:solidFill>
                <a:latin typeface="+mj-ea"/>
                <a:ea typeface="+mj-ea"/>
              </a:rPr>
              <a:t>구축 및 유지 관리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FEB5E52-054F-B8F4-D01E-F24105643623}"/>
              </a:ext>
            </a:extLst>
          </p:cNvPr>
          <p:cNvSpPr txBox="1"/>
          <p:nvPr/>
        </p:nvSpPr>
        <p:spPr>
          <a:xfrm>
            <a:off x="4948644" y="2597669"/>
            <a:ext cx="229471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2400" b="1">
                <a:solidFill>
                  <a:schemeClr val="accent6">
                    <a:lumMod val="60000"/>
                    <a:lumOff val="40000"/>
                  </a:schemeClr>
                </a:solidFill>
                <a:latin typeface="+mj-ea"/>
                <a:ea typeface="+mj-ea"/>
              </a:rPr>
              <a:t>관리자 페이지</a:t>
            </a:r>
          </a:p>
        </p:txBody>
      </p:sp>
    </p:spTree>
    <p:extLst>
      <p:ext uri="{BB962C8B-B14F-4D97-AF65-F5344CB8AC3E}">
        <p14:creationId xmlns:p14="http://schemas.microsoft.com/office/powerpoint/2010/main" val="190021773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9008391" y="478246"/>
          <a:ext cx="3183608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83608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78507457"/>
              </p:ext>
            </p:extLst>
          </p:nvPr>
        </p:nvGraphicFramePr>
        <p:xfrm>
          <a:off x="9008390" y="725881"/>
          <a:ext cx="3183609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1801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2731808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메뉴 내용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시스템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메뉴 내용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7443673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(4)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AD-01-0004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10</a:t>
            </a:fld>
            <a:endParaRPr lang="ko-KR" altLang="en-US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6D791539-7A0D-C063-BD80-7785DBC08341}"/>
              </a:ext>
            </a:extLst>
          </p:cNvPr>
          <p:cNvSpPr/>
          <p:nvPr/>
        </p:nvSpPr>
        <p:spPr>
          <a:xfrm>
            <a:off x="1873375" y="571499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1895B64-874D-6639-EA43-491991AD178C}"/>
              </a:ext>
            </a:extLst>
          </p:cNvPr>
          <p:cNvSpPr/>
          <p:nvPr/>
        </p:nvSpPr>
        <p:spPr>
          <a:xfrm>
            <a:off x="1873375" y="906236"/>
            <a:ext cx="7092000" cy="5695763"/>
          </a:xfrm>
          <a:prstGeom prst="rect">
            <a:avLst/>
          </a:prstGeom>
          <a:noFill/>
          <a:ln>
            <a:solidFill>
              <a:srgbClr val="17375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8B19436-EC96-AD4C-0D3F-EDD2BD72A11B}"/>
              </a:ext>
            </a:extLst>
          </p:cNvPr>
          <p:cNvSpPr txBox="1"/>
          <p:nvPr/>
        </p:nvSpPr>
        <p:spPr>
          <a:xfrm>
            <a:off x="7907217" y="669229"/>
            <a:ext cx="65300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1100" b="1">
                <a:solidFill>
                  <a:schemeClr val="bg1"/>
                </a:solidFill>
              </a:rPr>
              <a:t>관리자명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14F0D69-973E-E83B-EA41-82F0A8971607}"/>
              </a:ext>
            </a:extLst>
          </p:cNvPr>
          <p:cNvSpPr txBox="1"/>
          <p:nvPr/>
        </p:nvSpPr>
        <p:spPr>
          <a:xfrm>
            <a:off x="5666359" y="675512"/>
            <a:ext cx="2010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최근 접속 </a:t>
            </a:r>
            <a:r>
              <a:rPr lang="en-US" altLang="ko-KR" sz="900" b="1">
                <a:solidFill>
                  <a:schemeClr val="bg1"/>
                </a:solidFill>
              </a:rPr>
              <a:t>| 2023-03-15 15:03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A87C1AE-D33C-ED95-FFFD-61E6F444B7AA}"/>
              </a:ext>
            </a:extLst>
          </p:cNvPr>
          <p:cNvSpPr txBox="1"/>
          <p:nvPr/>
        </p:nvSpPr>
        <p:spPr>
          <a:xfrm>
            <a:off x="4533900" y="672966"/>
            <a:ext cx="114804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도움말 다운로드</a:t>
            </a: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85F9D281-16D2-B003-254B-0F8BBECA782B}"/>
              </a:ext>
            </a:extLst>
          </p:cNvPr>
          <p:cNvSpPr/>
          <p:nvPr/>
        </p:nvSpPr>
        <p:spPr>
          <a:xfrm>
            <a:off x="93562" y="571500"/>
            <a:ext cx="1779814" cy="6030499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9474D390-242C-8104-38D0-7D9F7708E60D}"/>
              </a:ext>
            </a:extLst>
          </p:cNvPr>
          <p:cNvSpPr/>
          <p:nvPr/>
        </p:nvSpPr>
        <p:spPr>
          <a:xfrm>
            <a:off x="1881422" y="6267262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F46D7BD-E6D6-EF6F-9D06-2AE8E6964D64}"/>
              </a:ext>
            </a:extLst>
          </p:cNvPr>
          <p:cNvSpPr txBox="1"/>
          <p:nvPr/>
        </p:nvSpPr>
        <p:spPr>
          <a:xfrm>
            <a:off x="549673" y="624901"/>
            <a:ext cx="116477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200" b="1">
                <a:solidFill>
                  <a:schemeClr val="bg1"/>
                </a:solidFill>
              </a:rPr>
              <a:t>페이지 이름</a:t>
            </a:r>
          </a:p>
        </p:txBody>
      </p: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D1B67010-295D-ADB8-87E4-449E5503D191}"/>
              </a:ext>
            </a:extLst>
          </p:cNvPr>
          <p:cNvGrpSpPr/>
          <p:nvPr/>
        </p:nvGrpSpPr>
        <p:grpSpPr>
          <a:xfrm>
            <a:off x="8600722" y="627669"/>
            <a:ext cx="253042" cy="252398"/>
            <a:chOff x="3183602" y="3142358"/>
            <a:chExt cx="252399" cy="252399"/>
          </a:xfrm>
        </p:grpSpPr>
        <p:sp>
          <p:nvSpPr>
            <p:cNvPr id="45" name="타원 44">
              <a:extLst>
                <a:ext uri="{FF2B5EF4-FFF2-40B4-BE49-F238E27FC236}">
                  <a16:creationId xmlns:a16="http://schemas.microsoft.com/office/drawing/2014/main" id="{61CEB2E9-AF1B-C5E0-254A-18D24BB5AD09}"/>
                </a:ext>
              </a:extLst>
            </p:cNvPr>
            <p:cNvSpPr/>
            <p:nvPr/>
          </p:nvSpPr>
          <p:spPr>
            <a:xfrm>
              <a:off x="3183602" y="3142358"/>
              <a:ext cx="252399" cy="252399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44" name="그래픽 43" descr="사용자 단색으로 채워진">
              <a:extLst>
                <a:ext uri="{FF2B5EF4-FFF2-40B4-BE49-F238E27FC236}">
                  <a16:creationId xmlns:a16="http://schemas.microsoft.com/office/drawing/2014/main" id="{2FB24325-B09B-08B4-0881-51C0A943443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p:blipFill>
          <p:spPr>
            <a:xfrm>
              <a:off x="3222957" y="3165862"/>
              <a:ext cx="192690" cy="192690"/>
            </a:xfrm>
            <a:prstGeom prst="rect">
              <a:avLst/>
            </a:prstGeom>
          </p:spPr>
        </p:pic>
      </p:grpSp>
      <p:pic>
        <p:nvPicPr>
          <p:cNvPr id="48" name="그래픽 47" descr="다운로드 단색으로 채워진">
            <a:extLst>
              <a:ext uri="{FF2B5EF4-FFF2-40B4-BE49-F238E27FC236}">
                <a16:creationId xmlns:a16="http://schemas.microsoft.com/office/drawing/2014/main" id="{34BCD4DA-5167-8D90-1BF7-524BA390C778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4479021" y="636953"/>
            <a:ext cx="208674" cy="208674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AE8E857F-3452-241A-13B4-EB7F8E79EFEC}"/>
              </a:ext>
            </a:extLst>
          </p:cNvPr>
          <p:cNvSpPr txBox="1"/>
          <p:nvPr/>
        </p:nvSpPr>
        <p:spPr>
          <a:xfrm>
            <a:off x="544693" y="1431340"/>
            <a:ext cx="1470091" cy="43858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100" b="1">
                <a:solidFill>
                  <a:schemeClr val="bg1"/>
                </a:solidFill>
              </a:rPr>
              <a:t>대시보드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사용자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포인트</a:t>
            </a:r>
            <a:r>
              <a:rPr lang="en-US" altLang="ko-KR" sz="1100" b="1">
                <a:solidFill>
                  <a:schemeClr val="bg1"/>
                </a:solidFill>
              </a:rPr>
              <a:t>/</a:t>
            </a:r>
            <a:r>
              <a:rPr lang="ko-KR" altLang="en-US" sz="1100" b="1">
                <a:solidFill>
                  <a:schemeClr val="bg1"/>
                </a:solidFill>
              </a:rPr>
              <a:t>구매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시스템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메뉴 관리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오류 신고 관리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권한 관리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코드 관리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관리자 회원 관리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나의 회원정보 관리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로그 관리</a:t>
            </a:r>
            <a:endParaRPr lang="en-US" altLang="ko-KR" sz="1000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배너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공지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온라인몰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스마트 오더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철도역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ko-KR" altLang="en-US" sz="1100" b="1">
              <a:solidFill>
                <a:schemeClr val="bg1"/>
              </a:solidFill>
            </a:endParaRPr>
          </a:p>
        </p:txBody>
      </p:sp>
      <p:pic>
        <p:nvPicPr>
          <p:cNvPr id="59" name="그래픽 58" descr="사용자 단색으로 채워진">
            <a:extLst>
              <a:ext uri="{FF2B5EF4-FFF2-40B4-BE49-F238E27FC236}">
                <a16:creationId xmlns:a16="http://schemas.microsoft.com/office/drawing/2014/main" id="{8E8CEADD-90DC-D688-F3FF-41CE5C2FEEA3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022" y="1749701"/>
            <a:ext cx="285208" cy="285208"/>
          </a:xfrm>
          <a:prstGeom prst="rect">
            <a:avLst/>
          </a:prstGeom>
        </p:spPr>
      </p:pic>
      <p:pic>
        <p:nvPicPr>
          <p:cNvPr id="61" name="그래픽 60" descr="단일 톱니바퀴 단색으로 채워진">
            <a:extLst>
              <a:ext uri="{FF2B5EF4-FFF2-40B4-BE49-F238E27FC236}">
                <a16:creationId xmlns:a16="http://schemas.microsoft.com/office/drawing/2014/main" id="{A581498D-0F59-699C-7026-517645D3E7E3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18617" y="2445936"/>
            <a:ext cx="223618" cy="223618"/>
          </a:xfrm>
          <a:prstGeom prst="rect">
            <a:avLst/>
          </a:prstGeom>
        </p:spPr>
      </p:pic>
      <p:pic>
        <p:nvPicPr>
          <p:cNvPr id="63" name="그래픽 62" descr="전자 상거래 단색으로 채워진">
            <a:extLst>
              <a:ext uri="{FF2B5EF4-FFF2-40B4-BE49-F238E27FC236}">
                <a16:creationId xmlns:a16="http://schemas.microsoft.com/office/drawing/2014/main" id="{5696F980-6B7A-235E-C8D9-0D2F923688A7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1"/>
              </a:ext>
            </a:extLst>
          </a:blip>
          <a:stretch>
            <a:fillRect/>
          </a:stretch>
        </p:blipFill>
        <p:spPr>
          <a:xfrm>
            <a:off x="281735" y="5014330"/>
            <a:ext cx="238125" cy="238125"/>
          </a:xfrm>
          <a:prstGeom prst="rect">
            <a:avLst/>
          </a:prstGeom>
        </p:spPr>
      </p:pic>
      <p:pic>
        <p:nvPicPr>
          <p:cNvPr id="65" name="그래픽 64" descr="채팅 단색으로 채워진">
            <a:extLst>
              <a:ext uri="{FF2B5EF4-FFF2-40B4-BE49-F238E27FC236}">
                <a16:creationId xmlns:a16="http://schemas.microsoft.com/office/drawing/2014/main" id="{B38E5E91-823D-0318-C065-B773D8BF5E1A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3"/>
              </a:ext>
            </a:extLst>
          </a:blip>
          <a:stretch>
            <a:fillRect/>
          </a:stretch>
        </p:blipFill>
        <p:spPr>
          <a:xfrm>
            <a:off x="289194" y="4322008"/>
            <a:ext cx="256002" cy="256002"/>
          </a:xfrm>
          <a:prstGeom prst="rect">
            <a:avLst/>
          </a:prstGeom>
        </p:spPr>
      </p:pic>
      <p:pic>
        <p:nvPicPr>
          <p:cNvPr id="67" name="그래픽 66" descr="쇼핑 카트 단색으로 채워진">
            <a:extLst>
              <a:ext uri="{FF2B5EF4-FFF2-40B4-BE49-F238E27FC236}">
                <a16:creationId xmlns:a16="http://schemas.microsoft.com/office/drawing/2014/main" id="{D6EF6825-E259-8806-4F90-7E94D07A270C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298709" y="4695460"/>
            <a:ext cx="209550" cy="209550"/>
          </a:xfrm>
          <a:prstGeom prst="rect">
            <a:avLst/>
          </a:prstGeom>
        </p:spPr>
      </p:pic>
      <p:pic>
        <p:nvPicPr>
          <p:cNvPr id="69" name="그래픽 68" descr="햄버거 메뉴 아이콘 단색으로 채워진">
            <a:extLst>
              <a:ext uri="{FF2B5EF4-FFF2-40B4-BE49-F238E27FC236}">
                <a16:creationId xmlns:a16="http://schemas.microsoft.com/office/drawing/2014/main" id="{8355680E-F3CC-C628-F248-1C31891BEB0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04714" y="1446854"/>
            <a:ext cx="238750" cy="238750"/>
          </a:xfrm>
          <a:prstGeom prst="rect">
            <a:avLst/>
          </a:prstGeom>
        </p:spPr>
      </p:pic>
      <p:pic>
        <p:nvPicPr>
          <p:cNvPr id="71" name="그래픽 70" descr="책갈피 단색으로 채워진">
            <a:extLst>
              <a:ext uri="{FF2B5EF4-FFF2-40B4-BE49-F238E27FC236}">
                <a16:creationId xmlns:a16="http://schemas.microsoft.com/office/drawing/2014/main" id="{E2E64C72-486D-5F0F-8CAC-0B9855B4FFD9}"/>
              </a:ext>
            </a:extLst>
          </p:cNvPr>
          <p:cNvPicPr>
            <a:picLocks noChangeAspect="1"/>
          </p:cNvPicPr>
          <p:nvPr/>
        </p:nvPicPr>
        <p:blipFill>
          <a:blip r:embed="rId1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9"/>
              </a:ext>
            </a:extLst>
          </a:blip>
          <a:stretch>
            <a:fillRect/>
          </a:stretch>
        </p:blipFill>
        <p:spPr>
          <a:xfrm>
            <a:off x="298709" y="4010499"/>
            <a:ext cx="250964" cy="250964"/>
          </a:xfrm>
          <a:prstGeom prst="rect">
            <a:avLst/>
          </a:prstGeom>
        </p:spPr>
      </p:pic>
      <p:pic>
        <p:nvPicPr>
          <p:cNvPr id="75" name="그래픽 74" descr="햄버거 메뉴 아이콘 단색으로 채워진">
            <a:extLst>
              <a:ext uri="{FF2B5EF4-FFF2-40B4-BE49-F238E27FC236}">
                <a16:creationId xmlns:a16="http://schemas.microsoft.com/office/drawing/2014/main" id="{5CBB33C1-6C7C-FCCC-213F-0926D81F3A25}"/>
              </a:ext>
            </a:extLst>
          </p:cNvPr>
          <p:cNvPicPr>
            <a:picLocks noChangeAspect="1"/>
          </p:cNvPicPr>
          <p:nvPr/>
        </p:nvPicPr>
        <p:blipFill>
          <a:blip r:embed="rId2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1583128" y="676204"/>
            <a:ext cx="178948" cy="178948"/>
          </a:xfrm>
          <a:prstGeom prst="rect">
            <a:avLst/>
          </a:prstGeom>
        </p:spPr>
      </p:pic>
      <p:pic>
        <p:nvPicPr>
          <p:cNvPr id="8" name="그래픽 7" descr="사용자 단색으로 채워진">
            <a:extLst>
              <a:ext uri="{FF2B5EF4-FFF2-40B4-BE49-F238E27FC236}">
                <a16:creationId xmlns:a16="http://schemas.microsoft.com/office/drawing/2014/main" id="{A093CF31-F931-615F-61A4-BCDDB34A5BAB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468" y="2095989"/>
            <a:ext cx="285208" cy="285208"/>
          </a:xfrm>
          <a:prstGeom prst="rect">
            <a:avLst/>
          </a:prstGeom>
        </p:spPr>
      </p:pic>
      <p:grpSp>
        <p:nvGrpSpPr>
          <p:cNvPr id="10" name="그룹 9">
            <a:extLst>
              <a:ext uri="{FF2B5EF4-FFF2-40B4-BE49-F238E27FC236}">
                <a16:creationId xmlns:a16="http://schemas.microsoft.com/office/drawing/2014/main" id="{CDD2B182-4273-6483-85C5-8BE0B5B75361}"/>
              </a:ext>
            </a:extLst>
          </p:cNvPr>
          <p:cNvGrpSpPr/>
          <p:nvPr/>
        </p:nvGrpSpPr>
        <p:grpSpPr>
          <a:xfrm rot="5400000">
            <a:off x="1840974" y="284595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" name="이등변 삼각형 10">
              <a:extLst>
                <a:ext uri="{FF2B5EF4-FFF2-40B4-BE49-F238E27FC236}">
                  <a16:creationId xmlns:a16="http://schemas.microsoft.com/office/drawing/2014/main" id="{55D38BF9-0BC6-A15D-BA88-9E844E1A2AF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" name="Oval 593">
              <a:extLst>
                <a:ext uri="{FF2B5EF4-FFF2-40B4-BE49-F238E27FC236}">
                  <a16:creationId xmlns:a16="http://schemas.microsoft.com/office/drawing/2014/main" id="{AC6D8C2A-26DF-1D3E-481F-BE830B062F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pic>
        <p:nvPicPr>
          <p:cNvPr id="15" name="그래픽 14" descr="기차 단색으로 채워진">
            <a:extLst>
              <a:ext uri="{FF2B5EF4-FFF2-40B4-BE49-F238E27FC236}">
                <a16:creationId xmlns:a16="http://schemas.microsoft.com/office/drawing/2014/main" id="{5F6722CD-19E0-011F-4CAA-E4E8A488BDAD}"/>
              </a:ext>
            </a:extLst>
          </p:cNvPr>
          <p:cNvPicPr>
            <a:picLocks noChangeAspect="1"/>
          </p:cNvPicPr>
          <p:nvPr/>
        </p:nvPicPr>
        <p:blipFill>
          <a:blip r:embed="rId21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22"/>
              </a:ext>
            </a:extLst>
          </a:blip>
          <a:stretch>
            <a:fillRect/>
          </a:stretch>
        </p:blipFill>
        <p:spPr>
          <a:xfrm>
            <a:off x="302831" y="5373180"/>
            <a:ext cx="220354" cy="2203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39314004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9874295"/>
              </p:ext>
            </p:extLst>
          </p:nvPr>
        </p:nvGraphicFramePr>
        <p:xfrm>
          <a:off x="7794170" y="725881"/>
          <a:ext cx="4397830" cy="2834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쿠폰 추가 등록을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4439699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1)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매장에 쿠폰 사용 가능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선택인 경우에는 매장 리스트 표시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x</a:t>
                      </a:r>
                    </a:p>
                    <a:p>
                      <a:pPr latinLnBrk="1"/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매장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리스트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에만 사용 가능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라디오 버튼 눌러서 매장 선택하기 전까지는 리스트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x</a:t>
                      </a: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선택 시 리스트 생성됨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758219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-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선택된 쇼핑몰 리스트 표시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삭제하시겠습니까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?”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780024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위에서 선택된 매장의 모든 상품에 쿠폰 사용 가능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선택인 경우에는 상품 리스트 표시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x</a:t>
                      </a:r>
                    </a:p>
                    <a:p>
                      <a:pPr latinLnBrk="1"/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위에서 선택된 매장의 모든 상품 리스트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-&gt;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리스트 중 삭제된 항목을 제외한 모든 상품에 쿠폰 사용 가능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2487269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4051076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 있는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28557966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78100634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쿠폰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AD-08-0008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100</a:t>
            </a:fld>
            <a:endParaRPr lang="ko-KR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22E5B38-5601-B155-8D20-4890A8AEB034}"/>
              </a:ext>
            </a:extLst>
          </p:cNvPr>
          <p:cNvSpPr txBox="1"/>
          <p:nvPr/>
        </p:nvSpPr>
        <p:spPr>
          <a:xfrm>
            <a:off x="336150" y="617555"/>
            <a:ext cx="2635650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쿠폰 등록 관리 </a:t>
            </a:r>
            <a:r>
              <a:rPr lang="en-US" altLang="ko-KR" sz="900"/>
              <a:t>&gt; </a:t>
            </a:r>
            <a:r>
              <a:rPr lang="ko-KR" altLang="en-US" sz="900"/>
              <a:t>추가</a:t>
            </a:r>
            <a:endParaRPr lang="en-US" altLang="ko-KR" sz="900"/>
          </a:p>
        </p:txBody>
      </p:sp>
      <p:grpSp>
        <p:nvGrpSpPr>
          <p:cNvPr id="11" name="그룹 10">
            <a:extLst>
              <a:ext uri="{FF2B5EF4-FFF2-40B4-BE49-F238E27FC236}">
                <a16:creationId xmlns:a16="http://schemas.microsoft.com/office/drawing/2014/main" id="{FBA542BA-9AC6-2C59-BB54-615FAAECC6A2}"/>
              </a:ext>
            </a:extLst>
          </p:cNvPr>
          <p:cNvGrpSpPr/>
          <p:nvPr/>
        </p:nvGrpSpPr>
        <p:grpSpPr>
          <a:xfrm rot="5400000">
            <a:off x="2811127" y="6138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2" name="이등변 삼각형 11">
              <a:extLst>
                <a:ext uri="{FF2B5EF4-FFF2-40B4-BE49-F238E27FC236}">
                  <a16:creationId xmlns:a16="http://schemas.microsoft.com/office/drawing/2014/main" id="{C83B22BB-E29B-1EE3-91C8-7A3A0A44839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3" name="Oval 593">
              <a:extLst>
                <a:ext uri="{FF2B5EF4-FFF2-40B4-BE49-F238E27FC236}">
                  <a16:creationId xmlns:a16="http://schemas.microsoft.com/office/drawing/2014/main" id="{6A5678BE-1BF7-3BAC-CF6C-228625F8D7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4344A31-ACDB-64C2-ACF7-D2EA2F4613FF}"/>
              </a:ext>
            </a:extLst>
          </p:cNvPr>
          <p:cNvSpPr txBox="1"/>
          <p:nvPr/>
        </p:nvSpPr>
        <p:spPr>
          <a:xfrm>
            <a:off x="7925566" y="3650262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</a:p>
        </p:txBody>
      </p:sp>
      <p:cxnSp>
        <p:nvCxnSpPr>
          <p:cNvPr id="8" name="직선 연결선 7">
            <a:extLst>
              <a:ext uri="{FF2B5EF4-FFF2-40B4-BE49-F238E27FC236}">
                <a16:creationId xmlns:a16="http://schemas.microsoft.com/office/drawing/2014/main" id="{47A2E953-13BB-8FC9-43C4-D5ED29FF5A48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B3F7A5EC-6529-E7AD-12E8-3676E313E82B}"/>
              </a:ext>
            </a:extLst>
          </p:cNvPr>
          <p:cNvSpPr txBox="1"/>
          <p:nvPr/>
        </p:nvSpPr>
        <p:spPr>
          <a:xfrm>
            <a:off x="309786" y="1649064"/>
            <a:ext cx="1023602" cy="147732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쿠폰명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유형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 ㄴ 정액 할인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 ㄴ 정률 할인</a:t>
            </a:r>
            <a:endParaRPr lang="en-US" altLang="ko-KR" sz="90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1B78DEBF-80D0-0B6E-B34B-7CFA6238E99E}"/>
              </a:ext>
            </a:extLst>
          </p:cNvPr>
          <p:cNvSpPr txBox="1"/>
          <p:nvPr/>
        </p:nvSpPr>
        <p:spPr>
          <a:xfrm>
            <a:off x="275656" y="161652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" name="사각형: 둥근 모서리 15">
            <a:extLst>
              <a:ext uri="{FF2B5EF4-FFF2-40B4-BE49-F238E27FC236}">
                <a16:creationId xmlns:a16="http://schemas.microsoft.com/office/drawing/2014/main" id="{F8F96B13-E354-5519-1223-80A5BE4ECEA8}"/>
              </a:ext>
            </a:extLst>
          </p:cNvPr>
          <p:cNvSpPr/>
          <p:nvPr/>
        </p:nvSpPr>
        <p:spPr>
          <a:xfrm>
            <a:off x="2243611" y="2861972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%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7" name="사각형: 둥근 모서리 16">
            <a:extLst>
              <a:ext uri="{FF2B5EF4-FFF2-40B4-BE49-F238E27FC236}">
                <a16:creationId xmlns:a16="http://schemas.microsoft.com/office/drawing/2014/main" id="{EE87491F-7BBB-46D1-74CD-1D5349005E00}"/>
              </a:ext>
            </a:extLst>
          </p:cNvPr>
          <p:cNvSpPr/>
          <p:nvPr/>
        </p:nvSpPr>
        <p:spPr>
          <a:xfrm>
            <a:off x="6901213" y="636058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79A37FF9-58AF-9A8C-DC5D-6BDDA4C90026}"/>
              </a:ext>
            </a:extLst>
          </p:cNvPr>
          <p:cNvSpPr/>
          <p:nvPr/>
        </p:nvSpPr>
        <p:spPr>
          <a:xfrm>
            <a:off x="6305648" y="636058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08EBEEAA-CF86-02A4-94B1-FB727758B034}"/>
              </a:ext>
            </a:extLst>
          </p:cNvPr>
          <p:cNvGrpSpPr/>
          <p:nvPr/>
        </p:nvGrpSpPr>
        <p:grpSpPr>
          <a:xfrm>
            <a:off x="6582605" y="6129716"/>
            <a:ext cx="244417" cy="258694"/>
            <a:chOff x="1098607" y="3056422"/>
            <a:chExt cx="244417" cy="258694"/>
          </a:xfrm>
        </p:grpSpPr>
        <p:sp>
          <p:nvSpPr>
            <p:cNvPr id="20" name="이등변 삼각형 19">
              <a:extLst>
                <a:ext uri="{FF2B5EF4-FFF2-40B4-BE49-F238E27FC236}">
                  <a16:creationId xmlns:a16="http://schemas.microsoft.com/office/drawing/2014/main" id="{BA6E6D39-F1D7-5BA1-D5C6-DAF242742CD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1" name="그룹 20">
              <a:extLst>
                <a:ext uri="{FF2B5EF4-FFF2-40B4-BE49-F238E27FC236}">
                  <a16:creationId xmlns:a16="http://schemas.microsoft.com/office/drawing/2014/main" id="{97E637C8-9D39-B3E6-1652-21101628715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2" name="Oval 593">
                <a:extLst>
                  <a:ext uri="{FF2B5EF4-FFF2-40B4-BE49-F238E27FC236}">
                    <a16:creationId xmlns:a16="http://schemas.microsoft.com/office/drawing/2014/main" id="{C65A351C-522F-CA4F-30BB-F993656535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3" name="TextBox 14">
                <a:extLst>
                  <a:ext uri="{FF2B5EF4-FFF2-40B4-BE49-F238E27FC236}">
                    <a16:creationId xmlns:a16="http://schemas.microsoft.com/office/drawing/2014/main" id="{5370FFFD-54CF-204A-555E-CDB21F52881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F4FB9A16-A89F-D691-8415-781EDD7358F0}"/>
              </a:ext>
            </a:extLst>
          </p:cNvPr>
          <p:cNvGrpSpPr/>
          <p:nvPr/>
        </p:nvGrpSpPr>
        <p:grpSpPr>
          <a:xfrm>
            <a:off x="7198891" y="6124322"/>
            <a:ext cx="244417" cy="258694"/>
            <a:chOff x="1098607" y="3056422"/>
            <a:chExt cx="244417" cy="258694"/>
          </a:xfrm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0C0184BE-E3EB-E99B-7F39-E9FA9CBB50D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6" name="그룹 25">
              <a:extLst>
                <a:ext uri="{FF2B5EF4-FFF2-40B4-BE49-F238E27FC236}">
                  <a16:creationId xmlns:a16="http://schemas.microsoft.com/office/drawing/2014/main" id="{CF64FB61-CE7E-25FB-0111-27A315F0BCCB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7" name="Oval 593">
                <a:extLst>
                  <a:ext uri="{FF2B5EF4-FFF2-40B4-BE49-F238E27FC236}">
                    <a16:creationId xmlns:a16="http://schemas.microsoft.com/office/drawing/2014/main" id="{97572D29-C43D-D972-D97C-26AB3D51F2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" name="TextBox 14">
                <a:extLst>
                  <a:ext uri="{FF2B5EF4-FFF2-40B4-BE49-F238E27FC236}">
                    <a16:creationId xmlns:a16="http://schemas.microsoft.com/office/drawing/2014/main" id="{0128690B-85C1-98E5-A81E-7800AF4DF64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9" name="사각형: 둥근 모서리 28">
            <a:extLst>
              <a:ext uri="{FF2B5EF4-FFF2-40B4-BE49-F238E27FC236}">
                <a16:creationId xmlns:a16="http://schemas.microsoft.com/office/drawing/2014/main" id="{10BCF95D-C2F7-5786-1870-32B84881A3B1}"/>
              </a:ext>
            </a:extLst>
          </p:cNvPr>
          <p:cNvSpPr/>
          <p:nvPr/>
        </p:nvSpPr>
        <p:spPr>
          <a:xfrm>
            <a:off x="1320651" y="1648106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30" name="사각형: 둥근 모서리 29">
            <a:extLst>
              <a:ext uri="{FF2B5EF4-FFF2-40B4-BE49-F238E27FC236}">
                <a16:creationId xmlns:a16="http://schemas.microsoft.com/office/drawing/2014/main" id="{1F44F8A5-8396-4769-B69D-A622A7A51DB0}"/>
              </a:ext>
            </a:extLst>
          </p:cNvPr>
          <p:cNvSpPr/>
          <p:nvPr/>
        </p:nvSpPr>
        <p:spPr>
          <a:xfrm>
            <a:off x="2406573" y="1648314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sp>
        <p:nvSpPr>
          <p:cNvPr id="31" name="사각형: 둥근 모서리 30">
            <a:extLst>
              <a:ext uri="{FF2B5EF4-FFF2-40B4-BE49-F238E27FC236}">
                <a16:creationId xmlns:a16="http://schemas.microsoft.com/office/drawing/2014/main" id="{A97E1801-FF07-FA97-EA8D-7EFD7DAA6276}"/>
              </a:ext>
            </a:extLst>
          </p:cNvPr>
          <p:cNvSpPr/>
          <p:nvPr/>
        </p:nvSpPr>
        <p:spPr>
          <a:xfrm>
            <a:off x="2243611" y="3141547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2" name="사각형: 둥근 모서리 31">
            <a:extLst>
              <a:ext uri="{FF2B5EF4-FFF2-40B4-BE49-F238E27FC236}">
                <a16:creationId xmlns:a16="http://schemas.microsoft.com/office/drawing/2014/main" id="{2BE3B7E7-3864-0E28-744F-E531164B0366}"/>
              </a:ext>
            </a:extLst>
          </p:cNvPr>
          <p:cNvSpPr/>
          <p:nvPr/>
        </p:nvSpPr>
        <p:spPr>
          <a:xfrm>
            <a:off x="1320363" y="3492157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17B9487C-5085-911E-C5A5-67E980E7D0E6}"/>
              </a:ext>
            </a:extLst>
          </p:cNvPr>
          <p:cNvSpPr txBox="1"/>
          <p:nvPr/>
        </p:nvSpPr>
        <p:spPr>
          <a:xfrm>
            <a:off x="263958" y="346870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4" name="사각형: 둥근 모서리 33">
            <a:extLst>
              <a:ext uri="{FF2B5EF4-FFF2-40B4-BE49-F238E27FC236}">
                <a16:creationId xmlns:a16="http://schemas.microsoft.com/office/drawing/2014/main" id="{23542869-3495-3531-E778-41D9390E2321}"/>
              </a:ext>
            </a:extLst>
          </p:cNvPr>
          <p:cNvSpPr/>
          <p:nvPr/>
        </p:nvSpPr>
        <p:spPr>
          <a:xfrm>
            <a:off x="2243911" y="2473392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A7FF456F-F1DF-A32D-B7F0-10AE45CBE924}"/>
              </a:ext>
            </a:extLst>
          </p:cNvPr>
          <p:cNvSpPr txBox="1"/>
          <p:nvPr/>
        </p:nvSpPr>
        <p:spPr>
          <a:xfrm>
            <a:off x="309128" y="3513443"/>
            <a:ext cx="1097586" cy="258532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쿠폰 설명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사용 제한 </a:t>
            </a:r>
            <a:endParaRPr lang="en-US" altLang="ko-KR" sz="900"/>
          </a:p>
          <a:p>
            <a:r>
              <a:rPr lang="ko-KR" altLang="en-US" sz="900"/>
              <a:t>결제 금액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발급 기간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발급 수량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 </a:t>
            </a:r>
            <a:endParaRPr lang="en-US" altLang="ko-KR" sz="900"/>
          </a:p>
        </p:txBody>
      </p:sp>
      <p:sp>
        <p:nvSpPr>
          <p:cNvPr id="36" name="Box">
            <a:extLst>
              <a:ext uri="{FF2B5EF4-FFF2-40B4-BE49-F238E27FC236}">
                <a16:creationId xmlns:a16="http://schemas.microsoft.com/office/drawing/2014/main" id="{E113A29D-4A5D-4B9A-233C-3A49EC80DBA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322174" y="2099970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4931DB63-49D8-B487-1774-00118D1A298A}"/>
              </a:ext>
            </a:extLst>
          </p:cNvPr>
          <p:cNvSpPr txBox="1"/>
          <p:nvPr/>
        </p:nvSpPr>
        <p:spPr>
          <a:xfrm>
            <a:off x="1419474" y="2053610"/>
            <a:ext cx="72020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정액 할인</a:t>
            </a:r>
          </a:p>
        </p:txBody>
      </p:sp>
      <p:pic>
        <p:nvPicPr>
          <p:cNvPr id="38" name="그래픽 37" descr="확인 표시 단색으로 채워진">
            <a:extLst>
              <a:ext uri="{FF2B5EF4-FFF2-40B4-BE49-F238E27FC236}">
                <a16:creationId xmlns:a16="http://schemas.microsoft.com/office/drawing/2014/main" id="{5C7BF953-43CF-CF90-D727-AFCEF59E0FEE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1345101" y="2096018"/>
            <a:ext cx="82916" cy="126261"/>
          </a:xfrm>
          <a:prstGeom prst="rect">
            <a:avLst/>
          </a:prstGeom>
        </p:spPr>
      </p:pic>
      <p:sp>
        <p:nvSpPr>
          <p:cNvPr id="39" name="Box">
            <a:extLst>
              <a:ext uri="{FF2B5EF4-FFF2-40B4-BE49-F238E27FC236}">
                <a16:creationId xmlns:a16="http://schemas.microsoft.com/office/drawing/2014/main" id="{A6CD6DB0-D8E1-AD55-E767-3A2E33934FE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103127" y="2099970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5476F1F-B153-B32F-0DB1-BD2F50CFFDDD}"/>
              </a:ext>
            </a:extLst>
          </p:cNvPr>
          <p:cNvSpPr txBox="1"/>
          <p:nvPr/>
        </p:nvSpPr>
        <p:spPr>
          <a:xfrm>
            <a:off x="2200427" y="2053610"/>
            <a:ext cx="75251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정률 할인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408EBEF0-ADF7-60E9-B23E-99BA581C9487}"/>
              </a:ext>
            </a:extLst>
          </p:cNvPr>
          <p:cNvSpPr txBox="1"/>
          <p:nvPr/>
        </p:nvSpPr>
        <p:spPr>
          <a:xfrm>
            <a:off x="269839" y="202150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7F94C305-65BC-699C-5BC3-783664B2FB8F}"/>
              </a:ext>
            </a:extLst>
          </p:cNvPr>
          <p:cNvSpPr txBox="1"/>
          <p:nvPr/>
        </p:nvSpPr>
        <p:spPr>
          <a:xfrm>
            <a:off x="1226333" y="2473770"/>
            <a:ext cx="982132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할인 금액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할인율</a:t>
            </a:r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제한</a:t>
            </a:r>
            <a:r>
              <a:rPr lang="en-US" altLang="ko-KR" sz="900"/>
              <a:t>(</a:t>
            </a:r>
            <a:r>
              <a:rPr lang="ko-KR" altLang="en-US" sz="900"/>
              <a:t>최대</a:t>
            </a:r>
            <a:r>
              <a:rPr lang="en-US" altLang="ko-KR" sz="900"/>
              <a:t>)</a:t>
            </a:r>
          </a:p>
        </p:txBody>
      </p:sp>
      <p:sp>
        <p:nvSpPr>
          <p:cNvPr id="43" name="직사각형 42">
            <a:extLst>
              <a:ext uri="{FF2B5EF4-FFF2-40B4-BE49-F238E27FC236}">
                <a16:creationId xmlns:a16="http://schemas.microsoft.com/office/drawing/2014/main" id="{817C2285-A626-F843-A389-7BFA75678F53}"/>
              </a:ext>
            </a:extLst>
          </p:cNvPr>
          <p:cNvSpPr/>
          <p:nvPr/>
        </p:nvSpPr>
        <p:spPr>
          <a:xfrm>
            <a:off x="0" y="6548597"/>
            <a:ext cx="3880433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44" name="직선 연결선 43">
            <a:extLst>
              <a:ext uri="{FF2B5EF4-FFF2-40B4-BE49-F238E27FC236}">
                <a16:creationId xmlns:a16="http://schemas.microsoft.com/office/drawing/2014/main" id="{79C7E84E-4ADF-4394-7CD9-9CA139B8D04C}"/>
              </a:ext>
            </a:extLst>
          </p:cNvPr>
          <p:cNvCxnSpPr>
            <a:cxnSpLocks/>
          </p:cNvCxnSpPr>
          <p:nvPr/>
        </p:nvCxnSpPr>
        <p:spPr>
          <a:xfrm>
            <a:off x="382262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직사각형 44">
            <a:extLst>
              <a:ext uri="{FF2B5EF4-FFF2-40B4-BE49-F238E27FC236}">
                <a16:creationId xmlns:a16="http://schemas.microsoft.com/office/drawing/2014/main" id="{941761D9-D258-CA9C-CFA7-9A228961CEE4}"/>
              </a:ext>
            </a:extLst>
          </p:cNvPr>
          <p:cNvSpPr/>
          <p:nvPr/>
        </p:nvSpPr>
        <p:spPr>
          <a:xfrm>
            <a:off x="3822624" y="926776"/>
            <a:ext cx="3971545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46" name="사각형: 둥근 모서리 45">
            <a:extLst>
              <a:ext uri="{FF2B5EF4-FFF2-40B4-BE49-F238E27FC236}">
                <a16:creationId xmlns:a16="http://schemas.microsoft.com/office/drawing/2014/main" id="{E1CB2FC2-10FC-AC63-7B8D-6E433EE3657F}"/>
              </a:ext>
            </a:extLst>
          </p:cNvPr>
          <p:cNvSpPr/>
          <p:nvPr/>
        </p:nvSpPr>
        <p:spPr>
          <a:xfrm>
            <a:off x="1320602" y="3978701"/>
            <a:ext cx="96850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47" name="사각형: 둥근 모서리 46">
            <a:extLst>
              <a:ext uri="{FF2B5EF4-FFF2-40B4-BE49-F238E27FC236}">
                <a16:creationId xmlns:a16="http://schemas.microsoft.com/office/drawing/2014/main" id="{AB86E217-C14D-CCF2-C795-970C49AB631E}"/>
              </a:ext>
            </a:extLst>
          </p:cNvPr>
          <p:cNvSpPr/>
          <p:nvPr/>
        </p:nvSpPr>
        <p:spPr>
          <a:xfrm>
            <a:off x="1312258" y="4784770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48" name="그림 47" descr="렌치, 도구이(가) 표시된 사진&#10;&#10;자동 생성된 설명">
            <a:extLst>
              <a:ext uri="{FF2B5EF4-FFF2-40B4-BE49-F238E27FC236}">
                <a16:creationId xmlns:a16="http://schemas.microsoft.com/office/drawing/2014/main" id="{7DD7C027-F8D2-6CB7-A3CB-49D3A336820A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85196" y="4816692"/>
            <a:ext cx="195806" cy="193744"/>
          </a:xfrm>
          <a:prstGeom prst="rect">
            <a:avLst/>
          </a:prstGeom>
        </p:spPr>
      </p:pic>
      <p:sp>
        <p:nvSpPr>
          <p:cNvPr id="49" name="사각형: 둥근 모서리 48">
            <a:extLst>
              <a:ext uri="{FF2B5EF4-FFF2-40B4-BE49-F238E27FC236}">
                <a16:creationId xmlns:a16="http://schemas.microsoft.com/office/drawing/2014/main" id="{6C1EDCA7-FDAE-6571-0685-3561DC1724E9}"/>
              </a:ext>
            </a:extLst>
          </p:cNvPr>
          <p:cNvSpPr/>
          <p:nvPr/>
        </p:nvSpPr>
        <p:spPr>
          <a:xfrm>
            <a:off x="2538440" y="4780466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50" name="그림 49" descr="렌치, 도구이(가) 표시된 사진&#10;&#10;자동 생성된 설명">
            <a:extLst>
              <a:ext uri="{FF2B5EF4-FFF2-40B4-BE49-F238E27FC236}">
                <a16:creationId xmlns:a16="http://schemas.microsoft.com/office/drawing/2014/main" id="{23EEA409-D7C1-A1CB-E6C7-7F9406BBD204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11378" y="4803999"/>
            <a:ext cx="195806" cy="193744"/>
          </a:xfrm>
          <a:prstGeom prst="rect">
            <a:avLst/>
          </a:prstGeom>
        </p:spPr>
      </p:pic>
      <p:sp>
        <p:nvSpPr>
          <p:cNvPr id="51" name="TextBox 50">
            <a:extLst>
              <a:ext uri="{FF2B5EF4-FFF2-40B4-BE49-F238E27FC236}">
                <a16:creationId xmlns:a16="http://schemas.microsoft.com/office/drawing/2014/main" id="{4149BB9D-BC7B-6FEC-2317-21277FBE9ED0}"/>
              </a:ext>
            </a:extLst>
          </p:cNvPr>
          <p:cNvSpPr txBox="1"/>
          <p:nvPr/>
        </p:nvSpPr>
        <p:spPr>
          <a:xfrm>
            <a:off x="2307172" y="4782015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52" name="사각형: 둥근 모서리 51">
            <a:extLst>
              <a:ext uri="{FF2B5EF4-FFF2-40B4-BE49-F238E27FC236}">
                <a16:creationId xmlns:a16="http://schemas.microsoft.com/office/drawing/2014/main" id="{750EFBB2-95F0-1B37-8FD2-53AEFC21E25A}"/>
              </a:ext>
            </a:extLst>
          </p:cNvPr>
          <p:cNvSpPr/>
          <p:nvPr/>
        </p:nvSpPr>
        <p:spPr>
          <a:xfrm>
            <a:off x="1871957" y="5420626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숫자만 입력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DC5955D0-995F-3CD2-EC75-CF49638B4D2B}"/>
              </a:ext>
            </a:extLst>
          </p:cNvPr>
          <p:cNvSpPr txBox="1"/>
          <p:nvPr/>
        </p:nvSpPr>
        <p:spPr>
          <a:xfrm>
            <a:off x="254390" y="387883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D50F09CA-6DB3-8E6F-1306-9166B1BF8E51}"/>
              </a:ext>
            </a:extLst>
          </p:cNvPr>
          <p:cNvSpPr txBox="1"/>
          <p:nvPr/>
        </p:nvSpPr>
        <p:spPr>
          <a:xfrm>
            <a:off x="252685" y="446082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322FA6DF-F102-7103-5239-896B88219A91}"/>
              </a:ext>
            </a:extLst>
          </p:cNvPr>
          <p:cNvSpPr txBox="1"/>
          <p:nvPr/>
        </p:nvSpPr>
        <p:spPr>
          <a:xfrm>
            <a:off x="254141" y="511481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A2C9228-EC05-E155-5D0F-703E83787551}"/>
              </a:ext>
            </a:extLst>
          </p:cNvPr>
          <p:cNvSpPr txBox="1"/>
          <p:nvPr/>
        </p:nvSpPr>
        <p:spPr>
          <a:xfrm>
            <a:off x="1421462" y="5147807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무제한</a:t>
            </a:r>
            <a:endParaRPr lang="en-US" altLang="ko-KR" sz="900"/>
          </a:p>
        </p:txBody>
      </p:sp>
      <p:sp>
        <p:nvSpPr>
          <p:cNvPr id="57" name="타원 56">
            <a:extLst>
              <a:ext uri="{FF2B5EF4-FFF2-40B4-BE49-F238E27FC236}">
                <a16:creationId xmlns:a16="http://schemas.microsoft.com/office/drawing/2014/main" id="{393528E7-1113-8340-8003-9516454D03F4}"/>
              </a:ext>
            </a:extLst>
          </p:cNvPr>
          <p:cNvSpPr/>
          <p:nvPr/>
        </p:nvSpPr>
        <p:spPr>
          <a:xfrm>
            <a:off x="1313925" y="5206567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" name="타원 57">
            <a:extLst>
              <a:ext uri="{FF2B5EF4-FFF2-40B4-BE49-F238E27FC236}">
                <a16:creationId xmlns:a16="http://schemas.microsoft.com/office/drawing/2014/main" id="{DE83AFB7-7D34-7586-3E65-D13F9119BA05}"/>
              </a:ext>
            </a:extLst>
          </p:cNvPr>
          <p:cNvSpPr/>
          <p:nvPr/>
        </p:nvSpPr>
        <p:spPr>
          <a:xfrm>
            <a:off x="1344524" y="5238679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0DFE6A1-9671-03C2-ABE1-E75F72C5F920}"/>
              </a:ext>
            </a:extLst>
          </p:cNvPr>
          <p:cNvSpPr txBox="1"/>
          <p:nvPr/>
        </p:nvSpPr>
        <p:spPr>
          <a:xfrm>
            <a:off x="1421433" y="5423381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한정</a:t>
            </a:r>
            <a:endParaRPr lang="en-US" altLang="ko-KR" sz="900"/>
          </a:p>
        </p:txBody>
      </p:sp>
      <p:sp>
        <p:nvSpPr>
          <p:cNvPr id="60" name="타원 59">
            <a:extLst>
              <a:ext uri="{FF2B5EF4-FFF2-40B4-BE49-F238E27FC236}">
                <a16:creationId xmlns:a16="http://schemas.microsoft.com/office/drawing/2014/main" id="{0B636F2A-EB86-1D61-417F-C98C03DB0172}"/>
              </a:ext>
            </a:extLst>
          </p:cNvPr>
          <p:cNvSpPr/>
          <p:nvPr/>
        </p:nvSpPr>
        <p:spPr>
          <a:xfrm>
            <a:off x="1313896" y="5482141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01A5907D-8239-56FA-5FD9-DE601E0E3333}"/>
              </a:ext>
            </a:extLst>
          </p:cNvPr>
          <p:cNvSpPr txBox="1"/>
          <p:nvPr/>
        </p:nvSpPr>
        <p:spPr>
          <a:xfrm>
            <a:off x="2865495" y="5434019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장</a:t>
            </a:r>
            <a:endParaRPr lang="en-US" altLang="ko-KR" sz="900"/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B3044FB3-7CC8-F8FA-7A90-79C9047F43F3}"/>
              </a:ext>
            </a:extLst>
          </p:cNvPr>
          <p:cNvSpPr txBox="1"/>
          <p:nvPr/>
        </p:nvSpPr>
        <p:spPr>
          <a:xfrm>
            <a:off x="1423129" y="4453376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무제한</a:t>
            </a:r>
            <a:endParaRPr lang="en-US" altLang="ko-KR" sz="900"/>
          </a:p>
        </p:txBody>
      </p:sp>
      <p:sp>
        <p:nvSpPr>
          <p:cNvPr id="63" name="타원 62">
            <a:extLst>
              <a:ext uri="{FF2B5EF4-FFF2-40B4-BE49-F238E27FC236}">
                <a16:creationId xmlns:a16="http://schemas.microsoft.com/office/drawing/2014/main" id="{C4224A6F-206B-A1E6-BF63-D0397280B285}"/>
              </a:ext>
            </a:extLst>
          </p:cNvPr>
          <p:cNvSpPr/>
          <p:nvPr/>
        </p:nvSpPr>
        <p:spPr>
          <a:xfrm>
            <a:off x="1315592" y="4512136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4" name="타원 63">
            <a:extLst>
              <a:ext uri="{FF2B5EF4-FFF2-40B4-BE49-F238E27FC236}">
                <a16:creationId xmlns:a16="http://schemas.microsoft.com/office/drawing/2014/main" id="{170CFB9C-7214-0F74-2D4C-B24B32C200E1}"/>
              </a:ext>
            </a:extLst>
          </p:cNvPr>
          <p:cNvSpPr/>
          <p:nvPr/>
        </p:nvSpPr>
        <p:spPr>
          <a:xfrm>
            <a:off x="1346191" y="4544248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AA70425C-9C46-2468-90F6-8D317D657F4C}"/>
              </a:ext>
            </a:extLst>
          </p:cNvPr>
          <p:cNvSpPr txBox="1"/>
          <p:nvPr/>
        </p:nvSpPr>
        <p:spPr>
          <a:xfrm>
            <a:off x="2102020" y="4451260"/>
            <a:ext cx="712874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기간 선택</a:t>
            </a:r>
            <a:endParaRPr lang="en-US" altLang="ko-KR" sz="900"/>
          </a:p>
        </p:txBody>
      </p:sp>
      <p:sp>
        <p:nvSpPr>
          <p:cNvPr id="66" name="타원 65">
            <a:extLst>
              <a:ext uri="{FF2B5EF4-FFF2-40B4-BE49-F238E27FC236}">
                <a16:creationId xmlns:a16="http://schemas.microsoft.com/office/drawing/2014/main" id="{333AE64C-6831-BB3F-9917-25A6B27AD23B}"/>
              </a:ext>
            </a:extLst>
          </p:cNvPr>
          <p:cNvSpPr/>
          <p:nvPr/>
        </p:nvSpPr>
        <p:spPr>
          <a:xfrm>
            <a:off x="2011261" y="4501631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5D2C247-EC33-582D-A9AB-F0B3730E2393}"/>
              </a:ext>
            </a:extLst>
          </p:cNvPr>
          <p:cNvSpPr txBox="1"/>
          <p:nvPr/>
        </p:nvSpPr>
        <p:spPr>
          <a:xfrm>
            <a:off x="2258962" y="3987783"/>
            <a:ext cx="1579552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/>
              <a:t>원 이상 결제 시 사용 가능</a:t>
            </a:r>
            <a:endParaRPr lang="en-US" altLang="ko-KR" sz="80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19948AE8-041B-B890-B9D6-CBD793A82786}"/>
              </a:ext>
            </a:extLst>
          </p:cNvPr>
          <p:cNvSpPr txBox="1"/>
          <p:nvPr/>
        </p:nvSpPr>
        <p:spPr>
          <a:xfrm>
            <a:off x="4083582" y="1533958"/>
            <a:ext cx="1023602" cy="30008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사용 가능 기간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대상 매장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대상 상품</a:t>
            </a:r>
            <a:endParaRPr lang="en-US" altLang="ko-KR" sz="900"/>
          </a:p>
          <a:p>
            <a:endParaRPr lang="en-US" altLang="ko-KR" sz="900"/>
          </a:p>
        </p:txBody>
      </p:sp>
      <p:sp>
        <p:nvSpPr>
          <p:cNvPr id="69" name="사각형: 둥근 모서리 68">
            <a:extLst>
              <a:ext uri="{FF2B5EF4-FFF2-40B4-BE49-F238E27FC236}">
                <a16:creationId xmlns:a16="http://schemas.microsoft.com/office/drawing/2014/main" id="{7513E129-748E-DBD8-E86C-2934EFD32E10}"/>
              </a:ext>
            </a:extLst>
          </p:cNvPr>
          <p:cNvSpPr/>
          <p:nvPr/>
        </p:nvSpPr>
        <p:spPr>
          <a:xfrm>
            <a:off x="5057426" y="268410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매장 선택</a:t>
            </a:r>
          </a:p>
        </p:txBody>
      </p:sp>
      <p:pic>
        <p:nvPicPr>
          <p:cNvPr id="70" name="그래픽 69" descr="돋보기 단색으로 채워진">
            <a:extLst>
              <a:ext uri="{FF2B5EF4-FFF2-40B4-BE49-F238E27FC236}">
                <a16:creationId xmlns:a16="http://schemas.microsoft.com/office/drawing/2014/main" id="{4044FEA0-CBD3-7CAC-3023-95EABABEBCAF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5858538" y="2723182"/>
            <a:ext cx="145373" cy="147683"/>
          </a:xfrm>
          <a:prstGeom prst="rect">
            <a:avLst/>
          </a:prstGeom>
        </p:spPr>
      </p:pic>
      <p:sp>
        <p:nvSpPr>
          <p:cNvPr id="71" name="TextBox 70">
            <a:extLst>
              <a:ext uri="{FF2B5EF4-FFF2-40B4-BE49-F238E27FC236}">
                <a16:creationId xmlns:a16="http://schemas.microsoft.com/office/drawing/2014/main" id="{E69F51C0-7FA5-CBCF-B5A3-7FA4742CAD6C}"/>
              </a:ext>
            </a:extLst>
          </p:cNvPr>
          <p:cNvSpPr txBox="1"/>
          <p:nvPr/>
        </p:nvSpPr>
        <p:spPr>
          <a:xfrm>
            <a:off x="4043269" y="216104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graphicFrame>
        <p:nvGraphicFramePr>
          <p:cNvPr id="72" name="표 10">
            <a:extLst>
              <a:ext uri="{FF2B5EF4-FFF2-40B4-BE49-F238E27FC236}">
                <a16:creationId xmlns:a16="http://schemas.microsoft.com/office/drawing/2014/main" id="{A80634BA-BED1-6BB5-987D-52DA351672E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47012458"/>
              </p:ext>
            </p:extLst>
          </p:nvPr>
        </p:nvGraphicFramePr>
        <p:xfrm>
          <a:off x="5051294" y="2993939"/>
          <a:ext cx="2206697" cy="107574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65701">
                  <a:extLst>
                    <a:ext uri="{9D8B030D-6E8A-4147-A177-3AD203B41FA5}">
                      <a16:colId xmlns:a16="http://schemas.microsoft.com/office/drawing/2014/main" val="3969155296"/>
                    </a:ext>
                  </a:extLst>
                </a:gridCol>
                <a:gridCol w="640996">
                  <a:extLst>
                    <a:ext uri="{9D8B030D-6E8A-4147-A177-3AD203B41FA5}">
                      <a16:colId xmlns:a16="http://schemas.microsoft.com/office/drawing/2014/main" val="721304450"/>
                    </a:ext>
                  </a:extLst>
                </a:gridCol>
              </a:tblGrid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맥도날드 서울역점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55519074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/>
                        <a:t>StoryWay </a:t>
                      </a:r>
                      <a:r>
                        <a:rPr lang="ko-KR" altLang="en-US" sz="600"/>
                        <a:t>서울역점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7957467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카페 트리핀 용산역점 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52944310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매장 </a:t>
                      </a:r>
                      <a:r>
                        <a:rPr lang="en-US" altLang="ko-KR" sz="600"/>
                        <a:t>A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82122948"/>
                  </a:ext>
                </a:extLst>
              </a:tr>
            </a:tbl>
          </a:graphicData>
        </a:graphic>
      </p:graphicFrame>
      <p:sp>
        <p:nvSpPr>
          <p:cNvPr id="73" name="TextBox 72">
            <a:extLst>
              <a:ext uri="{FF2B5EF4-FFF2-40B4-BE49-F238E27FC236}">
                <a16:creationId xmlns:a16="http://schemas.microsoft.com/office/drawing/2014/main" id="{370018F8-D5F7-9CB4-0AAC-4D3808955472}"/>
              </a:ext>
            </a:extLst>
          </p:cNvPr>
          <p:cNvSpPr txBox="1"/>
          <p:nvPr/>
        </p:nvSpPr>
        <p:spPr>
          <a:xfrm>
            <a:off x="5136465" y="2216516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전체</a:t>
            </a:r>
            <a:endParaRPr lang="en-US" altLang="ko-KR" sz="900"/>
          </a:p>
        </p:txBody>
      </p:sp>
      <p:sp>
        <p:nvSpPr>
          <p:cNvPr id="74" name="타원 73">
            <a:extLst>
              <a:ext uri="{FF2B5EF4-FFF2-40B4-BE49-F238E27FC236}">
                <a16:creationId xmlns:a16="http://schemas.microsoft.com/office/drawing/2014/main" id="{64390441-90B3-CAC1-2BF2-50FF32F5487D}"/>
              </a:ext>
            </a:extLst>
          </p:cNvPr>
          <p:cNvSpPr/>
          <p:nvPr/>
        </p:nvSpPr>
        <p:spPr>
          <a:xfrm>
            <a:off x="5028928" y="2275276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타원 74">
            <a:extLst>
              <a:ext uri="{FF2B5EF4-FFF2-40B4-BE49-F238E27FC236}">
                <a16:creationId xmlns:a16="http://schemas.microsoft.com/office/drawing/2014/main" id="{85A9C69C-A5B7-1FDE-A558-8B4601340866}"/>
              </a:ext>
            </a:extLst>
          </p:cNvPr>
          <p:cNvSpPr/>
          <p:nvPr/>
        </p:nvSpPr>
        <p:spPr>
          <a:xfrm>
            <a:off x="5666059" y="2272985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" name="타원 75">
            <a:extLst>
              <a:ext uri="{FF2B5EF4-FFF2-40B4-BE49-F238E27FC236}">
                <a16:creationId xmlns:a16="http://schemas.microsoft.com/office/drawing/2014/main" id="{2EE6A716-29BB-D98D-C63F-CFB3D9A8E275}"/>
              </a:ext>
            </a:extLst>
          </p:cNvPr>
          <p:cNvSpPr/>
          <p:nvPr/>
        </p:nvSpPr>
        <p:spPr>
          <a:xfrm>
            <a:off x="5059527" y="2307388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5975BB30-AD9E-3887-397C-C4DDC7EA0E5B}"/>
              </a:ext>
            </a:extLst>
          </p:cNvPr>
          <p:cNvSpPr txBox="1"/>
          <p:nvPr/>
        </p:nvSpPr>
        <p:spPr>
          <a:xfrm>
            <a:off x="5758596" y="2218470"/>
            <a:ext cx="72246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선택</a:t>
            </a:r>
            <a:endParaRPr lang="en-US" altLang="ko-KR" sz="900"/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C24BCA66-50A8-81C5-15BD-8476534603D0}"/>
              </a:ext>
            </a:extLst>
          </p:cNvPr>
          <p:cNvSpPr txBox="1"/>
          <p:nvPr/>
        </p:nvSpPr>
        <p:spPr>
          <a:xfrm>
            <a:off x="4065719" y="2388781"/>
            <a:ext cx="3592429" cy="2532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*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리스트의 매장을 삭제하는 경우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, 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해당 매장의 상품도 전부 삭제됩니다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.</a:t>
            </a:r>
          </a:p>
        </p:txBody>
      </p:sp>
      <p:sp>
        <p:nvSpPr>
          <p:cNvPr id="79" name="사각형: 둥근 모서리 78">
            <a:extLst>
              <a:ext uri="{FF2B5EF4-FFF2-40B4-BE49-F238E27FC236}">
                <a16:creationId xmlns:a16="http://schemas.microsoft.com/office/drawing/2014/main" id="{801ED0A7-E5DE-E285-4049-D26F5D54BB4B}"/>
              </a:ext>
            </a:extLst>
          </p:cNvPr>
          <p:cNvSpPr/>
          <p:nvPr/>
        </p:nvSpPr>
        <p:spPr>
          <a:xfrm>
            <a:off x="6754257" y="3020426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0" name="사각형: 둥근 모서리 79">
            <a:extLst>
              <a:ext uri="{FF2B5EF4-FFF2-40B4-BE49-F238E27FC236}">
                <a16:creationId xmlns:a16="http://schemas.microsoft.com/office/drawing/2014/main" id="{BF60B331-0832-A8E6-236C-FE683348D4B8}"/>
              </a:ext>
            </a:extLst>
          </p:cNvPr>
          <p:cNvSpPr/>
          <p:nvPr/>
        </p:nvSpPr>
        <p:spPr>
          <a:xfrm>
            <a:off x="6747645" y="3300118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1" name="사각형: 둥근 모서리 80">
            <a:extLst>
              <a:ext uri="{FF2B5EF4-FFF2-40B4-BE49-F238E27FC236}">
                <a16:creationId xmlns:a16="http://schemas.microsoft.com/office/drawing/2014/main" id="{7DD8427E-2BE6-4E1D-9D57-7B43A5DB60D5}"/>
              </a:ext>
            </a:extLst>
          </p:cNvPr>
          <p:cNvSpPr/>
          <p:nvPr/>
        </p:nvSpPr>
        <p:spPr>
          <a:xfrm>
            <a:off x="6754257" y="3558588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2" name="사각형: 둥근 모서리 81">
            <a:extLst>
              <a:ext uri="{FF2B5EF4-FFF2-40B4-BE49-F238E27FC236}">
                <a16:creationId xmlns:a16="http://schemas.microsoft.com/office/drawing/2014/main" id="{0CB41151-9FC7-C80F-8872-3FD21537B4FF}"/>
              </a:ext>
            </a:extLst>
          </p:cNvPr>
          <p:cNvSpPr/>
          <p:nvPr/>
        </p:nvSpPr>
        <p:spPr>
          <a:xfrm>
            <a:off x="6753894" y="3827252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AB123B18-33F9-ED36-CA74-41BF90F921E8}"/>
              </a:ext>
            </a:extLst>
          </p:cNvPr>
          <p:cNvSpPr txBox="1"/>
          <p:nvPr/>
        </p:nvSpPr>
        <p:spPr>
          <a:xfrm>
            <a:off x="5136465" y="4143218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전체</a:t>
            </a:r>
            <a:endParaRPr lang="en-US" altLang="ko-KR" sz="900"/>
          </a:p>
        </p:txBody>
      </p:sp>
      <p:sp>
        <p:nvSpPr>
          <p:cNvPr id="84" name="타원 83">
            <a:extLst>
              <a:ext uri="{FF2B5EF4-FFF2-40B4-BE49-F238E27FC236}">
                <a16:creationId xmlns:a16="http://schemas.microsoft.com/office/drawing/2014/main" id="{B743A67E-FAF6-C6F5-54BF-F18E8ACD3CC2}"/>
              </a:ext>
            </a:extLst>
          </p:cNvPr>
          <p:cNvSpPr/>
          <p:nvPr/>
        </p:nvSpPr>
        <p:spPr>
          <a:xfrm>
            <a:off x="5028928" y="4201978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6" name="타원 105">
            <a:extLst>
              <a:ext uri="{FF2B5EF4-FFF2-40B4-BE49-F238E27FC236}">
                <a16:creationId xmlns:a16="http://schemas.microsoft.com/office/drawing/2014/main" id="{2DACE1C0-345C-0999-AD73-7BDA39A7FD4E}"/>
              </a:ext>
            </a:extLst>
          </p:cNvPr>
          <p:cNvSpPr/>
          <p:nvPr/>
        </p:nvSpPr>
        <p:spPr>
          <a:xfrm>
            <a:off x="5666059" y="4199687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3" name="타원 132">
            <a:extLst>
              <a:ext uri="{FF2B5EF4-FFF2-40B4-BE49-F238E27FC236}">
                <a16:creationId xmlns:a16="http://schemas.microsoft.com/office/drawing/2014/main" id="{8A69C208-63E3-872B-56AA-C02D3F063A84}"/>
              </a:ext>
            </a:extLst>
          </p:cNvPr>
          <p:cNvSpPr/>
          <p:nvPr/>
        </p:nvSpPr>
        <p:spPr>
          <a:xfrm>
            <a:off x="5059527" y="4234090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EC9F4324-C619-B8BE-7BD2-A9996130BD47}"/>
              </a:ext>
            </a:extLst>
          </p:cNvPr>
          <p:cNvSpPr txBox="1"/>
          <p:nvPr/>
        </p:nvSpPr>
        <p:spPr>
          <a:xfrm>
            <a:off x="5758596" y="4145172"/>
            <a:ext cx="72246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선택</a:t>
            </a:r>
            <a:endParaRPr lang="en-US" altLang="ko-KR" sz="900"/>
          </a:p>
        </p:txBody>
      </p:sp>
      <p:sp>
        <p:nvSpPr>
          <p:cNvPr id="187" name="사각형: 둥근 모서리 186">
            <a:extLst>
              <a:ext uri="{FF2B5EF4-FFF2-40B4-BE49-F238E27FC236}">
                <a16:creationId xmlns:a16="http://schemas.microsoft.com/office/drawing/2014/main" id="{9DCB1787-A069-6628-993F-3392C1499E46}"/>
              </a:ext>
            </a:extLst>
          </p:cNvPr>
          <p:cNvSpPr/>
          <p:nvPr/>
        </p:nvSpPr>
        <p:spPr>
          <a:xfrm>
            <a:off x="5049442" y="4418362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상품 선택</a:t>
            </a:r>
          </a:p>
        </p:txBody>
      </p:sp>
      <p:pic>
        <p:nvPicPr>
          <p:cNvPr id="188" name="그래픽 187" descr="돋보기 단색으로 채워진">
            <a:extLst>
              <a:ext uri="{FF2B5EF4-FFF2-40B4-BE49-F238E27FC236}">
                <a16:creationId xmlns:a16="http://schemas.microsoft.com/office/drawing/2014/main" id="{74210195-D4BC-3571-B1C9-39D58E27F4D0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5850554" y="4457437"/>
            <a:ext cx="145373" cy="147683"/>
          </a:xfrm>
          <a:prstGeom prst="rect">
            <a:avLst/>
          </a:prstGeom>
        </p:spPr>
      </p:pic>
      <p:graphicFrame>
        <p:nvGraphicFramePr>
          <p:cNvPr id="189" name="표 10">
            <a:extLst>
              <a:ext uri="{FF2B5EF4-FFF2-40B4-BE49-F238E27FC236}">
                <a16:creationId xmlns:a16="http://schemas.microsoft.com/office/drawing/2014/main" id="{8B0A196B-87F4-16D3-4C93-B95109D6C62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66473344"/>
              </p:ext>
            </p:extLst>
          </p:nvPr>
        </p:nvGraphicFramePr>
        <p:xfrm>
          <a:off x="5043310" y="4728194"/>
          <a:ext cx="2206696" cy="134468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928911">
                  <a:extLst>
                    <a:ext uri="{9D8B030D-6E8A-4147-A177-3AD203B41FA5}">
                      <a16:colId xmlns:a16="http://schemas.microsoft.com/office/drawing/2014/main" val="528459115"/>
                    </a:ext>
                  </a:extLst>
                </a:gridCol>
                <a:gridCol w="685848">
                  <a:extLst>
                    <a:ext uri="{9D8B030D-6E8A-4147-A177-3AD203B41FA5}">
                      <a16:colId xmlns:a16="http://schemas.microsoft.com/office/drawing/2014/main" val="3969155296"/>
                    </a:ext>
                  </a:extLst>
                </a:gridCol>
                <a:gridCol w="591937">
                  <a:extLst>
                    <a:ext uri="{9D8B030D-6E8A-4147-A177-3AD203B41FA5}">
                      <a16:colId xmlns:a16="http://schemas.microsoft.com/office/drawing/2014/main" val="721304450"/>
                    </a:ext>
                  </a:extLst>
                </a:gridCol>
              </a:tblGrid>
              <a:tr h="268937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/>
                        <a:t>매장명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/>
                        <a:t>상품명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7334405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맥도날드 서울역점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상품 </a:t>
                      </a:r>
                      <a:r>
                        <a:rPr lang="en-US" altLang="ko-KR" sz="600"/>
                        <a:t>A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55519074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맥도날드 서울역점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상품 </a:t>
                      </a:r>
                      <a:r>
                        <a:rPr lang="en-US" altLang="ko-KR" sz="600"/>
                        <a:t>B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7957467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/>
                        <a:t>StoryWay </a:t>
                      </a:r>
                      <a:r>
                        <a:rPr lang="ko-KR" altLang="en-US" sz="600"/>
                        <a:t>서울역점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상품 </a:t>
                      </a:r>
                      <a:r>
                        <a:rPr lang="en-US" altLang="ko-KR" sz="600"/>
                        <a:t>1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52944310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/>
                        <a:t>StoryWay </a:t>
                      </a:r>
                      <a:r>
                        <a:rPr lang="ko-KR" altLang="en-US" sz="600"/>
                        <a:t>서울역점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상품 </a:t>
                      </a:r>
                      <a:r>
                        <a:rPr lang="en-US" altLang="ko-KR" sz="600"/>
                        <a:t>2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82122948"/>
                  </a:ext>
                </a:extLst>
              </a:tr>
            </a:tbl>
          </a:graphicData>
        </a:graphic>
      </p:graphicFrame>
      <p:sp>
        <p:nvSpPr>
          <p:cNvPr id="190" name="사각형: 둥근 모서리 189">
            <a:extLst>
              <a:ext uri="{FF2B5EF4-FFF2-40B4-BE49-F238E27FC236}">
                <a16:creationId xmlns:a16="http://schemas.microsoft.com/office/drawing/2014/main" id="{0DE89584-FBD9-8DA0-B44B-AC2357D3AB4E}"/>
              </a:ext>
            </a:extLst>
          </p:cNvPr>
          <p:cNvSpPr/>
          <p:nvPr/>
        </p:nvSpPr>
        <p:spPr>
          <a:xfrm>
            <a:off x="6779614" y="5828473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" name="사각형: 둥근 모서리 190">
            <a:extLst>
              <a:ext uri="{FF2B5EF4-FFF2-40B4-BE49-F238E27FC236}">
                <a16:creationId xmlns:a16="http://schemas.microsoft.com/office/drawing/2014/main" id="{C478D767-7655-4953-483C-FFBE6E2700CF}"/>
              </a:ext>
            </a:extLst>
          </p:cNvPr>
          <p:cNvSpPr/>
          <p:nvPr/>
        </p:nvSpPr>
        <p:spPr>
          <a:xfrm>
            <a:off x="6773002" y="5034373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2" name="사각형: 둥근 모서리 191">
            <a:extLst>
              <a:ext uri="{FF2B5EF4-FFF2-40B4-BE49-F238E27FC236}">
                <a16:creationId xmlns:a16="http://schemas.microsoft.com/office/drawing/2014/main" id="{D3869B63-8C41-344A-999D-70B2ACA8626A}"/>
              </a:ext>
            </a:extLst>
          </p:cNvPr>
          <p:cNvSpPr/>
          <p:nvPr/>
        </p:nvSpPr>
        <p:spPr>
          <a:xfrm>
            <a:off x="6779614" y="5292843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3" name="사각형: 둥근 모서리 192">
            <a:extLst>
              <a:ext uri="{FF2B5EF4-FFF2-40B4-BE49-F238E27FC236}">
                <a16:creationId xmlns:a16="http://schemas.microsoft.com/office/drawing/2014/main" id="{9B45DBA8-8597-A8C5-4857-1021D6F2F7C4}"/>
              </a:ext>
            </a:extLst>
          </p:cNvPr>
          <p:cNvSpPr/>
          <p:nvPr/>
        </p:nvSpPr>
        <p:spPr>
          <a:xfrm>
            <a:off x="6779251" y="5561507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" name="TextBox 193">
            <a:extLst>
              <a:ext uri="{FF2B5EF4-FFF2-40B4-BE49-F238E27FC236}">
                <a16:creationId xmlns:a16="http://schemas.microsoft.com/office/drawing/2014/main" id="{4108079B-3008-624D-5DB1-BA51B33CA891}"/>
              </a:ext>
            </a:extLst>
          </p:cNvPr>
          <p:cNvSpPr txBox="1"/>
          <p:nvPr/>
        </p:nvSpPr>
        <p:spPr>
          <a:xfrm>
            <a:off x="4049600" y="151702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95" name="사각형: 둥근 모서리 194">
            <a:extLst>
              <a:ext uri="{FF2B5EF4-FFF2-40B4-BE49-F238E27FC236}">
                <a16:creationId xmlns:a16="http://schemas.microsoft.com/office/drawing/2014/main" id="{DC5AE69C-3B1F-2657-3ABD-A42BCE9085AA}"/>
              </a:ext>
            </a:extLst>
          </p:cNvPr>
          <p:cNvSpPr/>
          <p:nvPr/>
        </p:nvSpPr>
        <p:spPr>
          <a:xfrm>
            <a:off x="5030218" y="186218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96" name="그림 195" descr="렌치, 도구이(가) 표시된 사진&#10;&#10;자동 생성된 설명">
            <a:extLst>
              <a:ext uri="{FF2B5EF4-FFF2-40B4-BE49-F238E27FC236}">
                <a16:creationId xmlns:a16="http://schemas.microsoft.com/office/drawing/2014/main" id="{43A1C9BA-D763-F3A8-D6C4-280EFD213BA5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03156" y="1885716"/>
            <a:ext cx="195806" cy="193744"/>
          </a:xfrm>
          <a:prstGeom prst="rect">
            <a:avLst/>
          </a:prstGeom>
        </p:spPr>
      </p:pic>
      <p:sp>
        <p:nvSpPr>
          <p:cNvPr id="197" name="사각형: 둥근 모서리 196">
            <a:extLst>
              <a:ext uri="{FF2B5EF4-FFF2-40B4-BE49-F238E27FC236}">
                <a16:creationId xmlns:a16="http://schemas.microsoft.com/office/drawing/2014/main" id="{32804EC3-F8AA-B30A-06B4-A579DDC7D1E2}"/>
              </a:ext>
            </a:extLst>
          </p:cNvPr>
          <p:cNvSpPr/>
          <p:nvPr/>
        </p:nvSpPr>
        <p:spPr>
          <a:xfrm>
            <a:off x="6256400" y="1857879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98" name="그림 197" descr="렌치, 도구이(가) 표시된 사진&#10;&#10;자동 생성된 설명">
            <a:extLst>
              <a:ext uri="{FF2B5EF4-FFF2-40B4-BE49-F238E27FC236}">
                <a16:creationId xmlns:a16="http://schemas.microsoft.com/office/drawing/2014/main" id="{01A0B05C-5D95-B73E-37E8-0B2F025CFD6F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9338" y="1889801"/>
            <a:ext cx="195806" cy="193744"/>
          </a:xfrm>
          <a:prstGeom prst="rect">
            <a:avLst/>
          </a:prstGeom>
        </p:spPr>
      </p:pic>
      <p:sp>
        <p:nvSpPr>
          <p:cNvPr id="199" name="TextBox 198">
            <a:extLst>
              <a:ext uri="{FF2B5EF4-FFF2-40B4-BE49-F238E27FC236}">
                <a16:creationId xmlns:a16="http://schemas.microsoft.com/office/drawing/2014/main" id="{C280D270-A125-01FC-CFF9-9F546C4E19D4}"/>
              </a:ext>
            </a:extLst>
          </p:cNvPr>
          <p:cNvSpPr txBox="1"/>
          <p:nvPr/>
        </p:nvSpPr>
        <p:spPr>
          <a:xfrm>
            <a:off x="6025132" y="1859428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200" name="TextBox 199">
            <a:extLst>
              <a:ext uri="{FF2B5EF4-FFF2-40B4-BE49-F238E27FC236}">
                <a16:creationId xmlns:a16="http://schemas.microsoft.com/office/drawing/2014/main" id="{880A8593-6B31-39E8-B1F4-D2866E506589}"/>
              </a:ext>
            </a:extLst>
          </p:cNvPr>
          <p:cNvSpPr txBox="1"/>
          <p:nvPr/>
        </p:nvSpPr>
        <p:spPr>
          <a:xfrm>
            <a:off x="5138708" y="1544097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무제한</a:t>
            </a:r>
            <a:endParaRPr lang="en-US" altLang="ko-KR" sz="900"/>
          </a:p>
        </p:txBody>
      </p:sp>
      <p:sp>
        <p:nvSpPr>
          <p:cNvPr id="201" name="타원 200">
            <a:extLst>
              <a:ext uri="{FF2B5EF4-FFF2-40B4-BE49-F238E27FC236}">
                <a16:creationId xmlns:a16="http://schemas.microsoft.com/office/drawing/2014/main" id="{9ACCFB7B-93D9-ECFE-D962-088C82218C8F}"/>
              </a:ext>
            </a:extLst>
          </p:cNvPr>
          <p:cNvSpPr/>
          <p:nvPr/>
        </p:nvSpPr>
        <p:spPr>
          <a:xfrm>
            <a:off x="5031171" y="1602857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2" name="타원 201">
            <a:extLst>
              <a:ext uri="{FF2B5EF4-FFF2-40B4-BE49-F238E27FC236}">
                <a16:creationId xmlns:a16="http://schemas.microsoft.com/office/drawing/2014/main" id="{75C6C1C5-1F5D-06AF-C355-1E47679B18C1}"/>
              </a:ext>
            </a:extLst>
          </p:cNvPr>
          <p:cNvSpPr/>
          <p:nvPr/>
        </p:nvSpPr>
        <p:spPr>
          <a:xfrm>
            <a:off x="5061770" y="1634969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" name="TextBox 202">
            <a:extLst>
              <a:ext uri="{FF2B5EF4-FFF2-40B4-BE49-F238E27FC236}">
                <a16:creationId xmlns:a16="http://schemas.microsoft.com/office/drawing/2014/main" id="{841F417F-5790-AEDD-70C6-B948C0280E7E}"/>
              </a:ext>
            </a:extLst>
          </p:cNvPr>
          <p:cNvSpPr txBox="1"/>
          <p:nvPr/>
        </p:nvSpPr>
        <p:spPr>
          <a:xfrm>
            <a:off x="5817599" y="1541981"/>
            <a:ext cx="712874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기간 선택</a:t>
            </a:r>
            <a:endParaRPr lang="en-US" altLang="ko-KR" sz="900"/>
          </a:p>
        </p:txBody>
      </p:sp>
      <p:sp>
        <p:nvSpPr>
          <p:cNvPr id="204" name="타원 203">
            <a:extLst>
              <a:ext uri="{FF2B5EF4-FFF2-40B4-BE49-F238E27FC236}">
                <a16:creationId xmlns:a16="http://schemas.microsoft.com/office/drawing/2014/main" id="{E36DC791-E065-3BD3-3112-ED55204E9C73}"/>
              </a:ext>
            </a:extLst>
          </p:cNvPr>
          <p:cNvSpPr/>
          <p:nvPr/>
        </p:nvSpPr>
        <p:spPr>
          <a:xfrm>
            <a:off x="5726840" y="1592352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5" name="TextBox 204">
            <a:extLst>
              <a:ext uri="{FF2B5EF4-FFF2-40B4-BE49-F238E27FC236}">
                <a16:creationId xmlns:a16="http://schemas.microsoft.com/office/drawing/2014/main" id="{3C96763F-4F0A-3558-1BBC-EB045BFAFE98}"/>
              </a:ext>
            </a:extLst>
          </p:cNvPr>
          <p:cNvSpPr txBox="1"/>
          <p:nvPr/>
        </p:nvSpPr>
        <p:spPr>
          <a:xfrm>
            <a:off x="4027261" y="409989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grpSp>
        <p:nvGrpSpPr>
          <p:cNvPr id="206" name="그룹 205">
            <a:extLst>
              <a:ext uri="{FF2B5EF4-FFF2-40B4-BE49-F238E27FC236}">
                <a16:creationId xmlns:a16="http://schemas.microsoft.com/office/drawing/2014/main" id="{951E5F67-E072-730C-7D17-09CB4BB836B0}"/>
              </a:ext>
            </a:extLst>
          </p:cNvPr>
          <p:cNvGrpSpPr/>
          <p:nvPr/>
        </p:nvGrpSpPr>
        <p:grpSpPr>
          <a:xfrm rot="5400000">
            <a:off x="6205061" y="220867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07" name="이등변 삼각형 206">
              <a:extLst>
                <a:ext uri="{FF2B5EF4-FFF2-40B4-BE49-F238E27FC236}">
                  <a16:creationId xmlns:a16="http://schemas.microsoft.com/office/drawing/2014/main" id="{9BC9CCCC-5E81-5E8B-158E-7922F247E05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08" name="Oval 593">
              <a:extLst>
                <a:ext uri="{FF2B5EF4-FFF2-40B4-BE49-F238E27FC236}">
                  <a16:creationId xmlns:a16="http://schemas.microsoft.com/office/drawing/2014/main" id="{A91C8A72-B66C-8347-B283-B037843D6D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209" name="그룹 208">
            <a:extLst>
              <a:ext uri="{FF2B5EF4-FFF2-40B4-BE49-F238E27FC236}">
                <a16:creationId xmlns:a16="http://schemas.microsoft.com/office/drawing/2014/main" id="{EF6FFEE8-25B2-08A1-E920-353686753B0E}"/>
              </a:ext>
            </a:extLst>
          </p:cNvPr>
          <p:cNvGrpSpPr/>
          <p:nvPr/>
        </p:nvGrpSpPr>
        <p:grpSpPr>
          <a:xfrm rot="5400000">
            <a:off x="7292710" y="319323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10" name="이등변 삼각형 209">
              <a:extLst>
                <a:ext uri="{FF2B5EF4-FFF2-40B4-BE49-F238E27FC236}">
                  <a16:creationId xmlns:a16="http://schemas.microsoft.com/office/drawing/2014/main" id="{9B58B144-B387-80D4-F8C3-ED70DF5E141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11" name="Oval 593">
              <a:extLst>
                <a:ext uri="{FF2B5EF4-FFF2-40B4-BE49-F238E27FC236}">
                  <a16:creationId xmlns:a16="http://schemas.microsoft.com/office/drawing/2014/main" id="{BC699DCA-5301-8FB0-2270-889FBCE7A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212" name="그룹 211">
            <a:extLst>
              <a:ext uri="{FF2B5EF4-FFF2-40B4-BE49-F238E27FC236}">
                <a16:creationId xmlns:a16="http://schemas.microsoft.com/office/drawing/2014/main" id="{3439EA20-5EBC-A549-0716-A388967B9F33}"/>
              </a:ext>
            </a:extLst>
          </p:cNvPr>
          <p:cNvGrpSpPr/>
          <p:nvPr/>
        </p:nvGrpSpPr>
        <p:grpSpPr>
          <a:xfrm rot="5400000">
            <a:off x="6195753" y="414379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13" name="이등변 삼각형 212">
              <a:extLst>
                <a:ext uri="{FF2B5EF4-FFF2-40B4-BE49-F238E27FC236}">
                  <a16:creationId xmlns:a16="http://schemas.microsoft.com/office/drawing/2014/main" id="{95D625CB-6BD9-FFD0-218A-69C5766E1DD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14" name="Oval 593">
              <a:extLst>
                <a:ext uri="{FF2B5EF4-FFF2-40B4-BE49-F238E27FC236}">
                  <a16:creationId xmlns:a16="http://schemas.microsoft.com/office/drawing/2014/main" id="{D788F155-3F17-26D8-E75D-CCF4CD0991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sp>
        <p:nvSpPr>
          <p:cNvPr id="114" name="TextBox 113"/>
          <p:cNvSpPr txBox="1"/>
          <p:nvPr/>
        </p:nvSpPr>
        <p:spPr>
          <a:xfrm>
            <a:off x="7931344" y="1017509"/>
            <a:ext cx="3633537" cy="923330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/>
              <a:t>1.Menu navigation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</a:t>
            </a:r>
            <a:r>
              <a:rPr lang="ko-KR" altLang="en-US" sz="900" dirty="0" smtClean="0"/>
              <a:t>스마트 오더 </a:t>
            </a:r>
            <a:r>
              <a:rPr lang="ko-KR" altLang="en-US" sz="900" dirty="0"/>
              <a:t>관리 </a:t>
            </a:r>
            <a:r>
              <a:rPr lang="en-US" altLang="ko-KR" sz="900" dirty="0"/>
              <a:t>&gt; </a:t>
            </a:r>
            <a:r>
              <a:rPr lang="ko-KR" altLang="en-US" sz="900" dirty="0" smtClean="0"/>
              <a:t>쿠폰 등록 관리 </a:t>
            </a:r>
            <a:r>
              <a:rPr lang="en-US" altLang="ko-KR" sz="900" dirty="0" smtClean="0"/>
              <a:t>&gt; </a:t>
            </a:r>
            <a:r>
              <a:rPr lang="ko-KR" altLang="en-US" sz="900" b="1" dirty="0" smtClean="0"/>
              <a:t>추가 </a:t>
            </a:r>
            <a:r>
              <a:rPr lang="en-US" altLang="ko-KR" sz="900" b="1" dirty="0" smtClean="0"/>
              <a:t>(Add)</a:t>
            </a:r>
            <a:endParaRPr lang="en-US" altLang="ko-KR" sz="900" b="1" dirty="0"/>
          </a:p>
          <a:p>
            <a:endParaRPr lang="en-US" altLang="ko-KR" sz="900" dirty="0"/>
          </a:p>
          <a:p>
            <a:r>
              <a:rPr lang="en-US" altLang="ko-KR" sz="900" dirty="0" smtClean="0"/>
              <a:t>2.Fields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- </a:t>
            </a:r>
            <a:r>
              <a:rPr lang="en-US" altLang="ko-KR" sz="900" b="1" dirty="0" smtClean="0"/>
              <a:t>same with Modify page</a:t>
            </a:r>
            <a:endParaRPr lang="en-US" altLang="ko-KR" sz="900" dirty="0" smtClean="0"/>
          </a:p>
          <a:p>
            <a:endParaRPr lang="en-US" altLang="ko-KR" sz="900" dirty="0" smtClean="0"/>
          </a:p>
        </p:txBody>
      </p:sp>
    </p:spTree>
    <p:extLst>
      <p:ext uri="{BB962C8B-B14F-4D97-AF65-F5344CB8AC3E}">
        <p14:creationId xmlns:p14="http://schemas.microsoft.com/office/powerpoint/2010/main" val="1587496311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4DFD553F-1009-B42B-46A3-DA03E6EB9782}"/>
              </a:ext>
            </a:extLst>
          </p:cNvPr>
          <p:cNvSpPr/>
          <p:nvPr/>
        </p:nvSpPr>
        <p:spPr>
          <a:xfrm>
            <a:off x="718718" y="2927528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BC9062A-8107-FF73-5883-29F162FCDF66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783518" y="3230647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03EEA4D-5BBD-831E-C75F-D991F68DA897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269011" y="388500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FC1F695-C6CC-A004-0002-458E78D5DDA1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398191" y="388500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Close Button">
            <a:extLst>
              <a:ext uri="{FF2B5EF4-FFF2-40B4-BE49-F238E27FC236}">
                <a16:creationId xmlns:a16="http://schemas.microsoft.com/office/drawing/2014/main" id="{4C057F80-6EF2-04CE-BD04-49544CB21B7B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748432" y="3006832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78EA3FE-47B3-99C8-D23A-CBF2B6331E5A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9067" y="3379604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417F83A-D7B4-E793-1914-07BBE0BAD58A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718718" y="2945964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2" name="그룹 11">
            <a:extLst>
              <a:ext uri="{FF2B5EF4-FFF2-40B4-BE49-F238E27FC236}">
                <a16:creationId xmlns:a16="http://schemas.microsoft.com/office/drawing/2014/main" id="{018540CE-181D-4108-EA0F-82F9C1208F43}"/>
              </a:ext>
            </a:extLst>
          </p:cNvPr>
          <p:cNvGrpSpPr/>
          <p:nvPr/>
        </p:nvGrpSpPr>
        <p:grpSpPr>
          <a:xfrm>
            <a:off x="1066141" y="2720536"/>
            <a:ext cx="244417" cy="258694"/>
            <a:chOff x="1098607" y="3056422"/>
            <a:chExt cx="244417" cy="258694"/>
          </a:xfrm>
        </p:grpSpPr>
        <p:sp>
          <p:nvSpPr>
            <p:cNvPr id="13" name="이등변 삼각형 12">
              <a:extLst>
                <a:ext uri="{FF2B5EF4-FFF2-40B4-BE49-F238E27FC236}">
                  <a16:creationId xmlns:a16="http://schemas.microsoft.com/office/drawing/2014/main" id="{F2164A19-1A4D-D6D2-D84A-D5211C37240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" name="그룹 13">
              <a:extLst>
                <a:ext uri="{FF2B5EF4-FFF2-40B4-BE49-F238E27FC236}">
                  <a16:creationId xmlns:a16="http://schemas.microsoft.com/office/drawing/2014/main" id="{7DCB3E38-A83D-FF0C-87B3-992FC665FDE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" name="Oval 593">
                <a:extLst>
                  <a:ext uri="{FF2B5EF4-FFF2-40B4-BE49-F238E27FC236}">
                    <a16:creationId xmlns:a16="http://schemas.microsoft.com/office/drawing/2014/main" id="{5C7EDA3F-344D-7EB4-1903-BD8D5B7130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379A535D-1C30-98E0-1105-B096F1CE528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057A6B7D-C685-86AB-C1E5-5D00A6FB7314}"/>
              </a:ext>
            </a:extLst>
          </p:cNvPr>
          <p:cNvSpPr/>
          <p:nvPr/>
        </p:nvSpPr>
        <p:spPr>
          <a:xfrm>
            <a:off x="730626" y="940902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CE42789-BE5C-A0BF-8388-046CBECFF21A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795426" y="1244021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F3EE3A7-605D-9245-E4EC-75B3E722F3EF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2280919" y="189837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F444F6C-93DC-F261-801E-F27E9BF8DC02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1410099" y="189837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" name="Close Button">
            <a:extLst>
              <a:ext uri="{FF2B5EF4-FFF2-40B4-BE49-F238E27FC236}">
                <a16:creationId xmlns:a16="http://schemas.microsoft.com/office/drawing/2014/main" id="{8CF161EA-983C-8361-C386-B6F48038FA73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3760340" y="1020206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A1BFF44-4CF7-6B83-13EC-D7377DC75644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30975" y="1392978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B4462E2-DA01-8669-702C-555E63178A04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730626" y="959338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C7DCCCD3-F995-84D5-548A-6BFD6428685B}"/>
              </a:ext>
            </a:extLst>
          </p:cNvPr>
          <p:cNvGrpSpPr/>
          <p:nvPr/>
        </p:nvGrpSpPr>
        <p:grpSpPr>
          <a:xfrm>
            <a:off x="783518" y="699724"/>
            <a:ext cx="244417" cy="258694"/>
            <a:chOff x="1098607" y="3056422"/>
            <a:chExt cx="244417" cy="258694"/>
          </a:xfrm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B289E91F-5277-0007-2496-0976524FFF69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6" name="그룹 25">
              <a:extLst>
                <a:ext uri="{FF2B5EF4-FFF2-40B4-BE49-F238E27FC236}">
                  <a16:creationId xmlns:a16="http://schemas.microsoft.com/office/drawing/2014/main" id="{8D4261B5-D6B2-9918-57D8-0B44B958C27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7" name="Oval 593">
                <a:extLst>
                  <a:ext uri="{FF2B5EF4-FFF2-40B4-BE49-F238E27FC236}">
                    <a16:creationId xmlns:a16="http://schemas.microsoft.com/office/drawing/2014/main" id="{571208ED-F908-9225-E47A-C11368C890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" name="TextBox 14">
                <a:extLst>
                  <a:ext uri="{FF2B5EF4-FFF2-40B4-BE49-F238E27FC236}">
                    <a16:creationId xmlns:a16="http://schemas.microsoft.com/office/drawing/2014/main" id="{6B6B16AB-3052-6DBE-9267-E2F46172C1B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26368910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표 6">
            <a:extLst>
              <a:ext uri="{FF2B5EF4-FFF2-40B4-BE49-F238E27FC236}">
                <a16:creationId xmlns:a16="http://schemas.microsoft.com/office/drawing/2014/main" id="{6819A5D0-186C-8200-E81E-C2A4758FD455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7" name="표 37">
            <a:extLst>
              <a:ext uri="{FF2B5EF4-FFF2-40B4-BE49-F238E27FC236}">
                <a16:creationId xmlns:a16="http://schemas.microsoft.com/office/drawing/2014/main" id="{B64F28A8-424A-5B06-D6B5-52F024CBEC8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98211826"/>
              </p:ext>
            </p:extLst>
          </p:nvPr>
        </p:nvGraphicFramePr>
        <p:xfrm>
          <a:off x="7794170" y="725881"/>
          <a:ext cx="4397830" cy="2926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스마트 오더 주문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주문일 조회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기간 체크 박스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오늘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어제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1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2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 버튼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173909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2718137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3171047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주문자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381653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주문번호 입력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5007833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1226346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버튼에 맞는 정보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456051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 번호 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주문 상세 페이지로 이동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169064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주문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774162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페이징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18782348"/>
                  </a:ext>
                </a:extLst>
              </a:tr>
            </a:tbl>
          </a:graphicData>
        </a:graphic>
      </p:graphicFrame>
      <p:graphicFrame>
        <p:nvGraphicFramePr>
          <p:cNvPr id="8" name="표 7">
            <a:extLst>
              <a:ext uri="{FF2B5EF4-FFF2-40B4-BE49-F238E27FC236}">
                <a16:creationId xmlns:a16="http://schemas.microsoft.com/office/drawing/2014/main" id="{4BC7554D-0719-07AB-0847-22E4B6E31F9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60902319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주문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AD-08-0009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9" name="슬라이드 번호 개체 틀 1">
            <a:extLst>
              <a:ext uri="{FF2B5EF4-FFF2-40B4-BE49-F238E27FC236}">
                <a16:creationId xmlns:a16="http://schemas.microsoft.com/office/drawing/2014/main" id="{5BEFCFAB-855C-DE85-AA9D-D7F787F0CEF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448800" y="-73025"/>
            <a:ext cx="2743200" cy="365125"/>
          </a:xfrm>
        </p:spPr>
        <p:txBody>
          <a:bodyPr/>
          <a:lstStyle/>
          <a:p>
            <a:fld id="{7E1CE73B-84C7-4AAC-9FE3-B393E1970512}" type="slidenum">
              <a:rPr lang="ko-KR" altLang="en-US" smtClean="0"/>
              <a:t>102</a:t>
            </a:fld>
            <a:endParaRPr lang="ko-KR" altLang="en-US"/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D8639E19-A8CC-E776-5891-C8E205D52AAA}"/>
              </a:ext>
            </a:extLst>
          </p:cNvPr>
          <p:cNvSpPr/>
          <p:nvPr/>
        </p:nvSpPr>
        <p:spPr>
          <a:xfrm>
            <a:off x="6248178" y="2157798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1" name="직선 연결선 10">
            <a:extLst>
              <a:ext uri="{FF2B5EF4-FFF2-40B4-BE49-F238E27FC236}">
                <a16:creationId xmlns:a16="http://schemas.microsoft.com/office/drawing/2014/main" id="{C79D065D-FEB8-6D01-DB2A-AB202DF27714}"/>
              </a:ext>
            </a:extLst>
          </p:cNvPr>
          <p:cNvCxnSpPr>
            <a:cxnSpLocks/>
          </p:cNvCxnSpPr>
          <p:nvPr/>
        </p:nvCxnSpPr>
        <p:spPr>
          <a:xfrm>
            <a:off x="401987" y="2457163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2" name="TextBox 11">
            <a:extLst>
              <a:ext uri="{FF2B5EF4-FFF2-40B4-BE49-F238E27FC236}">
                <a16:creationId xmlns:a16="http://schemas.microsoft.com/office/drawing/2014/main" id="{01AC0AD8-8A02-1454-DC82-B230EDA55C8C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주문 관리</a:t>
            </a:r>
            <a:endParaRPr lang="en-US" altLang="ko-KR" sz="900"/>
          </a:p>
        </p:txBody>
      </p: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6AC36900-EF60-C4D3-B96A-5F2123ADCF84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4" name="그룹 13">
            <a:extLst>
              <a:ext uri="{FF2B5EF4-FFF2-40B4-BE49-F238E27FC236}">
                <a16:creationId xmlns:a16="http://schemas.microsoft.com/office/drawing/2014/main" id="{5A673F9A-ED61-5BB8-6ADC-4D75DD47B9CE}"/>
              </a:ext>
            </a:extLst>
          </p:cNvPr>
          <p:cNvGrpSpPr/>
          <p:nvPr/>
        </p:nvGrpSpPr>
        <p:grpSpPr>
          <a:xfrm rot="5400000">
            <a:off x="2112143" y="61183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5" name="이등변 삼각형 14">
              <a:extLst>
                <a:ext uri="{FF2B5EF4-FFF2-40B4-BE49-F238E27FC236}">
                  <a16:creationId xmlns:a16="http://schemas.microsoft.com/office/drawing/2014/main" id="{29B9421E-5A7D-85E9-4B9F-106EB983D37A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6" name="Oval 593">
              <a:extLst>
                <a:ext uri="{FF2B5EF4-FFF2-40B4-BE49-F238E27FC236}">
                  <a16:creationId xmlns:a16="http://schemas.microsoft.com/office/drawing/2014/main" id="{C30BDF60-0C80-94F3-20D9-CD86B3C6CE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7" name="그룹 16">
            <a:extLst>
              <a:ext uri="{FF2B5EF4-FFF2-40B4-BE49-F238E27FC236}">
                <a16:creationId xmlns:a16="http://schemas.microsoft.com/office/drawing/2014/main" id="{3F4EDA71-2808-9628-8B58-F6AA51A88348}"/>
              </a:ext>
            </a:extLst>
          </p:cNvPr>
          <p:cNvGrpSpPr/>
          <p:nvPr/>
        </p:nvGrpSpPr>
        <p:grpSpPr>
          <a:xfrm rot="5400000">
            <a:off x="5571644" y="180277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8" name="이등변 삼각형 17">
              <a:extLst>
                <a:ext uri="{FF2B5EF4-FFF2-40B4-BE49-F238E27FC236}">
                  <a16:creationId xmlns:a16="http://schemas.microsoft.com/office/drawing/2014/main" id="{351A2C04-2D4B-F69E-A6E0-B5E1CD5CC02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9" name="Oval 593">
              <a:extLst>
                <a:ext uri="{FF2B5EF4-FFF2-40B4-BE49-F238E27FC236}">
                  <a16:creationId xmlns:a16="http://schemas.microsoft.com/office/drawing/2014/main" id="{03C751B3-BB6B-76CD-37C5-DDFA3D298B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721B9067-72CB-6E41-4AB6-A85587B2300B}"/>
              </a:ext>
            </a:extLst>
          </p:cNvPr>
          <p:cNvSpPr txBox="1"/>
          <p:nvPr/>
        </p:nvSpPr>
        <p:spPr>
          <a:xfrm>
            <a:off x="362858" y="1461354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매장</a:t>
            </a:r>
            <a:endParaRPr lang="en-US" altLang="ko-KR" sz="900"/>
          </a:p>
        </p:txBody>
      </p: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691D3C90-42C8-66E4-4BA4-E9E4BA22899B}"/>
              </a:ext>
            </a:extLst>
          </p:cNvPr>
          <p:cNvGrpSpPr/>
          <p:nvPr/>
        </p:nvGrpSpPr>
        <p:grpSpPr>
          <a:xfrm rot="5400000">
            <a:off x="5238656" y="104056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2" name="이등변 삼각형 21">
              <a:extLst>
                <a:ext uri="{FF2B5EF4-FFF2-40B4-BE49-F238E27FC236}">
                  <a16:creationId xmlns:a16="http://schemas.microsoft.com/office/drawing/2014/main" id="{CF4BDC18-FCEF-DB74-14A0-B26830BCF98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3" name="Oval 593">
              <a:extLst>
                <a:ext uri="{FF2B5EF4-FFF2-40B4-BE49-F238E27FC236}">
                  <a16:creationId xmlns:a16="http://schemas.microsoft.com/office/drawing/2014/main" id="{30541833-72CD-143A-E344-C42925417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24" name="사각형: 둥근 모서리 23">
            <a:extLst>
              <a:ext uri="{FF2B5EF4-FFF2-40B4-BE49-F238E27FC236}">
                <a16:creationId xmlns:a16="http://schemas.microsoft.com/office/drawing/2014/main" id="{61738C80-09C0-A2C9-AF7D-0D9859FDA9FA}"/>
              </a:ext>
            </a:extLst>
          </p:cNvPr>
          <p:cNvSpPr/>
          <p:nvPr/>
        </p:nvSpPr>
        <p:spPr>
          <a:xfrm>
            <a:off x="911822" y="1499468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5" name="사각형: 둥근 모서리 24">
            <a:extLst>
              <a:ext uri="{FF2B5EF4-FFF2-40B4-BE49-F238E27FC236}">
                <a16:creationId xmlns:a16="http://schemas.microsoft.com/office/drawing/2014/main" id="{45301082-ED0F-CB59-29A3-26240B07295A}"/>
              </a:ext>
            </a:extLst>
          </p:cNvPr>
          <p:cNvSpPr/>
          <p:nvPr/>
        </p:nvSpPr>
        <p:spPr>
          <a:xfrm>
            <a:off x="1997744" y="1499676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26" name="그래픽 25" descr="돋보기 단색으로 채워진">
            <a:extLst>
              <a:ext uri="{FF2B5EF4-FFF2-40B4-BE49-F238E27FC236}">
                <a16:creationId xmlns:a16="http://schemas.microsoft.com/office/drawing/2014/main" id="{FE259201-78CD-125B-CCDB-1E4335F073BC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056918" y="1541042"/>
            <a:ext cx="145373" cy="147683"/>
          </a:xfrm>
          <a:prstGeom prst="rect">
            <a:avLst/>
          </a:prstGeom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id="{47B3A32B-94D5-867A-A616-AAF1D95247D0}"/>
              </a:ext>
            </a:extLst>
          </p:cNvPr>
          <p:cNvSpPr txBox="1"/>
          <p:nvPr/>
        </p:nvSpPr>
        <p:spPr>
          <a:xfrm>
            <a:off x="361660" y="1767928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</a:t>
            </a:r>
            <a:endParaRPr lang="en-US" altLang="ko-KR" sz="900"/>
          </a:p>
        </p:txBody>
      </p: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22207726-C499-1DA4-0E68-4D00BDB3A2DC}"/>
              </a:ext>
            </a:extLst>
          </p:cNvPr>
          <p:cNvGrpSpPr/>
          <p:nvPr/>
        </p:nvGrpSpPr>
        <p:grpSpPr>
          <a:xfrm rot="5400000">
            <a:off x="3289008" y="149164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9" name="이등변 삼각형 28">
              <a:extLst>
                <a:ext uri="{FF2B5EF4-FFF2-40B4-BE49-F238E27FC236}">
                  <a16:creationId xmlns:a16="http://schemas.microsoft.com/office/drawing/2014/main" id="{230E1E42-8DBE-3DC3-CDBC-38E8E0EF5CC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0" name="Oval 593">
              <a:extLst>
                <a:ext uri="{FF2B5EF4-FFF2-40B4-BE49-F238E27FC236}">
                  <a16:creationId xmlns:a16="http://schemas.microsoft.com/office/drawing/2014/main" id="{7AB57C51-8E1D-DD80-6C57-C303B7FA44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31" name="사각형: 둥근 모서리 30">
            <a:extLst>
              <a:ext uri="{FF2B5EF4-FFF2-40B4-BE49-F238E27FC236}">
                <a16:creationId xmlns:a16="http://schemas.microsoft.com/office/drawing/2014/main" id="{3D60424C-0B4C-10EB-5ED8-7150ED2C197B}"/>
              </a:ext>
            </a:extLst>
          </p:cNvPr>
          <p:cNvSpPr/>
          <p:nvPr/>
        </p:nvSpPr>
        <p:spPr>
          <a:xfrm>
            <a:off x="911822" y="1810674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32" name="사각형: 둥근 모서리 31">
            <a:extLst>
              <a:ext uri="{FF2B5EF4-FFF2-40B4-BE49-F238E27FC236}">
                <a16:creationId xmlns:a16="http://schemas.microsoft.com/office/drawing/2014/main" id="{32E0E4DF-3352-24AC-B5CC-D5E02EF7014C}"/>
              </a:ext>
            </a:extLst>
          </p:cNvPr>
          <p:cNvSpPr/>
          <p:nvPr/>
        </p:nvSpPr>
        <p:spPr>
          <a:xfrm>
            <a:off x="1997744" y="1810882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33" name="그래픽 32" descr="돋보기 단색으로 채워진">
            <a:extLst>
              <a:ext uri="{FF2B5EF4-FFF2-40B4-BE49-F238E27FC236}">
                <a16:creationId xmlns:a16="http://schemas.microsoft.com/office/drawing/2014/main" id="{097640BF-5135-3FFC-1EB6-F02CD29C5B7D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056918" y="1852248"/>
            <a:ext cx="145373" cy="147683"/>
          </a:xfrm>
          <a:prstGeom prst="rect">
            <a:avLst/>
          </a:prstGeom>
        </p:spPr>
      </p:pic>
      <p:graphicFrame>
        <p:nvGraphicFramePr>
          <p:cNvPr id="34" name="표 15">
            <a:extLst>
              <a:ext uri="{FF2B5EF4-FFF2-40B4-BE49-F238E27FC236}">
                <a16:creationId xmlns:a16="http://schemas.microsoft.com/office/drawing/2014/main" id="{2B6F4B58-9F0D-F1AA-993C-98BDA829E6A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69979874"/>
              </p:ext>
            </p:extLst>
          </p:nvPr>
        </p:nvGraphicFramePr>
        <p:xfrm>
          <a:off x="445790" y="3295062"/>
          <a:ext cx="6299027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692123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662808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858267">
                  <a:extLst>
                    <a:ext uri="{9D8B030D-6E8A-4147-A177-3AD203B41FA5}">
                      <a16:colId xmlns:a16="http://schemas.microsoft.com/office/drawing/2014/main" val="2710170856"/>
                    </a:ext>
                  </a:extLst>
                </a:gridCol>
                <a:gridCol w="1192282">
                  <a:extLst>
                    <a:ext uri="{9D8B030D-6E8A-4147-A177-3AD203B41FA5}">
                      <a16:colId xmlns:a16="http://schemas.microsoft.com/office/drawing/2014/main" val="2287160541"/>
                    </a:ext>
                  </a:extLst>
                </a:gridCol>
                <a:gridCol w="674742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674742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  <a:gridCol w="881758">
                  <a:extLst>
                    <a:ext uri="{9D8B030D-6E8A-4147-A177-3AD203B41FA5}">
                      <a16:colId xmlns:a16="http://schemas.microsoft.com/office/drawing/2014/main" val="3525247711"/>
                    </a:ext>
                  </a:extLst>
                </a:gridCol>
                <a:gridCol w="662305">
                  <a:extLst>
                    <a:ext uri="{9D8B030D-6E8A-4147-A177-3AD203B41FA5}">
                      <a16:colId xmlns:a16="http://schemas.microsoft.com/office/drawing/2014/main" val="2052376219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주문 번호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주문자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주문 상태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주문 상품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주문 금액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포인트 </a:t>
                      </a:r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사용액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결제 수단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SMD00001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수령 완료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빅맥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세트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6,500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6,500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-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SFC00001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주문 확인 중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파리크라상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빵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4,500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1,500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신용결제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35" name="TextBox 34">
            <a:extLst>
              <a:ext uri="{FF2B5EF4-FFF2-40B4-BE49-F238E27FC236}">
                <a16:creationId xmlns:a16="http://schemas.microsoft.com/office/drawing/2014/main" id="{629ECFEA-9BE7-63AC-5A3F-2324782D5DB2}"/>
              </a:ext>
            </a:extLst>
          </p:cNvPr>
          <p:cNvSpPr txBox="1"/>
          <p:nvPr/>
        </p:nvSpPr>
        <p:spPr>
          <a:xfrm>
            <a:off x="365515" y="3033524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주문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pic>
        <p:nvPicPr>
          <p:cNvPr id="36" name="그림 35">
            <a:extLst>
              <a:ext uri="{FF2B5EF4-FFF2-40B4-BE49-F238E27FC236}">
                <a16:creationId xmlns:a16="http://schemas.microsoft.com/office/drawing/2014/main" id="{62669CA6-F0BA-A718-DEC3-832BDD6D494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625978" y="4384098"/>
            <a:ext cx="765615" cy="288135"/>
          </a:xfrm>
          <a:prstGeom prst="rect">
            <a:avLst/>
          </a:prstGeom>
        </p:spPr>
      </p:pic>
      <p:grpSp>
        <p:nvGrpSpPr>
          <p:cNvPr id="37" name="그룹 36">
            <a:extLst>
              <a:ext uri="{FF2B5EF4-FFF2-40B4-BE49-F238E27FC236}">
                <a16:creationId xmlns:a16="http://schemas.microsoft.com/office/drawing/2014/main" id="{D6350042-C888-5B92-841B-731B2851A7A0}"/>
              </a:ext>
            </a:extLst>
          </p:cNvPr>
          <p:cNvGrpSpPr/>
          <p:nvPr/>
        </p:nvGrpSpPr>
        <p:grpSpPr>
          <a:xfrm rot="5400000">
            <a:off x="6815368" y="215202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8" name="이등변 삼각형 37">
              <a:extLst>
                <a:ext uri="{FF2B5EF4-FFF2-40B4-BE49-F238E27FC236}">
                  <a16:creationId xmlns:a16="http://schemas.microsoft.com/office/drawing/2014/main" id="{D1EF26F8-88F2-C7AC-19D7-0443F84D082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9" name="Oval 593">
              <a:extLst>
                <a:ext uri="{FF2B5EF4-FFF2-40B4-BE49-F238E27FC236}">
                  <a16:creationId xmlns:a16="http://schemas.microsoft.com/office/drawing/2014/main" id="{55A2E9E0-2741-78DC-4FF3-2039140BD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</a:p>
          </p:txBody>
        </p:sp>
      </p:grpSp>
      <p:sp>
        <p:nvSpPr>
          <p:cNvPr id="40" name="직사각형 39">
            <a:extLst>
              <a:ext uri="{FF2B5EF4-FFF2-40B4-BE49-F238E27FC236}">
                <a16:creationId xmlns:a16="http://schemas.microsoft.com/office/drawing/2014/main" id="{771623F6-B96A-259E-BE05-2BBC240C611B}"/>
              </a:ext>
            </a:extLst>
          </p:cNvPr>
          <p:cNvSpPr/>
          <p:nvPr/>
        </p:nvSpPr>
        <p:spPr>
          <a:xfrm>
            <a:off x="433776" y="3583445"/>
            <a:ext cx="737616" cy="562157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41" name="그룹 40">
            <a:extLst>
              <a:ext uri="{FF2B5EF4-FFF2-40B4-BE49-F238E27FC236}">
                <a16:creationId xmlns:a16="http://schemas.microsoft.com/office/drawing/2014/main" id="{F3E33E30-AAE6-0531-56F7-B86E016A4B97}"/>
              </a:ext>
            </a:extLst>
          </p:cNvPr>
          <p:cNvGrpSpPr/>
          <p:nvPr/>
        </p:nvGrpSpPr>
        <p:grpSpPr>
          <a:xfrm>
            <a:off x="3379994" y="4428138"/>
            <a:ext cx="278496" cy="200053"/>
            <a:chOff x="1014019" y="2643309"/>
            <a:chExt cx="278496" cy="200053"/>
          </a:xfrm>
        </p:grpSpPr>
        <p:sp>
          <p:nvSpPr>
            <p:cNvPr id="42" name="이등변 삼각형 41">
              <a:extLst>
                <a:ext uri="{FF2B5EF4-FFF2-40B4-BE49-F238E27FC236}">
                  <a16:creationId xmlns:a16="http://schemas.microsoft.com/office/drawing/2014/main" id="{7114A2ED-16E3-1527-A5A9-A4179783D9E4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3" name="그룹 42">
              <a:extLst>
                <a:ext uri="{FF2B5EF4-FFF2-40B4-BE49-F238E27FC236}">
                  <a16:creationId xmlns:a16="http://schemas.microsoft.com/office/drawing/2014/main" id="{A1D6C5C2-2B51-0E6E-D42B-A829B6619AB6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44" name="Oval 593">
                <a:extLst>
                  <a:ext uri="{FF2B5EF4-FFF2-40B4-BE49-F238E27FC236}">
                    <a16:creationId xmlns:a16="http://schemas.microsoft.com/office/drawing/2014/main" id="{BB5E3E29-5F80-7CD7-EA6F-9315D7AF2E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5" name="TextBox 14">
                <a:extLst>
                  <a:ext uri="{FF2B5EF4-FFF2-40B4-BE49-F238E27FC236}">
                    <a16:creationId xmlns:a16="http://schemas.microsoft.com/office/drawing/2014/main" id="{AA9FC150-47BD-29F3-9A76-5B96E3A26C26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46" name="사각형: 둥근 모서리 45">
            <a:extLst>
              <a:ext uri="{FF2B5EF4-FFF2-40B4-BE49-F238E27FC236}">
                <a16:creationId xmlns:a16="http://schemas.microsoft.com/office/drawing/2014/main" id="{CB47D5E8-A5C5-3F00-C217-EECF838EB2AC}"/>
              </a:ext>
            </a:extLst>
          </p:cNvPr>
          <p:cNvSpPr/>
          <p:nvPr/>
        </p:nvSpPr>
        <p:spPr>
          <a:xfrm>
            <a:off x="6187401" y="2960940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47" name="그래픽 46" descr="다운로드 윤곽선">
            <a:extLst>
              <a:ext uri="{FF2B5EF4-FFF2-40B4-BE49-F238E27FC236}">
                <a16:creationId xmlns:a16="http://schemas.microsoft.com/office/drawing/2014/main" id="{33777EA3-8074-8DE6-6F96-79B394546869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6222893" y="2973903"/>
            <a:ext cx="204905" cy="204905"/>
          </a:xfrm>
          <a:prstGeom prst="rect">
            <a:avLst/>
          </a:prstGeom>
        </p:spPr>
      </p:pic>
      <p:grpSp>
        <p:nvGrpSpPr>
          <p:cNvPr id="48" name="그룹 47">
            <a:extLst>
              <a:ext uri="{FF2B5EF4-FFF2-40B4-BE49-F238E27FC236}">
                <a16:creationId xmlns:a16="http://schemas.microsoft.com/office/drawing/2014/main" id="{F34294B1-FB0A-24AF-EEFB-7C73C861B5C6}"/>
              </a:ext>
            </a:extLst>
          </p:cNvPr>
          <p:cNvGrpSpPr/>
          <p:nvPr/>
        </p:nvGrpSpPr>
        <p:grpSpPr>
          <a:xfrm>
            <a:off x="5939814" y="2982193"/>
            <a:ext cx="278496" cy="200053"/>
            <a:chOff x="1014019" y="2643309"/>
            <a:chExt cx="278496" cy="200053"/>
          </a:xfrm>
        </p:grpSpPr>
        <p:sp>
          <p:nvSpPr>
            <p:cNvPr id="49" name="이등변 삼각형 48">
              <a:extLst>
                <a:ext uri="{FF2B5EF4-FFF2-40B4-BE49-F238E27FC236}">
                  <a16:creationId xmlns:a16="http://schemas.microsoft.com/office/drawing/2014/main" id="{54EF004F-4E2C-C348-EFBA-E5F2344802AB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0" name="그룹 49">
              <a:extLst>
                <a:ext uri="{FF2B5EF4-FFF2-40B4-BE49-F238E27FC236}">
                  <a16:creationId xmlns:a16="http://schemas.microsoft.com/office/drawing/2014/main" id="{57387DC2-4132-B474-A487-0207D5504877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51" name="Oval 593">
                <a:extLst>
                  <a:ext uri="{FF2B5EF4-FFF2-40B4-BE49-F238E27FC236}">
                    <a16:creationId xmlns:a16="http://schemas.microsoft.com/office/drawing/2014/main" id="{3FE6721B-15D8-D3C8-DAFF-A091E638D9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2" name="TextBox 14">
                <a:extLst>
                  <a:ext uri="{FF2B5EF4-FFF2-40B4-BE49-F238E27FC236}">
                    <a16:creationId xmlns:a16="http://schemas.microsoft.com/office/drawing/2014/main" id="{EB374468-6A60-AD5C-5981-00A51A7B8B31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53" name="TextBox 52">
            <a:extLst>
              <a:ext uri="{FF2B5EF4-FFF2-40B4-BE49-F238E27FC236}">
                <a16:creationId xmlns:a16="http://schemas.microsoft.com/office/drawing/2014/main" id="{12ABC56F-5398-C852-060F-1655F081881E}"/>
              </a:ext>
            </a:extLst>
          </p:cNvPr>
          <p:cNvSpPr txBox="1"/>
          <p:nvPr/>
        </p:nvSpPr>
        <p:spPr>
          <a:xfrm>
            <a:off x="3845749" y="1768625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주문번호</a:t>
            </a:r>
            <a:endParaRPr lang="en-US" altLang="ko-KR" sz="900"/>
          </a:p>
        </p:txBody>
      </p:sp>
      <p:grpSp>
        <p:nvGrpSpPr>
          <p:cNvPr id="54" name="그룹 53">
            <a:extLst>
              <a:ext uri="{FF2B5EF4-FFF2-40B4-BE49-F238E27FC236}">
                <a16:creationId xmlns:a16="http://schemas.microsoft.com/office/drawing/2014/main" id="{97C79E14-17C8-BD14-E63A-68E65887A4EF}"/>
              </a:ext>
            </a:extLst>
          </p:cNvPr>
          <p:cNvGrpSpPr/>
          <p:nvPr/>
        </p:nvGrpSpPr>
        <p:grpSpPr>
          <a:xfrm rot="5400000">
            <a:off x="6842403" y="149546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5" name="이등변 삼각형 54">
              <a:extLst>
                <a:ext uri="{FF2B5EF4-FFF2-40B4-BE49-F238E27FC236}">
                  <a16:creationId xmlns:a16="http://schemas.microsoft.com/office/drawing/2014/main" id="{B7CDE663-80F6-CE20-4B0A-05C2A754432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6" name="Oval 593">
              <a:extLst>
                <a:ext uri="{FF2B5EF4-FFF2-40B4-BE49-F238E27FC236}">
                  <a16:creationId xmlns:a16="http://schemas.microsoft.com/office/drawing/2014/main" id="{F5B265BF-CF2D-E82A-CE53-8FC891015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sp>
        <p:nvSpPr>
          <p:cNvPr id="57" name="사각형: 둥근 모서리 56">
            <a:extLst>
              <a:ext uri="{FF2B5EF4-FFF2-40B4-BE49-F238E27FC236}">
                <a16:creationId xmlns:a16="http://schemas.microsoft.com/office/drawing/2014/main" id="{E45455B7-A978-E75E-9661-1E40F557A499}"/>
              </a:ext>
            </a:extLst>
          </p:cNvPr>
          <p:cNvSpPr/>
          <p:nvPr/>
        </p:nvSpPr>
        <p:spPr>
          <a:xfrm>
            <a:off x="4481644" y="1811371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주문번호 입력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9E4C6A59-B371-BAA9-EB5D-9A7F23833097}"/>
              </a:ext>
            </a:extLst>
          </p:cNvPr>
          <p:cNvSpPr txBox="1"/>
          <p:nvPr/>
        </p:nvSpPr>
        <p:spPr>
          <a:xfrm>
            <a:off x="3854993" y="1464089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주문자</a:t>
            </a:r>
            <a:endParaRPr lang="en-US" altLang="ko-KR" sz="900"/>
          </a:p>
        </p:txBody>
      </p:sp>
      <p:sp>
        <p:nvSpPr>
          <p:cNvPr id="59" name="사각형: 둥근 모서리 58">
            <a:extLst>
              <a:ext uri="{FF2B5EF4-FFF2-40B4-BE49-F238E27FC236}">
                <a16:creationId xmlns:a16="http://schemas.microsoft.com/office/drawing/2014/main" id="{F9ED067A-2F5C-C6BE-010E-55B7C39927FA}"/>
              </a:ext>
            </a:extLst>
          </p:cNvPr>
          <p:cNvSpPr/>
          <p:nvPr/>
        </p:nvSpPr>
        <p:spPr>
          <a:xfrm>
            <a:off x="4481727" y="1498209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60" name="사각형: 둥근 모서리 59">
            <a:extLst>
              <a:ext uri="{FF2B5EF4-FFF2-40B4-BE49-F238E27FC236}">
                <a16:creationId xmlns:a16="http://schemas.microsoft.com/office/drawing/2014/main" id="{7A350C27-04A9-CF8F-1F34-D9869094E787}"/>
              </a:ext>
            </a:extLst>
          </p:cNvPr>
          <p:cNvSpPr/>
          <p:nvPr/>
        </p:nvSpPr>
        <p:spPr>
          <a:xfrm>
            <a:off x="5567649" y="149841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ID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입력</a:t>
            </a:r>
          </a:p>
        </p:txBody>
      </p:sp>
      <p:pic>
        <p:nvPicPr>
          <p:cNvPr id="61" name="그래픽 60" descr="돋보기 단색으로 채워진">
            <a:extLst>
              <a:ext uri="{FF2B5EF4-FFF2-40B4-BE49-F238E27FC236}">
                <a16:creationId xmlns:a16="http://schemas.microsoft.com/office/drawing/2014/main" id="{060F5908-A76C-F159-18B8-76391AC6D766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6626823" y="1539783"/>
            <a:ext cx="145373" cy="147683"/>
          </a:xfrm>
          <a:prstGeom prst="rect">
            <a:avLst/>
          </a:prstGeom>
        </p:spPr>
      </p:pic>
      <p:grpSp>
        <p:nvGrpSpPr>
          <p:cNvPr id="62" name="그룹 61">
            <a:extLst>
              <a:ext uri="{FF2B5EF4-FFF2-40B4-BE49-F238E27FC236}">
                <a16:creationId xmlns:a16="http://schemas.microsoft.com/office/drawing/2014/main" id="{2606C13E-F627-FBAA-7773-891E92663664}"/>
              </a:ext>
            </a:extLst>
          </p:cNvPr>
          <p:cNvGrpSpPr/>
          <p:nvPr/>
        </p:nvGrpSpPr>
        <p:grpSpPr>
          <a:xfrm rot="5400000">
            <a:off x="3289008" y="179416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63" name="이등변 삼각형 62">
              <a:extLst>
                <a:ext uri="{FF2B5EF4-FFF2-40B4-BE49-F238E27FC236}">
                  <a16:creationId xmlns:a16="http://schemas.microsoft.com/office/drawing/2014/main" id="{08C0CB96-B3A9-1068-1A7E-982FC34BB46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28" name="Oval 593">
              <a:extLst>
                <a:ext uri="{FF2B5EF4-FFF2-40B4-BE49-F238E27FC236}">
                  <a16:creationId xmlns:a16="http://schemas.microsoft.com/office/drawing/2014/main" id="{24836C53-41D3-211B-FB35-7A9149B13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129" name="그룹 128">
            <a:extLst>
              <a:ext uri="{FF2B5EF4-FFF2-40B4-BE49-F238E27FC236}">
                <a16:creationId xmlns:a16="http://schemas.microsoft.com/office/drawing/2014/main" id="{067446D9-4562-ADB8-B2AD-180D9B7FC0DB}"/>
              </a:ext>
            </a:extLst>
          </p:cNvPr>
          <p:cNvGrpSpPr/>
          <p:nvPr/>
        </p:nvGrpSpPr>
        <p:grpSpPr>
          <a:xfrm>
            <a:off x="977169" y="3396328"/>
            <a:ext cx="244417" cy="258694"/>
            <a:chOff x="1098607" y="3056422"/>
            <a:chExt cx="244417" cy="258694"/>
          </a:xfrm>
        </p:grpSpPr>
        <p:sp>
          <p:nvSpPr>
            <p:cNvPr id="130" name="이등변 삼각형 129">
              <a:extLst>
                <a:ext uri="{FF2B5EF4-FFF2-40B4-BE49-F238E27FC236}">
                  <a16:creationId xmlns:a16="http://schemas.microsoft.com/office/drawing/2014/main" id="{6F602FDF-F8F1-0152-987B-9573BC6CE94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31" name="그룹 130">
              <a:extLst>
                <a:ext uri="{FF2B5EF4-FFF2-40B4-BE49-F238E27FC236}">
                  <a16:creationId xmlns:a16="http://schemas.microsoft.com/office/drawing/2014/main" id="{FD6AEB15-635E-D9D0-E788-62E8EB3B61E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32" name="Oval 593">
                <a:extLst>
                  <a:ext uri="{FF2B5EF4-FFF2-40B4-BE49-F238E27FC236}">
                    <a16:creationId xmlns:a16="http://schemas.microsoft.com/office/drawing/2014/main" id="{C1981DDB-0686-E69C-C1F5-065B8A1252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33" name="TextBox 14">
                <a:extLst>
                  <a:ext uri="{FF2B5EF4-FFF2-40B4-BE49-F238E27FC236}">
                    <a16:creationId xmlns:a16="http://schemas.microsoft.com/office/drawing/2014/main" id="{63233CEC-7BDD-7135-1278-D8C0A983C82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52" name="TextBox 151">
            <a:extLst>
              <a:ext uri="{FF2B5EF4-FFF2-40B4-BE49-F238E27FC236}">
                <a16:creationId xmlns:a16="http://schemas.microsoft.com/office/drawing/2014/main" id="{7FE0135A-D91C-98AE-FF6C-8DF6DB8EA583}"/>
              </a:ext>
            </a:extLst>
          </p:cNvPr>
          <p:cNvSpPr txBox="1"/>
          <p:nvPr/>
        </p:nvSpPr>
        <p:spPr>
          <a:xfrm>
            <a:off x="372959" y="2531495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취소 상태</a:t>
            </a:r>
            <a:endParaRPr lang="en-US" altLang="ko-KR" sz="900"/>
          </a:p>
        </p:txBody>
      </p:sp>
      <p:sp>
        <p:nvSpPr>
          <p:cNvPr id="153" name="사각형: 둥근 모서리 152">
            <a:extLst>
              <a:ext uri="{FF2B5EF4-FFF2-40B4-BE49-F238E27FC236}">
                <a16:creationId xmlns:a16="http://schemas.microsoft.com/office/drawing/2014/main" id="{BCB10711-42C2-174E-38DF-AF578A14E9DB}"/>
              </a:ext>
            </a:extLst>
          </p:cNvPr>
          <p:cNvSpPr/>
          <p:nvPr/>
        </p:nvSpPr>
        <p:spPr>
          <a:xfrm>
            <a:off x="1095435" y="2564651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취소 요청</a:t>
            </a:r>
          </a:p>
        </p:txBody>
      </p:sp>
      <p:sp>
        <p:nvSpPr>
          <p:cNvPr id="179" name="사각형: 둥근 모서리 178">
            <a:extLst>
              <a:ext uri="{FF2B5EF4-FFF2-40B4-BE49-F238E27FC236}">
                <a16:creationId xmlns:a16="http://schemas.microsoft.com/office/drawing/2014/main" id="{D96F78D4-52A6-1D47-3616-7BD492BC8F20}"/>
              </a:ext>
            </a:extLst>
          </p:cNvPr>
          <p:cNvSpPr/>
          <p:nvPr/>
        </p:nvSpPr>
        <p:spPr>
          <a:xfrm>
            <a:off x="2054373" y="2564147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취소 완료</a:t>
            </a:r>
          </a:p>
        </p:txBody>
      </p:sp>
      <p:cxnSp>
        <p:nvCxnSpPr>
          <p:cNvPr id="180" name="직선 연결선 179">
            <a:extLst>
              <a:ext uri="{FF2B5EF4-FFF2-40B4-BE49-F238E27FC236}">
                <a16:creationId xmlns:a16="http://schemas.microsoft.com/office/drawing/2014/main" id="{AC13E380-925C-8294-CCC7-1E5CA4C97F9A}"/>
              </a:ext>
            </a:extLst>
          </p:cNvPr>
          <p:cNvCxnSpPr>
            <a:cxnSpLocks/>
          </p:cNvCxnSpPr>
          <p:nvPr/>
        </p:nvCxnSpPr>
        <p:spPr>
          <a:xfrm>
            <a:off x="372959" y="2877556"/>
            <a:ext cx="6703390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181" name="직선 연결선 180">
            <a:extLst>
              <a:ext uri="{FF2B5EF4-FFF2-40B4-BE49-F238E27FC236}">
                <a16:creationId xmlns:a16="http://schemas.microsoft.com/office/drawing/2014/main" id="{1089F424-8EB5-3A8F-5917-18832BDA98AD}"/>
              </a:ext>
            </a:extLst>
          </p:cNvPr>
          <p:cNvCxnSpPr>
            <a:cxnSpLocks/>
          </p:cNvCxnSpPr>
          <p:nvPr/>
        </p:nvCxnSpPr>
        <p:spPr>
          <a:xfrm>
            <a:off x="340359" y="1354210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83" name="TextBox 182">
            <a:extLst>
              <a:ext uri="{FF2B5EF4-FFF2-40B4-BE49-F238E27FC236}">
                <a16:creationId xmlns:a16="http://schemas.microsoft.com/office/drawing/2014/main" id="{9C2D62A7-50BF-397E-9FD1-092C04BC87E2}"/>
              </a:ext>
            </a:extLst>
          </p:cNvPr>
          <p:cNvSpPr txBox="1"/>
          <p:nvPr/>
        </p:nvSpPr>
        <p:spPr>
          <a:xfrm>
            <a:off x="381510" y="987696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주문일</a:t>
            </a:r>
            <a:endParaRPr lang="en-US" altLang="ko-KR" sz="900"/>
          </a:p>
        </p:txBody>
      </p:sp>
      <p:grpSp>
        <p:nvGrpSpPr>
          <p:cNvPr id="184" name="그룹 183">
            <a:extLst>
              <a:ext uri="{FF2B5EF4-FFF2-40B4-BE49-F238E27FC236}">
                <a16:creationId xmlns:a16="http://schemas.microsoft.com/office/drawing/2014/main" id="{1F47F991-45FB-BE77-1744-2488F427D0A6}"/>
              </a:ext>
            </a:extLst>
          </p:cNvPr>
          <p:cNvGrpSpPr/>
          <p:nvPr/>
        </p:nvGrpSpPr>
        <p:grpSpPr>
          <a:xfrm>
            <a:off x="935083" y="1005502"/>
            <a:ext cx="4229788" cy="315731"/>
            <a:chOff x="949924" y="2260725"/>
            <a:chExt cx="4229788" cy="315731"/>
          </a:xfrm>
        </p:grpSpPr>
        <p:pic>
          <p:nvPicPr>
            <p:cNvPr id="185" name="그림 184">
              <a:extLst>
                <a:ext uri="{FF2B5EF4-FFF2-40B4-BE49-F238E27FC236}">
                  <a16:creationId xmlns:a16="http://schemas.microsoft.com/office/drawing/2014/main" id="{269E3F1C-4552-F11A-0ABF-A938FE7F996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r="38922" b="2139"/>
            <a:stretch/>
          </p:blipFill>
          <p:spPr>
            <a:xfrm>
              <a:off x="949924" y="2266974"/>
              <a:ext cx="3447908" cy="303214"/>
            </a:xfrm>
            <a:prstGeom prst="rect">
              <a:avLst/>
            </a:prstGeom>
          </p:spPr>
        </p:pic>
        <p:pic>
          <p:nvPicPr>
            <p:cNvPr id="186" name="그림 185">
              <a:extLst>
                <a:ext uri="{FF2B5EF4-FFF2-40B4-BE49-F238E27FC236}">
                  <a16:creationId xmlns:a16="http://schemas.microsoft.com/office/drawing/2014/main" id="{D4714374-6A60-4EDE-7805-4E8FDA555A9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66599" t="-1904" r="18867"/>
            <a:stretch/>
          </p:blipFill>
          <p:spPr>
            <a:xfrm>
              <a:off x="4359251" y="2260725"/>
              <a:ext cx="820461" cy="315731"/>
            </a:xfrm>
            <a:prstGeom prst="rect">
              <a:avLst/>
            </a:prstGeom>
          </p:spPr>
        </p:pic>
      </p:grpSp>
      <p:grpSp>
        <p:nvGrpSpPr>
          <p:cNvPr id="187" name="그룹 186">
            <a:extLst>
              <a:ext uri="{FF2B5EF4-FFF2-40B4-BE49-F238E27FC236}">
                <a16:creationId xmlns:a16="http://schemas.microsoft.com/office/drawing/2014/main" id="{79C1B3DF-80A3-7A24-80F1-A5B180B14FF0}"/>
              </a:ext>
            </a:extLst>
          </p:cNvPr>
          <p:cNvGrpSpPr/>
          <p:nvPr/>
        </p:nvGrpSpPr>
        <p:grpSpPr>
          <a:xfrm rot="5400000">
            <a:off x="3027928" y="256477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88" name="이등변 삼각형 187">
              <a:extLst>
                <a:ext uri="{FF2B5EF4-FFF2-40B4-BE49-F238E27FC236}">
                  <a16:creationId xmlns:a16="http://schemas.microsoft.com/office/drawing/2014/main" id="{3C72E2FD-34D6-2B8A-C780-5C7EDAAAB35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89" name="Oval 593">
              <a:extLst>
                <a:ext uri="{FF2B5EF4-FFF2-40B4-BE49-F238E27FC236}">
                  <a16:creationId xmlns:a16="http://schemas.microsoft.com/office/drawing/2014/main" id="{5ABD3964-E9CB-A6BA-A36B-5153611409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8</a:t>
              </a:r>
            </a:p>
          </p:txBody>
        </p:sp>
      </p:grpSp>
      <p:grpSp>
        <p:nvGrpSpPr>
          <p:cNvPr id="192" name="그룹 191">
            <a:extLst>
              <a:ext uri="{FF2B5EF4-FFF2-40B4-BE49-F238E27FC236}">
                <a16:creationId xmlns:a16="http://schemas.microsoft.com/office/drawing/2014/main" id="{34EB4B15-B482-DC40-E838-8B09492C19DF}"/>
              </a:ext>
            </a:extLst>
          </p:cNvPr>
          <p:cNvGrpSpPr/>
          <p:nvPr/>
        </p:nvGrpSpPr>
        <p:grpSpPr>
          <a:xfrm>
            <a:off x="3984473" y="1062211"/>
            <a:ext cx="364202" cy="206235"/>
            <a:chOff x="3999314" y="2317434"/>
            <a:chExt cx="364202" cy="206235"/>
          </a:xfrm>
        </p:grpSpPr>
        <p:sp>
          <p:nvSpPr>
            <p:cNvPr id="190" name="직사각형 189">
              <a:extLst>
                <a:ext uri="{FF2B5EF4-FFF2-40B4-BE49-F238E27FC236}">
                  <a16:creationId xmlns:a16="http://schemas.microsoft.com/office/drawing/2014/main" id="{2F208802-B9EC-4E1E-2014-5CD0E035DAAD}"/>
                </a:ext>
              </a:extLst>
            </p:cNvPr>
            <p:cNvSpPr/>
            <p:nvPr/>
          </p:nvSpPr>
          <p:spPr>
            <a:xfrm>
              <a:off x="4020995" y="2317434"/>
              <a:ext cx="320841" cy="20623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191" name="TextBox 190">
              <a:extLst>
                <a:ext uri="{FF2B5EF4-FFF2-40B4-BE49-F238E27FC236}">
                  <a16:creationId xmlns:a16="http://schemas.microsoft.com/office/drawing/2014/main" id="{93DD2B9D-70B2-B9D5-CB93-5E60AAB9BF10}"/>
                </a:ext>
              </a:extLst>
            </p:cNvPr>
            <p:cNvSpPr txBox="1"/>
            <p:nvPr/>
          </p:nvSpPr>
          <p:spPr>
            <a:xfrm>
              <a:off x="3999314" y="2321696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b="1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어제</a:t>
              </a:r>
            </a:p>
          </p:txBody>
        </p:sp>
      </p:grpSp>
      <p:sp>
        <p:nvSpPr>
          <p:cNvPr id="199" name="직사각형 198">
            <a:extLst>
              <a:ext uri="{FF2B5EF4-FFF2-40B4-BE49-F238E27FC236}">
                <a16:creationId xmlns:a16="http://schemas.microsoft.com/office/drawing/2014/main" id="{F3940ADE-A26E-0989-7226-927BC270E05B}"/>
              </a:ext>
            </a:extLst>
          </p:cNvPr>
          <p:cNvSpPr/>
          <p:nvPr/>
        </p:nvSpPr>
        <p:spPr>
          <a:xfrm>
            <a:off x="4415065" y="1055983"/>
            <a:ext cx="320841" cy="20623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5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200" name="TextBox 199">
            <a:extLst>
              <a:ext uri="{FF2B5EF4-FFF2-40B4-BE49-F238E27FC236}">
                <a16:creationId xmlns:a16="http://schemas.microsoft.com/office/drawing/2014/main" id="{878CBBEA-6AC6-C63E-370E-9456BD9F7818}"/>
              </a:ext>
            </a:extLst>
          </p:cNvPr>
          <p:cNvSpPr txBox="1"/>
          <p:nvPr/>
        </p:nvSpPr>
        <p:spPr>
          <a:xfrm>
            <a:off x="4326995" y="1062312"/>
            <a:ext cx="471839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b="1">
                <a:solidFill>
                  <a:schemeClr val="tx1">
                    <a:lumMod val="65000"/>
                    <a:lumOff val="35000"/>
                  </a:schemeClr>
                </a:solidFill>
              </a:rPr>
              <a:t>1</a:t>
            </a:r>
            <a:r>
              <a:rPr lang="ko-KR" altLang="en-US" sz="700" b="1">
                <a:solidFill>
                  <a:schemeClr val="tx1">
                    <a:lumMod val="65000"/>
                    <a:lumOff val="35000"/>
                  </a:schemeClr>
                </a:solidFill>
              </a:rPr>
              <a:t>주</a:t>
            </a:r>
          </a:p>
        </p:txBody>
      </p:sp>
      <p:grpSp>
        <p:nvGrpSpPr>
          <p:cNvPr id="202" name="그룹 201">
            <a:extLst>
              <a:ext uri="{FF2B5EF4-FFF2-40B4-BE49-F238E27FC236}">
                <a16:creationId xmlns:a16="http://schemas.microsoft.com/office/drawing/2014/main" id="{1ACE0FA1-7B2E-547E-25A3-17EC208A2F99}"/>
              </a:ext>
            </a:extLst>
          </p:cNvPr>
          <p:cNvGrpSpPr/>
          <p:nvPr/>
        </p:nvGrpSpPr>
        <p:grpSpPr>
          <a:xfrm>
            <a:off x="4776937" y="1059036"/>
            <a:ext cx="342522" cy="206235"/>
            <a:chOff x="3999314" y="2317434"/>
            <a:chExt cx="342522" cy="206235"/>
          </a:xfrm>
        </p:grpSpPr>
        <p:sp>
          <p:nvSpPr>
            <p:cNvPr id="203" name="직사각형 202">
              <a:extLst>
                <a:ext uri="{FF2B5EF4-FFF2-40B4-BE49-F238E27FC236}">
                  <a16:creationId xmlns:a16="http://schemas.microsoft.com/office/drawing/2014/main" id="{6D29D7D6-338A-45A8-7BC7-C60C5054AFD6}"/>
                </a:ext>
              </a:extLst>
            </p:cNvPr>
            <p:cNvSpPr/>
            <p:nvPr/>
          </p:nvSpPr>
          <p:spPr>
            <a:xfrm>
              <a:off x="4020995" y="2317434"/>
              <a:ext cx="320841" cy="20623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204" name="TextBox 203">
              <a:extLst>
                <a:ext uri="{FF2B5EF4-FFF2-40B4-BE49-F238E27FC236}">
                  <a16:creationId xmlns:a16="http://schemas.microsoft.com/office/drawing/2014/main" id="{27F09E16-AF4E-38B8-D6B0-59770ECAC8FD}"/>
                </a:ext>
              </a:extLst>
            </p:cNvPr>
            <p:cNvSpPr txBox="1"/>
            <p:nvPr/>
          </p:nvSpPr>
          <p:spPr>
            <a:xfrm>
              <a:off x="3999314" y="2321696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2</a:t>
              </a:r>
              <a:r>
                <a:rPr lang="ko-KR" altLang="en-US" sz="700" b="1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주</a:t>
              </a:r>
            </a:p>
          </p:txBody>
        </p:sp>
      </p:grpSp>
      <p:sp>
        <p:nvSpPr>
          <p:cNvPr id="86" name="TextBox 85"/>
          <p:cNvSpPr txBox="1"/>
          <p:nvPr/>
        </p:nvSpPr>
        <p:spPr>
          <a:xfrm>
            <a:off x="7933962" y="1024869"/>
            <a:ext cx="3633537" cy="2585323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/>
              <a:t>1.Menu navigation</a:t>
            </a:r>
          </a:p>
          <a:p>
            <a:r>
              <a:rPr lang="en-US" altLang="ko-KR" sz="900" dirty="0"/>
              <a:t> </a:t>
            </a:r>
            <a:r>
              <a:rPr lang="ko-KR" altLang="en-US" sz="900" dirty="0" smtClean="0"/>
              <a:t>스마트 오더 </a:t>
            </a:r>
            <a:r>
              <a:rPr lang="ko-KR" altLang="en-US" sz="900" dirty="0"/>
              <a:t>관리 </a:t>
            </a:r>
            <a:r>
              <a:rPr lang="en-US" altLang="ko-KR" sz="900" dirty="0"/>
              <a:t>&gt; </a:t>
            </a:r>
            <a:r>
              <a:rPr lang="ko-KR" altLang="en-US" sz="900" dirty="0" smtClean="0"/>
              <a:t>주문 </a:t>
            </a:r>
            <a:r>
              <a:rPr lang="ko-KR" altLang="en-US" sz="900" dirty="0"/>
              <a:t>관리 </a:t>
            </a:r>
            <a:r>
              <a:rPr lang="en-US" altLang="ko-KR" sz="900" dirty="0"/>
              <a:t>(</a:t>
            </a:r>
            <a:r>
              <a:rPr lang="en-US" altLang="ko-KR" sz="900" dirty="0" smtClean="0"/>
              <a:t>order </a:t>
            </a:r>
            <a:r>
              <a:rPr lang="en-US" altLang="ko-KR" sz="900" dirty="0"/>
              <a:t>management)</a:t>
            </a:r>
            <a:endParaRPr lang="en-US" altLang="ko-KR" sz="900" dirty="0" smtClean="0"/>
          </a:p>
          <a:p>
            <a:endParaRPr lang="en-US" altLang="ko-KR" sz="900" dirty="0"/>
          </a:p>
          <a:p>
            <a:r>
              <a:rPr lang="en-US" altLang="ko-KR" sz="900" dirty="0" smtClean="0"/>
              <a:t>2.Search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주문일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reg_date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- same with </a:t>
            </a:r>
            <a:r>
              <a:rPr lang="ko-KR" altLang="en-US" sz="900" dirty="0"/>
              <a:t>온라인몰 관리 </a:t>
            </a:r>
            <a:r>
              <a:rPr lang="en-US" altLang="ko-KR" sz="900" dirty="0"/>
              <a:t>&gt; </a:t>
            </a:r>
            <a:r>
              <a:rPr lang="ko-KR" altLang="en-US" sz="900" dirty="0"/>
              <a:t>주문</a:t>
            </a:r>
            <a:r>
              <a:rPr lang="en-US" altLang="ko-KR" sz="900" dirty="0"/>
              <a:t>/</a:t>
            </a:r>
            <a:r>
              <a:rPr lang="ko-KR" altLang="en-US" sz="900" dirty="0"/>
              <a:t>배송 관리 </a:t>
            </a:r>
            <a:r>
              <a:rPr lang="en-US" altLang="ko-KR" sz="900" dirty="0"/>
              <a:t>(order/delivery management)</a:t>
            </a:r>
            <a:r>
              <a:rPr lang="en-US" altLang="ko-KR" sz="900" dirty="0" smtClean="0"/>
              <a:t/>
            </a:r>
            <a:br>
              <a:rPr lang="en-US" altLang="ko-KR" sz="900" dirty="0" smtClean="0"/>
            </a:br>
            <a:endParaRPr lang="en-US" altLang="ko-KR" sz="900" dirty="0" smtClean="0"/>
          </a:p>
          <a:p>
            <a:r>
              <a:rPr lang="en-US" altLang="ko-KR" sz="900" dirty="0" smtClean="0"/>
              <a:t>3.Search (claim area)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</a:t>
            </a:r>
            <a:r>
              <a:rPr lang="en-US" altLang="ko-KR" sz="900" b="1" dirty="0" smtClean="0"/>
              <a:t>- if the button clicks, do search with the condition</a:t>
            </a:r>
            <a:endParaRPr lang="en-US" altLang="ko-KR" sz="900" b="1" dirty="0" smtClean="0">
              <a:solidFill>
                <a:srgbClr val="FF0000"/>
              </a:solidFill>
            </a:endParaRP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취소 </a:t>
            </a:r>
            <a:r>
              <a:rPr lang="ko-KR" altLang="en-US" sz="900" dirty="0"/>
              <a:t>상태</a:t>
            </a:r>
            <a:endParaRPr lang="en-US" altLang="ko-KR" sz="900" dirty="0"/>
          </a:p>
          <a:p>
            <a:r>
              <a:rPr lang="en-US" altLang="ko-KR" sz="900" dirty="0"/>
              <a:t>     a) </a:t>
            </a:r>
            <a:r>
              <a:rPr lang="ko-KR" altLang="en-US" sz="900" dirty="0"/>
              <a:t>취소</a:t>
            </a:r>
            <a:r>
              <a:rPr lang="ko-KR" altLang="en-US" sz="900" dirty="0" smtClean="0"/>
              <a:t> </a:t>
            </a:r>
            <a:r>
              <a:rPr lang="ko-KR" altLang="en-US" sz="900" dirty="0"/>
              <a:t>요청 </a:t>
            </a:r>
            <a:r>
              <a:rPr lang="en-US" altLang="ko-KR" sz="900" dirty="0" smtClean="0"/>
              <a:t>button</a:t>
            </a:r>
            <a:r>
              <a:rPr lang="en-US" altLang="ko-KR" sz="900" dirty="0"/>
              <a:t> : {</a:t>
            </a:r>
            <a:r>
              <a:rPr lang="en-US" altLang="ko-KR" sz="900" dirty="0" err="1"/>
              <a:t>claim_status</a:t>
            </a:r>
            <a:r>
              <a:rPr lang="en-US" altLang="ko-KR" sz="900" dirty="0"/>
              <a:t>} = ‘CS10’</a:t>
            </a:r>
          </a:p>
          <a:p>
            <a:r>
              <a:rPr lang="en-US" altLang="ko-KR" sz="900" dirty="0"/>
              <a:t>     b) </a:t>
            </a:r>
            <a:r>
              <a:rPr lang="ko-KR" altLang="en-US" sz="900" dirty="0"/>
              <a:t>취소</a:t>
            </a:r>
            <a:r>
              <a:rPr lang="ko-KR" altLang="en-US" sz="900" dirty="0" smtClean="0"/>
              <a:t> </a:t>
            </a:r>
            <a:r>
              <a:rPr lang="ko-KR" altLang="en-US" sz="900" dirty="0"/>
              <a:t>완료 </a:t>
            </a:r>
            <a:r>
              <a:rPr lang="en-US" altLang="ko-KR" sz="900" dirty="0" smtClean="0"/>
              <a:t>button</a:t>
            </a:r>
            <a:r>
              <a:rPr lang="en-US" altLang="ko-KR" sz="900" dirty="0"/>
              <a:t> : {</a:t>
            </a:r>
            <a:r>
              <a:rPr lang="en-US" altLang="ko-KR" sz="900" dirty="0" err="1"/>
              <a:t>claim_status</a:t>
            </a:r>
            <a:r>
              <a:rPr lang="en-US" altLang="ko-KR" sz="900" dirty="0"/>
              <a:t>} = ‘</a:t>
            </a:r>
            <a:r>
              <a:rPr lang="en-US" altLang="ko-KR" sz="900" dirty="0" smtClean="0"/>
              <a:t>CS11’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4.Grid</a:t>
            </a:r>
            <a:endParaRPr lang="en-US" altLang="ko-KR" sz="900" b="1" dirty="0" smtClean="0">
              <a:solidFill>
                <a:srgbClr val="FF0000"/>
              </a:solidFill>
            </a:endParaRPr>
          </a:p>
          <a:p>
            <a:r>
              <a:rPr lang="en-US" altLang="ko-KR" sz="900" b="1" dirty="0" smtClean="0"/>
              <a:t>  </a:t>
            </a:r>
            <a:r>
              <a:rPr lang="en-US" altLang="ko-KR" sz="900" dirty="0" smtClean="0"/>
              <a:t>1) buttons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</a:t>
            </a:r>
            <a:r>
              <a:rPr lang="ko-KR" altLang="en-US" sz="900" dirty="0" smtClean="0"/>
              <a:t>직접 추가 </a:t>
            </a:r>
            <a:r>
              <a:rPr lang="en-US" altLang="ko-KR" sz="900" dirty="0" smtClean="0"/>
              <a:t>(add) : if clicks, move to Add page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b) </a:t>
            </a:r>
            <a:r>
              <a:rPr lang="ko-KR" altLang="en-US" sz="900" dirty="0" smtClean="0"/>
              <a:t>삭제 </a:t>
            </a:r>
            <a:r>
              <a:rPr lang="en-US" altLang="ko-KR" sz="900" dirty="0" smtClean="0"/>
              <a:t>(delete)</a:t>
            </a:r>
          </a:p>
        </p:txBody>
      </p:sp>
    </p:spTree>
    <p:extLst>
      <p:ext uri="{BB962C8B-B14F-4D97-AF65-F5344CB8AC3E}">
        <p14:creationId xmlns:p14="http://schemas.microsoft.com/office/powerpoint/2010/main" val="1789567717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97639500"/>
              </p:ext>
            </p:extLst>
          </p:nvPr>
        </p:nvGraphicFramePr>
        <p:xfrm>
          <a:off x="7794170" y="725881"/>
          <a:ext cx="4397830" cy="8229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스마트 오더 주문 상세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상품만 변경 가능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기타 변경은 주문 취소 후 재주문 필요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종류가 늘어나면 아래에 칸이 생성됨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1739095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0177568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주문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AD-08-0010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103</a:t>
            </a:fld>
            <a:endParaRPr lang="ko-KR" altLang="en-US"/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0D2FF634-C6C1-57B6-C710-7D739C490FCB}"/>
              </a:ext>
            </a:extLst>
          </p:cNvPr>
          <p:cNvSpPr txBox="1"/>
          <p:nvPr/>
        </p:nvSpPr>
        <p:spPr>
          <a:xfrm>
            <a:off x="336150" y="617555"/>
            <a:ext cx="231477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주문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158" name="직선 연결선 157">
            <a:extLst>
              <a:ext uri="{FF2B5EF4-FFF2-40B4-BE49-F238E27FC236}">
                <a16:creationId xmlns:a16="http://schemas.microsoft.com/office/drawing/2014/main" id="{BD3E3101-DC50-ADDD-C2A1-322FD160CA12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pic>
        <p:nvPicPr>
          <p:cNvPr id="16" name="그래픽 15" descr="돋보기 단색으로 채워진">
            <a:extLst>
              <a:ext uri="{FF2B5EF4-FFF2-40B4-BE49-F238E27FC236}">
                <a16:creationId xmlns:a16="http://schemas.microsoft.com/office/drawing/2014/main" id="{9B1568E1-EC11-21AD-2409-2A8EE0AC38CE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355996" y="1412759"/>
            <a:ext cx="145373" cy="147683"/>
          </a:xfrm>
          <a:prstGeom prst="rect">
            <a:avLst/>
          </a:prstGeom>
        </p:spPr>
      </p:pic>
      <p:sp>
        <p:nvSpPr>
          <p:cNvPr id="33" name="TextBox 32">
            <a:extLst>
              <a:ext uri="{FF2B5EF4-FFF2-40B4-BE49-F238E27FC236}">
                <a16:creationId xmlns:a16="http://schemas.microsoft.com/office/drawing/2014/main" id="{0FAF1EEB-3750-ABF7-1193-24BB8047A330}"/>
              </a:ext>
            </a:extLst>
          </p:cNvPr>
          <p:cNvSpPr txBox="1"/>
          <p:nvPr/>
        </p:nvSpPr>
        <p:spPr>
          <a:xfrm>
            <a:off x="638915" y="1403409"/>
            <a:ext cx="1023602" cy="438581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주문자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주문 번호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쇼핑몰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총 주문 금액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포인트 사용액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적립금 사용액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쿠폰 사용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총 결제액 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결제 수단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주문 일시</a:t>
            </a:r>
            <a:endParaRPr lang="en-US" altLang="ko-KR" sz="900"/>
          </a:p>
        </p:txBody>
      </p:sp>
      <p:sp>
        <p:nvSpPr>
          <p:cNvPr id="34" name="사각형: 둥근 모서리 33">
            <a:extLst>
              <a:ext uri="{FF2B5EF4-FFF2-40B4-BE49-F238E27FC236}">
                <a16:creationId xmlns:a16="http://schemas.microsoft.com/office/drawing/2014/main" id="{52CE0C9D-72C1-AF08-8EA0-4CA4E69BA98B}"/>
              </a:ext>
            </a:extLst>
          </p:cNvPr>
          <p:cNvSpPr/>
          <p:nvPr/>
        </p:nvSpPr>
        <p:spPr>
          <a:xfrm>
            <a:off x="1576743" y="1801097"/>
            <a:ext cx="96170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OGD00001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10FBA32E-FED2-02E9-481F-B59F63DC0594}"/>
              </a:ext>
            </a:extLst>
          </p:cNvPr>
          <p:cNvSpPr/>
          <p:nvPr/>
        </p:nvSpPr>
        <p:spPr>
          <a:xfrm>
            <a:off x="1576743" y="2224688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ko-KR" altLang="en-US" sz="900" b="0">
                <a:solidFill>
                  <a:schemeClr val="bg1">
                    <a:lumMod val="50000"/>
                  </a:schemeClr>
                </a:solidFill>
              </a:rPr>
              <a:t>맥도날드 서</a:t>
            </a:r>
            <a:r>
              <a:rPr lang="en-US" altLang="ko-KR" sz="900" b="0">
                <a:solidFill>
                  <a:schemeClr val="bg1">
                    <a:lumMod val="50000"/>
                  </a:schemeClr>
                </a:solidFill>
              </a:rPr>
              <a:t>..</a:t>
            </a:r>
            <a:endParaRPr lang="ko-KR" altLang="en-US" sz="900" b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6" name="사각형: 둥근 모서리 35">
            <a:extLst>
              <a:ext uri="{FF2B5EF4-FFF2-40B4-BE49-F238E27FC236}">
                <a16:creationId xmlns:a16="http://schemas.microsoft.com/office/drawing/2014/main" id="{C1230B22-4C01-A8C7-A722-3456BBE58A66}"/>
              </a:ext>
            </a:extLst>
          </p:cNvPr>
          <p:cNvSpPr/>
          <p:nvPr/>
        </p:nvSpPr>
        <p:spPr>
          <a:xfrm>
            <a:off x="2617455" y="2224688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en-US" altLang="ko-KR" sz="900" b="0">
                <a:solidFill>
                  <a:schemeClr val="bg1">
                    <a:lumMod val="50000"/>
                  </a:schemeClr>
                </a:solidFill>
              </a:rPr>
              <a:t>SS_MD01</a:t>
            </a:r>
            <a:endParaRPr lang="ko-KR" altLang="en-US" sz="900" b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7" name="사각형: 둥근 모서리 36">
            <a:extLst>
              <a:ext uri="{FF2B5EF4-FFF2-40B4-BE49-F238E27FC236}">
                <a16:creationId xmlns:a16="http://schemas.microsoft.com/office/drawing/2014/main" id="{2920CEE1-DC6F-8BE4-E56C-3490EC5756DE}"/>
              </a:ext>
            </a:extLst>
          </p:cNvPr>
          <p:cNvSpPr/>
          <p:nvPr/>
        </p:nvSpPr>
        <p:spPr>
          <a:xfrm>
            <a:off x="1576743" y="2626817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ko-KR" altLang="en-US" sz="900" b="0" err="1">
                <a:solidFill>
                  <a:schemeClr val="bg1">
                    <a:lumMod val="50000"/>
                  </a:schemeClr>
                </a:solidFill>
              </a:rPr>
              <a:t>빅맥</a:t>
            </a:r>
            <a:r>
              <a:rPr lang="ko-KR" altLang="en-US" sz="900" b="0">
                <a:solidFill>
                  <a:schemeClr val="bg1">
                    <a:lumMod val="50000"/>
                  </a:schemeClr>
                </a:solidFill>
              </a:rPr>
              <a:t> 세트</a:t>
            </a:r>
          </a:p>
        </p:txBody>
      </p:sp>
      <p:sp>
        <p:nvSpPr>
          <p:cNvPr id="38" name="사각형: 둥근 모서리 37">
            <a:extLst>
              <a:ext uri="{FF2B5EF4-FFF2-40B4-BE49-F238E27FC236}">
                <a16:creationId xmlns:a16="http://schemas.microsoft.com/office/drawing/2014/main" id="{887DF613-C128-B1D8-8E69-95E73BF600F7}"/>
              </a:ext>
            </a:extLst>
          </p:cNvPr>
          <p:cNvSpPr/>
          <p:nvPr/>
        </p:nvSpPr>
        <p:spPr>
          <a:xfrm>
            <a:off x="2618852" y="2626817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0">
                <a:solidFill>
                  <a:schemeClr val="bg1">
                    <a:lumMod val="50000"/>
                  </a:schemeClr>
                </a:solidFill>
              </a:rPr>
              <a:t>SS_MD_01_0041</a:t>
            </a:r>
            <a:endParaRPr lang="ko-KR" altLang="en-US" sz="800" b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9" name="사각형: 둥근 모서리 38">
            <a:extLst>
              <a:ext uri="{FF2B5EF4-FFF2-40B4-BE49-F238E27FC236}">
                <a16:creationId xmlns:a16="http://schemas.microsoft.com/office/drawing/2014/main" id="{C2930290-63FA-2F5C-6D10-4F0064A04930}"/>
              </a:ext>
            </a:extLst>
          </p:cNvPr>
          <p:cNvSpPr/>
          <p:nvPr/>
        </p:nvSpPr>
        <p:spPr>
          <a:xfrm>
            <a:off x="1576743" y="3047373"/>
            <a:ext cx="96170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6,500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sp>
        <p:nvSpPr>
          <p:cNvPr id="40" name="사각형: 둥근 모서리 39">
            <a:extLst>
              <a:ext uri="{FF2B5EF4-FFF2-40B4-BE49-F238E27FC236}">
                <a16:creationId xmlns:a16="http://schemas.microsoft.com/office/drawing/2014/main" id="{636F1B74-BD2F-708C-3122-20094A44B7AF}"/>
              </a:ext>
            </a:extLst>
          </p:cNvPr>
          <p:cNvSpPr/>
          <p:nvPr/>
        </p:nvSpPr>
        <p:spPr>
          <a:xfrm>
            <a:off x="1576743" y="3444617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6,500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sp>
        <p:nvSpPr>
          <p:cNvPr id="41" name="사각형: 둥근 모서리 40">
            <a:extLst>
              <a:ext uri="{FF2B5EF4-FFF2-40B4-BE49-F238E27FC236}">
                <a16:creationId xmlns:a16="http://schemas.microsoft.com/office/drawing/2014/main" id="{E514D412-376E-6B58-DAB2-0A25BF7A4623}"/>
              </a:ext>
            </a:extLst>
          </p:cNvPr>
          <p:cNvSpPr/>
          <p:nvPr/>
        </p:nvSpPr>
        <p:spPr>
          <a:xfrm>
            <a:off x="1576743" y="4671230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sp>
        <p:nvSpPr>
          <p:cNvPr id="42" name="사각형: 둥근 모서리 41">
            <a:extLst>
              <a:ext uri="{FF2B5EF4-FFF2-40B4-BE49-F238E27FC236}">
                <a16:creationId xmlns:a16="http://schemas.microsoft.com/office/drawing/2014/main" id="{94A87EA4-A0B0-D6EB-BE2F-73E085CBEE13}"/>
              </a:ext>
            </a:extLst>
          </p:cNvPr>
          <p:cNvSpPr/>
          <p:nvPr/>
        </p:nvSpPr>
        <p:spPr>
          <a:xfrm>
            <a:off x="1576743" y="5490601"/>
            <a:ext cx="198888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2023-03-15 PM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04:05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4" name="사각형: 둥근 모서리 43">
            <a:extLst>
              <a:ext uri="{FF2B5EF4-FFF2-40B4-BE49-F238E27FC236}">
                <a16:creationId xmlns:a16="http://schemas.microsoft.com/office/drawing/2014/main" id="{A24CAB20-7D81-916D-F8FB-DBDAA44A5C58}"/>
              </a:ext>
            </a:extLst>
          </p:cNvPr>
          <p:cNvSpPr/>
          <p:nvPr/>
        </p:nvSpPr>
        <p:spPr>
          <a:xfrm>
            <a:off x="1576743" y="1404108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45" name="사각형: 둥근 모서리 44">
            <a:extLst>
              <a:ext uri="{FF2B5EF4-FFF2-40B4-BE49-F238E27FC236}">
                <a16:creationId xmlns:a16="http://schemas.microsoft.com/office/drawing/2014/main" id="{D5534AD7-4B2C-A42E-34B2-6177197633C9}"/>
              </a:ext>
            </a:extLst>
          </p:cNvPr>
          <p:cNvSpPr/>
          <p:nvPr/>
        </p:nvSpPr>
        <p:spPr>
          <a:xfrm>
            <a:off x="2614345" y="1404108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4" name="사각형: 둥근 모서리 133">
            <a:extLst>
              <a:ext uri="{FF2B5EF4-FFF2-40B4-BE49-F238E27FC236}">
                <a16:creationId xmlns:a16="http://schemas.microsoft.com/office/drawing/2014/main" id="{C75710BA-F287-3DDE-633F-622C48AFBD4A}"/>
              </a:ext>
            </a:extLst>
          </p:cNvPr>
          <p:cNvSpPr/>
          <p:nvPr/>
        </p:nvSpPr>
        <p:spPr>
          <a:xfrm>
            <a:off x="1576743" y="5074630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결제 수단</a:t>
            </a:r>
          </a:p>
        </p:txBody>
      </p:sp>
      <p:sp>
        <p:nvSpPr>
          <p:cNvPr id="136" name="사각형: 둥근 모서리 135">
            <a:extLst>
              <a:ext uri="{FF2B5EF4-FFF2-40B4-BE49-F238E27FC236}">
                <a16:creationId xmlns:a16="http://schemas.microsoft.com/office/drawing/2014/main" id="{731169D5-8614-10DB-E806-25EC4ECA9A81}"/>
              </a:ext>
            </a:extLst>
          </p:cNvPr>
          <p:cNvSpPr/>
          <p:nvPr/>
        </p:nvSpPr>
        <p:spPr>
          <a:xfrm>
            <a:off x="1576743" y="4259750"/>
            <a:ext cx="96170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쿠폰 코드</a:t>
            </a:r>
          </a:p>
        </p:txBody>
      </p:sp>
      <p:grpSp>
        <p:nvGrpSpPr>
          <p:cNvPr id="145" name="그룹 144">
            <a:extLst>
              <a:ext uri="{FF2B5EF4-FFF2-40B4-BE49-F238E27FC236}">
                <a16:creationId xmlns:a16="http://schemas.microsoft.com/office/drawing/2014/main" id="{E0C74700-97A3-10E8-6AB1-E43DE5A4D339}"/>
              </a:ext>
            </a:extLst>
          </p:cNvPr>
          <p:cNvGrpSpPr/>
          <p:nvPr/>
        </p:nvGrpSpPr>
        <p:grpSpPr>
          <a:xfrm rot="5400000">
            <a:off x="2495855" y="59654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6" name="이등변 삼각형 145">
              <a:extLst>
                <a:ext uri="{FF2B5EF4-FFF2-40B4-BE49-F238E27FC236}">
                  <a16:creationId xmlns:a16="http://schemas.microsoft.com/office/drawing/2014/main" id="{4F6733C0-9ACC-591D-CFDF-BCCCF355DBB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7" name="Oval 593">
              <a:extLst>
                <a:ext uri="{FF2B5EF4-FFF2-40B4-BE49-F238E27FC236}">
                  <a16:creationId xmlns:a16="http://schemas.microsoft.com/office/drawing/2014/main" id="{D5F39E35-D239-4C7F-FB7B-0A15676C9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48" name="그룹 147">
            <a:extLst>
              <a:ext uri="{FF2B5EF4-FFF2-40B4-BE49-F238E27FC236}">
                <a16:creationId xmlns:a16="http://schemas.microsoft.com/office/drawing/2014/main" id="{1E75C4CE-D7F5-8EF2-CA91-9B9345A950B9}"/>
              </a:ext>
            </a:extLst>
          </p:cNvPr>
          <p:cNvGrpSpPr/>
          <p:nvPr/>
        </p:nvGrpSpPr>
        <p:grpSpPr>
          <a:xfrm rot="5400000">
            <a:off x="1033989" y="261975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9" name="이등변 삼각형 148">
              <a:extLst>
                <a:ext uri="{FF2B5EF4-FFF2-40B4-BE49-F238E27FC236}">
                  <a16:creationId xmlns:a16="http://schemas.microsoft.com/office/drawing/2014/main" id="{BD3E1BC5-8883-C54A-6E4F-CA85D23C08A6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0" name="Oval 593">
              <a:extLst>
                <a:ext uri="{FF2B5EF4-FFF2-40B4-BE49-F238E27FC236}">
                  <a16:creationId xmlns:a16="http://schemas.microsoft.com/office/drawing/2014/main" id="{C05A9B3D-30EC-AEF6-ED34-AE425E2D1D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pic>
        <p:nvPicPr>
          <p:cNvPr id="151" name="그래픽 150" descr="돋보기 단색으로 채워진">
            <a:extLst>
              <a:ext uri="{FF2B5EF4-FFF2-40B4-BE49-F238E27FC236}">
                <a16:creationId xmlns:a16="http://schemas.microsoft.com/office/drawing/2014/main" id="{383A0393-0BE9-A7F5-5F1C-E555E17FC8BF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2359235" y="2666567"/>
            <a:ext cx="145373" cy="147683"/>
          </a:xfrm>
          <a:prstGeom prst="rect">
            <a:avLst/>
          </a:prstGeom>
        </p:spPr>
      </p:pic>
      <p:sp>
        <p:nvSpPr>
          <p:cNvPr id="152" name="직사각형 151">
            <a:extLst>
              <a:ext uri="{FF2B5EF4-FFF2-40B4-BE49-F238E27FC236}">
                <a16:creationId xmlns:a16="http://schemas.microsoft.com/office/drawing/2014/main" id="{07F32DD4-97A9-BC6A-D1B7-AC3BDA0B355E}"/>
              </a:ext>
            </a:extLst>
          </p:cNvPr>
          <p:cNvSpPr/>
          <p:nvPr/>
        </p:nvSpPr>
        <p:spPr>
          <a:xfrm>
            <a:off x="0" y="6548597"/>
            <a:ext cx="7794169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5A4EF05F-A8F1-C825-634F-E5398CFB52BD}"/>
              </a:ext>
            </a:extLst>
          </p:cNvPr>
          <p:cNvSpPr txBox="1"/>
          <p:nvPr/>
        </p:nvSpPr>
        <p:spPr>
          <a:xfrm>
            <a:off x="7875989" y="1519673"/>
            <a:ext cx="4077885" cy="27328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b="1">
                <a:solidFill>
                  <a:schemeClr val="accent4">
                    <a:lumMod val="75000"/>
                  </a:schemeClr>
                </a:solidFill>
                <a:latin typeface="+mn-ea"/>
              </a:rPr>
              <a:t>관리자 변경 가능 정보는 상품 정보</a:t>
            </a:r>
            <a:r>
              <a:rPr lang="en-US" altLang="ko-KR" sz="900" b="1">
                <a:solidFill>
                  <a:schemeClr val="accent4">
                    <a:lumMod val="75000"/>
                  </a:schemeClr>
                </a:solidFill>
                <a:latin typeface="+mn-ea"/>
              </a:rPr>
              <a:t>, </a:t>
            </a:r>
            <a:r>
              <a:rPr lang="ko-KR" altLang="en-US" sz="900" b="1">
                <a:solidFill>
                  <a:schemeClr val="accent4">
                    <a:lumMod val="75000"/>
                  </a:schemeClr>
                </a:solidFill>
                <a:latin typeface="+mn-ea"/>
              </a:rPr>
              <a:t>수령 희망 </a:t>
            </a:r>
            <a:r>
              <a:rPr lang="ko-KR" altLang="en-US" sz="900" b="1" err="1">
                <a:solidFill>
                  <a:schemeClr val="accent4">
                    <a:lumMod val="75000"/>
                  </a:schemeClr>
                </a:solidFill>
                <a:latin typeface="+mn-ea"/>
              </a:rPr>
              <a:t>시간뿐이라는</a:t>
            </a:r>
            <a:r>
              <a:rPr lang="ko-KR" altLang="en-US" sz="900" b="1">
                <a:solidFill>
                  <a:schemeClr val="accent4">
                    <a:lumMod val="75000"/>
                  </a:schemeClr>
                </a:solidFill>
                <a:latin typeface="+mn-ea"/>
              </a:rPr>
              <a:t> 전제로 작성</a:t>
            </a:r>
            <a:endParaRPr lang="en-US" altLang="ko-KR" sz="900" b="1">
              <a:solidFill>
                <a:schemeClr val="accent4">
                  <a:lumMod val="75000"/>
                </a:schemeClr>
              </a:solidFill>
              <a:latin typeface="+mn-ea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1DCFBC2-33ED-B03A-1E5D-DFFE23A15363}"/>
              </a:ext>
            </a:extLst>
          </p:cNvPr>
          <p:cNvSpPr txBox="1"/>
          <p:nvPr/>
        </p:nvSpPr>
        <p:spPr>
          <a:xfrm>
            <a:off x="7848332" y="1792953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BC74D8C-5615-1A43-1049-AAD8EDC9E5FC}"/>
              </a:ext>
            </a:extLst>
          </p:cNvPr>
          <p:cNvSpPr txBox="1"/>
          <p:nvPr/>
        </p:nvSpPr>
        <p:spPr>
          <a:xfrm>
            <a:off x="611781" y="257312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7D9F630B-A6E6-8632-A6C9-23185FC0538C}"/>
              </a:ext>
            </a:extLst>
          </p:cNvPr>
          <p:cNvSpPr/>
          <p:nvPr/>
        </p:nvSpPr>
        <p:spPr>
          <a:xfrm>
            <a:off x="3638123" y="2635206"/>
            <a:ext cx="442674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수량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10B6DA57-F2A3-7828-353F-621AB70313DB}"/>
              </a:ext>
            </a:extLst>
          </p:cNvPr>
          <p:cNvSpPr/>
          <p:nvPr/>
        </p:nvSpPr>
        <p:spPr>
          <a:xfrm>
            <a:off x="1576743" y="3826870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6,500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7997822" y="1028774"/>
            <a:ext cx="3633537" cy="1061829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/>
              <a:t>1.Menu navigation</a:t>
            </a:r>
          </a:p>
          <a:p>
            <a:r>
              <a:rPr lang="en-US" altLang="ko-KR" sz="900" dirty="0"/>
              <a:t>  </a:t>
            </a:r>
            <a:r>
              <a:rPr lang="ko-KR" altLang="en-US" sz="900" dirty="0" smtClean="0"/>
              <a:t>스마트 오더 </a:t>
            </a:r>
            <a:r>
              <a:rPr lang="ko-KR" altLang="en-US" sz="900" dirty="0"/>
              <a:t>관리 </a:t>
            </a:r>
            <a:r>
              <a:rPr lang="en-US" altLang="ko-KR" sz="900" dirty="0"/>
              <a:t>&gt; </a:t>
            </a:r>
            <a:r>
              <a:rPr lang="ko-KR" altLang="en-US" sz="900" dirty="0" smtClean="0"/>
              <a:t>주문</a:t>
            </a:r>
            <a:r>
              <a:rPr lang="en-US" altLang="ko-KR" sz="900" dirty="0"/>
              <a:t> </a:t>
            </a:r>
            <a:r>
              <a:rPr lang="ko-KR" altLang="en-US" sz="900" dirty="0" smtClean="0"/>
              <a:t>관리 </a:t>
            </a:r>
            <a:r>
              <a:rPr lang="en-US" altLang="ko-KR" sz="900" dirty="0" smtClean="0"/>
              <a:t>(order management) &gt; </a:t>
            </a:r>
            <a:r>
              <a:rPr lang="ko-KR" altLang="en-US" sz="900" b="1" dirty="0" smtClean="0"/>
              <a:t>상세 </a:t>
            </a:r>
            <a:r>
              <a:rPr lang="en-US" altLang="ko-KR" sz="900" b="1" dirty="0" smtClean="0"/>
              <a:t>(Modify)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1.Fields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적립금 사용액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use_money</a:t>
            </a:r>
            <a:r>
              <a:rPr lang="en-US" altLang="ko-KR" sz="900" dirty="0" smtClean="0"/>
              <a:t>}</a:t>
            </a:r>
            <a:r>
              <a:rPr lang="en-US" altLang="ko-KR" sz="900" b="1" dirty="0" smtClean="0"/>
              <a:t> (NEW)</a:t>
            </a:r>
          </a:p>
          <a:p>
            <a:r>
              <a:rPr lang="en-US" altLang="ko-KR" sz="900" dirty="0" smtClean="0"/>
              <a:t>  </a:t>
            </a:r>
          </a:p>
        </p:txBody>
      </p:sp>
    </p:spTree>
    <p:extLst>
      <p:ext uri="{BB962C8B-B14F-4D97-AF65-F5344CB8AC3E}">
        <p14:creationId xmlns:p14="http://schemas.microsoft.com/office/powerpoint/2010/main" val="681183272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94279176"/>
              </p:ext>
            </p:extLst>
          </p:nvPr>
        </p:nvGraphicFramePr>
        <p:xfrm>
          <a:off x="7794170" y="725881"/>
          <a:ext cx="4397830" cy="1463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스마트 오더 주문 상세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환불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2333046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 승인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 불가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=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 반려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=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취소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173909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있을 시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2718137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준비 완료 안내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 승인을 누른 후에 버튼 활성화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31710475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23401221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주문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AD-08-0011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104</a:t>
            </a:fld>
            <a:endParaRPr lang="ko-KR" altLang="en-US"/>
          </a:p>
        </p:txBody>
      </p:sp>
      <p:pic>
        <p:nvPicPr>
          <p:cNvPr id="24" name="그래픽 23" descr="다운로드 윤곽선">
            <a:extLst>
              <a:ext uri="{FF2B5EF4-FFF2-40B4-BE49-F238E27FC236}">
                <a16:creationId xmlns:a16="http://schemas.microsoft.com/office/drawing/2014/main" id="{B082161B-3DB0-E12D-5AE0-B5E83F4D38FF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103310" y="2350321"/>
            <a:ext cx="204905" cy="204905"/>
          </a:xfrm>
          <a:prstGeom prst="rect">
            <a:avLst/>
          </a:prstGeom>
        </p:spPr>
      </p:pic>
      <p:sp>
        <p:nvSpPr>
          <p:cNvPr id="48" name="TextBox 47">
            <a:extLst>
              <a:ext uri="{FF2B5EF4-FFF2-40B4-BE49-F238E27FC236}">
                <a16:creationId xmlns:a16="http://schemas.microsoft.com/office/drawing/2014/main" id="{13F3FFCF-A24A-C707-9804-1FE2A35DAF2F}"/>
              </a:ext>
            </a:extLst>
          </p:cNvPr>
          <p:cNvSpPr txBox="1"/>
          <p:nvPr/>
        </p:nvSpPr>
        <p:spPr>
          <a:xfrm>
            <a:off x="600709" y="1416157"/>
            <a:ext cx="1023602" cy="355481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요청 사항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주문자 연락처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수령 희망 시간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수령 가능 시간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현금 영수증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주문 불가 사유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주문자 취소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주문 상태</a:t>
            </a:r>
            <a:endParaRPr lang="en-US" altLang="ko-KR" sz="900"/>
          </a:p>
        </p:txBody>
      </p:sp>
      <p:sp>
        <p:nvSpPr>
          <p:cNvPr id="49" name="사각형: 둥근 모서리 48">
            <a:extLst>
              <a:ext uri="{FF2B5EF4-FFF2-40B4-BE49-F238E27FC236}">
                <a16:creationId xmlns:a16="http://schemas.microsoft.com/office/drawing/2014/main" id="{97F8B306-849D-718D-788A-D12CEB446278}"/>
              </a:ext>
            </a:extLst>
          </p:cNvPr>
          <p:cNvSpPr/>
          <p:nvPr/>
        </p:nvSpPr>
        <p:spPr>
          <a:xfrm>
            <a:off x="1639187" y="2345873"/>
            <a:ext cx="197624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2023-03-15 PM 04:30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1" name="사각형: 둥근 모서리 50">
            <a:extLst>
              <a:ext uri="{FF2B5EF4-FFF2-40B4-BE49-F238E27FC236}">
                <a16:creationId xmlns:a16="http://schemas.microsoft.com/office/drawing/2014/main" id="{6646E9F5-C05B-1E04-B766-1EECB7924A02}"/>
              </a:ext>
            </a:extLst>
          </p:cNvPr>
          <p:cNvSpPr/>
          <p:nvPr/>
        </p:nvSpPr>
        <p:spPr>
          <a:xfrm>
            <a:off x="5793933" y="5895956"/>
            <a:ext cx="533400" cy="22161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52" name="사각형: 둥근 모서리 51">
            <a:extLst>
              <a:ext uri="{FF2B5EF4-FFF2-40B4-BE49-F238E27FC236}">
                <a16:creationId xmlns:a16="http://schemas.microsoft.com/office/drawing/2014/main" id="{1D864C8C-B0A7-9A94-4145-6249488A6D2F}"/>
              </a:ext>
            </a:extLst>
          </p:cNvPr>
          <p:cNvSpPr/>
          <p:nvPr/>
        </p:nvSpPr>
        <p:spPr>
          <a:xfrm>
            <a:off x="4191166" y="5895956"/>
            <a:ext cx="715104" cy="22161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주문 승인</a:t>
            </a:r>
          </a:p>
        </p:txBody>
      </p:sp>
      <p:grpSp>
        <p:nvGrpSpPr>
          <p:cNvPr id="58" name="그룹 57">
            <a:extLst>
              <a:ext uri="{FF2B5EF4-FFF2-40B4-BE49-F238E27FC236}">
                <a16:creationId xmlns:a16="http://schemas.microsoft.com/office/drawing/2014/main" id="{FF039E35-4B69-6D94-C6DD-CD854F79FFDC}"/>
              </a:ext>
            </a:extLst>
          </p:cNvPr>
          <p:cNvGrpSpPr/>
          <p:nvPr/>
        </p:nvGrpSpPr>
        <p:grpSpPr>
          <a:xfrm>
            <a:off x="4677651" y="5664422"/>
            <a:ext cx="244417" cy="248362"/>
            <a:chOff x="1098607" y="3056422"/>
            <a:chExt cx="244417" cy="258694"/>
          </a:xfrm>
        </p:grpSpPr>
        <p:sp>
          <p:nvSpPr>
            <p:cNvPr id="59" name="이등변 삼각형 58">
              <a:extLst>
                <a:ext uri="{FF2B5EF4-FFF2-40B4-BE49-F238E27FC236}">
                  <a16:creationId xmlns:a16="http://schemas.microsoft.com/office/drawing/2014/main" id="{3CB42B5D-D352-30E1-3ACA-281946C5E8D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0" name="그룹 59">
              <a:extLst>
                <a:ext uri="{FF2B5EF4-FFF2-40B4-BE49-F238E27FC236}">
                  <a16:creationId xmlns:a16="http://schemas.microsoft.com/office/drawing/2014/main" id="{31564063-9AFD-8093-E3EA-AD416D562BA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8375"/>
              <a:chOff x="5640299" y="5239717"/>
              <a:chExt cx="244417" cy="208375"/>
            </a:xfrm>
          </p:grpSpPr>
          <p:sp>
            <p:nvSpPr>
              <p:cNvPr id="61" name="Oval 593">
                <a:extLst>
                  <a:ext uri="{FF2B5EF4-FFF2-40B4-BE49-F238E27FC236}">
                    <a16:creationId xmlns:a16="http://schemas.microsoft.com/office/drawing/2014/main" id="{703F342A-39B7-C716-8790-1AF5BEBA0D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2" name="TextBox 14">
                <a:extLst>
                  <a:ext uri="{FF2B5EF4-FFF2-40B4-BE49-F238E27FC236}">
                    <a16:creationId xmlns:a16="http://schemas.microsoft.com/office/drawing/2014/main" id="{7DADCA66-9B24-94F7-BF3D-1CA19CBFE60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83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3" name="사각형: 둥근 모서리 62">
            <a:extLst>
              <a:ext uri="{FF2B5EF4-FFF2-40B4-BE49-F238E27FC236}">
                <a16:creationId xmlns:a16="http://schemas.microsoft.com/office/drawing/2014/main" id="{01BDF639-7126-B31B-1B14-9883A438CEF9}"/>
              </a:ext>
            </a:extLst>
          </p:cNvPr>
          <p:cNvSpPr/>
          <p:nvPr/>
        </p:nvSpPr>
        <p:spPr>
          <a:xfrm>
            <a:off x="1636073" y="1948415"/>
            <a:ext cx="625623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28" name="사각형: 둥근 모서리 127">
            <a:extLst>
              <a:ext uri="{FF2B5EF4-FFF2-40B4-BE49-F238E27FC236}">
                <a16:creationId xmlns:a16="http://schemas.microsoft.com/office/drawing/2014/main" id="{BE6CBC9D-BCAF-B92E-CDF9-59804F1AC47C}"/>
              </a:ext>
            </a:extLst>
          </p:cNvPr>
          <p:cNvSpPr/>
          <p:nvPr/>
        </p:nvSpPr>
        <p:spPr>
          <a:xfrm>
            <a:off x="2404858" y="1948415"/>
            <a:ext cx="625623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29" name="사각형: 둥근 모서리 128">
            <a:extLst>
              <a:ext uri="{FF2B5EF4-FFF2-40B4-BE49-F238E27FC236}">
                <a16:creationId xmlns:a16="http://schemas.microsoft.com/office/drawing/2014/main" id="{6D28F4D6-2B4F-F943-6F3E-BAE42BDB0D34}"/>
              </a:ext>
            </a:extLst>
          </p:cNvPr>
          <p:cNvSpPr/>
          <p:nvPr/>
        </p:nvSpPr>
        <p:spPr>
          <a:xfrm>
            <a:off x="3176550" y="1948415"/>
            <a:ext cx="625623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81F017DE-A5AA-66B3-BFF0-498DA6181984}"/>
              </a:ext>
            </a:extLst>
          </p:cNvPr>
          <p:cNvSpPr txBox="1"/>
          <p:nvPr/>
        </p:nvSpPr>
        <p:spPr>
          <a:xfrm>
            <a:off x="2235434" y="194654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21E49544-627D-CAE0-D38C-BB8D1675B8B8}"/>
              </a:ext>
            </a:extLst>
          </p:cNvPr>
          <p:cNvSpPr txBox="1"/>
          <p:nvPr/>
        </p:nvSpPr>
        <p:spPr>
          <a:xfrm>
            <a:off x="3008282" y="195607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132" name="사각형: 둥근 모서리 131">
            <a:extLst>
              <a:ext uri="{FF2B5EF4-FFF2-40B4-BE49-F238E27FC236}">
                <a16:creationId xmlns:a16="http://schemas.microsoft.com/office/drawing/2014/main" id="{3EB894CC-E847-A935-0927-005B4F77EF35}"/>
              </a:ext>
            </a:extLst>
          </p:cNvPr>
          <p:cNvSpPr/>
          <p:nvPr/>
        </p:nvSpPr>
        <p:spPr>
          <a:xfrm>
            <a:off x="1637367" y="3184821"/>
            <a:ext cx="52417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개인</a:t>
            </a:r>
          </a:p>
        </p:txBody>
      </p:sp>
      <p:sp>
        <p:nvSpPr>
          <p:cNvPr id="133" name="사각형: 둥근 모서리 132">
            <a:extLst>
              <a:ext uri="{FF2B5EF4-FFF2-40B4-BE49-F238E27FC236}">
                <a16:creationId xmlns:a16="http://schemas.microsoft.com/office/drawing/2014/main" id="{4B020AE6-AD12-16A0-4372-D7FDEE3DED89}"/>
              </a:ext>
            </a:extLst>
          </p:cNvPr>
          <p:cNvSpPr/>
          <p:nvPr/>
        </p:nvSpPr>
        <p:spPr>
          <a:xfrm>
            <a:off x="2243745" y="3184821"/>
            <a:ext cx="140071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현금영수증 발급 정보</a:t>
            </a:r>
          </a:p>
        </p:txBody>
      </p:sp>
      <p:sp>
        <p:nvSpPr>
          <p:cNvPr id="135" name="사각형: 둥근 모서리 134">
            <a:extLst>
              <a:ext uri="{FF2B5EF4-FFF2-40B4-BE49-F238E27FC236}">
                <a16:creationId xmlns:a16="http://schemas.microsoft.com/office/drawing/2014/main" id="{81124944-EE13-B717-2083-14890759277E}"/>
              </a:ext>
            </a:extLst>
          </p:cNvPr>
          <p:cNvSpPr/>
          <p:nvPr/>
        </p:nvSpPr>
        <p:spPr>
          <a:xfrm>
            <a:off x="1636073" y="1379276"/>
            <a:ext cx="1979362" cy="427877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7" name="사각형: 둥근 모서리 136">
            <a:extLst>
              <a:ext uri="{FF2B5EF4-FFF2-40B4-BE49-F238E27FC236}">
                <a16:creationId xmlns:a16="http://schemas.microsoft.com/office/drawing/2014/main" id="{3E224501-2C85-3921-D04A-198BE70184B7}"/>
              </a:ext>
            </a:extLst>
          </p:cNvPr>
          <p:cNvSpPr/>
          <p:nvPr/>
        </p:nvSpPr>
        <p:spPr>
          <a:xfrm>
            <a:off x="1634340" y="3617475"/>
            <a:ext cx="197624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매장 취소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시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,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        ▼</a:t>
            </a:r>
          </a:p>
        </p:txBody>
      </p:sp>
      <p:sp>
        <p:nvSpPr>
          <p:cNvPr id="138" name="사각형: 둥근 모서리 137">
            <a:extLst>
              <a:ext uri="{FF2B5EF4-FFF2-40B4-BE49-F238E27FC236}">
                <a16:creationId xmlns:a16="http://schemas.microsoft.com/office/drawing/2014/main" id="{5AD19B28-7DE9-10A0-41CE-FCDD1A30040E}"/>
              </a:ext>
            </a:extLst>
          </p:cNvPr>
          <p:cNvSpPr/>
          <p:nvPr/>
        </p:nvSpPr>
        <p:spPr>
          <a:xfrm>
            <a:off x="1641521" y="2780599"/>
            <a:ext cx="197624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시간 선택                             ▼</a:t>
            </a:r>
          </a:p>
        </p:txBody>
      </p:sp>
      <p:sp>
        <p:nvSpPr>
          <p:cNvPr id="139" name="사각형: 둥근 모서리 138">
            <a:extLst>
              <a:ext uri="{FF2B5EF4-FFF2-40B4-BE49-F238E27FC236}">
                <a16:creationId xmlns:a16="http://schemas.microsoft.com/office/drawing/2014/main" id="{823394E4-22A4-205C-20A4-5D319BCE5877}"/>
              </a:ext>
            </a:extLst>
          </p:cNvPr>
          <p:cNvSpPr/>
          <p:nvPr/>
        </p:nvSpPr>
        <p:spPr>
          <a:xfrm>
            <a:off x="5001708" y="5895956"/>
            <a:ext cx="709927" cy="22161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주문 불가</a:t>
            </a:r>
          </a:p>
        </p:txBody>
      </p:sp>
      <p:grpSp>
        <p:nvGrpSpPr>
          <p:cNvPr id="140" name="그룹 139">
            <a:extLst>
              <a:ext uri="{FF2B5EF4-FFF2-40B4-BE49-F238E27FC236}">
                <a16:creationId xmlns:a16="http://schemas.microsoft.com/office/drawing/2014/main" id="{E925FCAA-5EB6-09ED-9779-BB08EC529AA6}"/>
              </a:ext>
            </a:extLst>
          </p:cNvPr>
          <p:cNvGrpSpPr/>
          <p:nvPr/>
        </p:nvGrpSpPr>
        <p:grpSpPr>
          <a:xfrm>
            <a:off x="5435347" y="5656950"/>
            <a:ext cx="244417" cy="248362"/>
            <a:chOff x="1098607" y="3056422"/>
            <a:chExt cx="244417" cy="258694"/>
          </a:xfrm>
        </p:grpSpPr>
        <p:sp>
          <p:nvSpPr>
            <p:cNvPr id="141" name="이등변 삼각형 140">
              <a:extLst>
                <a:ext uri="{FF2B5EF4-FFF2-40B4-BE49-F238E27FC236}">
                  <a16:creationId xmlns:a16="http://schemas.microsoft.com/office/drawing/2014/main" id="{44AF7787-7665-920F-A91A-E44B215DC7B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2" name="그룹 141">
              <a:extLst>
                <a:ext uri="{FF2B5EF4-FFF2-40B4-BE49-F238E27FC236}">
                  <a16:creationId xmlns:a16="http://schemas.microsoft.com/office/drawing/2014/main" id="{7654C7F9-D893-7ED1-076B-6DAE15487F2B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8375"/>
              <a:chOff x="5640299" y="5239717"/>
              <a:chExt cx="244417" cy="208375"/>
            </a:xfrm>
          </p:grpSpPr>
          <p:sp>
            <p:nvSpPr>
              <p:cNvPr id="143" name="Oval 593">
                <a:extLst>
                  <a:ext uri="{FF2B5EF4-FFF2-40B4-BE49-F238E27FC236}">
                    <a16:creationId xmlns:a16="http://schemas.microsoft.com/office/drawing/2014/main" id="{2BD9A9FC-A2E5-F4A9-E906-C41BDDCDDA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4" name="TextBox 14">
                <a:extLst>
                  <a:ext uri="{FF2B5EF4-FFF2-40B4-BE49-F238E27FC236}">
                    <a16:creationId xmlns:a16="http://schemas.microsoft.com/office/drawing/2014/main" id="{CD2AA67C-B105-5751-FF5F-DAFEE815D62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83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45" name="직사각형 144">
            <a:extLst>
              <a:ext uri="{FF2B5EF4-FFF2-40B4-BE49-F238E27FC236}">
                <a16:creationId xmlns:a16="http://schemas.microsoft.com/office/drawing/2014/main" id="{AEFFED2A-E627-2742-7CB6-BF5E3D3A2449}"/>
              </a:ext>
            </a:extLst>
          </p:cNvPr>
          <p:cNvSpPr/>
          <p:nvPr/>
        </p:nvSpPr>
        <p:spPr>
          <a:xfrm>
            <a:off x="-8750" y="483224"/>
            <a:ext cx="7794169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146" name="사각형: 둥근 모서리 145">
            <a:extLst>
              <a:ext uri="{FF2B5EF4-FFF2-40B4-BE49-F238E27FC236}">
                <a16:creationId xmlns:a16="http://schemas.microsoft.com/office/drawing/2014/main" id="{A3E15341-306E-DD90-9376-C0E7DC310A2E}"/>
              </a:ext>
            </a:extLst>
          </p:cNvPr>
          <p:cNvSpPr/>
          <p:nvPr/>
        </p:nvSpPr>
        <p:spPr>
          <a:xfrm>
            <a:off x="4801532" y="6248381"/>
            <a:ext cx="1518769" cy="221613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준비 완료 안내</a:t>
            </a:r>
          </a:p>
        </p:txBody>
      </p:sp>
      <p:grpSp>
        <p:nvGrpSpPr>
          <p:cNvPr id="147" name="그룹 146">
            <a:extLst>
              <a:ext uri="{FF2B5EF4-FFF2-40B4-BE49-F238E27FC236}">
                <a16:creationId xmlns:a16="http://schemas.microsoft.com/office/drawing/2014/main" id="{AA3FE37C-E282-C0C8-68E9-1095E82D51DE}"/>
              </a:ext>
            </a:extLst>
          </p:cNvPr>
          <p:cNvGrpSpPr/>
          <p:nvPr/>
        </p:nvGrpSpPr>
        <p:grpSpPr>
          <a:xfrm rot="5400000">
            <a:off x="6351261" y="621219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8" name="이등변 삼각형 147">
              <a:extLst>
                <a:ext uri="{FF2B5EF4-FFF2-40B4-BE49-F238E27FC236}">
                  <a16:creationId xmlns:a16="http://schemas.microsoft.com/office/drawing/2014/main" id="{87FE699B-BA52-B553-2CD5-3E1CD72DA6E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9" name="Oval 593">
              <a:extLst>
                <a:ext uri="{FF2B5EF4-FFF2-40B4-BE49-F238E27FC236}">
                  <a16:creationId xmlns:a16="http://schemas.microsoft.com/office/drawing/2014/main" id="{9009ED63-B34B-734A-AF7A-6A76F3E1B9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cxnSp>
        <p:nvCxnSpPr>
          <p:cNvPr id="192" name="직선 화살표 연결선 191">
            <a:extLst>
              <a:ext uri="{FF2B5EF4-FFF2-40B4-BE49-F238E27FC236}">
                <a16:creationId xmlns:a16="http://schemas.microsoft.com/office/drawing/2014/main" id="{17C5AEB7-0009-F837-C70A-EECE182E3613}"/>
              </a:ext>
            </a:extLst>
          </p:cNvPr>
          <p:cNvCxnSpPr>
            <a:cxnSpLocks/>
            <a:stCxn id="137" idx="3"/>
          </p:cNvCxnSpPr>
          <p:nvPr/>
        </p:nvCxnSpPr>
        <p:spPr>
          <a:xfrm flipV="1">
            <a:off x="3610588" y="3268285"/>
            <a:ext cx="1107384" cy="46460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204" name="직선 화살표 연결선 203">
            <a:extLst>
              <a:ext uri="{FF2B5EF4-FFF2-40B4-BE49-F238E27FC236}">
                <a16:creationId xmlns:a16="http://schemas.microsoft.com/office/drawing/2014/main" id="{5146E18E-876E-BE76-D501-1012019E18FD}"/>
              </a:ext>
            </a:extLst>
          </p:cNvPr>
          <p:cNvCxnSpPr>
            <a:cxnSpLocks/>
            <a:stCxn id="138" idx="3"/>
          </p:cNvCxnSpPr>
          <p:nvPr/>
        </p:nvCxnSpPr>
        <p:spPr>
          <a:xfrm flipV="1">
            <a:off x="3617769" y="2345873"/>
            <a:ext cx="1183763" cy="55014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7" name="TextBox 6">
            <a:extLst>
              <a:ext uri="{FF2B5EF4-FFF2-40B4-BE49-F238E27FC236}">
                <a16:creationId xmlns:a16="http://schemas.microsoft.com/office/drawing/2014/main" id="{35C7FFC2-43FC-FE09-C461-B110759B504C}"/>
              </a:ext>
            </a:extLst>
          </p:cNvPr>
          <p:cNvSpPr txBox="1"/>
          <p:nvPr/>
        </p:nvSpPr>
        <p:spPr>
          <a:xfrm>
            <a:off x="7849898" y="2299305"/>
            <a:ext cx="1780782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0457173-05E8-0576-19ED-B6190CE98C9D}"/>
              </a:ext>
            </a:extLst>
          </p:cNvPr>
          <p:cNvSpPr txBox="1"/>
          <p:nvPr/>
        </p:nvSpPr>
        <p:spPr>
          <a:xfrm>
            <a:off x="7894728" y="2583946"/>
            <a:ext cx="3839187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*</a:t>
            </a:r>
            <a:r>
              <a:rPr lang="ko-KR" altLang="en-US" sz="900"/>
              <a:t>사용자 취소 </a:t>
            </a:r>
            <a:r>
              <a:rPr lang="en-US" altLang="ko-KR" sz="900"/>
              <a:t>: </a:t>
            </a:r>
            <a:r>
              <a:rPr lang="ko-KR" altLang="en-US" sz="900"/>
              <a:t>주문 확인 단계에서만 가능</a:t>
            </a:r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사용자 취소 가능 시간이 지난 후 취소 프로세스</a:t>
            </a:r>
            <a:endParaRPr lang="en-US" altLang="ko-KR" sz="900"/>
          </a:p>
          <a:p>
            <a:r>
              <a:rPr lang="en-US" altLang="ko-KR" sz="900"/>
              <a:t>: </a:t>
            </a:r>
            <a:r>
              <a:rPr lang="ko-KR" altLang="en-US" sz="900"/>
              <a:t>구매자가 매장에 문의 </a:t>
            </a:r>
            <a:r>
              <a:rPr lang="en-US" altLang="ko-KR" sz="900"/>
              <a:t>-&gt; </a:t>
            </a:r>
            <a:r>
              <a:rPr lang="ko-KR" altLang="en-US" sz="900"/>
              <a:t>매장 관리자가 환불</a:t>
            </a:r>
            <a:endParaRPr lang="en-US" altLang="ko-KR" sz="900"/>
          </a:p>
          <a:p>
            <a:endParaRPr lang="en-US" altLang="ko-KR" sz="900">
              <a:highlight>
                <a:srgbClr val="FFFF00"/>
              </a:highlight>
            </a:endParaRPr>
          </a:p>
        </p:txBody>
      </p:sp>
      <p:cxnSp>
        <p:nvCxnSpPr>
          <p:cNvPr id="8" name="직선 화살표 연결선 7">
            <a:extLst>
              <a:ext uri="{FF2B5EF4-FFF2-40B4-BE49-F238E27FC236}">
                <a16:creationId xmlns:a16="http://schemas.microsoft.com/office/drawing/2014/main" id="{AFB3BC69-B89F-606B-585B-9BAE1E360F7F}"/>
              </a:ext>
            </a:extLst>
          </p:cNvPr>
          <p:cNvCxnSpPr>
            <a:cxnSpLocks/>
            <a:stCxn id="132" idx="3"/>
          </p:cNvCxnSpPr>
          <p:nvPr/>
        </p:nvCxnSpPr>
        <p:spPr>
          <a:xfrm flipV="1">
            <a:off x="2161544" y="1266252"/>
            <a:ext cx="1787173" cy="2033985"/>
          </a:xfrm>
          <a:prstGeom prst="straightConnector1">
            <a:avLst/>
          </a:prstGeom>
          <a:ln>
            <a:solidFill>
              <a:schemeClr val="accent6"/>
            </a:solidFill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9" name="직사각형 8">
            <a:extLst>
              <a:ext uri="{FF2B5EF4-FFF2-40B4-BE49-F238E27FC236}">
                <a16:creationId xmlns:a16="http://schemas.microsoft.com/office/drawing/2014/main" id="{3C9D652A-A266-CA5B-0BD1-32E3703BF60F}"/>
              </a:ext>
            </a:extLst>
          </p:cNvPr>
          <p:cNvSpPr/>
          <p:nvPr/>
        </p:nvSpPr>
        <p:spPr>
          <a:xfrm>
            <a:off x="3921270" y="1060297"/>
            <a:ext cx="824534" cy="869981"/>
          </a:xfrm>
          <a:prstGeom prst="rect">
            <a:avLst/>
          </a:prstGeom>
          <a:solidFill>
            <a:schemeClr val="accent6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047B2DB-1B25-CF22-51AF-BF7EDCD1A507}"/>
              </a:ext>
            </a:extLst>
          </p:cNvPr>
          <p:cNvSpPr txBox="1"/>
          <p:nvPr/>
        </p:nvSpPr>
        <p:spPr>
          <a:xfrm>
            <a:off x="3942791" y="1167078"/>
            <a:ext cx="81176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/>
              <a:t>상세 내용</a:t>
            </a:r>
            <a:endParaRPr lang="en-US" altLang="ko-KR" sz="800"/>
          </a:p>
          <a:p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개인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사업자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미신청</a:t>
            </a:r>
            <a:endParaRPr lang="en-US" altLang="ko-KR" sz="800"/>
          </a:p>
        </p:txBody>
      </p:sp>
      <p:sp>
        <p:nvSpPr>
          <p:cNvPr id="12" name="직사각형 11">
            <a:extLst>
              <a:ext uri="{FF2B5EF4-FFF2-40B4-BE49-F238E27FC236}">
                <a16:creationId xmlns:a16="http://schemas.microsoft.com/office/drawing/2014/main" id="{27D53A7A-A136-C206-631E-206B217F40D6}"/>
              </a:ext>
            </a:extLst>
          </p:cNvPr>
          <p:cNvSpPr/>
          <p:nvPr/>
        </p:nvSpPr>
        <p:spPr>
          <a:xfrm>
            <a:off x="4754555" y="2831776"/>
            <a:ext cx="1265875" cy="1123096"/>
          </a:xfrm>
          <a:prstGeom prst="rect">
            <a:avLst/>
          </a:prstGeom>
          <a:solidFill>
            <a:schemeClr val="accent6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09D9B004-A096-0400-F994-EDF3CEB4D8F2}"/>
              </a:ext>
            </a:extLst>
          </p:cNvPr>
          <p:cNvSpPr txBox="1"/>
          <p:nvPr/>
        </p:nvSpPr>
        <p:spPr>
          <a:xfrm>
            <a:off x="4776076" y="2938557"/>
            <a:ext cx="124435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/>
              <a:t>상세 내용</a:t>
            </a:r>
            <a:endParaRPr lang="en-US" altLang="ko-KR" sz="800"/>
          </a:p>
          <a:p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재료 소진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상품 품절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영업 마감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매장 사정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상품 정보 상이</a:t>
            </a:r>
            <a:endParaRPr lang="en-US" altLang="ko-KR" sz="800"/>
          </a:p>
        </p:txBody>
      </p:sp>
      <p:sp>
        <p:nvSpPr>
          <p:cNvPr id="14" name="직사각형 13">
            <a:extLst>
              <a:ext uri="{FF2B5EF4-FFF2-40B4-BE49-F238E27FC236}">
                <a16:creationId xmlns:a16="http://schemas.microsoft.com/office/drawing/2014/main" id="{6BB0957C-71E5-B76D-01C0-72A5DFEB6F20}"/>
              </a:ext>
            </a:extLst>
          </p:cNvPr>
          <p:cNvSpPr/>
          <p:nvPr/>
        </p:nvSpPr>
        <p:spPr>
          <a:xfrm>
            <a:off x="4792781" y="2174236"/>
            <a:ext cx="1355560" cy="448002"/>
          </a:xfrm>
          <a:prstGeom prst="rect">
            <a:avLst/>
          </a:prstGeom>
          <a:solidFill>
            <a:schemeClr val="accent6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8843CCD-727E-4BE0-E23B-A3034DB55766}"/>
              </a:ext>
            </a:extLst>
          </p:cNvPr>
          <p:cNvSpPr txBox="1"/>
          <p:nvPr/>
        </p:nvSpPr>
        <p:spPr>
          <a:xfrm>
            <a:off x="4832590" y="2299305"/>
            <a:ext cx="12746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/>
              <a:t>5</a:t>
            </a:r>
            <a:r>
              <a:rPr lang="ko-KR" altLang="en-US" sz="800"/>
              <a:t>분 간격으로 시간 선택</a:t>
            </a:r>
            <a:endParaRPr lang="en-US" altLang="ko-KR" sz="800"/>
          </a:p>
        </p:txBody>
      </p:sp>
      <p:sp>
        <p:nvSpPr>
          <p:cNvPr id="16" name="사각형: 둥근 모서리 15">
            <a:extLst>
              <a:ext uri="{FF2B5EF4-FFF2-40B4-BE49-F238E27FC236}">
                <a16:creationId xmlns:a16="http://schemas.microsoft.com/office/drawing/2014/main" id="{EE12C2C4-DF93-D4CE-EB91-4BE05A2B12D5}"/>
              </a:ext>
            </a:extLst>
          </p:cNvPr>
          <p:cNvSpPr/>
          <p:nvPr/>
        </p:nvSpPr>
        <p:spPr>
          <a:xfrm>
            <a:off x="3632911" y="5902333"/>
            <a:ext cx="470685" cy="22161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환불</a:t>
            </a:r>
          </a:p>
        </p:txBody>
      </p:sp>
      <p:grpSp>
        <p:nvGrpSpPr>
          <p:cNvPr id="53" name="그룹 52">
            <a:extLst>
              <a:ext uri="{FF2B5EF4-FFF2-40B4-BE49-F238E27FC236}">
                <a16:creationId xmlns:a16="http://schemas.microsoft.com/office/drawing/2014/main" id="{E8DC9596-116F-50D3-F032-8E635047FF4F}"/>
              </a:ext>
            </a:extLst>
          </p:cNvPr>
          <p:cNvGrpSpPr/>
          <p:nvPr/>
        </p:nvGrpSpPr>
        <p:grpSpPr>
          <a:xfrm>
            <a:off x="3868306" y="5670388"/>
            <a:ext cx="244417" cy="248362"/>
            <a:chOff x="1098607" y="3056422"/>
            <a:chExt cx="244417" cy="258694"/>
          </a:xfrm>
        </p:grpSpPr>
        <p:sp>
          <p:nvSpPr>
            <p:cNvPr id="54" name="이등변 삼각형 53">
              <a:extLst>
                <a:ext uri="{FF2B5EF4-FFF2-40B4-BE49-F238E27FC236}">
                  <a16:creationId xmlns:a16="http://schemas.microsoft.com/office/drawing/2014/main" id="{D445751E-739A-F4E6-88AE-893E8CD9C139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5" name="그룹 54">
              <a:extLst>
                <a:ext uri="{FF2B5EF4-FFF2-40B4-BE49-F238E27FC236}">
                  <a16:creationId xmlns:a16="http://schemas.microsoft.com/office/drawing/2014/main" id="{6AD1F897-83CB-77F9-EC0A-084A06AB6E2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8375"/>
              <a:chOff x="5640299" y="5239717"/>
              <a:chExt cx="244417" cy="208375"/>
            </a:xfrm>
          </p:grpSpPr>
          <p:sp>
            <p:nvSpPr>
              <p:cNvPr id="56" name="Oval 593">
                <a:extLst>
                  <a:ext uri="{FF2B5EF4-FFF2-40B4-BE49-F238E27FC236}">
                    <a16:creationId xmlns:a16="http://schemas.microsoft.com/office/drawing/2014/main" id="{9B2B3FA0-A29C-3905-21C3-1CA4E9C406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7" name="TextBox 14">
                <a:extLst>
                  <a:ext uri="{FF2B5EF4-FFF2-40B4-BE49-F238E27FC236}">
                    <a16:creationId xmlns:a16="http://schemas.microsoft.com/office/drawing/2014/main" id="{11ECCFE8-19AC-8A23-A261-6902A48DC41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83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7" name="그룹 16">
            <a:extLst>
              <a:ext uri="{FF2B5EF4-FFF2-40B4-BE49-F238E27FC236}">
                <a16:creationId xmlns:a16="http://schemas.microsoft.com/office/drawing/2014/main" id="{C2DB2F0E-7D7A-B3BF-7757-8FCBE49B68FF}"/>
              </a:ext>
            </a:extLst>
          </p:cNvPr>
          <p:cNvGrpSpPr/>
          <p:nvPr/>
        </p:nvGrpSpPr>
        <p:grpSpPr>
          <a:xfrm>
            <a:off x="6091667" y="5664064"/>
            <a:ext cx="244417" cy="248362"/>
            <a:chOff x="1098607" y="3056422"/>
            <a:chExt cx="244417" cy="258694"/>
          </a:xfrm>
        </p:grpSpPr>
        <p:sp>
          <p:nvSpPr>
            <p:cNvPr id="18" name="이등변 삼각형 17">
              <a:extLst>
                <a:ext uri="{FF2B5EF4-FFF2-40B4-BE49-F238E27FC236}">
                  <a16:creationId xmlns:a16="http://schemas.microsoft.com/office/drawing/2014/main" id="{EC231E5F-FAEC-3A7E-FB4D-3A0B1CEA864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9" name="그룹 18">
              <a:extLst>
                <a:ext uri="{FF2B5EF4-FFF2-40B4-BE49-F238E27FC236}">
                  <a16:creationId xmlns:a16="http://schemas.microsoft.com/office/drawing/2014/main" id="{D24F1DA9-1E46-0258-9C52-73AC8561281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8375"/>
              <a:chOff x="5640299" y="5239717"/>
              <a:chExt cx="244417" cy="208375"/>
            </a:xfrm>
          </p:grpSpPr>
          <p:sp>
            <p:nvSpPr>
              <p:cNvPr id="20" name="Oval 593">
                <a:extLst>
                  <a:ext uri="{FF2B5EF4-FFF2-40B4-BE49-F238E27FC236}">
                    <a16:creationId xmlns:a16="http://schemas.microsoft.com/office/drawing/2014/main" id="{7C2C1EC4-07C4-0087-D3A1-B955C02E77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1" name="TextBox 14">
                <a:extLst>
                  <a:ext uri="{FF2B5EF4-FFF2-40B4-BE49-F238E27FC236}">
                    <a16:creationId xmlns:a16="http://schemas.microsoft.com/office/drawing/2014/main" id="{EB40033A-7126-D767-217F-E97D5D0CF5F8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83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5" name="사각형: 둥근 모서리 24">
            <a:extLst>
              <a:ext uri="{FF2B5EF4-FFF2-40B4-BE49-F238E27FC236}">
                <a16:creationId xmlns:a16="http://schemas.microsoft.com/office/drawing/2014/main" id="{D9068F25-CD57-09DF-4DA9-66B214C508B1}"/>
              </a:ext>
            </a:extLst>
          </p:cNvPr>
          <p:cNvSpPr/>
          <p:nvPr/>
        </p:nvSpPr>
        <p:spPr>
          <a:xfrm>
            <a:off x="1625681" y="4369036"/>
            <a:ext cx="2180840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주문자 취소 사유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9" name="사각형: 둥근 모서리 28">
            <a:extLst>
              <a:ext uri="{FF2B5EF4-FFF2-40B4-BE49-F238E27FC236}">
                <a16:creationId xmlns:a16="http://schemas.microsoft.com/office/drawing/2014/main" id="{21B3E2A7-6B1E-6230-28FC-CCC61FFD4443}"/>
              </a:ext>
            </a:extLst>
          </p:cNvPr>
          <p:cNvSpPr/>
          <p:nvPr/>
        </p:nvSpPr>
        <p:spPr>
          <a:xfrm>
            <a:off x="1627517" y="4008847"/>
            <a:ext cx="75643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취소 완료</a:t>
            </a:r>
          </a:p>
        </p:txBody>
      </p:sp>
      <p:cxnSp>
        <p:nvCxnSpPr>
          <p:cNvPr id="35" name="직선 화살표 연결선 34">
            <a:extLst>
              <a:ext uri="{FF2B5EF4-FFF2-40B4-BE49-F238E27FC236}">
                <a16:creationId xmlns:a16="http://schemas.microsoft.com/office/drawing/2014/main" id="{BF524590-5FA0-7C22-7D26-0CF0C0DA87FA}"/>
              </a:ext>
            </a:extLst>
          </p:cNvPr>
          <p:cNvCxnSpPr>
            <a:cxnSpLocks/>
          </p:cNvCxnSpPr>
          <p:nvPr/>
        </p:nvCxnSpPr>
        <p:spPr>
          <a:xfrm>
            <a:off x="3814319" y="4505921"/>
            <a:ext cx="181026" cy="74459"/>
          </a:xfrm>
          <a:prstGeom prst="straightConnector1">
            <a:avLst/>
          </a:prstGeom>
          <a:ln>
            <a:solidFill>
              <a:schemeClr val="accent6"/>
            </a:solidFill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36" name="직사각형 35">
            <a:extLst>
              <a:ext uri="{FF2B5EF4-FFF2-40B4-BE49-F238E27FC236}">
                <a16:creationId xmlns:a16="http://schemas.microsoft.com/office/drawing/2014/main" id="{0782378E-F01E-2F80-351B-2D82993A8CB9}"/>
              </a:ext>
            </a:extLst>
          </p:cNvPr>
          <p:cNvSpPr/>
          <p:nvPr/>
        </p:nvSpPr>
        <p:spPr>
          <a:xfrm>
            <a:off x="3960099" y="4371245"/>
            <a:ext cx="1514857" cy="964136"/>
          </a:xfrm>
          <a:prstGeom prst="rect">
            <a:avLst/>
          </a:prstGeom>
          <a:solidFill>
            <a:schemeClr val="accent6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AFC19AF4-F07D-0558-2B61-122CF57037C8}"/>
              </a:ext>
            </a:extLst>
          </p:cNvPr>
          <p:cNvSpPr txBox="1"/>
          <p:nvPr/>
        </p:nvSpPr>
        <p:spPr>
          <a:xfrm>
            <a:off x="3999909" y="4432305"/>
            <a:ext cx="132731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/>
              <a:t>상세 내용</a:t>
            </a:r>
            <a:endParaRPr lang="en-US" altLang="ko-KR" sz="800"/>
          </a:p>
          <a:p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구매 의사 없어짐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주문 실수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수령 시간 지연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기타</a:t>
            </a:r>
            <a:endParaRPr lang="en-US" altLang="ko-KR" sz="800"/>
          </a:p>
        </p:txBody>
      </p:sp>
      <p:sp>
        <p:nvSpPr>
          <p:cNvPr id="38" name="사각형: 둥근 모서리 37">
            <a:extLst>
              <a:ext uri="{FF2B5EF4-FFF2-40B4-BE49-F238E27FC236}">
                <a16:creationId xmlns:a16="http://schemas.microsoft.com/office/drawing/2014/main" id="{FE53F984-D827-BFE3-8840-0E1291770432}"/>
              </a:ext>
            </a:extLst>
          </p:cNvPr>
          <p:cNvSpPr/>
          <p:nvPr/>
        </p:nvSpPr>
        <p:spPr>
          <a:xfrm>
            <a:off x="1621333" y="4686198"/>
            <a:ext cx="2180840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수령 완료</a:t>
            </a:r>
          </a:p>
        </p:txBody>
      </p:sp>
      <p:cxnSp>
        <p:nvCxnSpPr>
          <p:cNvPr id="39" name="직선 화살표 연결선 38">
            <a:extLst>
              <a:ext uri="{FF2B5EF4-FFF2-40B4-BE49-F238E27FC236}">
                <a16:creationId xmlns:a16="http://schemas.microsoft.com/office/drawing/2014/main" id="{3A830447-444D-A77C-7C50-806F3605037B}"/>
              </a:ext>
            </a:extLst>
          </p:cNvPr>
          <p:cNvCxnSpPr>
            <a:cxnSpLocks/>
            <a:stCxn id="38" idx="3"/>
          </p:cNvCxnSpPr>
          <p:nvPr/>
        </p:nvCxnSpPr>
        <p:spPr>
          <a:xfrm flipV="1">
            <a:off x="3802173" y="4320843"/>
            <a:ext cx="1883980" cy="480771"/>
          </a:xfrm>
          <a:prstGeom prst="straightConnector1">
            <a:avLst/>
          </a:prstGeom>
          <a:ln>
            <a:solidFill>
              <a:schemeClr val="accent6"/>
            </a:solidFill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40" name="직사각형 39">
            <a:extLst>
              <a:ext uri="{FF2B5EF4-FFF2-40B4-BE49-F238E27FC236}">
                <a16:creationId xmlns:a16="http://schemas.microsoft.com/office/drawing/2014/main" id="{4CA180F8-D4A5-30DC-81F7-A3E34167154B}"/>
              </a:ext>
            </a:extLst>
          </p:cNvPr>
          <p:cNvSpPr/>
          <p:nvPr/>
        </p:nvSpPr>
        <p:spPr>
          <a:xfrm>
            <a:off x="5650907" y="4111708"/>
            <a:ext cx="1514857" cy="1311013"/>
          </a:xfrm>
          <a:prstGeom prst="rect">
            <a:avLst/>
          </a:prstGeom>
          <a:solidFill>
            <a:schemeClr val="accent6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008A5374-3A81-2CDE-284F-A254AADB8E55}"/>
              </a:ext>
            </a:extLst>
          </p:cNvPr>
          <p:cNvSpPr txBox="1"/>
          <p:nvPr/>
        </p:nvSpPr>
        <p:spPr>
          <a:xfrm>
            <a:off x="5699861" y="4181912"/>
            <a:ext cx="132731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/>
              <a:t>상세 내용</a:t>
            </a:r>
            <a:endParaRPr lang="en-US" altLang="ko-KR" sz="800"/>
          </a:p>
          <a:p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주문 확인 중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주문 확정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수령 대기 중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수령 완료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주문자 취소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매장 취소</a:t>
            </a:r>
            <a:r>
              <a:rPr lang="en-US" altLang="ko-KR" sz="800"/>
              <a:t>(</a:t>
            </a:r>
            <a:r>
              <a:rPr lang="ko-KR" altLang="en-US" sz="800"/>
              <a:t>주문 불가</a:t>
            </a:r>
            <a:r>
              <a:rPr lang="en-US" altLang="ko-KR" sz="800"/>
              <a:t>)</a:t>
            </a:r>
          </a:p>
          <a:p>
            <a:pPr marL="171450" indent="-171450">
              <a:buFontTx/>
              <a:buChar char="-"/>
            </a:pPr>
            <a:r>
              <a:rPr lang="ko-KR" altLang="en-US" sz="800"/>
              <a:t>환불</a:t>
            </a:r>
            <a:endParaRPr lang="en-US" altLang="ko-KR" sz="800"/>
          </a:p>
        </p:txBody>
      </p:sp>
      <p:sp>
        <p:nvSpPr>
          <p:cNvPr id="68" name="TextBox 67"/>
          <p:cNvSpPr txBox="1"/>
          <p:nvPr/>
        </p:nvSpPr>
        <p:spPr>
          <a:xfrm>
            <a:off x="7945330" y="1014953"/>
            <a:ext cx="3633537" cy="4801314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/>
              <a:t>1.Menu navigation</a:t>
            </a:r>
          </a:p>
          <a:p>
            <a:r>
              <a:rPr lang="en-US" altLang="ko-KR" sz="900" dirty="0"/>
              <a:t>  </a:t>
            </a:r>
            <a:r>
              <a:rPr lang="ko-KR" altLang="en-US" sz="900" dirty="0" smtClean="0"/>
              <a:t>스마트 오더 </a:t>
            </a:r>
            <a:r>
              <a:rPr lang="ko-KR" altLang="en-US" sz="900" dirty="0"/>
              <a:t>관리 </a:t>
            </a:r>
            <a:r>
              <a:rPr lang="en-US" altLang="ko-KR" sz="900" dirty="0"/>
              <a:t>&gt; </a:t>
            </a:r>
            <a:r>
              <a:rPr lang="ko-KR" altLang="en-US" sz="900" dirty="0" smtClean="0"/>
              <a:t>주문</a:t>
            </a:r>
            <a:r>
              <a:rPr lang="en-US" altLang="ko-KR" sz="900" dirty="0"/>
              <a:t> </a:t>
            </a:r>
            <a:r>
              <a:rPr lang="ko-KR" altLang="en-US" sz="900" dirty="0" smtClean="0"/>
              <a:t>관리 </a:t>
            </a:r>
            <a:r>
              <a:rPr lang="en-US" altLang="ko-KR" sz="900" dirty="0" smtClean="0"/>
              <a:t>(order management) &gt; </a:t>
            </a:r>
            <a:r>
              <a:rPr lang="ko-KR" altLang="en-US" sz="900" b="1" dirty="0" smtClean="0"/>
              <a:t>상세 </a:t>
            </a:r>
            <a:r>
              <a:rPr lang="en-US" altLang="ko-KR" sz="900" b="1" dirty="0" smtClean="0"/>
              <a:t>(Modify)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1.Fields</a:t>
            </a:r>
            <a:endParaRPr lang="en-US" altLang="ko-KR" sz="900" b="1" dirty="0" smtClean="0"/>
          </a:p>
          <a:p>
            <a:r>
              <a:rPr lang="en-US" altLang="ko-KR" sz="900" b="1" dirty="0"/>
              <a:t> </a:t>
            </a:r>
            <a:r>
              <a:rPr lang="en-US" altLang="ko-KR" sz="900" b="1" dirty="0" smtClean="0"/>
              <a:t> </a:t>
            </a:r>
            <a:r>
              <a:rPr lang="en-US" altLang="ko-KR" sz="900" dirty="0" smtClean="0"/>
              <a:t>2) </a:t>
            </a:r>
            <a:r>
              <a:rPr lang="ko-KR" altLang="en-US" sz="900" dirty="0"/>
              <a:t>현금 </a:t>
            </a:r>
            <a:r>
              <a:rPr lang="ko-KR" altLang="en-US" sz="900" dirty="0" smtClean="0"/>
              <a:t>영수증 </a:t>
            </a:r>
            <a:r>
              <a:rPr lang="en-US" altLang="ko-KR" sz="900" dirty="0" smtClean="0"/>
              <a:t>: </a:t>
            </a:r>
            <a:r>
              <a:rPr lang="en-US" altLang="ko-KR" sz="900" dirty="0"/>
              <a:t>{</a:t>
            </a:r>
            <a:r>
              <a:rPr lang="en-US" altLang="ko-KR" sz="900" dirty="0" err="1"/>
              <a:t>receipt_request_type</a:t>
            </a:r>
            <a:r>
              <a:rPr lang="en-US" altLang="ko-KR" sz="900" dirty="0" smtClean="0"/>
              <a:t>} / </a:t>
            </a:r>
            <a:r>
              <a:rPr lang="en-US" altLang="ko-KR" sz="900" dirty="0"/>
              <a:t>{</a:t>
            </a:r>
            <a:r>
              <a:rPr lang="en-US" altLang="ko-KR" sz="900" dirty="0" err="1"/>
              <a:t>receipt_target</a:t>
            </a:r>
            <a:r>
              <a:rPr lang="en-US" altLang="ko-KR" sz="900" dirty="0" smtClean="0"/>
              <a:t>} (next to </a:t>
            </a:r>
            <a:r>
              <a:rPr lang="ko-KR" altLang="en-US" sz="900" dirty="0" smtClean="0"/>
              <a:t>수령 가능 시간 </a:t>
            </a:r>
            <a:r>
              <a:rPr lang="en-US" altLang="ko-KR" sz="900" dirty="0" smtClean="0"/>
              <a:t>field)</a:t>
            </a:r>
          </a:p>
          <a:p>
            <a:r>
              <a:rPr lang="en-US" altLang="ko-KR" sz="900" b="1" dirty="0"/>
              <a:t> </a:t>
            </a:r>
            <a:r>
              <a:rPr lang="en-US" altLang="ko-KR" sz="900" b="1" dirty="0" smtClean="0"/>
              <a:t>   - same with </a:t>
            </a:r>
            <a:r>
              <a:rPr lang="ko-KR" altLang="en-US" sz="900" b="1" dirty="0" smtClean="0"/>
              <a:t>온라인몰 관리 </a:t>
            </a:r>
            <a:r>
              <a:rPr lang="en-US" altLang="ko-KR" sz="900" b="1" dirty="0" smtClean="0"/>
              <a:t>&gt; </a:t>
            </a:r>
            <a:r>
              <a:rPr lang="ko-KR" altLang="en-US" sz="900" b="1" dirty="0" smtClean="0"/>
              <a:t>주문</a:t>
            </a:r>
            <a:r>
              <a:rPr lang="en-US" altLang="ko-KR" sz="900" b="1" dirty="0" smtClean="0"/>
              <a:t>/</a:t>
            </a:r>
            <a:r>
              <a:rPr lang="ko-KR" altLang="en-US" sz="900" b="1" dirty="0" smtClean="0"/>
              <a:t>배송 관리 </a:t>
            </a:r>
            <a:r>
              <a:rPr lang="en-US" altLang="ko-KR" sz="900" b="1" dirty="0" smtClean="0"/>
              <a:t>&gt; </a:t>
            </a:r>
            <a:r>
              <a:rPr lang="ko-KR" altLang="en-US" sz="900" b="1" dirty="0" smtClean="0"/>
              <a:t>상세</a:t>
            </a:r>
            <a:r>
              <a:rPr lang="en-US" altLang="ko-KR" sz="900" b="1" dirty="0" smtClean="0"/>
              <a:t>(Modify) page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3) </a:t>
            </a:r>
            <a:r>
              <a:rPr lang="ko-KR" altLang="en-US" sz="900" dirty="0" smtClean="0"/>
              <a:t>주문 상태 </a:t>
            </a:r>
            <a:r>
              <a:rPr lang="en-US" altLang="ko-KR" sz="900" dirty="0"/>
              <a:t>: {</a:t>
            </a:r>
            <a:r>
              <a:rPr lang="en-US" altLang="ko-KR" sz="900" dirty="0" err="1"/>
              <a:t>smart_order_status</a:t>
            </a:r>
            <a:r>
              <a:rPr lang="en-US" altLang="ko-KR" sz="900" dirty="0"/>
              <a:t>}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</a:t>
            </a:r>
            <a:r>
              <a:rPr lang="en-US" altLang="ko-KR" sz="900" dirty="0" err="1" smtClean="0"/>
              <a:t>selectbox</a:t>
            </a:r>
            <a:r>
              <a:rPr lang="en-US" altLang="ko-KR" sz="900" dirty="0" smtClean="0"/>
              <a:t> options: SS codes</a:t>
            </a:r>
            <a:r>
              <a:rPr lang="en-US" altLang="ko-KR" sz="900" b="1" dirty="0" smtClean="0"/>
              <a:t> (editable)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4) </a:t>
            </a:r>
            <a:r>
              <a:rPr lang="ko-KR" altLang="en-US" sz="900" dirty="0" smtClean="0"/>
              <a:t>주문 불가 사유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reject_reason_type</a:t>
            </a:r>
            <a:r>
              <a:rPr lang="en-US" altLang="ko-KR" sz="900" dirty="0" smtClean="0"/>
              <a:t>}</a:t>
            </a:r>
            <a:r>
              <a:rPr lang="en-US" altLang="ko-KR" sz="900" b="1" dirty="0" smtClean="0"/>
              <a:t> (NEW)</a:t>
            </a:r>
          </a:p>
          <a:p>
            <a:r>
              <a:rPr lang="en-US" altLang="ko-KR" sz="900" b="1" dirty="0"/>
              <a:t> </a:t>
            </a:r>
            <a:r>
              <a:rPr lang="en-US" altLang="ko-KR" sz="900" b="1" dirty="0" smtClean="0"/>
              <a:t>   - if </a:t>
            </a:r>
            <a:r>
              <a:rPr lang="en-US" altLang="ko-KR" sz="900" b="1" dirty="0" err="1" smtClean="0"/>
              <a:t>smart_order_status</a:t>
            </a:r>
            <a:r>
              <a:rPr lang="en-US" altLang="ko-KR" sz="900" b="1" dirty="0"/>
              <a:t> = ‘</a:t>
            </a:r>
            <a:r>
              <a:rPr lang="en-US" altLang="ko-KR" sz="900" b="1" dirty="0" smtClean="0"/>
              <a:t>SS10’, enable it (if not, disable it)</a:t>
            </a:r>
          </a:p>
          <a:p>
            <a:r>
              <a:rPr lang="en-US" altLang="ko-KR" sz="900" b="1" dirty="0"/>
              <a:t> </a:t>
            </a:r>
            <a:r>
              <a:rPr lang="en-US" altLang="ko-KR" sz="900" b="1" dirty="0" smtClean="0"/>
              <a:t>   </a:t>
            </a:r>
            <a:r>
              <a:rPr lang="en-US" altLang="ko-KR" sz="900" dirty="0" smtClean="0"/>
              <a:t>a) </a:t>
            </a:r>
            <a:r>
              <a:rPr lang="en-US" altLang="ko-KR" sz="900" dirty="0" err="1" smtClean="0"/>
              <a:t>selectbox</a:t>
            </a:r>
            <a:r>
              <a:rPr lang="en-US" altLang="ko-KR" sz="900" dirty="0" smtClean="0"/>
              <a:t> options: </a:t>
            </a:r>
            <a:r>
              <a:rPr lang="ko-KR" altLang="en-US" sz="900" dirty="0" smtClean="0"/>
              <a:t>선택</a:t>
            </a:r>
            <a:r>
              <a:rPr lang="en-US" altLang="ko-KR" sz="900" dirty="0" smtClean="0"/>
              <a:t>(select), SC codes</a:t>
            </a:r>
            <a:r>
              <a:rPr lang="en-US" altLang="ko-KR" sz="900" b="1" dirty="0" smtClean="0"/>
              <a:t/>
            </a:r>
            <a:br>
              <a:rPr lang="en-US" altLang="ko-KR" sz="900" b="1" dirty="0" smtClean="0"/>
            </a:br>
            <a:r>
              <a:rPr lang="en-US" altLang="ko-KR" sz="900" b="1" dirty="0" smtClean="0"/>
              <a:t>  </a:t>
            </a:r>
            <a:r>
              <a:rPr lang="en-US" altLang="ko-KR" sz="900" dirty="0" smtClean="0"/>
              <a:t>5) </a:t>
            </a:r>
            <a:r>
              <a:rPr lang="ko-KR" altLang="en-US" sz="900" dirty="0" smtClean="0"/>
              <a:t>주문자 취소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-</a:t>
            </a:r>
            <a:r>
              <a:rPr lang="en-US" altLang="ko-KR" sz="900" b="1" dirty="0" smtClean="0"/>
              <a:t> if </a:t>
            </a:r>
            <a:r>
              <a:rPr lang="en-US" altLang="ko-KR" sz="900" b="1" dirty="0" err="1" smtClean="0"/>
              <a:t>claim_status</a:t>
            </a:r>
            <a:r>
              <a:rPr lang="en-US" altLang="ko-KR" sz="900" b="1" dirty="0"/>
              <a:t> </a:t>
            </a:r>
            <a:r>
              <a:rPr lang="en-US" altLang="ko-KR" sz="900" b="1" dirty="0" smtClean="0"/>
              <a:t>is ‘CS10’ or ‘CS11’, show the row (if not, hide it)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</a:t>
            </a:r>
            <a:r>
              <a:rPr lang="en-US" altLang="ko-KR" sz="900" dirty="0" err="1" smtClean="0"/>
              <a:t>inpubtox</a:t>
            </a:r>
            <a:r>
              <a:rPr lang="en-US" altLang="ko-KR" sz="900" dirty="0"/>
              <a:t> : {</a:t>
            </a:r>
            <a:r>
              <a:rPr lang="en-US" altLang="ko-KR" sz="900" dirty="0" err="1" smtClean="0"/>
              <a:t>claim_status</a:t>
            </a:r>
            <a:r>
              <a:rPr lang="en-US" altLang="ko-KR" sz="900" dirty="0" smtClean="0"/>
              <a:t>} (show code name)</a:t>
            </a:r>
            <a:br>
              <a:rPr lang="en-US" altLang="ko-KR" sz="900" dirty="0" smtClean="0"/>
            </a:br>
            <a:r>
              <a:rPr lang="en-US" altLang="ko-KR" sz="900" dirty="0" smtClean="0"/>
              <a:t>    b) checkbox : </a:t>
            </a:r>
            <a:r>
              <a:rPr lang="ko-KR" altLang="en-US" sz="900" dirty="0" smtClean="0"/>
              <a:t>취소 완료 </a:t>
            </a:r>
            <a:r>
              <a:rPr lang="en-US" altLang="ko-KR" sz="900" dirty="0" smtClean="0"/>
              <a:t>(cancel complete)</a:t>
            </a:r>
            <a:r>
              <a:rPr lang="en-US" altLang="ko-KR" sz="900" b="1" dirty="0" smtClean="0"/>
              <a:t> (editable)</a:t>
            </a:r>
            <a:r>
              <a:rPr lang="en-US" altLang="ko-KR" sz="900" dirty="0" smtClean="0"/>
              <a:t/>
            </a:r>
            <a:br>
              <a:rPr lang="en-US" altLang="ko-KR" sz="900" dirty="0" smtClean="0"/>
            </a:br>
            <a:r>
              <a:rPr lang="en-US" altLang="ko-KR" sz="900" dirty="0" smtClean="0"/>
              <a:t>      </a:t>
            </a:r>
            <a:r>
              <a:rPr lang="en-US" altLang="ko-KR" sz="900" b="1" dirty="0" smtClean="0"/>
              <a:t>- if </a:t>
            </a:r>
            <a:r>
              <a:rPr lang="en-US" altLang="ko-KR" sz="900" b="1" dirty="0" err="1"/>
              <a:t>claim_status</a:t>
            </a:r>
            <a:r>
              <a:rPr lang="en-US" altLang="ko-KR" sz="900" b="1" dirty="0"/>
              <a:t> is ‘CS10</a:t>
            </a:r>
            <a:r>
              <a:rPr lang="en-US" altLang="ko-KR" sz="900" b="1" dirty="0" smtClean="0"/>
              <a:t>’, show it (it not, hide it)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6) </a:t>
            </a:r>
            <a:r>
              <a:rPr lang="ko-KR" altLang="en-US" sz="900" dirty="0" smtClean="0"/>
              <a:t>취소 사유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</a:t>
            </a:r>
            <a:r>
              <a:rPr lang="en-US" altLang="ko-KR" sz="900" b="1" dirty="0" smtClean="0"/>
              <a:t>- </a:t>
            </a:r>
            <a:r>
              <a:rPr lang="en-US" altLang="ko-KR" sz="900" b="1" dirty="0"/>
              <a:t>if </a:t>
            </a:r>
            <a:r>
              <a:rPr lang="en-US" altLang="ko-KR" sz="900" b="1" dirty="0" err="1"/>
              <a:t>claim_status</a:t>
            </a:r>
            <a:r>
              <a:rPr lang="en-US" altLang="ko-KR" sz="900" b="1" dirty="0"/>
              <a:t> is ‘CS10’ or ‘CS11’, show the row (if not, hide it)</a:t>
            </a:r>
            <a:endParaRPr lang="en-US" altLang="ko-KR" sz="900" b="1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</a:t>
            </a:r>
            <a:r>
              <a:rPr lang="en-US" altLang="ko-KR" sz="900" dirty="0" err="1" smtClean="0"/>
              <a:t>inputbox</a:t>
            </a:r>
            <a:r>
              <a:rPr lang="en-US" altLang="ko-KR" sz="900" dirty="0"/>
              <a:t> : {</a:t>
            </a:r>
            <a:r>
              <a:rPr lang="en-US" altLang="ko-KR" sz="900" dirty="0" err="1" smtClean="0"/>
              <a:t>claim_reason_type</a:t>
            </a:r>
            <a:r>
              <a:rPr lang="en-US" altLang="ko-KR" sz="900" dirty="0" smtClean="0"/>
              <a:t>} (show code name)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2.Buttons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저장 </a:t>
            </a:r>
            <a:r>
              <a:rPr lang="en-US" altLang="ko-KR" sz="900" dirty="0" smtClean="0"/>
              <a:t>(save)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{PROCESS]</a:t>
            </a:r>
            <a:br>
              <a:rPr lang="en-US" altLang="ko-KR" sz="900" dirty="0" smtClean="0"/>
            </a:br>
            <a:r>
              <a:rPr lang="en-US" altLang="ko-KR" sz="900" dirty="0" smtClean="0"/>
              <a:t>     UPDATE </a:t>
            </a:r>
            <a:r>
              <a:rPr lang="en-US" altLang="ko-KR" sz="900" dirty="0" err="1" smtClean="0"/>
              <a:t>st_order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set value of editable fields (</a:t>
            </a:r>
            <a:r>
              <a:rPr lang="ko-KR" altLang="en-US" sz="900" dirty="0" smtClean="0"/>
              <a:t>수령 가능 시간 </a:t>
            </a:r>
            <a:r>
              <a:rPr lang="en-US" altLang="ko-KR" sz="900" dirty="0" smtClean="0"/>
              <a:t>/ </a:t>
            </a:r>
            <a:r>
              <a:rPr lang="ko-KR" altLang="en-US" sz="900" dirty="0" smtClean="0"/>
              <a:t>주문 상태 </a:t>
            </a:r>
            <a:r>
              <a:rPr lang="en-US" altLang="ko-KR" sz="900" dirty="0" smtClean="0"/>
              <a:t>/ </a:t>
            </a:r>
            <a:r>
              <a:rPr lang="ko-KR" altLang="en-US" sz="900" dirty="0" smtClean="0"/>
              <a:t>주문 불가 사유</a:t>
            </a:r>
            <a:r>
              <a:rPr lang="en-US" altLang="ko-KR" sz="900" dirty="0" smtClean="0"/>
              <a:t>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</a:t>
            </a:r>
            <a:r>
              <a:rPr lang="ko-KR" altLang="en-US" sz="900" dirty="0" smtClean="0"/>
              <a:t>취소 </a:t>
            </a:r>
            <a:r>
              <a:rPr lang="en-US" altLang="ko-KR" sz="900" dirty="0" smtClean="0"/>
              <a:t>(cancel) : if clicks, move to the list page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3) </a:t>
            </a:r>
            <a:r>
              <a:rPr lang="ko-KR" altLang="en-US" sz="900" dirty="0" smtClean="0"/>
              <a:t>준비 완료 안내 </a:t>
            </a:r>
            <a:r>
              <a:rPr lang="en-US" altLang="ko-KR" sz="900" dirty="0" smtClean="0"/>
              <a:t>(prepare complete notice) button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- </a:t>
            </a:r>
            <a:r>
              <a:rPr lang="en-US" altLang="ko-KR" sz="900" b="1" dirty="0" smtClean="0"/>
              <a:t>NOT DEFINE</a:t>
            </a:r>
          </a:p>
        </p:txBody>
      </p:sp>
    </p:spTree>
    <p:extLst>
      <p:ext uri="{BB962C8B-B14F-4D97-AF65-F5344CB8AC3E}">
        <p14:creationId xmlns:p14="http://schemas.microsoft.com/office/powerpoint/2010/main" val="1198339533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E5A6CA94-A724-7CA1-9112-D474220DF02A}"/>
              </a:ext>
            </a:extLst>
          </p:cNvPr>
          <p:cNvSpPr/>
          <p:nvPr/>
        </p:nvSpPr>
        <p:spPr>
          <a:xfrm>
            <a:off x="762508" y="2380073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42F57CA-2E81-4FD6-5D97-DBDC6788E1C7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27308" y="2683192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D6213DC-60D1-BA55-CA45-F908A76FDAD1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312801" y="333754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0714DAD-8A80-7EC2-E3D2-40B8ED9D8B8D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441981" y="333754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Close Button">
            <a:extLst>
              <a:ext uri="{FF2B5EF4-FFF2-40B4-BE49-F238E27FC236}">
                <a16:creationId xmlns:a16="http://schemas.microsoft.com/office/drawing/2014/main" id="{DBD904AE-7AC9-1AF8-168D-3DFFEDF94006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792222" y="2459377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472CE1F-6EAA-72A6-BFFC-355CFA91BB53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62857" y="2832149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주문을 승인하시겠습니까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E0589B1-C5ED-E701-0967-C6891ECD4ED4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762508" y="2398509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2" name="그룹 11">
            <a:extLst>
              <a:ext uri="{FF2B5EF4-FFF2-40B4-BE49-F238E27FC236}">
                <a16:creationId xmlns:a16="http://schemas.microsoft.com/office/drawing/2014/main" id="{6F4A0EA4-C96D-C7EF-C683-0F05C059B234}"/>
              </a:ext>
            </a:extLst>
          </p:cNvPr>
          <p:cNvGrpSpPr/>
          <p:nvPr/>
        </p:nvGrpSpPr>
        <p:grpSpPr>
          <a:xfrm>
            <a:off x="1001538" y="2222486"/>
            <a:ext cx="244417" cy="258694"/>
            <a:chOff x="1098607" y="3056422"/>
            <a:chExt cx="244417" cy="258694"/>
          </a:xfrm>
        </p:grpSpPr>
        <p:sp>
          <p:nvSpPr>
            <p:cNvPr id="13" name="이등변 삼각형 12">
              <a:extLst>
                <a:ext uri="{FF2B5EF4-FFF2-40B4-BE49-F238E27FC236}">
                  <a16:creationId xmlns:a16="http://schemas.microsoft.com/office/drawing/2014/main" id="{92AA55AB-913C-B08B-0F11-BA7D8CEA899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" name="그룹 13">
              <a:extLst>
                <a:ext uri="{FF2B5EF4-FFF2-40B4-BE49-F238E27FC236}">
                  <a16:creationId xmlns:a16="http://schemas.microsoft.com/office/drawing/2014/main" id="{C663547E-6A6B-42DF-C381-38DB0F13EB4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" name="Oval 593">
                <a:extLst>
                  <a:ext uri="{FF2B5EF4-FFF2-40B4-BE49-F238E27FC236}">
                    <a16:creationId xmlns:a16="http://schemas.microsoft.com/office/drawing/2014/main" id="{230E98AF-4C3D-E568-EE2C-26CEF147EE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" name="TextBox 14">
                <a:extLst>
                  <a:ext uri="{FF2B5EF4-FFF2-40B4-BE49-F238E27FC236}">
                    <a16:creationId xmlns:a16="http://schemas.microsoft.com/office/drawing/2014/main" id="{11AEB044-DBDA-7CDD-26F2-185D0F46A64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7AF07027-B606-CAE7-5823-B8E9398DE9D6}"/>
              </a:ext>
            </a:extLst>
          </p:cNvPr>
          <p:cNvSpPr/>
          <p:nvPr/>
        </p:nvSpPr>
        <p:spPr>
          <a:xfrm>
            <a:off x="762508" y="4103877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4ACA840-9E70-CBCB-13B8-B322BCD2AA1D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27308" y="4406996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CB27F57-1984-151A-6569-4D6B91BB3061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2312801" y="506135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6670681-E986-5E5A-614C-5E1772BFA24C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1441981" y="506135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" name="Close Button">
            <a:extLst>
              <a:ext uri="{FF2B5EF4-FFF2-40B4-BE49-F238E27FC236}">
                <a16:creationId xmlns:a16="http://schemas.microsoft.com/office/drawing/2014/main" id="{2D5419A8-1FE2-9A95-E60A-18E176565F6B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3792222" y="4183181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C21E252-4061-6B4C-D20B-456CB44B3D92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62857" y="4555953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주문 불가를 안내하고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, </a:t>
            </a:r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주문을 취소하시겠습니까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678FE73-F3A1-1400-4DDE-F0D063156474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762508" y="4122313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C44300D3-4169-9F78-00FB-2B20B407F039}"/>
              </a:ext>
            </a:extLst>
          </p:cNvPr>
          <p:cNvGrpSpPr/>
          <p:nvPr/>
        </p:nvGrpSpPr>
        <p:grpSpPr>
          <a:xfrm>
            <a:off x="1001538" y="3946290"/>
            <a:ext cx="244417" cy="258694"/>
            <a:chOff x="1098607" y="3056422"/>
            <a:chExt cx="244417" cy="258694"/>
          </a:xfrm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67F63BF3-6829-3838-53E2-9DC220242ABB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6" name="그룹 25">
              <a:extLst>
                <a:ext uri="{FF2B5EF4-FFF2-40B4-BE49-F238E27FC236}">
                  <a16:creationId xmlns:a16="http://schemas.microsoft.com/office/drawing/2014/main" id="{E5C566A7-A482-E419-699C-06FBC5313A9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7" name="Oval 593">
                <a:extLst>
                  <a:ext uri="{FF2B5EF4-FFF2-40B4-BE49-F238E27FC236}">
                    <a16:creationId xmlns:a16="http://schemas.microsoft.com/office/drawing/2014/main" id="{EE263F2E-31C9-9E3A-7353-906F45D716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" name="TextBox 14">
                <a:extLst>
                  <a:ext uri="{FF2B5EF4-FFF2-40B4-BE49-F238E27FC236}">
                    <a16:creationId xmlns:a16="http://schemas.microsoft.com/office/drawing/2014/main" id="{452348B5-C6E5-B83A-1623-F8D1F814221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9" name="직사각형 28">
            <a:extLst>
              <a:ext uri="{FF2B5EF4-FFF2-40B4-BE49-F238E27FC236}">
                <a16:creationId xmlns:a16="http://schemas.microsoft.com/office/drawing/2014/main" id="{97147777-EE99-7406-63E5-FDA004DD3AC3}"/>
              </a:ext>
            </a:extLst>
          </p:cNvPr>
          <p:cNvSpPr/>
          <p:nvPr/>
        </p:nvSpPr>
        <p:spPr>
          <a:xfrm>
            <a:off x="4243611" y="2381853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CAD38AF-F433-09A9-79A2-9A29FCF48C0E}"/>
              </a:ext>
            </a:extLst>
          </p:cNvPr>
          <p:cNvSpPr/>
          <p:nvPr>
            <p:custDataLst>
              <p:tags r:id="rId13"/>
            </p:custDataLst>
          </p:nvPr>
        </p:nvSpPr>
        <p:spPr>
          <a:xfrm>
            <a:off x="4308411" y="2684972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9CE0ADA-21CF-42F6-F2C1-E604CAA09F55}"/>
              </a:ext>
            </a:extLst>
          </p:cNvPr>
          <p:cNvSpPr>
            <a:spLocks/>
          </p:cNvSpPr>
          <p:nvPr>
            <p:custDataLst>
              <p:tags r:id="rId14"/>
            </p:custDataLst>
          </p:nvPr>
        </p:nvSpPr>
        <p:spPr bwMode="auto">
          <a:xfrm>
            <a:off x="5793904" y="333932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2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40B7BBA-6B88-20D4-C299-CE372799F867}"/>
              </a:ext>
            </a:extLst>
          </p:cNvPr>
          <p:cNvSpPr>
            <a:spLocks/>
          </p:cNvSpPr>
          <p:nvPr>
            <p:custDataLst>
              <p:tags r:id="rId15"/>
            </p:custDataLst>
          </p:nvPr>
        </p:nvSpPr>
        <p:spPr bwMode="auto">
          <a:xfrm>
            <a:off x="4923084" y="333932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3" name="Close Button">
            <a:extLst>
              <a:ext uri="{FF2B5EF4-FFF2-40B4-BE49-F238E27FC236}">
                <a16:creationId xmlns:a16="http://schemas.microsoft.com/office/drawing/2014/main" id="{A0B2D4FE-2ADB-C92A-4B5D-D0876246A082}"/>
              </a:ext>
            </a:extLst>
          </p:cNvPr>
          <p:cNvSpPr>
            <a:spLocks noChangeAspect="1"/>
          </p:cNvSpPr>
          <p:nvPr>
            <p:custDataLst>
              <p:tags r:id="rId16"/>
            </p:custDataLst>
          </p:nvPr>
        </p:nvSpPr>
        <p:spPr bwMode="auto">
          <a:xfrm>
            <a:off x="7273325" y="2461157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DE707DC-5917-BE7A-1B90-517CB98F81CC}"/>
              </a:ext>
            </a:extLst>
          </p:cNvPr>
          <p:cNvSpPr>
            <a:spLocks/>
          </p:cNvSpPr>
          <p:nvPr>
            <p:custDataLst>
              <p:tags r:id="rId17"/>
            </p:custDataLst>
          </p:nvPr>
        </p:nvSpPr>
        <p:spPr bwMode="auto">
          <a:xfrm>
            <a:off x="4343960" y="2833929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주문자에게 준비 완료 알림을 보내시겠습니까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5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6AE28F2-E131-B9A6-520C-20CC3A7C43AD}"/>
              </a:ext>
            </a:extLst>
          </p:cNvPr>
          <p:cNvSpPr>
            <a:spLocks/>
          </p:cNvSpPr>
          <p:nvPr>
            <p:custDataLst>
              <p:tags r:id="rId18"/>
            </p:custDataLst>
          </p:nvPr>
        </p:nvSpPr>
        <p:spPr bwMode="auto">
          <a:xfrm>
            <a:off x="4243611" y="2400289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6" name="그룹 35">
            <a:extLst>
              <a:ext uri="{FF2B5EF4-FFF2-40B4-BE49-F238E27FC236}">
                <a16:creationId xmlns:a16="http://schemas.microsoft.com/office/drawing/2014/main" id="{6CE46D24-2F04-EF4B-6574-222F7392B9DF}"/>
              </a:ext>
            </a:extLst>
          </p:cNvPr>
          <p:cNvGrpSpPr/>
          <p:nvPr/>
        </p:nvGrpSpPr>
        <p:grpSpPr>
          <a:xfrm>
            <a:off x="4425918" y="2172498"/>
            <a:ext cx="244417" cy="258694"/>
            <a:chOff x="1098607" y="3056422"/>
            <a:chExt cx="244417" cy="258694"/>
          </a:xfrm>
        </p:grpSpPr>
        <p:sp>
          <p:nvSpPr>
            <p:cNvPr id="37" name="이등변 삼각형 36">
              <a:extLst>
                <a:ext uri="{FF2B5EF4-FFF2-40B4-BE49-F238E27FC236}">
                  <a16:creationId xmlns:a16="http://schemas.microsoft.com/office/drawing/2014/main" id="{069D88A8-9028-90E6-61A4-B020369335BB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8" name="그룹 37">
              <a:extLst>
                <a:ext uri="{FF2B5EF4-FFF2-40B4-BE49-F238E27FC236}">
                  <a16:creationId xmlns:a16="http://schemas.microsoft.com/office/drawing/2014/main" id="{4C4FC368-96D3-1E15-6A1B-60C672958BD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9" name="Oval 593">
                <a:extLst>
                  <a:ext uri="{FF2B5EF4-FFF2-40B4-BE49-F238E27FC236}">
                    <a16:creationId xmlns:a16="http://schemas.microsoft.com/office/drawing/2014/main" id="{210B11D5-6C5F-2BD8-00AE-261B96D618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0" name="TextBox 14">
                <a:extLst>
                  <a:ext uri="{FF2B5EF4-FFF2-40B4-BE49-F238E27FC236}">
                    <a16:creationId xmlns:a16="http://schemas.microsoft.com/office/drawing/2014/main" id="{133C2157-09DD-652D-5B73-1449D4EEF30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41" name="직사각형 40">
            <a:extLst>
              <a:ext uri="{FF2B5EF4-FFF2-40B4-BE49-F238E27FC236}">
                <a16:creationId xmlns:a16="http://schemas.microsoft.com/office/drawing/2014/main" id="{466FDC67-3F41-F136-AB83-D9CBFF7E94D5}"/>
              </a:ext>
            </a:extLst>
          </p:cNvPr>
          <p:cNvSpPr/>
          <p:nvPr/>
        </p:nvSpPr>
        <p:spPr>
          <a:xfrm>
            <a:off x="4243611" y="654748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00E8D14-051E-DC5A-CAA8-B5622FECB7B2}"/>
              </a:ext>
            </a:extLst>
          </p:cNvPr>
          <p:cNvSpPr/>
          <p:nvPr>
            <p:custDataLst>
              <p:tags r:id="rId19"/>
            </p:custDataLst>
          </p:nvPr>
        </p:nvSpPr>
        <p:spPr>
          <a:xfrm>
            <a:off x="4308411" y="957867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3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68A1EC2-C18B-91FA-8BC3-58014810EA45}"/>
              </a:ext>
            </a:extLst>
          </p:cNvPr>
          <p:cNvSpPr>
            <a:spLocks/>
          </p:cNvSpPr>
          <p:nvPr>
            <p:custDataLst>
              <p:tags r:id="rId20"/>
            </p:custDataLst>
          </p:nvPr>
        </p:nvSpPr>
        <p:spPr bwMode="auto">
          <a:xfrm>
            <a:off x="5793904" y="161222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4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FD810DE-CC61-15D7-A115-E0AF50872686}"/>
              </a:ext>
            </a:extLst>
          </p:cNvPr>
          <p:cNvSpPr>
            <a:spLocks/>
          </p:cNvSpPr>
          <p:nvPr>
            <p:custDataLst>
              <p:tags r:id="rId21"/>
            </p:custDataLst>
          </p:nvPr>
        </p:nvSpPr>
        <p:spPr bwMode="auto">
          <a:xfrm>
            <a:off x="4923084" y="161222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5" name="Close Button">
            <a:extLst>
              <a:ext uri="{FF2B5EF4-FFF2-40B4-BE49-F238E27FC236}">
                <a16:creationId xmlns:a16="http://schemas.microsoft.com/office/drawing/2014/main" id="{8E9EA4A5-5A3D-264E-BA0D-829D4EB9B86D}"/>
              </a:ext>
            </a:extLst>
          </p:cNvPr>
          <p:cNvSpPr>
            <a:spLocks noChangeAspect="1"/>
          </p:cNvSpPr>
          <p:nvPr>
            <p:custDataLst>
              <p:tags r:id="rId22"/>
            </p:custDataLst>
          </p:nvPr>
        </p:nvSpPr>
        <p:spPr bwMode="auto">
          <a:xfrm>
            <a:off x="7273325" y="734052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6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4CD4134-5F82-D493-A571-17A9FF8B4D5B}"/>
              </a:ext>
            </a:extLst>
          </p:cNvPr>
          <p:cNvSpPr>
            <a:spLocks/>
          </p:cNvSpPr>
          <p:nvPr>
            <p:custDataLst>
              <p:tags r:id="rId23"/>
            </p:custDataLst>
          </p:nvPr>
        </p:nvSpPr>
        <p:spPr bwMode="auto">
          <a:xfrm>
            <a:off x="4343960" y="1106824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B1F630E-9DAB-9C60-11B1-0A7B1932925B}"/>
              </a:ext>
            </a:extLst>
          </p:cNvPr>
          <p:cNvSpPr>
            <a:spLocks/>
          </p:cNvSpPr>
          <p:nvPr>
            <p:custDataLst>
              <p:tags r:id="rId24"/>
            </p:custDataLst>
          </p:nvPr>
        </p:nvSpPr>
        <p:spPr bwMode="auto">
          <a:xfrm>
            <a:off x="4243611" y="673184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8" name="그룹 47">
            <a:extLst>
              <a:ext uri="{FF2B5EF4-FFF2-40B4-BE49-F238E27FC236}">
                <a16:creationId xmlns:a16="http://schemas.microsoft.com/office/drawing/2014/main" id="{E51572BA-6C24-67A3-1589-CAAF23D121EE}"/>
              </a:ext>
            </a:extLst>
          </p:cNvPr>
          <p:cNvGrpSpPr/>
          <p:nvPr/>
        </p:nvGrpSpPr>
        <p:grpSpPr>
          <a:xfrm>
            <a:off x="7003614" y="485451"/>
            <a:ext cx="244417" cy="248362"/>
            <a:chOff x="1098607" y="3056422"/>
            <a:chExt cx="244417" cy="258694"/>
          </a:xfrm>
        </p:grpSpPr>
        <p:sp>
          <p:nvSpPr>
            <p:cNvPr id="49" name="이등변 삼각형 48">
              <a:extLst>
                <a:ext uri="{FF2B5EF4-FFF2-40B4-BE49-F238E27FC236}">
                  <a16:creationId xmlns:a16="http://schemas.microsoft.com/office/drawing/2014/main" id="{5EA78CFF-A53C-6AE0-17EF-ED134B435BC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0" name="그룹 49">
              <a:extLst>
                <a:ext uri="{FF2B5EF4-FFF2-40B4-BE49-F238E27FC236}">
                  <a16:creationId xmlns:a16="http://schemas.microsoft.com/office/drawing/2014/main" id="{3F7A166C-010D-2048-E1F1-5861FC15E5C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8375"/>
              <a:chOff x="5640299" y="5239717"/>
              <a:chExt cx="244417" cy="208375"/>
            </a:xfrm>
          </p:grpSpPr>
          <p:sp>
            <p:nvSpPr>
              <p:cNvPr id="51" name="Oval 593">
                <a:extLst>
                  <a:ext uri="{FF2B5EF4-FFF2-40B4-BE49-F238E27FC236}">
                    <a16:creationId xmlns:a16="http://schemas.microsoft.com/office/drawing/2014/main" id="{8C1360F9-624A-8EA6-9687-1FEFD7F845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2" name="TextBox 14">
                <a:extLst>
                  <a:ext uri="{FF2B5EF4-FFF2-40B4-BE49-F238E27FC236}">
                    <a16:creationId xmlns:a16="http://schemas.microsoft.com/office/drawing/2014/main" id="{A6FA01E8-9715-8C45-130D-98181611693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83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98" name="직사각형 97">
            <a:extLst>
              <a:ext uri="{FF2B5EF4-FFF2-40B4-BE49-F238E27FC236}">
                <a16:creationId xmlns:a16="http://schemas.microsoft.com/office/drawing/2014/main" id="{C724ECFE-6878-2788-B136-891E2E1F0816}"/>
              </a:ext>
            </a:extLst>
          </p:cNvPr>
          <p:cNvSpPr/>
          <p:nvPr/>
        </p:nvSpPr>
        <p:spPr>
          <a:xfrm>
            <a:off x="762508" y="649587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9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EE09C0F-B3C4-03F1-3BBD-498E9CA2BE26}"/>
              </a:ext>
            </a:extLst>
          </p:cNvPr>
          <p:cNvSpPr/>
          <p:nvPr>
            <p:custDataLst>
              <p:tags r:id="rId25"/>
            </p:custDataLst>
          </p:nvPr>
        </p:nvSpPr>
        <p:spPr>
          <a:xfrm>
            <a:off x="827308" y="952706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BF7CE42-A642-573F-6FF0-8E98BEB4E407}"/>
              </a:ext>
            </a:extLst>
          </p:cNvPr>
          <p:cNvSpPr>
            <a:spLocks/>
          </p:cNvSpPr>
          <p:nvPr>
            <p:custDataLst>
              <p:tags r:id="rId26"/>
            </p:custDataLst>
          </p:nvPr>
        </p:nvSpPr>
        <p:spPr bwMode="auto">
          <a:xfrm>
            <a:off x="2312801" y="160706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45D18E6-B098-26E3-9665-32EA8928067D}"/>
              </a:ext>
            </a:extLst>
          </p:cNvPr>
          <p:cNvSpPr>
            <a:spLocks/>
          </p:cNvSpPr>
          <p:nvPr>
            <p:custDataLst>
              <p:tags r:id="rId27"/>
            </p:custDataLst>
          </p:nvPr>
        </p:nvSpPr>
        <p:spPr bwMode="auto">
          <a:xfrm>
            <a:off x="1441981" y="160706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2" name="Close Button">
            <a:extLst>
              <a:ext uri="{FF2B5EF4-FFF2-40B4-BE49-F238E27FC236}">
                <a16:creationId xmlns:a16="http://schemas.microsoft.com/office/drawing/2014/main" id="{3F3FA194-7F06-2577-C57F-0565B72E6A38}"/>
              </a:ext>
            </a:extLst>
          </p:cNvPr>
          <p:cNvSpPr>
            <a:spLocks noChangeAspect="1"/>
          </p:cNvSpPr>
          <p:nvPr>
            <p:custDataLst>
              <p:tags r:id="rId28"/>
            </p:custDataLst>
          </p:nvPr>
        </p:nvSpPr>
        <p:spPr bwMode="auto">
          <a:xfrm>
            <a:off x="3792222" y="728891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01C634B-2B82-17D9-E03F-86DC475B4325}"/>
              </a:ext>
            </a:extLst>
          </p:cNvPr>
          <p:cNvSpPr>
            <a:spLocks/>
          </p:cNvSpPr>
          <p:nvPr>
            <p:custDataLst>
              <p:tags r:id="rId29"/>
            </p:custDataLst>
          </p:nvPr>
        </p:nvSpPr>
        <p:spPr bwMode="auto">
          <a:xfrm>
            <a:off x="862857" y="1101663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주문을 취소하고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, </a:t>
            </a:r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환불하시겠습니까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B82D5F0-EB40-5E2B-37CF-00FB5038723B}"/>
              </a:ext>
            </a:extLst>
          </p:cNvPr>
          <p:cNvSpPr>
            <a:spLocks/>
          </p:cNvSpPr>
          <p:nvPr>
            <p:custDataLst>
              <p:tags r:id="rId30"/>
            </p:custDataLst>
          </p:nvPr>
        </p:nvSpPr>
        <p:spPr bwMode="auto">
          <a:xfrm>
            <a:off x="762508" y="668023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05" name="그룹 104">
            <a:extLst>
              <a:ext uri="{FF2B5EF4-FFF2-40B4-BE49-F238E27FC236}">
                <a16:creationId xmlns:a16="http://schemas.microsoft.com/office/drawing/2014/main" id="{080D0F16-73F6-D67D-10D9-2FE8BF7CDA6A}"/>
              </a:ext>
            </a:extLst>
          </p:cNvPr>
          <p:cNvGrpSpPr/>
          <p:nvPr/>
        </p:nvGrpSpPr>
        <p:grpSpPr>
          <a:xfrm>
            <a:off x="1001538" y="492000"/>
            <a:ext cx="244417" cy="258694"/>
            <a:chOff x="1098607" y="3056422"/>
            <a:chExt cx="244417" cy="258694"/>
          </a:xfrm>
        </p:grpSpPr>
        <p:sp>
          <p:nvSpPr>
            <p:cNvPr id="106" name="이등변 삼각형 105">
              <a:extLst>
                <a:ext uri="{FF2B5EF4-FFF2-40B4-BE49-F238E27FC236}">
                  <a16:creationId xmlns:a16="http://schemas.microsoft.com/office/drawing/2014/main" id="{262C3493-9665-B9E3-D6E2-DDC08F37A5C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7" name="그룹 106">
              <a:extLst>
                <a:ext uri="{FF2B5EF4-FFF2-40B4-BE49-F238E27FC236}">
                  <a16:creationId xmlns:a16="http://schemas.microsoft.com/office/drawing/2014/main" id="{3ED86987-4119-B84A-EA1D-8C11596B620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8" name="Oval 593">
                <a:extLst>
                  <a:ext uri="{FF2B5EF4-FFF2-40B4-BE49-F238E27FC236}">
                    <a16:creationId xmlns:a16="http://schemas.microsoft.com/office/drawing/2014/main" id="{106A0A1E-5D8B-6C8C-E12B-31D52D4380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9" name="TextBox 14">
                <a:extLst>
                  <a:ext uri="{FF2B5EF4-FFF2-40B4-BE49-F238E27FC236}">
                    <a16:creationId xmlns:a16="http://schemas.microsoft.com/office/drawing/2014/main" id="{BDE61C25-83B5-69FA-2181-5CA0951A1DE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68486100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39760D1D-BD82-D6B1-71DA-03477910DE00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1E9FAB3-7BA7-95C8-E223-D4C13EED459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59457243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스마트 오더 주문 추가를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173909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안 된 경우 팝업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67256039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75E62DAA-D189-08C3-C6A9-5F849E79A63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84804684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주문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AD-08-0012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1">
            <a:extLst>
              <a:ext uri="{FF2B5EF4-FFF2-40B4-BE49-F238E27FC236}">
                <a16:creationId xmlns:a16="http://schemas.microsoft.com/office/drawing/2014/main" id="{5396EBF5-8B80-FCF4-DFC2-42A774BBABD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448800" y="-73025"/>
            <a:ext cx="2743200" cy="365125"/>
          </a:xfrm>
        </p:spPr>
        <p:txBody>
          <a:bodyPr/>
          <a:lstStyle/>
          <a:p>
            <a:fld id="{7E1CE73B-84C7-4AAC-9FE3-B393E1970512}" type="slidenum">
              <a:rPr lang="ko-KR" altLang="en-US" smtClean="0"/>
              <a:t>106</a:t>
            </a:fld>
            <a:endParaRPr lang="ko-KR" alt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DEC2483-B57A-9792-50F4-253A4780CD1B}"/>
              </a:ext>
            </a:extLst>
          </p:cNvPr>
          <p:cNvSpPr txBox="1"/>
          <p:nvPr/>
        </p:nvSpPr>
        <p:spPr>
          <a:xfrm>
            <a:off x="336150" y="617555"/>
            <a:ext cx="231477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주문 관리 </a:t>
            </a:r>
            <a:r>
              <a:rPr lang="en-US" altLang="ko-KR" sz="900"/>
              <a:t>&gt; </a:t>
            </a:r>
            <a:r>
              <a:rPr lang="ko-KR" altLang="en-US" sz="900"/>
              <a:t>추가</a:t>
            </a:r>
            <a:endParaRPr lang="en-US" altLang="ko-KR" sz="900"/>
          </a:p>
        </p:txBody>
      </p:sp>
      <p:cxnSp>
        <p:nvCxnSpPr>
          <p:cNvPr id="9" name="직선 연결선 8">
            <a:extLst>
              <a:ext uri="{FF2B5EF4-FFF2-40B4-BE49-F238E27FC236}">
                <a16:creationId xmlns:a16="http://schemas.microsoft.com/office/drawing/2014/main" id="{3289968E-8E9B-9BF9-797B-7C5F78E3789F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05A64900-28AB-DE46-2F82-79FDB3ECD63F}"/>
              </a:ext>
            </a:extLst>
          </p:cNvPr>
          <p:cNvGrpSpPr/>
          <p:nvPr/>
        </p:nvGrpSpPr>
        <p:grpSpPr>
          <a:xfrm rot="5400000">
            <a:off x="2495855" y="59654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6" name="이등변 삼각형 25">
              <a:extLst>
                <a:ext uri="{FF2B5EF4-FFF2-40B4-BE49-F238E27FC236}">
                  <a16:creationId xmlns:a16="http://schemas.microsoft.com/office/drawing/2014/main" id="{47D4D70E-B850-4CF1-F2B0-CB0FD99EC4F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7" name="Oval 593">
              <a:extLst>
                <a:ext uri="{FF2B5EF4-FFF2-40B4-BE49-F238E27FC236}">
                  <a16:creationId xmlns:a16="http://schemas.microsoft.com/office/drawing/2014/main" id="{DF374C2F-B36E-D44A-24D8-22179EF11D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32" name="직사각형 31">
            <a:extLst>
              <a:ext uri="{FF2B5EF4-FFF2-40B4-BE49-F238E27FC236}">
                <a16:creationId xmlns:a16="http://schemas.microsoft.com/office/drawing/2014/main" id="{EFD66066-BCB0-6C05-A85F-B8A7D8718BF0}"/>
              </a:ext>
            </a:extLst>
          </p:cNvPr>
          <p:cNvSpPr/>
          <p:nvPr/>
        </p:nvSpPr>
        <p:spPr>
          <a:xfrm>
            <a:off x="0" y="6548597"/>
            <a:ext cx="3880433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1BAC0DC7-13B6-EB2B-74BE-4A3027243B57}"/>
              </a:ext>
            </a:extLst>
          </p:cNvPr>
          <p:cNvSpPr txBox="1"/>
          <p:nvPr/>
        </p:nvSpPr>
        <p:spPr>
          <a:xfrm>
            <a:off x="7848332" y="1792953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pic>
        <p:nvPicPr>
          <p:cNvPr id="39" name="그래픽 38" descr="돋보기 단색으로 채워진">
            <a:extLst>
              <a:ext uri="{FF2B5EF4-FFF2-40B4-BE49-F238E27FC236}">
                <a16:creationId xmlns:a16="http://schemas.microsoft.com/office/drawing/2014/main" id="{90CCA2E5-9DE6-1C6B-9FBD-FD1B6F5B3105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2963166" y="1665765"/>
            <a:ext cx="145373" cy="147683"/>
          </a:xfrm>
          <a:prstGeom prst="rect">
            <a:avLst/>
          </a:prstGeom>
        </p:spPr>
      </p:pic>
      <p:sp>
        <p:nvSpPr>
          <p:cNvPr id="40" name="TextBox 39">
            <a:extLst>
              <a:ext uri="{FF2B5EF4-FFF2-40B4-BE49-F238E27FC236}">
                <a16:creationId xmlns:a16="http://schemas.microsoft.com/office/drawing/2014/main" id="{7CEB635B-7C42-85F7-35D5-EA6150D1684C}"/>
              </a:ext>
            </a:extLst>
          </p:cNvPr>
          <p:cNvSpPr txBox="1"/>
          <p:nvPr/>
        </p:nvSpPr>
        <p:spPr>
          <a:xfrm>
            <a:off x="246085" y="1656415"/>
            <a:ext cx="1023602" cy="383181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주문자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쇼핑몰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총 주문 금액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포인트 사용액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적립금 사용액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쿠폰 사용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총 결제액 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결제 수단</a:t>
            </a:r>
            <a:endParaRPr lang="en-US" altLang="ko-KR" sz="900"/>
          </a:p>
          <a:p>
            <a:endParaRPr lang="en-US" altLang="ko-KR" sz="900"/>
          </a:p>
        </p:txBody>
      </p:sp>
      <p:sp>
        <p:nvSpPr>
          <p:cNvPr id="42" name="사각형: 둥근 모서리 41">
            <a:extLst>
              <a:ext uri="{FF2B5EF4-FFF2-40B4-BE49-F238E27FC236}">
                <a16:creationId xmlns:a16="http://schemas.microsoft.com/office/drawing/2014/main" id="{7814D680-4A5D-FDF1-FE49-C0C734F059E7}"/>
              </a:ext>
            </a:extLst>
          </p:cNvPr>
          <p:cNvSpPr/>
          <p:nvPr/>
        </p:nvSpPr>
        <p:spPr>
          <a:xfrm>
            <a:off x="1183913" y="2057340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ko-KR" altLang="en-US" sz="900" b="0">
                <a:solidFill>
                  <a:schemeClr val="bg1">
                    <a:lumMod val="50000"/>
                  </a:schemeClr>
                </a:solidFill>
              </a:rPr>
              <a:t>맥도날드 서</a:t>
            </a:r>
            <a:r>
              <a:rPr lang="en-US" altLang="ko-KR" sz="900" b="0">
                <a:solidFill>
                  <a:schemeClr val="bg1">
                    <a:lumMod val="50000"/>
                  </a:schemeClr>
                </a:solidFill>
              </a:rPr>
              <a:t>..</a:t>
            </a:r>
            <a:endParaRPr lang="ko-KR" altLang="en-US" sz="900" b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3" name="사각형: 둥근 모서리 42">
            <a:extLst>
              <a:ext uri="{FF2B5EF4-FFF2-40B4-BE49-F238E27FC236}">
                <a16:creationId xmlns:a16="http://schemas.microsoft.com/office/drawing/2014/main" id="{D7688C18-202A-5D5F-6879-7A2657927892}"/>
              </a:ext>
            </a:extLst>
          </p:cNvPr>
          <p:cNvSpPr/>
          <p:nvPr/>
        </p:nvSpPr>
        <p:spPr>
          <a:xfrm>
            <a:off x="2224625" y="2057340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en-US" altLang="ko-KR" sz="900" b="0">
                <a:solidFill>
                  <a:schemeClr val="bg1">
                    <a:lumMod val="50000"/>
                  </a:schemeClr>
                </a:solidFill>
              </a:rPr>
              <a:t>SS_MD01</a:t>
            </a:r>
            <a:endParaRPr lang="ko-KR" altLang="en-US" sz="900" b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4" name="사각형: 둥근 모서리 43">
            <a:extLst>
              <a:ext uri="{FF2B5EF4-FFF2-40B4-BE49-F238E27FC236}">
                <a16:creationId xmlns:a16="http://schemas.microsoft.com/office/drawing/2014/main" id="{7985DD3E-370F-00CB-E07A-C9DFF9ED4C4C}"/>
              </a:ext>
            </a:extLst>
          </p:cNvPr>
          <p:cNvSpPr/>
          <p:nvPr/>
        </p:nvSpPr>
        <p:spPr>
          <a:xfrm>
            <a:off x="1183913" y="2459469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ko-KR" altLang="en-US" sz="900" b="0" err="1">
                <a:solidFill>
                  <a:schemeClr val="bg1">
                    <a:lumMod val="50000"/>
                  </a:schemeClr>
                </a:solidFill>
              </a:rPr>
              <a:t>빅맥</a:t>
            </a:r>
            <a:r>
              <a:rPr lang="ko-KR" altLang="en-US" sz="900" b="0">
                <a:solidFill>
                  <a:schemeClr val="bg1">
                    <a:lumMod val="50000"/>
                  </a:schemeClr>
                </a:solidFill>
              </a:rPr>
              <a:t> 세트</a:t>
            </a:r>
          </a:p>
        </p:txBody>
      </p:sp>
      <p:sp>
        <p:nvSpPr>
          <p:cNvPr id="45" name="사각형: 둥근 모서리 44">
            <a:extLst>
              <a:ext uri="{FF2B5EF4-FFF2-40B4-BE49-F238E27FC236}">
                <a16:creationId xmlns:a16="http://schemas.microsoft.com/office/drawing/2014/main" id="{34C33ECC-7F53-8632-A064-23D95BE6B576}"/>
              </a:ext>
            </a:extLst>
          </p:cNvPr>
          <p:cNvSpPr/>
          <p:nvPr/>
        </p:nvSpPr>
        <p:spPr>
          <a:xfrm>
            <a:off x="2226022" y="2459469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0">
                <a:solidFill>
                  <a:schemeClr val="bg1">
                    <a:lumMod val="50000"/>
                  </a:schemeClr>
                </a:solidFill>
              </a:rPr>
              <a:t>SS_MD_01_0041</a:t>
            </a:r>
            <a:endParaRPr lang="ko-KR" altLang="en-US" sz="800" b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6" name="사각형: 둥근 모서리 45">
            <a:extLst>
              <a:ext uri="{FF2B5EF4-FFF2-40B4-BE49-F238E27FC236}">
                <a16:creationId xmlns:a16="http://schemas.microsoft.com/office/drawing/2014/main" id="{4646BC87-CC2A-A60E-57DB-C73A20BD5B70}"/>
              </a:ext>
            </a:extLst>
          </p:cNvPr>
          <p:cNvSpPr/>
          <p:nvPr/>
        </p:nvSpPr>
        <p:spPr>
          <a:xfrm>
            <a:off x="1183913" y="2905192"/>
            <a:ext cx="96170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6,500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sp>
        <p:nvSpPr>
          <p:cNvPr id="47" name="사각형: 둥근 모서리 46">
            <a:extLst>
              <a:ext uri="{FF2B5EF4-FFF2-40B4-BE49-F238E27FC236}">
                <a16:creationId xmlns:a16="http://schemas.microsoft.com/office/drawing/2014/main" id="{EA15FA1E-78CA-05C7-CC4B-37BB471FB81D}"/>
              </a:ext>
            </a:extLst>
          </p:cNvPr>
          <p:cNvSpPr/>
          <p:nvPr/>
        </p:nvSpPr>
        <p:spPr>
          <a:xfrm>
            <a:off x="1183913" y="3302436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6,500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7645D445-8FA7-3DE4-E1FB-91636B03FA23}"/>
              </a:ext>
            </a:extLst>
          </p:cNvPr>
          <p:cNvSpPr/>
          <p:nvPr/>
        </p:nvSpPr>
        <p:spPr>
          <a:xfrm>
            <a:off x="1183913" y="4529049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sp>
        <p:nvSpPr>
          <p:cNvPr id="50" name="사각형: 둥근 모서리 49">
            <a:extLst>
              <a:ext uri="{FF2B5EF4-FFF2-40B4-BE49-F238E27FC236}">
                <a16:creationId xmlns:a16="http://schemas.microsoft.com/office/drawing/2014/main" id="{2461D17F-D9DD-B390-BFC0-6C1B7247098E}"/>
              </a:ext>
            </a:extLst>
          </p:cNvPr>
          <p:cNvSpPr/>
          <p:nvPr/>
        </p:nvSpPr>
        <p:spPr>
          <a:xfrm>
            <a:off x="1183913" y="1657114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51" name="사각형: 둥근 모서리 50">
            <a:extLst>
              <a:ext uri="{FF2B5EF4-FFF2-40B4-BE49-F238E27FC236}">
                <a16:creationId xmlns:a16="http://schemas.microsoft.com/office/drawing/2014/main" id="{7DF7DA26-6834-DB9D-7FCB-8F98B0E06372}"/>
              </a:ext>
            </a:extLst>
          </p:cNvPr>
          <p:cNvSpPr/>
          <p:nvPr/>
        </p:nvSpPr>
        <p:spPr>
          <a:xfrm>
            <a:off x="2221515" y="1657114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2" name="사각형: 둥근 모서리 51">
            <a:extLst>
              <a:ext uri="{FF2B5EF4-FFF2-40B4-BE49-F238E27FC236}">
                <a16:creationId xmlns:a16="http://schemas.microsoft.com/office/drawing/2014/main" id="{2B0F4C64-E75C-DC73-AD4C-02A990E8ED33}"/>
              </a:ext>
            </a:extLst>
          </p:cNvPr>
          <p:cNvSpPr/>
          <p:nvPr/>
        </p:nvSpPr>
        <p:spPr>
          <a:xfrm>
            <a:off x="1183913" y="4932449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계좌이체    ▼</a:t>
            </a:r>
          </a:p>
        </p:txBody>
      </p:sp>
      <p:sp>
        <p:nvSpPr>
          <p:cNvPr id="53" name="사각형: 둥근 모서리 52">
            <a:extLst>
              <a:ext uri="{FF2B5EF4-FFF2-40B4-BE49-F238E27FC236}">
                <a16:creationId xmlns:a16="http://schemas.microsoft.com/office/drawing/2014/main" id="{77D22E63-07DD-E9A1-3637-A309497E8882}"/>
              </a:ext>
            </a:extLst>
          </p:cNvPr>
          <p:cNvSpPr/>
          <p:nvPr/>
        </p:nvSpPr>
        <p:spPr>
          <a:xfrm>
            <a:off x="1183912" y="4117569"/>
            <a:ext cx="1992899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쿠폰 코드</a:t>
            </a:r>
          </a:p>
        </p:txBody>
      </p:sp>
      <p:pic>
        <p:nvPicPr>
          <p:cNvPr id="57" name="그래픽 56" descr="돋보기 단색으로 채워진">
            <a:extLst>
              <a:ext uri="{FF2B5EF4-FFF2-40B4-BE49-F238E27FC236}">
                <a16:creationId xmlns:a16="http://schemas.microsoft.com/office/drawing/2014/main" id="{55FC1935-7671-283C-84EF-2E18ED10E68C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966405" y="2499219"/>
            <a:ext cx="145373" cy="147683"/>
          </a:xfrm>
          <a:prstGeom prst="rect">
            <a:avLst/>
          </a:prstGeom>
        </p:spPr>
      </p:pic>
      <p:sp>
        <p:nvSpPr>
          <p:cNvPr id="59" name="사각형: 둥근 모서리 58">
            <a:extLst>
              <a:ext uri="{FF2B5EF4-FFF2-40B4-BE49-F238E27FC236}">
                <a16:creationId xmlns:a16="http://schemas.microsoft.com/office/drawing/2014/main" id="{EBE987E5-A237-EC10-57EA-7720A5F3423A}"/>
              </a:ext>
            </a:extLst>
          </p:cNvPr>
          <p:cNvSpPr/>
          <p:nvPr/>
        </p:nvSpPr>
        <p:spPr>
          <a:xfrm>
            <a:off x="3245293" y="2467858"/>
            <a:ext cx="442674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수량</a:t>
            </a:r>
          </a:p>
        </p:txBody>
      </p:sp>
      <p:sp>
        <p:nvSpPr>
          <p:cNvPr id="60" name="사각형: 둥근 모서리 59">
            <a:extLst>
              <a:ext uri="{FF2B5EF4-FFF2-40B4-BE49-F238E27FC236}">
                <a16:creationId xmlns:a16="http://schemas.microsoft.com/office/drawing/2014/main" id="{518A987A-CD64-CD63-AF5F-6D975E74B8F8}"/>
              </a:ext>
            </a:extLst>
          </p:cNvPr>
          <p:cNvSpPr/>
          <p:nvPr/>
        </p:nvSpPr>
        <p:spPr>
          <a:xfrm>
            <a:off x="1183913" y="3684689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61" name="그래픽 60" descr="돋보기 단색으로 채워진">
            <a:extLst>
              <a:ext uri="{FF2B5EF4-FFF2-40B4-BE49-F238E27FC236}">
                <a16:creationId xmlns:a16="http://schemas.microsoft.com/office/drawing/2014/main" id="{0B7C65A4-17CD-7108-7471-AF9EA6B7578E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245293" y="1719827"/>
            <a:ext cx="145373" cy="147683"/>
          </a:xfrm>
          <a:prstGeom prst="rect">
            <a:avLst/>
          </a:prstGeom>
        </p:spPr>
      </p:pic>
      <p:pic>
        <p:nvPicPr>
          <p:cNvPr id="62" name="그래픽 61" descr="돋보기 단색으로 채워진">
            <a:extLst>
              <a:ext uri="{FF2B5EF4-FFF2-40B4-BE49-F238E27FC236}">
                <a16:creationId xmlns:a16="http://schemas.microsoft.com/office/drawing/2014/main" id="{53EA5997-6D40-A4E1-5193-1327712D74D4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246723" y="2104983"/>
            <a:ext cx="145373" cy="147683"/>
          </a:xfrm>
          <a:prstGeom prst="rect">
            <a:avLst/>
          </a:prstGeom>
        </p:spPr>
      </p:pic>
      <p:pic>
        <p:nvPicPr>
          <p:cNvPr id="64" name="그래픽 63" descr="돋보기 단색으로 채워진">
            <a:extLst>
              <a:ext uri="{FF2B5EF4-FFF2-40B4-BE49-F238E27FC236}">
                <a16:creationId xmlns:a16="http://schemas.microsoft.com/office/drawing/2014/main" id="{8670C75A-9FC4-587C-FA1E-7B08EB655FD7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233324" y="4173649"/>
            <a:ext cx="145373" cy="147683"/>
          </a:xfrm>
          <a:prstGeom prst="rect">
            <a:avLst/>
          </a:prstGeom>
        </p:spPr>
      </p:pic>
      <p:cxnSp>
        <p:nvCxnSpPr>
          <p:cNvPr id="65" name="직선 연결선 64">
            <a:extLst>
              <a:ext uri="{FF2B5EF4-FFF2-40B4-BE49-F238E27FC236}">
                <a16:creationId xmlns:a16="http://schemas.microsoft.com/office/drawing/2014/main" id="{E21FDEAF-6D9E-8BE9-DFD5-AD2890148EDD}"/>
              </a:ext>
            </a:extLst>
          </p:cNvPr>
          <p:cNvCxnSpPr>
            <a:cxnSpLocks/>
          </p:cNvCxnSpPr>
          <p:nvPr/>
        </p:nvCxnSpPr>
        <p:spPr>
          <a:xfrm>
            <a:off x="382262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직사각형 65">
            <a:extLst>
              <a:ext uri="{FF2B5EF4-FFF2-40B4-BE49-F238E27FC236}">
                <a16:creationId xmlns:a16="http://schemas.microsoft.com/office/drawing/2014/main" id="{ADAF8F0A-E9DE-7DBD-26C8-9CA2070059FF}"/>
              </a:ext>
            </a:extLst>
          </p:cNvPr>
          <p:cNvSpPr/>
          <p:nvPr/>
        </p:nvSpPr>
        <p:spPr>
          <a:xfrm>
            <a:off x="3822624" y="930614"/>
            <a:ext cx="3971545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pic>
        <p:nvPicPr>
          <p:cNvPr id="67" name="그래픽 66" descr="다운로드 윤곽선">
            <a:extLst>
              <a:ext uri="{FF2B5EF4-FFF2-40B4-BE49-F238E27FC236}">
                <a16:creationId xmlns:a16="http://schemas.microsoft.com/office/drawing/2014/main" id="{8FF75A2F-1051-EF7D-AFD4-0DAA3F982244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6523897" y="2604500"/>
            <a:ext cx="204905" cy="204905"/>
          </a:xfrm>
          <a:prstGeom prst="rect">
            <a:avLst/>
          </a:prstGeom>
        </p:spPr>
      </p:pic>
      <p:sp>
        <p:nvSpPr>
          <p:cNvPr id="68" name="TextBox 67">
            <a:extLst>
              <a:ext uri="{FF2B5EF4-FFF2-40B4-BE49-F238E27FC236}">
                <a16:creationId xmlns:a16="http://schemas.microsoft.com/office/drawing/2014/main" id="{C720819C-6411-F12D-0046-706BE55E074D}"/>
              </a:ext>
            </a:extLst>
          </p:cNvPr>
          <p:cNvSpPr txBox="1"/>
          <p:nvPr/>
        </p:nvSpPr>
        <p:spPr>
          <a:xfrm>
            <a:off x="4021296" y="1645169"/>
            <a:ext cx="1023602" cy="203132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요청 사항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주문자 연락처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수령 가능 시간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현금 영수증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</p:txBody>
      </p:sp>
      <p:sp>
        <p:nvSpPr>
          <p:cNvPr id="69" name="사각형: 둥근 모서리 68">
            <a:extLst>
              <a:ext uri="{FF2B5EF4-FFF2-40B4-BE49-F238E27FC236}">
                <a16:creationId xmlns:a16="http://schemas.microsoft.com/office/drawing/2014/main" id="{D5216B3E-AEAA-741F-B2F0-1015B075AE9B}"/>
              </a:ext>
            </a:extLst>
          </p:cNvPr>
          <p:cNvSpPr/>
          <p:nvPr/>
        </p:nvSpPr>
        <p:spPr>
          <a:xfrm>
            <a:off x="5059774" y="2600052"/>
            <a:ext cx="197624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시간 선택                             ▼</a:t>
            </a:r>
          </a:p>
        </p:txBody>
      </p:sp>
      <p:sp>
        <p:nvSpPr>
          <p:cNvPr id="70" name="사각형: 둥근 모서리 69">
            <a:extLst>
              <a:ext uri="{FF2B5EF4-FFF2-40B4-BE49-F238E27FC236}">
                <a16:creationId xmlns:a16="http://schemas.microsoft.com/office/drawing/2014/main" id="{4235FE93-D425-0850-E809-C33FBB9F40ED}"/>
              </a:ext>
            </a:extLst>
          </p:cNvPr>
          <p:cNvSpPr/>
          <p:nvPr/>
        </p:nvSpPr>
        <p:spPr>
          <a:xfrm>
            <a:off x="5056660" y="2202594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71" name="사각형: 둥근 모서리 70">
            <a:extLst>
              <a:ext uri="{FF2B5EF4-FFF2-40B4-BE49-F238E27FC236}">
                <a16:creationId xmlns:a16="http://schemas.microsoft.com/office/drawing/2014/main" id="{DDDCFFDF-F71D-CE05-B4C0-6BE7BF0B2757}"/>
              </a:ext>
            </a:extLst>
          </p:cNvPr>
          <p:cNvSpPr/>
          <p:nvPr/>
        </p:nvSpPr>
        <p:spPr>
          <a:xfrm>
            <a:off x="5825445" y="2202594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72" name="사각형: 둥근 모서리 71">
            <a:extLst>
              <a:ext uri="{FF2B5EF4-FFF2-40B4-BE49-F238E27FC236}">
                <a16:creationId xmlns:a16="http://schemas.microsoft.com/office/drawing/2014/main" id="{6DDD521C-7C16-7381-F652-2B4D44F7CABD}"/>
              </a:ext>
            </a:extLst>
          </p:cNvPr>
          <p:cNvSpPr/>
          <p:nvPr/>
        </p:nvSpPr>
        <p:spPr>
          <a:xfrm>
            <a:off x="6597137" y="2202594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DA8E5A68-7213-1F01-4D8C-08900B666904}"/>
              </a:ext>
            </a:extLst>
          </p:cNvPr>
          <p:cNvSpPr txBox="1"/>
          <p:nvPr/>
        </p:nvSpPr>
        <p:spPr>
          <a:xfrm>
            <a:off x="5656021" y="220072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23EFEAAF-73A4-8FF6-FC83-CB8C1C919EE2}"/>
              </a:ext>
            </a:extLst>
          </p:cNvPr>
          <p:cNvSpPr txBox="1"/>
          <p:nvPr/>
        </p:nvSpPr>
        <p:spPr>
          <a:xfrm>
            <a:off x="6428869" y="221024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75" name="사각형: 둥근 모서리 74">
            <a:extLst>
              <a:ext uri="{FF2B5EF4-FFF2-40B4-BE49-F238E27FC236}">
                <a16:creationId xmlns:a16="http://schemas.microsoft.com/office/drawing/2014/main" id="{91B0C8A2-DA5E-1238-8B7E-854E74EDA67A}"/>
              </a:ext>
            </a:extLst>
          </p:cNvPr>
          <p:cNvSpPr/>
          <p:nvPr/>
        </p:nvSpPr>
        <p:spPr>
          <a:xfrm>
            <a:off x="5056660" y="3020608"/>
            <a:ext cx="52417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개인▼</a:t>
            </a:r>
          </a:p>
        </p:txBody>
      </p:sp>
      <p:sp>
        <p:nvSpPr>
          <p:cNvPr id="76" name="사각형: 둥근 모서리 75">
            <a:extLst>
              <a:ext uri="{FF2B5EF4-FFF2-40B4-BE49-F238E27FC236}">
                <a16:creationId xmlns:a16="http://schemas.microsoft.com/office/drawing/2014/main" id="{1B3E08DD-BD92-9498-2D51-248DE640CD30}"/>
              </a:ext>
            </a:extLst>
          </p:cNvPr>
          <p:cNvSpPr/>
          <p:nvPr/>
        </p:nvSpPr>
        <p:spPr>
          <a:xfrm>
            <a:off x="5635304" y="3020608"/>
            <a:ext cx="140071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현금영수증 발급 정보</a:t>
            </a:r>
          </a:p>
        </p:txBody>
      </p:sp>
      <p:sp>
        <p:nvSpPr>
          <p:cNvPr id="77" name="사각형: 둥근 모서리 76">
            <a:extLst>
              <a:ext uri="{FF2B5EF4-FFF2-40B4-BE49-F238E27FC236}">
                <a16:creationId xmlns:a16="http://schemas.microsoft.com/office/drawing/2014/main" id="{0A3B6B5D-CD3E-37FE-A10D-C67F3CFF7F80}"/>
              </a:ext>
            </a:extLst>
          </p:cNvPr>
          <p:cNvSpPr/>
          <p:nvPr/>
        </p:nvSpPr>
        <p:spPr>
          <a:xfrm>
            <a:off x="5056660" y="1616677"/>
            <a:ext cx="1979362" cy="427877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1" name="사각형: 둥근 모서리 80">
            <a:extLst>
              <a:ext uri="{FF2B5EF4-FFF2-40B4-BE49-F238E27FC236}">
                <a16:creationId xmlns:a16="http://schemas.microsoft.com/office/drawing/2014/main" id="{702DBC05-4DC8-7A97-C3FB-ADC268BC6108}"/>
              </a:ext>
            </a:extLst>
          </p:cNvPr>
          <p:cNvSpPr/>
          <p:nvPr/>
        </p:nvSpPr>
        <p:spPr>
          <a:xfrm>
            <a:off x="6890085" y="3638997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82" name="사각형: 둥근 모서리 81">
            <a:extLst>
              <a:ext uri="{FF2B5EF4-FFF2-40B4-BE49-F238E27FC236}">
                <a16:creationId xmlns:a16="http://schemas.microsoft.com/office/drawing/2014/main" id="{BDE6DAF7-FF73-3732-1E61-5EDB3857C026}"/>
              </a:ext>
            </a:extLst>
          </p:cNvPr>
          <p:cNvSpPr/>
          <p:nvPr/>
        </p:nvSpPr>
        <p:spPr>
          <a:xfrm>
            <a:off x="6294520" y="3638997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83" name="그룹 82">
            <a:extLst>
              <a:ext uri="{FF2B5EF4-FFF2-40B4-BE49-F238E27FC236}">
                <a16:creationId xmlns:a16="http://schemas.microsoft.com/office/drawing/2014/main" id="{94FB89B4-6234-E75C-DFDD-A1E5EE05F475}"/>
              </a:ext>
            </a:extLst>
          </p:cNvPr>
          <p:cNvGrpSpPr/>
          <p:nvPr/>
        </p:nvGrpSpPr>
        <p:grpSpPr>
          <a:xfrm>
            <a:off x="6571477" y="3408133"/>
            <a:ext cx="244417" cy="258694"/>
            <a:chOff x="1098607" y="3056422"/>
            <a:chExt cx="244417" cy="258694"/>
          </a:xfrm>
        </p:grpSpPr>
        <p:sp>
          <p:nvSpPr>
            <p:cNvPr id="84" name="이등변 삼각형 83">
              <a:extLst>
                <a:ext uri="{FF2B5EF4-FFF2-40B4-BE49-F238E27FC236}">
                  <a16:creationId xmlns:a16="http://schemas.microsoft.com/office/drawing/2014/main" id="{1CCFC06C-2BA7-3A06-C3D8-79321207E82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5" name="그룹 84">
              <a:extLst>
                <a:ext uri="{FF2B5EF4-FFF2-40B4-BE49-F238E27FC236}">
                  <a16:creationId xmlns:a16="http://schemas.microsoft.com/office/drawing/2014/main" id="{484C5140-CC7B-CB93-114F-91F8FD1A9AE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6" name="Oval 593">
                <a:extLst>
                  <a:ext uri="{FF2B5EF4-FFF2-40B4-BE49-F238E27FC236}">
                    <a16:creationId xmlns:a16="http://schemas.microsoft.com/office/drawing/2014/main" id="{CA089195-30C5-4B49-9D29-F6E3E806CC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7" name="TextBox 14">
                <a:extLst>
                  <a:ext uri="{FF2B5EF4-FFF2-40B4-BE49-F238E27FC236}">
                    <a16:creationId xmlns:a16="http://schemas.microsoft.com/office/drawing/2014/main" id="{517899CB-3D4B-E734-5740-EF6DCB8F157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8" name="그룹 87">
            <a:extLst>
              <a:ext uri="{FF2B5EF4-FFF2-40B4-BE49-F238E27FC236}">
                <a16:creationId xmlns:a16="http://schemas.microsoft.com/office/drawing/2014/main" id="{330682F0-4917-A843-E019-CFF0ABB28C41}"/>
              </a:ext>
            </a:extLst>
          </p:cNvPr>
          <p:cNvGrpSpPr/>
          <p:nvPr/>
        </p:nvGrpSpPr>
        <p:grpSpPr>
          <a:xfrm>
            <a:off x="7187763" y="3402739"/>
            <a:ext cx="244417" cy="258694"/>
            <a:chOff x="1098607" y="3056422"/>
            <a:chExt cx="244417" cy="258694"/>
          </a:xfrm>
        </p:grpSpPr>
        <p:sp>
          <p:nvSpPr>
            <p:cNvPr id="89" name="이등변 삼각형 88">
              <a:extLst>
                <a:ext uri="{FF2B5EF4-FFF2-40B4-BE49-F238E27FC236}">
                  <a16:creationId xmlns:a16="http://schemas.microsoft.com/office/drawing/2014/main" id="{BB109FFE-828D-73E2-A083-AAE9A8EEDD4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0" name="그룹 89">
              <a:extLst>
                <a:ext uri="{FF2B5EF4-FFF2-40B4-BE49-F238E27FC236}">
                  <a16:creationId xmlns:a16="http://schemas.microsoft.com/office/drawing/2014/main" id="{1817604E-4375-6DD3-BFF0-1E2173AEA7C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1" name="Oval 593">
                <a:extLst>
                  <a:ext uri="{FF2B5EF4-FFF2-40B4-BE49-F238E27FC236}">
                    <a16:creationId xmlns:a16="http://schemas.microsoft.com/office/drawing/2014/main" id="{4CDD2A9D-A075-5301-FD61-5B20FD5500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2" name="TextBox 14">
                <a:extLst>
                  <a:ext uri="{FF2B5EF4-FFF2-40B4-BE49-F238E27FC236}">
                    <a16:creationId xmlns:a16="http://schemas.microsoft.com/office/drawing/2014/main" id="{847B834F-8579-F15D-F1EC-84E1EC2CA9C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" name="직사각형 1">
            <a:extLst>
              <a:ext uri="{FF2B5EF4-FFF2-40B4-BE49-F238E27FC236}">
                <a16:creationId xmlns:a16="http://schemas.microsoft.com/office/drawing/2014/main" id="{5FE8D2D0-92FD-581D-EECB-5E03759964E7}"/>
              </a:ext>
            </a:extLst>
          </p:cNvPr>
          <p:cNvSpPr/>
          <p:nvPr/>
        </p:nvSpPr>
        <p:spPr>
          <a:xfrm>
            <a:off x="8022958" y="2889841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363A633-9E85-9C79-74D1-7BA330D03C7E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087758" y="3192960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A0CC820-DCBC-B6E2-2726-4168A149A606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573251" y="384731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00BCE9D-A7FE-7EFC-58BD-BDBB9710EFA7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02431" y="384731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" name="Close Button">
            <a:extLst>
              <a:ext uri="{FF2B5EF4-FFF2-40B4-BE49-F238E27FC236}">
                <a16:creationId xmlns:a16="http://schemas.microsoft.com/office/drawing/2014/main" id="{FE6A1230-934A-D9E5-F592-ABDF4926B215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52672" y="2969145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C62E9A0-A7B3-9885-5B15-5F8925D69597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23307" y="3341917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F047FE5-9616-9D0F-A3A5-D03A6BC71972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22958" y="2908277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5" name="그룹 14">
            <a:extLst>
              <a:ext uri="{FF2B5EF4-FFF2-40B4-BE49-F238E27FC236}">
                <a16:creationId xmlns:a16="http://schemas.microsoft.com/office/drawing/2014/main" id="{20394F8B-5FF3-520F-60FD-5ADB6156EDEA}"/>
              </a:ext>
            </a:extLst>
          </p:cNvPr>
          <p:cNvGrpSpPr/>
          <p:nvPr/>
        </p:nvGrpSpPr>
        <p:grpSpPr>
          <a:xfrm>
            <a:off x="8075850" y="2648663"/>
            <a:ext cx="244417" cy="258694"/>
            <a:chOff x="1098607" y="3056422"/>
            <a:chExt cx="244417" cy="258694"/>
          </a:xfrm>
        </p:grpSpPr>
        <p:sp>
          <p:nvSpPr>
            <p:cNvPr id="16" name="이등변 삼각형 15">
              <a:extLst>
                <a:ext uri="{FF2B5EF4-FFF2-40B4-BE49-F238E27FC236}">
                  <a16:creationId xmlns:a16="http://schemas.microsoft.com/office/drawing/2014/main" id="{CAC293AA-F5B2-15D3-0BE7-F78A5F37B84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7" name="그룹 16">
              <a:extLst>
                <a:ext uri="{FF2B5EF4-FFF2-40B4-BE49-F238E27FC236}">
                  <a16:creationId xmlns:a16="http://schemas.microsoft.com/office/drawing/2014/main" id="{3132E747-995F-50F1-C88B-CD4A41B1638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8" name="Oval 593">
                <a:extLst>
                  <a:ext uri="{FF2B5EF4-FFF2-40B4-BE49-F238E27FC236}">
                    <a16:creationId xmlns:a16="http://schemas.microsoft.com/office/drawing/2014/main" id="{7D3B5FAB-FB38-43B3-6B54-FFD60CE87F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9" name="TextBox 14">
                <a:extLst>
                  <a:ext uri="{FF2B5EF4-FFF2-40B4-BE49-F238E27FC236}">
                    <a16:creationId xmlns:a16="http://schemas.microsoft.com/office/drawing/2014/main" id="{96E07FE2-A024-E30A-B71A-A2EA989A689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0" name="직사각형 19">
            <a:extLst>
              <a:ext uri="{FF2B5EF4-FFF2-40B4-BE49-F238E27FC236}">
                <a16:creationId xmlns:a16="http://schemas.microsoft.com/office/drawing/2014/main" id="{686B0052-0FE0-84B8-5C82-AF42F0F745E6}"/>
              </a:ext>
            </a:extLst>
          </p:cNvPr>
          <p:cNvSpPr/>
          <p:nvPr/>
        </p:nvSpPr>
        <p:spPr>
          <a:xfrm>
            <a:off x="8005626" y="4573078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4EC738E-15B2-00A2-C663-55174F26BA15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070426" y="4876197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D6041BE-0971-96AB-6B48-424A5320A672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555919" y="553055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E9F27CE-F1EB-9270-BAE5-1A34B6E1E769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685099" y="553055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" name="Close Button">
            <a:extLst>
              <a:ext uri="{FF2B5EF4-FFF2-40B4-BE49-F238E27FC236}">
                <a16:creationId xmlns:a16="http://schemas.microsoft.com/office/drawing/2014/main" id="{0BB3B769-F05D-986A-C6BC-8BFC25FA64C2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35340" y="4652382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02CE3E6-FCF2-E6FA-CEB7-A5BE5750A3A0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05975" y="5025154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78AF464-348A-E685-EBFB-CA551E3379E5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05626" y="4591514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0" name="그룹 29">
            <a:extLst>
              <a:ext uri="{FF2B5EF4-FFF2-40B4-BE49-F238E27FC236}">
                <a16:creationId xmlns:a16="http://schemas.microsoft.com/office/drawing/2014/main" id="{9236B95C-C017-0ACD-9E8E-5E23F855855B}"/>
              </a:ext>
            </a:extLst>
          </p:cNvPr>
          <p:cNvGrpSpPr/>
          <p:nvPr/>
        </p:nvGrpSpPr>
        <p:grpSpPr>
          <a:xfrm>
            <a:off x="8353049" y="4366086"/>
            <a:ext cx="244417" cy="258694"/>
            <a:chOff x="1098607" y="3056422"/>
            <a:chExt cx="244417" cy="258694"/>
          </a:xfrm>
        </p:grpSpPr>
        <p:sp>
          <p:nvSpPr>
            <p:cNvPr id="31" name="이등변 삼각형 30">
              <a:extLst>
                <a:ext uri="{FF2B5EF4-FFF2-40B4-BE49-F238E27FC236}">
                  <a16:creationId xmlns:a16="http://schemas.microsoft.com/office/drawing/2014/main" id="{F7F2C94F-46B6-4417-6692-DCF227ABA37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5" name="그룹 34">
              <a:extLst>
                <a:ext uri="{FF2B5EF4-FFF2-40B4-BE49-F238E27FC236}">
                  <a16:creationId xmlns:a16="http://schemas.microsoft.com/office/drawing/2014/main" id="{FE9B864C-CA65-F68D-2158-31F277E5B5E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6" name="Oval 593">
                <a:extLst>
                  <a:ext uri="{FF2B5EF4-FFF2-40B4-BE49-F238E27FC236}">
                    <a16:creationId xmlns:a16="http://schemas.microsoft.com/office/drawing/2014/main" id="{9EDFD445-1333-86CB-BD72-CE0337E74C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7" name="TextBox 36">
                <a:extLst>
                  <a:ext uri="{FF2B5EF4-FFF2-40B4-BE49-F238E27FC236}">
                    <a16:creationId xmlns:a16="http://schemas.microsoft.com/office/drawing/2014/main" id="{77231B9C-56F3-3775-F0A8-2EBEC83B61F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8" name="TextBox 37">
            <a:extLst>
              <a:ext uri="{FF2B5EF4-FFF2-40B4-BE49-F238E27FC236}">
                <a16:creationId xmlns:a16="http://schemas.microsoft.com/office/drawing/2014/main" id="{DE252094-E084-C789-7F22-E181DE65D7F2}"/>
              </a:ext>
            </a:extLst>
          </p:cNvPr>
          <p:cNvSpPr txBox="1"/>
          <p:nvPr/>
        </p:nvSpPr>
        <p:spPr>
          <a:xfrm>
            <a:off x="7944622" y="2030328"/>
            <a:ext cx="2044804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주문번호는 규칙에 따라 자동 생성</a:t>
            </a:r>
          </a:p>
        </p:txBody>
      </p:sp>
      <p:sp>
        <p:nvSpPr>
          <p:cNvPr id="93" name="TextBox 92"/>
          <p:cNvSpPr txBox="1"/>
          <p:nvPr/>
        </p:nvSpPr>
        <p:spPr>
          <a:xfrm>
            <a:off x="7966752" y="811074"/>
            <a:ext cx="3633537" cy="4385816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/>
              <a:t>1.Menu navigation</a:t>
            </a:r>
          </a:p>
          <a:p>
            <a:r>
              <a:rPr lang="en-US" altLang="ko-KR" sz="900" dirty="0"/>
              <a:t>  </a:t>
            </a:r>
            <a:r>
              <a:rPr lang="ko-KR" altLang="en-US" sz="900" dirty="0" smtClean="0"/>
              <a:t>스마트 오더 </a:t>
            </a:r>
            <a:r>
              <a:rPr lang="ko-KR" altLang="en-US" sz="900" dirty="0"/>
              <a:t>관리 </a:t>
            </a:r>
            <a:r>
              <a:rPr lang="en-US" altLang="ko-KR" sz="900" dirty="0"/>
              <a:t>&gt; </a:t>
            </a:r>
            <a:r>
              <a:rPr lang="ko-KR" altLang="en-US" sz="900" dirty="0" smtClean="0"/>
              <a:t>주문</a:t>
            </a:r>
            <a:r>
              <a:rPr lang="en-US" altLang="ko-KR" sz="900" dirty="0"/>
              <a:t> </a:t>
            </a:r>
            <a:r>
              <a:rPr lang="ko-KR" altLang="en-US" sz="900" dirty="0" smtClean="0"/>
              <a:t>관리 </a:t>
            </a:r>
            <a:r>
              <a:rPr lang="en-US" altLang="ko-KR" sz="900" dirty="0" smtClean="0"/>
              <a:t>(order management) &gt; </a:t>
            </a:r>
            <a:r>
              <a:rPr lang="ko-KR" altLang="en-US" sz="900" b="1" dirty="0" smtClean="0"/>
              <a:t>추가 </a:t>
            </a:r>
            <a:r>
              <a:rPr lang="en-US" altLang="ko-KR" sz="900" b="1" dirty="0" smtClean="0"/>
              <a:t>(Add)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1.Fields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- same with </a:t>
            </a:r>
            <a:r>
              <a:rPr lang="ko-KR" altLang="en-US" sz="900" dirty="0"/>
              <a:t>온라인몰 관리 </a:t>
            </a:r>
            <a:r>
              <a:rPr lang="en-US" altLang="ko-KR" sz="900" dirty="0"/>
              <a:t>&gt; </a:t>
            </a:r>
            <a:r>
              <a:rPr lang="ko-KR" altLang="en-US" sz="900" dirty="0"/>
              <a:t>주문</a:t>
            </a:r>
            <a:r>
              <a:rPr lang="en-US" altLang="ko-KR" sz="900" dirty="0"/>
              <a:t>/</a:t>
            </a:r>
            <a:r>
              <a:rPr lang="ko-KR" altLang="en-US" sz="900" dirty="0"/>
              <a:t>배송 관리 </a:t>
            </a:r>
            <a:r>
              <a:rPr lang="en-US" altLang="ko-KR" sz="900" dirty="0"/>
              <a:t>(order/delivery management) &gt; </a:t>
            </a:r>
            <a:r>
              <a:rPr lang="ko-KR" altLang="en-US" sz="900" b="1" dirty="0"/>
              <a:t>추가 </a:t>
            </a:r>
            <a:r>
              <a:rPr lang="en-US" altLang="ko-KR" sz="900" b="1" dirty="0"/>
              <a:t>(Add</a:t>
            </a:r>
            <a:r>
              <a:rPr lang="en-US" altLang="ko-KR" sz="900" b="1" dirty="0" smtClean="0"/>
              <a:t>) except</a:t>
            </a:r>
          </a:p>
          <a:p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매장 </a:t>
            </a:r>
            <a:r>
              <a:rPr lang="en-US" altLang="ko-KR" sz="900" dirty="0" smtClean="0"/>
              <a:t>(&lt;- </a:t>
            </a:r>
            <a:r>
              <a:rPr lang="ko-KR" altLang="en-US" sz="900" dirty="0" smtClean="0"/>
              <a:t>쇼핑몰</a:t>
            </a:r>
            <a:r>
              <a:rPr lang="en-US" altLang="ko-KR" sz="900" dirty="0" smtClean="0"/>
              <a:t>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</a:t>
            </a:r>
            <a:r>
              <a:rPr lang="en-US" altLang="ko-KR" sz="900" dirty="0"/>
              <a:t>) 1</a:t>
            </a:r>
            <a:r>
              <a:rPr lang="en-US" altLang="ko-KR" sz="900" baseline="30000" dirty="0"/>
              <a:t>st</a:t>
            </a:r>
            <a:r>
              <a:rPr lang="en-US" altLang="ko-KR" sz="900" dirty="0"/>
              <a:t>/2</a:t>
            </a:r>
            <a:r>
              <a:rPr lang="en-US" altLang="ko-KR" sz="900" baseline="30000" dirty="0"/>
              <a:t>nd</a:t>
            </a:r>
            <a:r>
              <a:rPr lang="en-US" altLang="ko-KR" sz="900" dirty="0"/>
              <a:t> </a:t>
            </a:r>
            <a:r>
              <a:rPr lang="en-US" altLang="ko-KR" sz="900" dirty="0" err="1"/>
              <a:t>inputbox</a:t>
            </a:r>
            <a:r>
              <a:rPr lang="en-US" altLang="ko-KR" sz="900" dirty="0"/>
              <a:t>: online </a:t>
            </a:r>
            <a:r>
              <a:rPr lang="en-US" altLang="ko-KR" sz="900" b="1" dirty="0" smtClean="0"/>
              <a:t>store</a:t>
            </a:r>
            <a:r>
              <a:rPr lang="en-US" altLang="ko-KR" sz="900" dirty="0" smtClean="0"/>
              <a:t> </a:t>
            </a:r>
            <a:r>
              <a:rPr lang="en-US" altLang="ko-KR" sz="900" dirty="0"/>
              <a:t>name / </a:t>
            </a:r>
            <a:r>
              <a:rPr lang="en-US" altLang="ko-KR" sz="900" dirty="0" smtClean="0"/>
              <a:t>code </a:t>
            </a:r>
            <a:r>
              <a:rPr lang="en-US" altLang="ko-KR" sz="900" dirty="0"/>
              <a:t>(</a:t>
            </a:r>
            <a:r>
              <a:rPr lang="en-US" altLang="ko-KR" sz="900" dirty="0" err="1"/>
              <a:t>readonly</a:t>
            </a:r>
            <a:r>
              <a:rPr lang="en-US" altLang="ko-KR" sz="900" dirty="0"/>
              <a:t>)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b) </a:t>
            </a:r>
            <a:r>
              <a:rPr lang="en-US" altLang="ko-KR" sz="900" dirty="0"/>
              <a:t>search icon</a:t>
            </a:r>
            <a:br>
              <a:rPr lang="en-US" altLang="ko-KR" sz="900" dirty="0"/>
            </a:br>
            <a:r>
              <a:rPr lang="en-US" altLang="ko-KR" sz="900" dirty="0"/>
              <a:t>      - if clicks, open </a:t>
            </a:r>
            <a:r>
              <a:rPr lang="en-US" altLang="ko-KR" sz="900" b="1" dirty="0" smtClean="0"/>
              <a:t>store</a:t>
            </a:r>
            <a:r>
              <a:rPr lang="en-US" altLang="ko-KR" sz="900" dirty="0" smtClean="0"/>
              <a:t> search modal</a:t>
            </a:r>
            <a:r>
              <a:rPr lang="en-US" altLang="ko-KR" sz="900" b="1" dirty="0" smtClean="0"/>
              <a:t> (p99)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- </a:t>
            </a:r>
            <a:r>
              <a:rPr lang="en-US" altLang="ko-KR" sz="900" dirty="0"/>
              <a:t>if </a:t>
            </a:r>
            <a:r>
              <a:rPr lang="en-US" altLang="ko-KR" sz="900" dirty="0" smtClean="0"/>
              <a:t>online mall </a:t>
            </a:r>
            <a:r>
              <a:rPr lang="en-US" altLang="ko-KR" sz="900" dirty="0"/>
              <a:t>is selected, set </a:t>
            </a:r>
            <a:r>
              <a:rPr lang="en-US" altLang="ko-KR" sz="900" dirty="0" smtClean="0"/>
              <a:t>mall name </a:t>
            </a:r>
            <a:r>
              <a:rPr lang="en-US" altLang="ko-KR" sz="900" dirty="0"/>
              <a:t>and </a:t>
            </a:r>
            <a:r>
              <a:rPr lang="en-US" altLang="ko-KR" sz="900" dirty="0" smtClean="0"/>
              <a:t>code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</a:t>
            </a:r>
            <a:r>
              <a:rPr lang="ko-KR" altLang="en-US" sz="900" dirty="0" smtClean="0"/>
              <a:t>상품 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</a:t>
            </a:r>
            <a:r>
              <a:rPr lang="en-US" altLang="ko-KR" sz="900" dirty="0"/>
              <a:t>) 1</a:t>
            </a:r>
            <a:r>
              <a:rPr lang="en-US" altLang="ko-KR" sz="900" baseline="30000" dirty="0"/>
              <a:t>st</a:t>
            </a:r>
            <a:r>
              <a:rPr lang="en-US" altLang="ko-KR" sz="900" dirty="0"/>
              <a:t>/2</a:t>
            </a:r>
            <a:r>
              <a:rPr lang="en-US" altLang="ko-KR" sz="900" baseline="30000" dirty="0"/>
              <a:t>nd</a:t>
            </a:r>
            <a:r>
              <a:rPr lang="en-US" altLang="ko-KR" sz="900" dirty="0"/>
              <a:t> </a:t>
            </a:r>
            <a:r>
              <a:rPr lang="en-US" altLang="ko-KR" sz="900" dirty="0" err="1"/>
              <a:t>inputbox</a:t>
            </a:r>
            <a:r>
              <a:rPr lang="en-US" altLang="ko-KR" sz="900" dirty="0"/>
              <a:t>: </a:t>
            </a:r>
            <a:r>
              <a:rPr lang="en-US" altLang="ko-KR" sz="900" b="1" dirty="0"/>
              <a:t>store</a:t>
            </a:r>
            <a:r>
              <a:rPr lang="en-US" altLang="ko-KR" sz="900" dirty="0" smtClean="0"/>
              <a:t> product </a:t>
            </a:r>
            <a:r>
              <a:rPr lang="en-US" altLang="ko-KR" sz="900" dirty="0"/>
              <a:t>name / code (</a:t>
            </a:r>
            <a:r>
              <a:rPr lang="en-US" altLang="ko-KR" sz="900" dirty="0" err="1"/>
              <a:t>readonly</a:t>
            </a:r>
            <a:r>
              <a:rPr lang="en-US" altLang="ko-KR" sz="900" dirty="0"/>
              <a:t>)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b) search icon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- </a:t>
            </a:r>
            <a:r>
              <a:rPr lang="en-US" altLang="ko-KR" sz="900" dirty="0"/>
              <a:t>if clicks, open </a:t>
            </a:r>
            <a:r>
              <a:rPr lang="en-US" altLang="ko-KR" sz="900" b="1" dirty="0"/>
              <a:t>store</a:t>
            </a:r>
            <a:r>
              <a:rPr lang="en-US" altLang="ko-KR" sz="900" dirty="0" smtClean="0"/>
              <a:t> product </a:t>
            </a:r>
            <a:r>
              <a:rPr lang="en-US" altLang="ko-KR" sz="900" dirty="0"/>
              <a:t>search </a:t>
            </a:r>
            <a:r>
              <a:rPr lang="en-US" altLang="ko-KR" sz="900" dirty="0" smtClean="0"/>
              <a:t>modal</a:t>
            </a:r>
            <a:r>
              <a:rPr lang="en-US" altLang="ko-KR" sz="900" b="1" dirty="0"/>
              <a:t> (p99)</a:t>
            </a:r>
            <a:endParaRPr lang="en-US" altLang="ko-KR" sz="900" dirty="0"/>
          </a:p>
          <a:p>
            <a:r>
              <a:rPr lang="en-US" altLang="ko-KR" sz="900" dirty="0"/>
              <a:t>      - if online product </a:t>
            </a:r>
            <a:r>
              <a:rPr lang="en-US" altLang="ko-KR" sz="900" dirty="0" smtClean="0"/>
              <a:t>is </a:t>
            </a:r>
            <a:r>
              <a:rPr lang="en-US" altLang="ko-KR" sz="900" dirty="0"/>
              <a:t>selected, set </a:t>
            </a:r>
            <a:r>
              <a:rPr lang="en-US" altLang="ko-KR" sz="900" dirty="0" smtClean="0"/>
              <a:t>product </a:t>
            </a:r>
            <a:r>
              <a:rPr lang="en-US" altLang="ko-KR" sz="900" dirty="0"/>
              <a:t>name and </a:t>
            </a:r>
            <a:r>
              <a:rPr lang="en-US" altLang="ko-KR" sz="900" dirty="0" smtClean="0"/>
              <a:t>code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c) 3nd </a:t>
            </a:r>
            <a:r>
              <a:rPr lang="en-US" altLang="ko-KR" sz="900" dirty="0" err="1" smtClean="0"/>
              <a:t>inputbox</a:t>
            </a:r>
            <a:r>
              <a:rPr lang="en-US" altLang="ko-KR" sz="900" dirty="0"/>
              <a:t> : {</a:t>
            </a:r>
            <a:r>
              <a:rPr lang="en-US" altLang="ko-KR" sz="900" dirty="0" err="1" smtClean="0"/>
              <a:t>order_count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- validation: number, min (&gt; 0)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4) </a:t>
            </a:r>
            <a:r>
              <a:rPr lang="ko-KR" altLang="en-US" sz="900" dirty="0" smtClean="0"/>
              <a:t>수령 가능 시간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receive_time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</a:t>
            </a:r>
            <a:r>
              <a:rPr lang="en-US" altLang="ko-KR" sz="900" dirty="0" err="1" smtClean="0"/>
              <a:t>selectbox</a:t>
            </a:r>
            <a:r>
              <a:rPr lang="en-US" altLang="ko-KR" sz="900" dirty="0" smtClean="0"/>
              <a:t> :</a:t>
            </a:r>
            <a:r>
              <a:rPr lang="en-US" altLang="ko-KR" sz="900" b="1" dirty="0" smtClean="0"/>
              <a:t> same with Modify page</a:t>
            </a:r>
          </a:p>
          <a:p>
            <a:endParaRPr lang="en-US" altLang="ko-KR" sz="900" dirty="0"/>
          </a:p>
          <a:p>
            <a:r>
              <a:rPr lang="en-US" altLang="ko-KR" sz="900" dirty="0"/>
              <a:t>2.Buttons</a:t>
            </a:r>
          </a:p>
          <a:p>
            <a:r>
              <a:rPr lang="en-US" altLang="ko-KR" sz="900" dirty="0"/>
              <a:t>  1) </a:t>
            </a:r>
            <a:r>
              <a:rPr lang="ko-KR" altLang="en-US" sz="900" dirty="0"/>
              <a:t>저장 </a:t>
            </a:r>
            <a:r>
              <a:rPr lang="en-US" altLang="ko-KR" sz="900" dirty="0"/>
              <a:t>(save)</a:t>
            </a:r>
            <a:br>
              <a:rPr lang="en-US" altLang="ko-KR" sz="900" dirty="0"/>
            </a:br>
            <a:r>
              <a:rPr lang="en-US" altLang="ko-KR" sz="900" dirty="0"/>
              <a:t>     [PROCESS]</a:t>
            </a:r>
          </a:p>
          <a:p>
            <a:r>
              <a:rPr lang="en-US" altLang="ko-KR" sz="900" dirty="0"/>
              <a:t>     INSERT </a:t>
            </a:r>
            <a:r>
              <a:rPr lang="en-US" altLang="ko-KR" sz="900" dirty="0" err="1"/>
              <a:t>st_order</a:t>
            </a:r>
            <a:r>
              <a:rPr lang="en-US" altLang="ko-KR" sz="900" dirty="0"/>
              <a:t/>
            </a:r>
            <a:br>
              <a:rPr lang="en-US" altLang="ko-KR" sz="900" dirty="0"/>
            </a:br>
            <a:r>
              <a:rPr lang="en-US" altLang="ko-KR" sz="900" dirty="0"/>
              <a:t>     set by field value</a:t>
            </a:r>
          </a:p>
          <a:p>
            <a:r>
              <a:rPr lang="en-US" altLang="ko-KR" sz="900" dirty="0"/>
              <a:t>     </a:t>
            </a:r>
            <a:r>
              <a:rPr lang="en-US" altLang="ko-KR" sz="900" b="1" dirty="0" err="1"/>
              <a:t>smart_order_status</a:t>
            </a:r>
            <a:r>
              <a:rPr lang="en-US" altLang="ko-KR" sz="900" b="1" dirty="0"/>
              <a:t> = </a:t>
            </a:r>
            <a:r>
              <a:rPr lang="en-US" altLang="ko-KR" sz="900" b="1" dirty="0" smtClean="0"/>
              <a:t>‘SS01</a:t>
            </a:r>
            <a:r>
              <a:rPr lang="en-US" altLang="ko-KR" sz="900" b="1" dirty="0"/>
              <a:t>’</a:t>
            </a:r>
          </a:p>
          <a:p>
            <a:r>
              <a:rPr lang="en-US" altLang="ko-KR" sz="900" b="1" dirty="0"/>
              <a:t>    </a:t>
            </a:r>
            <a:r>
              <a:rPr lang="en-US" altLang="ko-KR" sz="900" dirty="0"/>
              <a:t> </a:t>
            </a:r>
            <a:r>
              <a:rPr lang="en-US" altLang="ko-KR" sz="900" dirty="0" err="1"/>
              <a:t>reg_date</a:t>
            </a:r>
            <a:r>
              <a:rPr lang="en-US" altLang="ko-KR" sz="900" dirty="0"/>
              <a:t> / </a:t>
            </a:r>
            <a:r>
              <a:rPr lang="en-US" altLang="ko-KR" sz="900" dirty="0" err="1"/>
              <a:t>reg_user_seq</a:t>
            </a:r>
            <a:endParaRPr lang="en-US" altLang="ko-KR" sz="900" dirty="0"/>
          </a:p>
          <a:p>
            <a:r>
              <a:rPr lang="en-US" altLang="ko-KR" sz="900" dirty="0"/>
              <a:t>  2) </a:t>
            </a:r>
            <a:r>
              <a:rPr lang="ko-KR" altLang="en-US" sz="900" dirty="0"/>
              <a:t>취소 </a:t>
            </a:r>
            <a:r>
              <a:rPr lang="en-US" altLang="ko-KR" sz="900" dirty="0"/>
              <a:t>(cancel) : if clicks, move to the list page</a:t>
            </a:r>
          </a:p>
          <a:p>
            <a:endParaRPr lang="en-US" altLang="ko-KR" sz="900" dirty="0" smtClean="0"/>
          </a:p>
        </p:txBody>
      </p:sp>
    </p:spTree>
    <p:extLst>
      <p:ext uri="{BB962C8B-B14F-4D97-AF65-F5344CB8AC3E}">
        <p14:creationId xmlns:p14="http://schemas.microsoft.com/office/powerpoint/2010/main" val="14710838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85661547"/>
              </p:ext>
            </p:extLst>
          </p:nvPr>
        </p:nvGraphicFramePr>
        <p:xfrm>
          <a:off x="7794170" y="725881"/>
          <a:ext cx="4397830" cy="4236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구독 상품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6977559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주문일 선택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기간 사이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7736149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구독 기간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8118521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정보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8452899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주문자 정보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4957361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정보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9568206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주문번호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9942448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선택한 조회에 맞는 정보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6953764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선택한 문의 상태의 정보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4978573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구독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5053290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구독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328077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선택한 상품의 구독 기간 연장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연장 기간 선택 팝업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368866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12-1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입력한 기간만큼 구독 기간 연장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직접 입력은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회 최대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30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까지 입력 가능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66883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 번호 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구독 정보 상세 페이지로 이동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6133948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5481533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구독 정보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67888224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04362834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구독 상품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AD-08-0012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107</a:t>
            </a:fld>
            <a:endParaRPr lang="ko-KR" altLang="en-US"/>
          </a:p>
        </p:txBody>
      </p:sp>
      <p:sp>
        <p:nvSpPr>
          <p:cNvPr id="174" name="사각형: 둥근 모서리 173">
            <a:extLst>
              <a:ext uri="{FF2B5EF4-FFF2-40B4-BE49-F238E27FC236}">
                <a16:creationId xmlns:a16="http://schemas.microsoft.com/office/drawing/2014/main" id="{48523A51-7FE6-F61C-19CD-8F2B48222319}"/>
              </a:ext>
            </a:extLst>
          </p:cNvPr>
          <p:cNvSpPr/>
          <p:nvPr/>
        </p:nvSpPr>
        <p:spPr>
          <a:xfrm>
            <a:off x="6248178" y="271986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75" name="직선 연결선 174">
            <a:extLst>
              <a:ext uri="{FF2B5EF4-FFF2-40B4-BE49-F238E27FC236}">
                <a16:creationId xmlns:a16="http://schemas.microsoft.com/office/drawing/2014/main" id="{DFDCC8BD-AB39-BECD-0DEB-F91A6D24C185}"/>
              </a:ext>
            </a:extLst>
          </p:cNvPr>
          <p:cNvCxnSpPr>
            <a:cxnSpLocks/>
          </p:cNvCxnSpPr>
          <p:nvPr/>
        </p:nvCxnSpPr>
        <p:spPr>
          <a:xfrm>
            <a:off x="401987" y="3019226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76" name="TextBox 175">
            <a:extLst>
              <a:ext uri="{FF2B5EF4-FFF2-40B4-BE49-F238E27FC236}">
                <a16:creationId xmlns:a16="http://schemas.microsoft.com/office/drawing/2014/main" id="{18E53F32-66D1-FC5A-913E-46A93B23DFD9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구독 상품 관리</a:t>
            </a:r>
            <a:endParaRPr lang="en-US" altLang="ko-KR" sz="900"/>
          </a:p>
        </p:txBody>
      </p:sp>
      <p:cxnSp>
        <p:nvCxnSpPr>
          <p:cNvPr id="177" name="직선 연결선 176">
            <a:extLst>
              <a:ext uri="{FF2B5EF4-FFF2-40B4-BE49-F238E27FC236}">
                <a16:creationId xmlns:a16="http://schemas.microsoft.com/office/drawing/2014/main" id="{563C9C43-11C7-0BF9-3FA6-523F0E461227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78" name="그룹 177">
            <a:extLst>
              <a:ext uri="{FF2B5EF4-FFF2-40B4-BE49-F238E27FC236}">
                <a16:creationId xmlns:a16="http://schemas.microsoft.com/office/drawing/2014/main" id="{C5490E69-D4C9-C157-D6F6-AA5E7DD67C30}"/>
              </a:ext>
            </a:extLst>
          </p:cNvPr>
          <p:cNvGrpSpPr/>
          <p:nvPr/>
        </p:nvGrpSpPr>
        <p:grpSpPr>
          <a:xfrm rot="5400000">
            <a:off x="2363813" y="61183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80" name="이등변 삼각형 179">
              <a:extLst>
                <a:ext uri="{FF2B5EF4-FFF2-40B4-BE49-F238E27FC236}">
                  <a16:creationId xmlns:a16="http://schemas.microsoft.com/office/drawing/2014/main" id="{57C8722F-85B7-1B65-F1E4-B0D2093B73B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81" name="Oval 593">
              <a:extLst>
                <a:ext uri="{FF2B5EF4-FFF2-40B4-BE49-F238E27FC236}">
                  <a16:creationId xmlns:a16="http://schemas.microsoft.com/office/drawing/2014/main" id="{02211DDF-C42C-096A-1519-C7B79923CB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82" name="그룹 181">
            <a:extLst>
              <a:ext uri="{FF2B5EF4-FFF2-40B4-BE49-F238E27FC236}">
                <a16:creationId xmlns:a16="http://schemas.microsoft.com/office/drawing/2014/main" id="{7E2400FF-4ED8-B7A0-E0E6-87CE80FC93BF}"/>
              </a:ext>
            </a:extLst>
          </p:cNvPr>
          <p:cNvGrpSpPr/>
          <p:nvPr/>
        </p:nvGrpSpPr>
        <p:grpSpPr>
          <a:xfrm rot="5400000">
            <a:off x="5571644" y="236483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83" name="이등변 삼각형 182">
              <a:extLst>
                <a:ext uri="{FF2B5EF4-FFF2-40B4-BE49-F238E27FC236}">
                  <a16:creationId xmlns:a16="http://schemas.microsoft.com/office/drawing/2014/main" id="{04711176-30E4-4677-594C-E2CADF166E8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84" name="Oval 593">
              <a:extLst>
                <a:ext uri="{FF2B5EF4-FFF2-40B4-BE49-F238E27FC236}">
                  <a16:creationId xmlns:a16="http://schemas.microsoft.com/office/drawing/2014/main" id="{35E0AE42-811B-1430-1D86-C2C92D2425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</a:p>
          </p:txBody>
        </p:sp>
      </p:grpSp>
      <p:sp>
        <p:nvSpPr>
          <p:cNvPr id="185" name="TextBox 184">
            <a:extLst>
              <a:ext uri="{FF2B5EF4-FFF2-40B4-BE49-F238E27FC236}">
                <a16:creationId xmlns:a16="http://schemas.microsoft.com/office/drawing/2014/main" id="{6CDFC86D-FF31-B2B3-7735-2FD63915E52B}"/>
              </a:ext>
            </a:extLst>
          </p:cNvPr>
          <p:cNvSpPr txBox="1"/>
          <p:nvPr/>
        </p:nvSpPr>
        <p:spPr>
          <a:xfrm>
            <a:off x="362858" y="2023417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매장</a:t>
            </a:r>
            <a:endParaRPr lang="en-US" altLang="ko-KR" sz="900"/>
          </a:p>
        </p:txBody>
      </p:sp>
      <p:grpSp>
        <p:nvGrpSpPr>
          <p:cNvPr id="186" name="그룹 185">
            <a:extLst>
              <a:ext uri="{FF2B5EF4-FFF2-40B4-BE49-F238E27FC236}">
                <a16:creationId xmlns:a16="http://schemas.microsoft.com/office/drawing/2014/main" id="{31F23A6D-1D54-470C-A2F1-DF5844B74F8F}"/>
              </a:ext>
            </a:extLst>
          </p:cNvPr>
          <p:cNvGrpSpPr/>
          <p:nvPr/>
        </p:nvGrpSpPr>
        <p:grpSpPr>
          <a:xfrm rot="5400000">
            <a:off x="5398047" y="104056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87" name="이등변 삼각형 186">
              <a:extLst>
                <a:ext uri="{FF2B5EF4-FFF2-40B4-BE49-F238E27FC236}">
                  <a16:creationId xmlns:a16="http://schemas.microsoft.com/office/drawing/2014/main" id="{2C9F802F-A59C-2946-3A6A-41B491FA677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88" name="Oval 593">
              <a:extLst>
                <a:ext uri="{FF2B5EF4-FFF2-40B4-BE49-F238E27FC236}">
                  <a16:creationId xmlns:a16="http://schemas.microsoft.com/office/drawing/2014/main" id="{9C39EE99-06E7-52E7-98F3-D951AE23BD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89" name="사각형: 둥근 모서리 188">
            <a:extLst>
              <a:ext uri="{FF2B5EF4-FFF2-40B4-BE49-F238E27FC236}">
                <a16:creationId xmlns:a16="http://schemas.microsoft.com/office/drawing/2014/main" id="{37F934B1-59B3-6ACE-6B4F-205E5F971775}"/>
              </a:ext>
            </a:extLst>
          </p:cNvPr>
          <p:cNvSpPr/>
          <p:nvPr/>
        </p:nvSpPr>
        <p:spPr>
          <a:xfrm>
            <a:off x="911822" y="2061531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90" name="사각형: 둥근 모서리 189">
            <a:extLst>
              <a:ext uri="{FF2B5EF4-FFF2-40B4-BE49-F238E27FC236}">
                <a16:creationId xmlns:a16="http://schemas.microsoft.com/office/drawing/2014/main" id="{E3991364-F12F-17DD-7830-E574702B18D4}"/>
              </a:ext>
            </a:extLst>
          </p:cNvPr>
          <p:cNvSpPr/>
          <p:nvPr/>
        </p:nvSpPr>
        <p:spPr>
          <a:xfrm>
            <a:off x="1997744" y="2061739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91" name="그래픽 190" descr="돋보기 단색으로 채워진">
            <a:extLst>
              <a:ext uri="{FF2B5EF4-FFF2-40B4-BE49-F238E27FC236}">
                <a16:creationId xmlns:a16="http://schemas.microsoft.com/office/drawing/2014/main" id="{E9D8021C-388C-F868-A40F-F049449B16AD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056918" y="2103105"/>
            <a:ext cx="145373" cy="147683"/>
          </a:xfrm>
          <a:prstGeom prst="rect">
            <a:avLst/>
          </a:prstGeom>
        </p:spPr>
      </p:pic>
      <p:sp>
        <p:nvSpPr>
          <p:cNvPr id="192" name="TextBox 191">
            <a:extLst>
              <a:ext uri="{FF2B5EF4-FFF2-40B4-BE49-F238E27FC236}">
                <a16:creationId xmlns:a16="http://schemas.microsoft.com/office/drawing/2014/main" id="{D46A66C1-EAAB-FF6B-910C-ACF4D58E913E}"/>
              </a:ext>
            </a:extLst>
          </p:cNvPr>
          <p:cNvSpPr txBox="1"/>
          <p:nvPr/>
        </p:nvSpPr>
        <p:spPr>
          <a:xfrm>
            <a:off x="361660" y="232999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</a:t>
            </a:r>
            <a:endParaRPr lang="en-US" altLang="ko-KR" sz="900"/>
          </a:p>
        </p:txBody>
      </p:sp>
      <p:grpSp>
        <p:nvGrpSpPr>
          <p:cNvPr id="193" name="그룹 192">
            <a:extLst>
              <a:ext uri="{FF2B5EF4-FFF2-40B4-BE49-F238E27FC236}">
                <a16:creationId xmlns:a16="http://schemas.microsoft.com/office/drawing/2014/main" id="{AA4A281B-6BD6-F877-1B60-7B14E0F953D9}"/>
              </a:ext>
            </a:extLst>
          </p:cNvPr>
          <p:cNvGrpSpPr/>
          <p:nvPr/>
        </p:nvGrpSpPr>
        <p:grpSpPr>
          <a:xfrm rot="5400000">
            <a:off x="3289008" y="205370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94" name="이등변 삼각형 193">
              <a:extLst>
                <a:ext uri="{FF2B5EF4-FFF2-40B4-BE49-F238E27FC236}">
                  <a16:creationId xmlns:a16="http://schemas.microsoft.com/office/drawing/2014/main" id="{857E68FD-4A1D-38A2-B267-E3996A9A093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95" name="Oval 593">
              <a:extLst>
                <a:ext uri="{FF2B5EF4-FFF2-40B4-BE49-F238E27FC236}">
                  <a16:creationId xmlns:a16="http://schemas.microsoft.com/office/drawing/2014/main" id="{9C80A5C1-10CB-C640-027B-3D22ED4029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sp>
        <p:nvSpPr>
          <p:cNvPr id="196" name="사각형: 둥근 모서리 195">
            <a:extLst>
              <a:ext uri="{FF2B5EF4-FFF2-40B4-BE49-F238E27FC236}">
                <a16:creationId xmlns:a16="http://schemas.microsoft.com/office/drawing/2014/main" id="{3AC26CD7-BF97-4DF4-284D-AE77B5E0EDF4}"/>
              </a:ext>
            </a:extLst>
          </p:cNvPr>
          <p:cNvSpPr/>
          <p:nvPr/>
        </p:nvSpPr>
        <p:spPr>
          <a:xfrm>
            <a:off x="911822" y="237273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97" name="사각형: 둥근 모서리 196">
            <a:extLst>
              <a:ext uri="{FF2B5EF4-FFF2-40B4-BE49-F238E27FC236}">
                <a16:creationId xmlns:a16="http://schemas.microsoft.com/office/drawing/2014/main" id="{A4A78123-8B2E-737E-5B6D-4E512AC52715}"/>
              </a:ext>
            </a:extLst>
          </p:cNvPr>
          <p:cNvSpPr/>
          <p:nvPr/>
        </p:nvSpPr>
        <p:spPr>
          <a:xfrm>
            <a:off x="1997744" y="237294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98" name="그래픽 197" descr="돋보기 단색으로 채워진">
            <a:extLst>
              <a:ext uri="{FF2B5EF4-FFF2-40B4-BE49-F238E27FC236}">
                <a16:creationId xmlns:a16="http://schemas.microsoft.com/office/drawing/2014/main" id="{4C1EA81C-8D3A-F578-D78B-46B91A62A9F4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056918" y="2414311"/>
            <a:ext cx="145373" cy="147683"/>
          </a:xfrm>
          <a:prstGeom prst="rect">
            <a:avLst/>
          </a:prstGeom>
        </p:spPr>
      </p:pic>
      <p:sp>
        <p:nvSpPr>
          <p:cNvPr id="199" name="TextBox 198">
            <a:extLst>
              <a:ext uri="{FF2B5EF4-FFF2-40B4-BE49-F238E27FC236}">
                <a16:creationId xmlns:a16="http://schemas.microsoft.com/office/drawing/2014/main" id="{E27C60A8-F1E3-3AFF-E384-265402C5E620}"/>
              </a:ext>
            </a:extLst>
          </p:cNvPr>
          <p:cNvSpPr txBox="1"/>
          <p:nvPr/>
        </p:nvSpPr>
        <p:spPr>
          <a:xfrm>
            <a:off x="424238" y="3662699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구독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3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200" name="그룹 199">
            <a:extLst>
              <a:ext uri="{FF2B5EF4-FFF2-40B4-BE49-F238E27FC236}">
                <a16:creationId xmlns:a16="http://schemas.microsoft.com/office/drawing/2014/main" id="{E7016CC3-D8C4-E128-61AD-408A5A6CDCE3}"/>
              </a:ext>
            </a:extLst>
          </p:cNvPr>
          <p:cNvGrpSpPr/>
          <p:nvPr/>
        </p:nvGrpSpPr>
        <p:grpSpPr>
          <a:xfrm rot="5400000">
            <a:off x="6815368" y="271408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01" name="이등변 삼각형 200">
              <a:extLst>
                <a:ext uri="{FF2B5EF4-FFF2-40B4-BE49-F238E27FC236}">
                  <a16:creationId xmlns:a16="http://schemas.microsoft.com/office/drawing/2014/main" id="{CC9F8959-7347-891B-7B44-C03522E9AFE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02" name="Oval 593">
              <a:extLst>
                <a:ext uri="{FF2B5EF4-FFF2-40B4-BE49-F238E27FC236}">
                  <a16:creationId xmlns:a16="http://schemas.microsoft.com/office/drawing/2014/main" id="{B744A817-D345-C139-2921-0260A03A12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8</a:t>
              </a:r>
            </a:p>
          </p:txBody>
        </p:sp>
      </p:grpSp>
      <p:sp>
        <p:nvSpPr>
          <p:cNvPr id="203" name="사각형: 둥근 모서리 202">
            <a:extLst>
              <a:ext uri="{FF2B5EF4-FFF2-40B4-BE49-F238E27FC236}">
                <a16:creationId xmlns:a16="http://schemas.microsoft.com/office/drawing/2014/main" id="{8C19B3CF-6A48-019C-914F-F944B2C36951}"/>
              </a:ext>
            </a:extLst>
          </p:cNvPr>
          <p:cNvSpPr/>
          <p:nvPr/>
        </p:nvSpPr>
        <p:spPr>
          <a:xfrm>
            <a:off x="5742784" y="3564948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204" name="그래픽 203" descr="다운로드 윤곽선">
            <a:extLst>
              <a:ext uri="{FF2B5EF4-FFF2-40B4-BE49-F238E27FC236}">
                <a16:creationId xmlns:a16="http://schemas.microsoft.com/office/drawing/2014/main" id="{9A7FDE9A-4B33-3EB0-0F1B-F935F599AA21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1"/>
              </a:ext>
            </a:extLst>
          </a:blip>
          <a:stretch>
            <a:fillRect/>
          </a:stretch>
        </p:blipFill>
        <p:spPr>
          <a:xfrm>
            <a:off x="5778276" y="3577911"/>
            <a:ext cx="204905" cy="204905"/>
          </a:xfrm>
          <a:prstGeom prst="rect">
            <a:avLst/>
          </a:prstGeom>
        </p:spPr>
      </p:pic>
      <p:grpSp>
        <p:nvGrpSpPr>
          <p:cNvPr id="205" name="그룹 204">
            <a:extLst>
              <a:ext uri="{FF2B5EF4-FFF2-40B4-BE49-F238E27FC236}">
                <a16:creationId xmlns:a16="http://schemas.microsoft.com/office/drawing/2014/main" id="{7289B0E6-42FF-ABDB-4091-D4833E0C5F61}"/>
              </a:ext>
            </a:extLst>
          </p:cNvPr>
          <p:cNvGrpSpPr/>
          <p:nvPr/>
        </p:nvGrpSpPr>
        <p:grpSpPr>
          <a:xfrm>
            <a:off x="5495197" y="3586201"/>
            <a:ext cx="278496" cy="200053"/>
            <a:chOff x="1014019" y="2643309"/>
            <a:chExt cx="278496" cy="200053"/>
          </a:xfrm>
        </p:grpSpPr>
        <p:sp>
          <p:nvSpPr>
            <p:cNvPr id="206" name="이등변 삼각형 205">
              <a:extLst>
                <a:ext uri="{FF2B5EF4-FFF2-40B4-BE49-F238E27FC236}">
                  <a16:creationId xmlns:a16="http://schemas.microsoft.com/office/drawing/2014/main" id="{65F59BF8-9DA5-7CCA-E78A-FEF7C04F9D24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07" name="그룹 206">
              <a:extLst>
                <a:ext uri="{FF2B5EF4-FFF2-40B4-BE49-F238E27FC236}">
                  <a16:creationId xmlns:a16="http://schemas.microsoft.com/office/drawing/2014/main" id="{7EB92847-CF90-43D6-E5F3-3CC9891F8A1A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08" name="Oval 593">
                <a:extLst>
                  <a:ext uri="{FF2B5EF4-FFF2-40B4-BE49-F238E27FC236}">
                    <a16:creationId xmlns:a16="http://schemas.microsoft.com/office/drawing/2014/main" id="{38CD8FB7-5330-BFEB-5E7F-8CF71D7384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09" name="TextBox 14">
                <a:extLst>
                  <a:ext uri="{FF2B5EF4-FFF2-40B4-BE49-F238E27FC236}">
                    <a16:creationId xmlns:a16="http://schemas.microsoft.com/office/drawing/2014/main" id="{74C29C64-EE6F-CD3A-1939-AE99F11069DE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10" name="TextBox 209">
            <a:extLst>
              <a:ext uri="{FF2B5EF4-FFF2-40B4-BE49-F238E27FC236}">
                <a16:creationId xmlns:a16="http://schemas.microsoft.com/office/drawing/2014/main" id="{1AC813CA-EB04-3CF5-CC51-777033ED7C0B}"/>
              </a:ext>
            </a:extLst>
          </p:cNvPr>
          <p:cNvSpPr txBox="1"/>
          <p:nvPr/>
        </p:nvSpPr>
        <p:spPr>
          <a:xfrm>
            <a:off x="3845749" y="2330688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주문번호</a:t>
            </a:r>
            <a:endParaRPr lang="en-US" altLang="ko-KR" sz="900"/>
          </a:p>
        </p:txBody>
      </p:sp>
      <p:grpSp>
        <p:nvGrpSpPr>
          <p:cNvPr id="211" name="그룹 210">
            <a:extLst>
              <a:ext uri="{FF2B5EF4-FFF2-40B4-BE49-F238E27FC236}">
                <a16:creationId xmlns:a16="http://schemas.microsoft.com/office/drawing/2014/main" id="{88920792-62E1-6D86-770E-449C4244D5F7}"/>
              </a:ext>
            </a:extLst>
          </p:cNvPr>
          <p:cNvGrpSpPr/>
          <p:nvPr/>
        </p:nvGrpSpPr>
        <p:grpSpPr>
          <a:xfrm rot="5400000">
            <a:off x="6842403" y="205752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12" name="이등변 삼각형 211">
              <a:extLst>
                <a:ext uri="{FF2B5EF4-FFF2-40B4-BE49-F238E27FC236}">
                  <a16:creationId xmlns:a16="http://schemas.microsoft.com/office/drawing/2014/main" id="{763535C5-B126-B933-9D6D-3574EB95849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13" name="Oval 593">
              <a:extLst>
                <a:ext uri="{FF2B5EF4-FFF2-40B4-BE49-F238E27FC236}">
                  <a16:creationId xmlns:a16="http://schemas.microsoft.com/office/drawing/2014/main" id="{F22C6554-DD56-98E7-86C8-AB3034C658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sp>
        <p:nvSpPr>
          <p:cNvPr id="214" name="사각형: 둥근 모서리 213">
            <a:extLst>
              <a:ext uri="{FF2B5EF4-FFF2-40B4-BE49-F238E27FC236}">
                <a16:creationId xmlns:a16="http://schemas.microsoft.com/office/drawing/2014/main" id="{2E06C5C2-5288-56FD-506D-E9A4457A4E6F}"/>
              </a:ext>
            </a:extLst>
          </p:cNvPr>
          <p:cNvSpPr/>
          <p:nvPr/>
        </p:nvSpPr>
        <p:spPr>
          <a:xfrm>
            <a:off x="4481644" y="2373434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주문번호 입력</a:t>
            </a:r>
          </a:p>
        </p:txBody>
      </p:sp>
      <p:sp>
        <p:nvSpPr>
          <p:cNvPr id="215" name="TextBox 214">
            <a:extLst>
              <a:ext uri="{FF2B5EF4-FFF2-40B4-BE49-F238E27FC236}">
                <a16:creationId xmlns:a16="http://schemas.microsoft.com/office/drawing/2014/main" id="{014FF3F5-C925-16FD-9200-E14FC008C22A}"/>
              </a:ext>
            </a:extLst>
          </p:cNvPr>
          <p:cNvSpPr txBox="1"/>
          <p:nvPr/>
        </p:nvSpPr>
        <p:spPr>
          <a:xfrm>
            <a:off x="3854993" y="2026152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주문자</a:t>
            </a:r>
            <a:endParaRPr lang="en-US" altLang="ko-KR" sz="900"/>
          </a:p>
        </p:txBody>
      </p:sp>
      <p:sp>
        <p:nvSpPr>
          <p:cNvPr id="216" name="사각형: 둥근 모서리 215">
            <a:extLst>
              <a:ext uri="{FF2B5EF4-FFF2-40B4-BE49-F238E27FC236}">
                <a16:creationId xmlns:a16="http://schemas.microsoft.com/office/drawing/2014/main" id="{FE907E99-D0A3-F6D4-9476-9A940BA97062}"/>
              </a:ext>
            </a:extLst>
          </p:cNvPr>
          <p:cNvSpPr/>
          <p:nvPr/>
        </p:nvSpPr>
        <p:spPr>
          <a:xfrm>
            <a:off x="4481727" y="2060272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17" name="사각형: 둥근 모서리 216">
            <a:extLst>
              <a:ext uri="{FF2B5EF4-FFF2-40B4-BE49-F238E27FC236}">
                <a16:creationId xmlns:a16="http://schemas.microsoft.com/office/drawing/2014/main" id="{F6561460-6A7C-301E-7497-08AC24ED25EE}"/>
              </a:ext>
            </a:extLst>
          </p:cNvPr>
          <p:cNvSpPr/>
          <p:nvPr/>
        </p:nvSpPr>
        <p:spPr>
          <a:xfrm>
            <a:off x="5567649" y="206048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ID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입력</a:t>
            </a:r>
          </a:p>
        </p:txBody>
      </p:sp>
      <p:pic>
        <p:nvPicPr>
          <p:cNvPr id="218" name="그래픽 217" descr="돋보기 단색으로 채워진">
            <a:extLst>
              <a:ext uri="{FF2B5EF4-FFF2-40B4-BE49-F238E27FC236}">
                <a16:creationId xmlns:a16="http://schemas.microsoft.com/office/drawing/2014/main" id="{FC9D53CD-D205-C182-CE22-354A72222886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6626823" y="2101846"/>
            <a:ext cx="145373" cy="147683"/>
          </a:xfrm>
          <a:prstGeom prst="rect">
            <a:avLst/>
          </a:prstGeom>
        </p:spPr>
      </p:pic>
      <p:grpSp>
        <p:nvGrpSpPr>
          <p:cNvPr id="219" name="그룹 218">
            <a:extLst>
              <a:ext uri="{FF2B5EF4-FFF2-40B4-BE49-F238E27FC236}">
                <a16:creationId xmlns:a16="http://schemas.microsoft.com/office/drawing/2014/main" id="{FA0092C1-0916-E60A-983A-693D89C1D4D5}"/>
              </a:ext>
            </a:extLst>
          </p:cNvPr>
          <p:cNvGrpSpPr/>
          <p:nvPr/>
        </p:nvGrpSpPr>
        <p:grpSpPr>
          <a:xfrm rot="5400000">
            <a:off x="3289008" y="235623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20" name="이등변 삼각형 219">
              <a:extLst>
                <a:ext uri="{FF2B5EF4-FFF2-40B4-BE49-F238E27FC236}">
                  <a16:creationId xmlns:a16="http://schemas.microsoft.com/office/drawing/2014/main" id="{8886D5E0-2817-1609-CDB8-ADF01F03CBC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21" name="Oval 593">
              <a:extLst>
                <a:ext uri="{FF2B5EF4-FFF2-40B4-BE49-F238E27FC236}">
                  <a16:creationId xmlns:a16="http://schemas.microsoft.com/office/drawing/2014/main" id="{989372A8-4492-09F0-75F8-427121624E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sp>
        <p:nvSpPr>
          <p:cNvPr id="222" name="TextBox 221">
            <a:extLst>
              <a:ext uri="{FF2B5EF4-FFF2-40B4-BE49-F238E27FC236}">
                <a16:creationId xmlns:a16="http://schemas.microsoft.com/office/drawing/2014/main" id="{3335C0AE-9E62-9D96-6930-2AB997549364}"/>
              </a:ext>
            </a:extLst>
          </p:cNvPr>
          <p:cNvSpPr txBox="1"/>
          <p:nvPr/>
        </p:nvSpPr>
        <p:spPr>
          <a:xfrm>
            <a:off x="372959" y="3093558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문의 상태</a:t>
            </a:r>
            <a:endParaRPr lang="en-US" altLang="ko-KR" sz="900"/>
          </a:p>
        </p:txBody>
      </p:sp>
      <p:sp>
        <p:nvSpPr>
          <p:cNvPr id="223" name="사각형: 둥근 모서리 222">
            <a:extLst>
              <a:ext uri="{FF2B5EF4-FFF2-40B4-BE49-F238E27FC236}">
                <a16:creationId xmlns:a16="http://schemas.microsoft.com/office/drawing/2014/main" id="{CA0409FB-E4EC-A75F-C688-E325FFF2E967}"/>
              </a:ext>
            </a:extLst>
          </p:cNvPr>
          <p:cNvSpPr/>
          <p:nvPr/>
        </p:nvSpPr>
        <p:spPr>
          <a:xfrm>
            <a:off x="1095435" y="3126714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미답변</a:t>
            </a:r>
          </a:p>
        </p:txBody>
      </p:sp>
      <p:sp>
        <p:nvSpPr>
          <p:cNvPr id="224" name="사각형: 둥근 모서리 223">
            <a:extLst>
              <a:ext uri="{FF2B5EF4-FFF2-40B4-BE49-F238E27FC236}">
                <a16:creationId xmlns:a16="http://schemas.microsoft.com/office/drawing/2014/main" id="{E73CF23A-D370-3972-D1D6-B5B5A4E679F4}"/>
              </a:ext>
            </a:extLst>
          </p:cNvPr>
          <p:cNvSpPr/>
          <p:nvPr/>
        </p:nvSpPr>
        <p:spPr>
          <a:xfrm>
            <a:off x="2054373" y="3126210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답변완료</a:t>
            </a:r>
          </a:p>
        </p:txBody>
      </p:sp>
      <p:cxnSp>
        <p:nvCxnSpPr>
          <p:cNvPr id="225" name="직선 연결선 224">
            <a:extLst>
              <a:ext uri="{FF2B5EF4-FFF2-40B4-BE49-F238E27FC236}">
                <a16:creationId xmlns:a16="http://schemas.microsoft.com/office/drawing/2014/main" id="{F2C09448-D318-2C40-56B5-8D0A9E003870}"/>
              </a:ext>
            </a:extLst>
          </p:cNvPr>
          <p:cNvCxnSpPr>
            <a:cxnSpLocks/>
          </p:cNvCxnSpPr>
          <p:nvPr/>
        </p:nvCxnSpPr>
        <p:spPr>
          <a:xfrm>
            <a:off x="372959" y="3439619"/>
            <a:ext cx="6703390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226" name="직선 연결선 225">
            <a:extLst>
              <a:ext uri="{FF2B5EF4-FFF2-40B4-BE49-F238E27FC236}">
                <a16:creationId xmlns:a16="http://schemas.microsoft.com/office/drawing/2014/main" id="{AD43A838-7C0F-3A4C-9DCD-9C3AD632753E}"/>
              </a:ext>
            </a:extLst>
          </p:cNvPr>
          <p:cNvCxnSpPr>
            <a:cxnSpLocks/>
          </p:cNvCxnSpPr>
          <p:nvPr/>
        </p:nvCxnSpPr>
        <p:spPr>
          <a:xfrm>
            <a:off x="340359" y="1916273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227" name="TextBox 226">
            <a:extLst>
              <a:ext uri="{FF2B5EF4-FFF2-40B4-BE49-F238E27FC236}">
                <a16:creationId xmlns:a16="http://schemas.microsoft.com/office/drawing/2014/main" id="{61520A48-3EF3-745E-5A80-C0411A052ACB}"/>
              </a:ext>
            </a:extLst>
          </p:cNvPr>
          <p:cNvSpPr txBox="1"/>
          <p:nvPr/>
        </p:nvSpPr>
        <p:spPr>
          <a:xfrm>
            <a:off x="398288" y="996085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주문일</a:t>
            </a:r>
            <a:endParaRPr lang="en-US" altLang="ko-KR" sz="900"/>
          </a:p>
        </p:txBody>
      </p:sp>
      <p:grpSp>
        <p:nvGrpSpPr>
          <p:cNvPr id="228" name="그룹 227">
            <a:extLst>
              <a:ext uri="{FF2B5EF4-FFF2-40B4-BE49-F238E27FC236}">
                <a16:creationId xmlns:a16="http://schemas.microsoft.com/office/drawing/2014/main" id="{4B0B6102-4648-C180-E3B7-DCE80A23B051}"/>
              </a:ext>
            </a:extLst>
          </p:cNvPr>
          <p:cNvGrpSpPr/>
          <p:nvPr/>
        </p:nvGrpSpPr>
        <p:grpSpPr>
          <a:xfrm>
            <a:off x="1094474" y="1005502"/>
            <a:ext cx="4229788" cy="315731"/>
            <a:chOff x="949924" y="2260725"/>
            <a:chExt cx="4229788" cy="315731"/>
          </a:xfrm>
        </p:grpSpPr>
        <p:pic>
          <p:nvPicPr>
            <p:cNvPr id="229" name="그림 228">
              <a:extLst>
                <a:ext uri="{FF2B5EF4-FFF2-40B4-BE49-F238E27FC236}">
                  <a16:creationId xmlns:a16="http://schemas.microsoft.com/office/drawing/2014/main" id="{B5A5A060-188E-8360-B3D1-FC2668E93C8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r="38922" b="2139"/>
            <a:stretch/>
          </p:blipFill>
          <p:spPr>
            <a:xfrm>
              <a:off x="949924" y="2266974"/>
              <a:ext cx="3447908" cy="303214"/>
            </a:xfrm>
            <a:prstGeom prst="rect">
              <a:avLst/>
            </a:prstGeom>
          </p:spPr>
        </p:pic>
        <p:pic>
          <p:nvPicPr>
            <p:cNvPr id="230" name="그림 229">
              <a:extLst>
                <a:ext uri="{FF2B5EF4-FFF2-40B4-BE49-F238E27FC236}">
                  <a16:creationId xmlns:a16="http://schemas.microsoft.com/office/drawing/2014/main" id="{6528BAB8-FF6F-A26E-5D80-E77A26302A6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l="66599" t="-1904" r="18867"/>
            <a:stretch/>
          </p:blipFill>
          <p:spPr>
            <a:xfrm>
              <a:off x="4359251" y="2260725"/>
              <a:ext cx="820461" cy="315731"/>
            </a:xfrm>
            <a:prstGeom prst="rect">
              <a:avLst/>
            </a:prstGeom>
          </p:spPr>
        </p:pic>
      </p:grpSp>
      <p:grpSp>
        <p:nvGrpSpPr>
          <p:cNvPr id="231" name="그룹 230">
            <a:extLst>
              <a:ext uri="{FF2B5EF4-FFF2-40B4-BE49-F238E27FC236}">
                <a16:creationId xmlns:a16="http://schemas.microsoft.com/office/drawing/2014/main" id="{F974EFB3-F71A-50F4-9AF1-A2ADB5EADA3F}"/>
              </a:ext>
            </a:extLst>
          </p:cNvPr>
          <p:cNvGrpSpPr/>
          <p:nvPr/>
        </p:nvGrpSpPr>
        <p:grpSpPr>
          <a:xfrm rot="5400000">
            <a:off x="3027928" y="312684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32" name="이등변 삼각형 231">
              <a:extLst>
                <a:ext uri="{FF2B5EF4-FFF2-40B4-BE49-F238E27FC236}">
                  <a16:creationId xmlns:a16="http://schemas.microsoft.com/office/drawing/2014/main" id="{E91D03E2-C781-4C37-694E-763AC9BBF0C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33" name="Oval 593">
              <a:extLst>
                <a:ext uri="{FF2B5EF4-FFF2-40B4-BE49-F238E27FC236}">
                  <a16:creationId xmlns:a16="http://schemas.microsoft.com/office/drawing/2014/main" id="{631D95EB-342E-C009-10C8-0093A32346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9</a:t>
              </a:r>
            </a:p>
          </p:txBody>
        </p:sp>
      </p:grpSp>
      <p:grpSp>
        <p:nvGrpSpPr>
          <p:cNvPr id="234" name="그룹 233">
            <a:extLst>
              <a:ext uri="{FF2B5EF4-FFF2-40B4-BE49-F238E27FC236}">
                <a16:creationId xmlns:a16="http://schemas.microsoft.com/office/drawing/2014/main" id="{38E1DA1A-5AFA-6879-E03F-20D70CE63279}"/>
              </a:ext>
            </a:extLst>
          </p:cNvPr>
          <p:cNvGrpSpPr/>
          <p:nvPr/>
        </p:nvGrpSpPr>
        <p:grpSpPr>
          <a:xfrm>
            <a:off x="4143864" y="1062211"/>
            <a:ext cx="364202" cy="206235"/>
            <a:chOff x="3999314" y="2317434"/>
            <a:chExt cx="364202" cy="206235"/>
          </a:xfrm>
        </p:grpSpPr>
        <p:sp>
          <p:nvSpPr>
            <p:cNvPr id="235" name="직사각형 234">
              <a:extLst>
                <a:ext uri="{FF2B5EF4-FFF2-40B4-BE49-F238E27FC236}">
                  <a16:creationId xmlns:a16="http://schemas.microsoft.com/office/drawing/2014/main" id="{B0173C40-698C-0B5C-2F9A-C80222E503BF}"/>
                </a:ext>
              </a:extLst>
            </p:cNvPr>
            <p:cNvSpPr/>
            <p:nvPr/>
          </p:nvSpPr>
          <p:spPr>
            <a:xfrm>
              <a:off x="4020995" y="2317434"/>
              <a:ext cx="320841" cy="20623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EEA5916B-7688-CF30-4DF3-879363613EC8}"/>
                </a:ext>
              </a:extLst>
            </p:cNvPr>
            <p:cNvSpPr txBox="1"/>
            <p:nvPr/>
          </p:nvSpPr>
          <p:spPr>
            <a:xfrm>
              <a:off x="3999314" y="2321696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b="1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어제</a:t>
              </a:r>
            </a:p>
          </p:txBody>
        </p:sp>
      </p:grpSp>
      <p:sp>
        <p:nvSpPr>
          <p:cNvPr id="237" name="직사각형 236">
            <a:extLst>
              <a:ext uri="{FF2B5EF4-FFF2-40B4-BE49-F238E27FC236}">
                <a16:creationId xmlns:a16="http://schemas.microsoft.com/office/drawing/2014/main" id="{259F3526-3269-18DE-937F-C8DDF794DFA5}"/>
              </a:ext>
            </a:extLst>
          </p:cNvPr>
          <p:cNvSpPr/>
          <p:nvPr/>
        </p:nvSpPr>
        <p:spPr>
          <a:xfrm>
            <a:off x="4574456" y="1055983"/>
            <a:ext cx="320841" cy="20623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5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51CC3B6E-6D43-6F98-28BD-E0F4BABD3375}"/>
              </a:ext>
            </a:extLst>
          </p:cNvPr>
          <p:cNvSpPr txBox="1"/>
          <p:nvPr/>
        </p:nvSpPr>
        <p:spPr>
          <a:xfrm>
            <a:off x="4486386" y="1062312"/>
            <a:ext cx="471839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b="1">
                <a:solidFill>
                  <a:schemeClr val="tx1">
                    <a:lumMod val="65000"/>
                    <a:lumOff val="35000"/>
                  </a:schemeClr>
                </a:solidFill>
              </a:rPr>
              <a:t>1</a:t>
            </a:r>
            <a:r>
              <a:rPr lang="ko-KR" altLang="en-US" sz="700" b="1">
                <a:solidFill>
                  <a:schemeClr val="tx1">
                    <a:lumMod val="65000"/>
                    <a:lumOff val="35000"/>
                  </a:schemeClr>
                </a:solidFill>
              </a:rPr>
              <a:t>주</a:t>
            </a:r>
          </a:p>
        </p:txBody>
      </p:sp>
      <p:grpSp>
        <p:nvGrpSpPr>
          <p:cNvPr id="239" name="그룹 238">
            <a:extLst>
              <a:ext uri="{FF2B5EF4-FFF2-40B4-BE49-F238E27FC236}">
                <a16:creationId xmlns:a16="http://schemas.microsoft.com/office/drawing/2014/main" id="{0973C2B3-9F38-7352-3145-03A7D739B144}"/>
              </a:ext>
            </a:extLst>
          </p:cNvPr>
          <p:cNvGrpSpPr/>
          <p:nvPr/>
        </p:nvGrpSpPr>
        <p:grpSpPr>
          <a:xfrm>
            <a:off x="4953106" y="1059036"/>
            <a:ext cx="325744" cy="206235"/>
            <a:chOff x="4016092" y="2317434"/>
            <a:chExt cx="325744" cy="206235"/>
          </a:xfrm>
        </p:grpSpPr>
        <p:sp>
          <p:nvSpPr>
            <p:cNvPr id="240" name="직사각형 239">
              <a:extLst>
                <a:ext uri="{FF2B5EF4-FFF2-40B4-BE49-F238E27FC236}">
                  <a16:creationId xmlns:a16="http://schemas.microsoft.com/office/drawing/2014/main" id="{465D0F82-9BC1-04CA-987C-90C6DCCE35F8}"/>
                </a:ext>
              </a:extLst>
            </p:cNvPr>
            <p:cNvSpPr/>
            <p:nvPr/>
          </p:nvSpPr>
          <p:spPr>
            <a:xfrm>
              <a:off x="4020995" y="2317434"/>
              <a:ext cx="320841" cy="20623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241" name="TextBox 240">
              <a:extLst>
                <a:ext uri="{FF2B5EF4-FFF2-40B4-BE49-F238E27FC236}">
                  <a16:creationId xmlns:a16="http://schemas.microsoft.com/office/drawing/2014/main" id="{55F71F48-4B59-9D88-DB92-DDA6AE353B7E}"/>
                </a:ext>
              </a:extLst>
            </p:cNvPr>
            <p:cNvSpPr txBox="1"/>
            <p:nvPr/>
          </p:nvSpPr>
          <p:spPr>
            <a:xfrm>
              <a:off x="4016092" y="2321696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2</a:t>
              </a:r>
              <a:r>
                <a:rPr lang="ko-KR" altLang="en-US" sz="700" b="1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주</a:t>
              </a:r>
            </a:p>
          </p:txBody>
        </p:sp>
      </p:grpSp>
      <p:cxnSp>
        <p:nvCxnSpPr>
          <p:cNvPr id="243" name="직선 연결선 242">
            <a:extLst>
              <a:ext uri="{FF2B5EF4-FFF2-40B4-BE49-F238E27FC236}">
                <a16:creationId xmlns:a16="http://schemas.microsoft.com/office/drawing/2014/main" id="{D8BECE24-847B-4EDB-F6F1-3D4B908C75BF}"/>
              </a:ext>
            </a:extLst>
          </p:cNvPr>
          <p:cNvCxnSpPr>
            <a:cxnSpLocks/>
          </p:cNvCxnSpPr>
          <p:nvPr/>
        </p:nvCxnSpPr>
        <p:spPr>
          <a:xfrm>
            <a:off x="361660" y="1411215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247" name="TextBox 246">
            <a:extLst>
              <a:ext uri="{FF2B5EF4-FFF2-40B4-BE49-F238E27FC236}">
                <a16:creationId xmlns:a16="http://schemas.microsoft.com/office/drawing/2014/main" id="{9AB17F86-DC2D-16F2-C7A3-92EB901F7A87}"/>
              </a:ext>
            </a:extLst>
          </p:cNvPr>
          <p:cNvSpPr txBox="1"/>
          <p:nvPr/>
        </p:nvSpPr>
        <p:spPr>
          <a:xfrm>
            <a:off x="381510" y="1501539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구독 기간</a:t>
            </a:r>
            <a:endParaRPr lang="en-US" altLang="ko-KR" sz="900"/>
          </a:p>
        </p:txBody>
      </p:sp>
      <p:pic>
        <p:nvPicPr>
          <p:cNvPr id="249" name="그림 248">
            <a:extLst>
              <a:ext uri="{FF2B5EF4-FFF2-40B4-BE49-F238E27FC236}">
                <a16:creationId xmlns:a16="http://schemas.microsoft.com/office/drawing/2014/main" id="{0E776C85-D0E3-2AC8-BF92-79F36BD7EA9C}"/>
              </a:ext>
            </a:extLst>
          </p:cNvPr>
          <p:cNvPicPr>
            <a:picLocks noChangeAspect="1"/>
          </p:cNvPicPr>
          <p:nvPr/>
        </p:nvPicPr>
        <p:blipFill rotWithShape="1">
          <a:blip r:embed="rId12"/>
          <a:srcRect r="52515" b="-441"/>
          <a:stretch/>
        </p:blipFill>
        <p:spPr>
          <a:xfrm>
            <a:off x="1094474" y="1517204"/>
            <a:ext cx="2680572" cy="311209"/>
          </a:xfrm>
          <a:prstGeom prst="rect">
            <a:avLst/>
          </a:prstGeom>
        </p:spPr>
      </p:pic>
      <p:sp>
        <p:nvSpPr>
          <p:cNvPr id="259" name="사각형: 둥근 모서리 258">
            <a:extLst>
              <a:ext uri="{FF2B5EF4-FFF2-40B4-BE49-F238E27FC236}">
                <a16:creationId xmlns:a16="http://schemas.microsoft.com/office/drawing/2014/main" id="{E57A10D7-0A8A-5C3B-8588-AC8B70C932DC}"/>
              </a:ext>
            </a:extLst>
          </p:cNvPr>
          <p:cNvSpPr/>
          <p:nvPr/>
        </p:nvSpPr>
        <p:spPr>
          <a:xfrm>
            <a:off x="6641366" y="3564948"/>
            <a:ext cx="451342" cy="220184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>
                <a:solidFill>
                  <a:schemeClr val="tx1">
                    <a:lumMod val="85000"/>
                    <a:lumOff val="15000"/>
                  </a:schemeClr>
                </a:solidFill>
              </a:rPr>
              <a:t>연장</a:t>
            </a:r>
          </a:p>
        </p:txBody>
      </p:sp>
      <p:graphicFrame>
        <p:nvGraphicFramePr>
          <p:cNvPr id="261" name="표 8">
            <a:extLst>
              <a:ext uri="{FF2B5EF4-FFF2-40B4-BE49-F238E27FC236}">
                <a16:creationId xmlns:a16="http://schemas.microsoft.com/office/drawing/2014/main" id="{9A514B42-9433-4E67-352A-227899BDA33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88595875"/>
              </p:ext>
            </p:extLst>
          </p:nvPr>
        </p:nvGraphicFramePr>
        <p:xfrm>
          <a:off x="495766" y="3921005"/>
          <a:ext cx="6649829" cy="220930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30506">
                  <a:extLst>
                    <a:ext uri="{9D8B030D-6E8A-4147-A177-3AD203B41FA5}">
                      <a16:colId xmlns:a16="http://schemas.microsoft.com/office/drawing/2014/main" val="761867413"/>
                    </a:ext>
                  </a:extLst>
                </a:gridCol>
                <a:gridCol w="876865">
                  <a:extLst>
                    <a:ext uri="{9D8B030D-6E8A-4147-A177-3AD203B41FA5}">
                      <a16:colId xmlns:a16="http://schemas.microsoft.com/office/drawing/2014/main" val="4255035001"/>
                    </a:ext>
                  </a:extLst>
                </a:gridCol>
                <a:gridCol w="876865">
                  <a:extLst>
                    <a:ext uri="{9D8B030D-6E8A-4147-A177-3AD203B41FA5}">
                      <a16:colId xmlns:a16="http://schemas.microsoft.com/office/drawing/2014/main" val="1182902691"/>
                    </a:ext>
                  </a:extLst>
                </a:gridCol>
                <a:gridCol w="876865">
                  <a:extLst>
                    <a:ext uri="{9D8B030D-6E8A-4147-A177-3AD203B41FA5}">
                      <a16:colId xmlns:a16="http://schemas.microsoft.com/office/drawing/2014/main" val="4254341785"/>
                    </a:ext>
                  </a:extLst>
                </a:gridCol>
                <a:gridCol w="876865">
                  <a:extLst>
                    <a:ext uri="{9D8B030D-6E8A-4147-A177-3AD203B41FA5}">
                      <a16:colId xmlns:a16="http://schemas.microsoft.com/office/drawing/2014/main" val="2527208841"/>
                    </a:ext>
                  </a:extLst>
                </a:gridCol>
                <a:gridCol w="666173">
                  <a:extLst>
                    <a:ext uri="{9D8B030D-6E8A-4147-A177-3AD203B41FA5}">
                      <a16:colId xmlns:a16="http://schemas.microsoft.com/office/drawing/2014/main" val="3482296604"/>
                    </a:ext>
                  </a:extLst>
                </a:gridCol>
                <a:gridCol w="828616">
                  <a:extLst>
                    <a:ext uri="{9D8B030D-6E8A-4147-A177-3AD203B41FA5}">
                      <a16:colId xmlns:a16="http://schemas.microsoft.com/office/drawing/2014/main" val="3144092182"/>
                    </a:ext>
                  </a:extLst>
                </a:gridCol>
                <a:gridCol w="917074">
                  <a:extLst>
                    <a:ext uri="{9D8B030D-6E8A-4147-A177-3AD203B41FA5}">
                      <a16:colId xmlns:a16="http://schemas.microsoft.com/office/drawing/2014/main" val="1638730916"/>
                    </a:ext>
                  </a:extLst>
                </a:gridCol>
              </a:tblGrid>
              <a:tr h="237854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주문 번호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주문자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구독 상태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문의 상태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상품명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매장명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구독 기간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잔여</a:t>
                      </a:r>
                      <a:r>
                        <a:rPr lang="en-US" altLang="ko-KR" sz="800"/>
                        <a:t>/</a:t>
                      </a:r>
                      <a:r>
                        <a:rPr lang="ko-KR" altLang="en-US" sz="800"/>
                        <a:t>전체 수량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0741293"/>
                  </a:ext>
                </a:extLst>
              </a:tr>
              <a:tr h="349472"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OGD00001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구독 중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-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바나나맛 우유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StoryWay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2023-04-04</a:t>
                      </a:r>
                    </a:p>
                    <a:p>
                      <a:pPr algn="ctr" latinLnBrk="1"/>
                      <a:r>
                        <a:rPr lang="en-US" altLang="ko-KR" sz="800"/>
                        <a:t>~2023-05-03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12/20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1390407"/>
                  </a:ext>
                </a:extLst>
              </a:tr>
              <a:tr h="237854"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OGD00002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구독 만료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답변 완료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/>
                        <a:t>바나나맛 우유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/>
                        <a:t>StoryWay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2023-04-04</a:t>
                      </a:r>
                    </a:p>
                    <a:p>
                      <a:pPr algn="ctr" latinLnBrk="1"/>
                      <a:r>
                        <a:rPr lang="en-US" altLang="ko-KR" sz="800"/>
                        <a:t>~2023-05-03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1/20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387536"/>
                  </a:ext>
                </a:extLst>
              </a:tr>
              <a:tr h="237854"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OGD00003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구독 취소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미답변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/>
                        <a:t>바나나맛 우유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/>
                        <a:t>StoryWay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2023-04-04</a:t>
                      </a:r>
                    </a:p>
                    <a:p>
                      <a:pPr algn="ctr" latinLnBrk="1"/>
                      <a:r>
                        <a:rPr lang="en-US" altLang="ko-KR" sz="800"/>
                        <a:t>~2023-05-03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19/20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55143101"/>
                  </a:ext>
                </a:extLst>
              </a:tr>
              <a:tr h="23785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…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02788507"/>
                  </a:ext>
                </a:extLst>
              </a:tr>
              <a:tr h="237854"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6147646"/>
                  </a:ext>
                </a:extLst>
              </a:tr>
              <a:tr h="237854"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3274589"/>
                  </a:ext>
                </a:extLst>
              </a:tr>
              <a:tr h="237854"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2147373"/>
                  </a:ext>
                </a:extLst>
              </a:tr>
            </a:tbl>
          </a:graphicData>
        </a:graphic>
      </p:graphicFrame>
      <p:grpSp>
        <p:nvGrpSpPr>
          <p:cNvPr id="262" name="그룹 261">
            <a:extLst>
              <a:ext uri="{FF2B5EF4-FFF2-40B4-BE49-F238E27FC236}">
                <a16:creationId xmlns:a16="http://schemas.microsoft.com/office/drawing/2014/main" id="{F860077C-BCF8-0B96-58BF-6EF0CB6FA6BF}"/>
              </a:ext>
            </a:extLst>
          </p:cNvPr>
          <p:cNvGrpSpPr/>
          <p:nvPr/>
        </p:nvGrpSpPr>
        <p:grpSpPr>
          <a:xfrm>
            <a:off x="6622505" y="3328464"/>
            <a:ext cx="236675" cy="246760"/>
            <a:chOff x="1098607" y="3056422"/>
            <a:chExt cx="244417" cy="258694"/>
          </a:xfrm>
        </p:grpSpPr>
        <p:sp>
          <p:nvSpPr>
            <p:cNvPr id="263" name="이등변 삼각형 262">
              <a:extLst>
                <a:ext uri="{FF2B5EF4-FFF2-40B4-BE49-F238E27FC236}">
                  <a16:creationId xmlns:a16="http://schemas.microsoft.com/office/drawing/2014/main" id="{97988E1B-16FF-2ECB-B2C5-2FF02D218C0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800">
                <a:solidFill>
                  <a:prstClr val="white"/>
                </a:solidFill>
              </a:endParaRPr>
            </a:p>
          </p:txBody>
        </p:sp>
        <p:grpSp>
          <p:nvGrpSpPr>
            <p:cNvPr id="264" name="그룹 263">
              <a:extLst>
                <a:ext uri="{FF2B5EF4-FFF2-40B4-BE49-F238E27FC236}">
                  <a16:creationId xmlns:a16="http://schemas.microsoft.com/office/drawing/2014/main" id="{2DA8D24E-E4DF-D5EC-1796-90E7AA4A9B2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65" name="Oval 593">
                <a:extLst>
                  <a:ext uri="{FF2B5EF4-FFF2-40B4-BE49-F238E27FC236}">
                    <a16:creationId xmlns:a16="http://schemas.microsoft.com/office/drawing/2014/main" id="{488679E7-9AB8-4A71-7782-7E9E5C4FD6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7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66" name="TextBox 14">
                <a:extLst>
                  <a:ext uri="{FF2B5EF4-FFF2-40B4-BE49-F238E27FC236}">
                    <a16:creationId xmlns:a16="http://schemas.microsoft.com/office/drawing/2014/main" id="{DD992616-410F-211B-8052-4B8537B85A7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6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6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79" name="그룹 278">
            <a:extLst>
              <a:ext uri="{FF2B5EF4-FFF2-40B4-BE49-F238E27FC236}">
                <a16:creationId xmlns:a16="http://schemas.microsoft.com/office/drawing/2014/main" id="{8DA8C511-739D-1909-5543-686642426330}"/>
              </a:ext>
            </a:extLst>
          </p:cNvPr>
          <p:cNvGrpSpPr/>
          <p:nvPr/>
        </p:nvGrpSpPr>
        <p:grpSpPr>
          <a:xfrm rot="5400000">
            <a:off x="3782467" y="153884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80" name="이등변 삼각형 279">
              <a:extLst>
                <a:ext uri="{FF2B5EF4-FFF2-40B4-BE49-F238E27FC236}">
                  <a16:creationId xmlns:a16="http://schemas.microsoft.com/office/drawing/2014/main" id="{1437BCFF-0116-0DFC-134D-B9FB68D3928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81" name="Oval 593">
              <a:extLst>
                <a:ext uri="{FF2B5EF4-FFF2-40B4-BE49-F238E27FC236}">
                  <a16:creationId xmlns:a16="http://schemas.microsoft.com/office/drawing/2014/main" id="{017457AB-316C-36A7-296D-B330FD2989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282" name="그룹 281">
            <a:extLst>
              <a:ext uri="{FF2B5EF4-FFF2-40B4-BE49-F238E27FC236}">
                <a16:creationId xmlns:a16="http://schemas.microsoft.com/office/drawing/2014/main" id="{FF2F4048-AB24-FF8D-EA34-D772AD38C8E3}"/>
              </a:ext>
            </a:extLst>
          </p:cNvPr>
          <p:cNvGrpSpPr/>
          <p:nvPr/>
        </p:nvGrpSpPr>
        <p:grpSpPr>
          <a:xfrm>
            <a:off x="198705" y="3671088"/>
            <a:ext cx="278496" cy="200053"/>
            <a:chOff x="1014019" y="2643309"/>
            <a:chExt cx="278496" cy="200053"/>
          </a:xfrm>
        </p:grpSpPr>
        <p:sp>
          <p:nvSpPr>
            <p:cNvPr id="283" name="이등변 삼각형 282">
              <a:extLst>
                <a:ext uri="{FF2B5EF4-FFF2-40B4-BE49-F238E27FC236}">
                  <a16:creationId xmlns:a16="http://schemas.microsoft.com/office/drawing/2014/main" id="{7061345F-D206-CEE0-5C8E-EEEABADB620B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84" name="그룹 283">
              <a:extLst>
                <a:ext uri="{FF2B5EF4-FFF2-40B4-BE49-F238E27FC236}">
                  <a16:creationId xmlns:a16="http://schemas.microsoft.com/office/drawing/2014/main" id="{E1791C01-552F-2E0E-CC53-4B1E80393AA0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85" name="Oval 593">
                <a:extLst>
                  <a:ext uri="{FF2B5EF4-FFF2-40B4-BE49-F238E27FC236}">
                    <a16:creationId xmlns:a16="http://schemas.microsoft.com/office/drawing/2014/main" id="{A072C18B-DCBF-1101-DF93-219E606C84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6" name="TextBox 14">
                <a:extLst>
                  <a:ext uri="{FF2B5EF4-FFF2-40B4-BE49-F238E27FC236}">
                    <a16:creationId xmlns:a16="http://schemas.microsoft.com/office/drawing/2014/main" id="{F8F442AB-9B72-4FCD-2B12-81C84B985C06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87" name="직사각형 286">
            <a:extLst>
              <a:ext uri="{FF2B5EF4-FFF2-40B4-BE49-F238E27FC236}">
                <a16:creationId xmlns:a16="http://schemas.microsoft.com/office/drawing/2014/main" id="{74785A8A-2624-6300-8511-8319ED51E41B}"/>
              </a:ext>
            </a:extLst>
          </p:cNvPr>
          <p:cNvSpPr/>
          <p:nvPr/>
        </p:nvSpPr>
        <p:spPr>
          <a:xfrm>
            <a:off x="8474944" y="5028153"/>
            <a:ext cx="3221290" cy="1738408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684818A-5938-1CA1-EF01-1E818D5316F7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539744" y="5319706"/>
            <a:ext cx="3099421" cy="138837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A9EFB5C-C161-DF48-4A1E-C05EE4A76D50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10025237" y="629023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취소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EC962F6-20CE-7DFB-DB6F-7B9FB395E1A6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9154417" y="629023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확인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1" name="Close Button">
            <a:extLst>
              <a:ext uri="{FF2B5EF4-FFF2-40B4-BE49-F238E27FC236}">
                <a16:creationId xmlns:a16="http://schemas.microsoft.com/office/drawing/2014/main" id="{D40C6D6C-D53A-E832-55C3-FDC7ECF4E743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504658" y="5084895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836D4C4-2296-5AB5-AEFA-41ADE7EC51B7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263007" y="5583502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7</a:t>
            </a:r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일     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10</a:t>
            </a:r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일     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30</a:t>
            </a:r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일     직접 입력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3807637-EF3F-B123-EB30-69492904FB76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474944" y="5074361"/>
            <a:ext cx="858972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구독 기간 연장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94" name="그룹 293">
            <a:extLst>
              <a:ext uri="{FF2B5EF4-FFF2-40B4-BE49-F238E27FC236}">
                <a16:creationId xmlns:a16="http://schemas.microsoft.com/office/drawing/2014/main" id="{4E57832E-3BFA-2FEE-EA05-8CC99699BDCF}"/>
              </a:ext>
            </a:extLst>
          </p:cNvPr>
          <p:cNvGrpSpPr/>
          <p:nvPr/>
        </p:nvGrpSpPr>
        <p:grpSpPr>
          <a:xfrm>
            <a:off x="8765755" y="5781939"/>
            <a:ext cx="106087" cy="106087"/>
            <a:chOff x="7553087" y="843983"/>
            <a:chExt cx="106087" cy="106087"/>
          </a:xfrm>
        </p:grpSpPr>
        <p:sp>
          <p:nvSpPr>
            <p:cNvPr id="295" name="Circle" descr="&lt;Tags&gt;&lt;SMARTRESIZEANCHORS&gt;None,None,Absolute,None&lt;/SMARTRESIZEANCHORS&gt;&lt;/Tags&gt;">
              <a:extLst>
                <a:ext uri="{FF2B5EF4-FFF2-40B4-BE49-F238E27FC236}">
                  <a16:creationId xmlns:a16="http://schemas.microsoft.com/office/drawing/2014/main" id="{9AF48BF7-9D4F-2CBF-D8ED-46A4507280EB}"/>
                </a:ext>
              </a:extLst>
            </p:cNvPr>
            <p:cNvSpPr/>
            <p:nvPr/>
          </p:nvSpPr>
          <p:spPr>
            <a:xfrm>
              <a:off x="7553087" y="843983"/>
              <a:ext cx="106087" cy="106087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746" tIns="36373" rIns="72746" bIns="36373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716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96" name="Check" descr="&lt;Tags&gt;&lt;SMARTRESIZEANCHORS&gt;None,None,Absolute,None&lt;/SMARTRESIZEANCHORS&gt;&lt;/Tags&gt;">
              <a:extLst>
                <a:ext uri="{FF2B5EF4-FFF2-40B4-BE49-F238E27FC236}">
                  <a16:creationId xmlns:a16="http://schemas.microsoft.com/office/drawing/2014/main" id="{AE566550-BDEB-6F72-150E-D03B34A2D4B7}"/>
                </a:ext>
              </a:extLst>
            </p:cNvPr>
            <p:cNvSpPr/>
            <p:nvPr/>
          </p:nvSpPr>
          <p:spPr>
            <a:xfrm>
              <a:off x="7582766" y="873662"/>
              <a:ext cx="46729" cy="46729"/>
            </a:xfrm>
            <a:prstGeom prst="ellipse">
              <a:avLst/>
            </a:prstGeom>
            <a:solidFill>
              <a:srgbClr val="808080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746" tIns="36373" rIns="72746" bIns="36373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716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297" name="Circle" descr="&lt;Tags&gt;&lt;SMARTRESIZEANCHORS&gt;None,None,Absolute,None&lt;/SMARTRESIZEANCHORS&gt;&lt;/Tags&gt;">
            <a:extLst>
              <a:ext uri="{FF2B5EF4-FFF2-40B4-BE49-F238E27FC236}">
                <a16:creationId xmlns:a16="http://schemas.microsoft.com/office/drawing/2014/main" id="{6FB94985-F80A-791F-064F-06624BB43ED7}"/>
              </a:ext>
            </a:extLst>
          </p:cNvPr>
          <p:cNvSpPr/>
          <p:nvPr/>
        </p:nvSpPr>
        <p:spPr>
          <a:xfrm>
            <a:off x="9118442" y="5778879"/>
            <a:ext cx="106087" cy="106087"/>
          </a:xfrm>
          <a:prstGeom prst="ellipse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2746" tIns="36373" rIns="72746" bIns="36373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16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98" name="Circle" descr="&lt;Tags&gt;&lt;SMARTRESIZEANCHORS&gt;None,None,Absolute,None&lt;/SMARTRESIZEANCHORS&gt;&lt;/Tags&gt;">
            <a:extLst>
              <a:ext uri="{FF2B5EF4-FFF2-40B4-BE49-F238E27FC236}">
                <a16:creationId xmlns:a16="http://schemas.microsoft.com/office/drawing/2014/main" id="{EE4BF0ED-905C-BCCB-6520-05E74743C00F}"/>
              </a:ext>
            </a:extLst>
          </p:cNvPr>
          <p:cNvSpPr/>
          <p:nvPr/>
        </p:nvSpPr>
        <p:spPr>
          <a:xfrm>
            <a:off x="9515515" y="5778879"/>
            <a:ext cx="106087" cy="106087"/>
          </a:xfrm>
          <a:prstGeom prst="ellipse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2746" tIns="36373" rIns="72746" bIns="36373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16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99" name="Circle" descr="&lt;Tags&gt;&lt;SMARTRESIZEANCHORS&gt;None,None,Absolute,None&lt;/SMARTRESIZEANCHORS&gt;&lt;/Tags&gt;">
            <a:extLst>
              <a:ext uri="{FF2B5EF4-FFF2-40B4-BE49-F238E27FC236}">
                <a16:creationId xmlns:a16="http://schemas.microsoft.com/office/drawing/2014/main" id="{49C41222-A051-1F65-CD64-76D83BB59BAE}"/>
              </a:ext>
            </a:extLst>
          </p:cNvPr>
          <p:cNvSpPr/>
          <p:nvPr/>
        </p:nvSpPr>
        <p:spPr>
          <a:xfrm>
            <a:off x="9917194" y="5781939"/>
            <a:ext cx="106087" cy="106087"/>
          </a:xfrm>
          <a:prstGeom prst="ellipse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2746" tIns="36373" rIns="72746" bIns="36373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16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300" name="사각형: 둥근 모서리 299">
            <a:extLst>
              <a:ext uri="{FF2B5EF4-FFF2-40B4-BE49-F238E27FC236}">
                <a16:creationId xmlns:a16="http://schemas.microsoft.com/office/drawing/2014/main" id="{3048EB45-C531-585E-AF19-0832540F31CB}"/>
              </a:ext>
            </a:extLst>
          </p:cNvPr>
          <p:cNvSpPr/>
          <p:nvPr/>
        </p:nvSpPr>
        <p:spPr>
          <a:xfrm>
            <a:off x="10518643" y="5749956"/>
            <a:ext cx="846694" cy="173264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>
                <a:solidFill>
                  <a:schemeClr val="bg1">
                    <a:lumMod val="50000"/>
                  </a:schemeClr>
                </a:solidFill>
              </a:rPr>
              <a:t>숫자</a:t>
            </a:r>
            <a:r>
              <a:rPr lang="en-US" altLang="ko-KR" sz="700">
                <a:solidFill>
                  <a:schemeClr val="bg1">
                    <a:lumMod val="50000"/>
                  </a:schemeClr>
                </a:solidFill>
              </a:rPr>
              <a:t>(</a:t>
            </a:r>
            <a:r>
              <a:rPr lang="ko-KR" altLang="en-US" sz="700">
                <a:solidFill>
                  <a:schemeClr val="bg1">
                    <a:lumMod val="50000"/>
                  </a:schemeClr>
                </a:solidFill>
              </a:rPr>
              <a:t>일</a:t>
            </a:r>
            <a:r>
              <a:rPr lang="en-US" altLang="ko-KR" sz="700">
                <a:solidFill>
                  <a:schemeClr val="bg1">
                    <a:lumMod val="50000"/>
                  </a:schemeClr>
                </a:solidFill>
              </a:rPr>
              <a:t>)</a:t>
            </a:r>
            <a:r>
              <a:rPr lang="ko-KR" altLang="en-US" sz="700">
                <a:solidFill>
                  <a:schemeClr val="bg1">
                    <a:lumMod val="50000"/>
                  </a:schemeClr>
                </a:solidFill>
              </a:rPr>
              <a:t>만 입력</a:t>
            </a:r>
            <a:endParaRPr lang="ko-KR" altLang="en-US" sz="700" b="1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301" name="그룹 300">
            <a:extLst>
              <a:ext uri="{FF2B5EF4-FFF2-40B4-BE49-F238E27FC236}">
                <a16:creationId xmlns:a16="http://schemas.microsoft.com/office/drawing/2014/main" id="{390F4CC7-6F96-E337-FC07-01C400EC6C6F}"/>
              </a:ext>
            </a:extLst>
          </p:cNvPr>
          <p:cNvGrpSpPr/>
          <p:nvPr/>
        </p:nvGrpSpPr>
        <p:grpSpPr>
          <a:xfrm>
            <a:off x="11266632" y="4864092"/>
            <a:ext cx="303487" cy="246760"/>
            <a:chOff x="1088768" y="3056422"/>
            <a:chExt cx="313414" cy="258694"/>
          </a:xfrm>
        </p:grpSpPr>
        <p:sp>
          <p:nvSpPr>
            <p:cNvPr id="302" name="이등변 삼각형 301">
              <a:extLst>
                <a:ext uri="{FF2B5EF4-FFF2-40B4-BE49-F238E27FC236}">
                  <a16:creationId xmlns:a16="http://schemas.microsoft.com/office/drawing/2014/main" id="{0AD637E7-9EF0-67AB-026A-247D491ABF4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800">
                <a:solidFill>
                  <a:prstClr val="white"/>
                </a:solidFill>
              </a:endParaRPr>
            </a:p>
          </p:txBody>
        </p:sp>
        <p:grpSp>
          <p:nvGrpSpPr>
            <p:cNvPr id="303" name="그룹 302">
              <a:extLst>
                <a:ext uri="{FF2B5EF4-FFF2-40B4-BE49-F238E27FC236}">
                  <a16:creationId xmlns:a16="http://schemas.microsoft.com/office/drawing/2014/main" id="{ADBDAA21-6EF9-2915-A00C-A43C70376BEC}"/>
                </a:ext>
              </a:extLst>
            </p:cNvPr>
            <p:cNvGrpSpPr/>
            <p:nvPr/>
          </p:nvGrpSpPr>
          <p:grpSpPr>
            <a:xfrm>
              <a:off x="1088768" y="3056422"/>
              <a:ext cx="313414" cy="193595"/>
              <a:chOff x="5630460" y="5239717"/>
              <a:chExt cx="313414" cy="193595"/>
            </a:xfrm>
          </p:grpSpPr>
          <p:sp>
            <p:nvSpPr>
              <p:cNvPr id="304" name="Oval 593">
                <a:extLst>
                  <a:ext uri="{FF2B5EF4-FFF2-40B4-BE49-F238E27FC236}">
                    <a16:creationId xmlns:a16="http://schemas.microsoft.com/office/drawing/2014/main" id="{9C8698E1-83FE-28F0-901D-C9B9C7FECE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217878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7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05" name="TextBox 14">
                <a:extLst>
                  <a:ext uri="{FF2B5EF4-FFF2-40B4-BE49-F238E27FC236}">
                    <a16:creationId xmlns:a16="http://schemas.microsoft.com/office/drawing/2014/main" id="{6D9779F8-A1F7-5A3B-AF17-490EBBFB35E0}"/>
                  </a:ext>
                </a:extLst>
              </p:cNvPr>
              <p:cNvSpPr txBox="1"/>
              <p:nvPr/>
            </p:nvSpPr>
            <p:spPr>
              <a:xfrm>
                <a:off x="5630460" y="5239717"/>
                <a:ext cx="313414" cy="19359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6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12-1</a:t>
                </a:r>
                <a:endParaRPr lang="ko-KR" altLang="en-US" sz="6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07" name="TextBox 306">
            <a:extLst>
              <a:ext uri="{FF2B5EF4-FFF2-40B4-BE49-F238E27FC236}">
                <a16:creationId xmlns:a16="http://schemas.microsoft.com/office/drawing/2014/main" id="{8DD44979-D620-0095-CE2D-DB73EB2E4552}"/>
              </a:ext>
            </a:extLst>
          </p:cNvPr>
          <p:cNvSpPr txBox="1"/>
          <p:nvPr/>
        </p:nvSpPr>
        <p:spPr>
          <a:xfrm>
            <a:off x="8690446" y="5937865"/>
            <a:ext cx="24490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*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한 번에 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30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일 이상은 연장할 수 없습니다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.</a:t>
            </a:r>
          </a:p>
        </p:txBody>
      </p:sp>
      <p:sp>
        <p:nvSpPr>
          <p:cNvPr id="308" name="직사각형 307">
            <a:extLst>
              <a:ext uri="{FF2B5EF4-FFF2-40B4-BE49-F238E27FC236}">
                <a16:creationId xmlns:a16="http://schemas.microsoft.com/office/drawing/2014/main" id="{8C859DFF-7DB6-F421-03D4-6DA52907575F}"/>
              </a:ext>
            </a:extLst>
          </p:cNvPr>
          <p:cNvSpPr/>
          <p:nvPr/>
        </p:nvSpPr>
        <p:spPr>
          <a:xfrm>
            <a:off x="492499" y="4162286"/>
            <a:ext cx="737616" cy="1023942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사각형: 둥근 모서리 1">
            <a:extLst>
              <a:ext uri="{FF2B5EF4-FFF2-40B4-BE49-F238E27FC236}">
                <a16:creationId xmlns:a16="http://schemas.microsoft.com/office/drawing/2014/main" id="{284E8A02-C761-5490-DEA5-E773C46A0318}"/>
              </a:ext>
            </a:extLst>
          </p:cNvPr>
          <p:cNvSpPr/>
          <p:nvPr/>
        </p:nvSpPr>
        <p:spPr>
          <a:xfrm>
            <a:off x="265694" y="396559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사각형: 둥근 모서리 2">
            <a:extLst>
              <a:ext uri="{FF2B5EF4-FFF2-40B4-BE49-F238E27FC236}">
                <a16:creationId xmlns:a16="http://schemas.microsoft.com/office/drawing/2014/main" id="{DDB0498A-FFD3-3CE3-B7D8-5CE71F50ACB0}"/>
              </a:ext>
            </a:extLst>
          </p:cNvPr>
          <p:cNvSpPr/>
          <p:nvPr/>
        </p:nvSpPr>
        <p:spPr>
          <a:xfrm>
            <a:off x="265694" y="426384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63D00306-908B-549A-0367-FA3E6C5D10F8}"/>
              </a:ext>
            </a:extLst>
          </p:cNvPr>
          <p:cNvSpPr/>
          <p:nvPr/>
        </p:nvSpPr>
        <p:spPr>
          <a:xfrm>
            <a:off x="265694" y="4602709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80D364A5-0ECB-705B-5826-8895A3C7967A}"/>
              </a:ext>
            </a:extLst>
          </p:cNvPr>
          <p:cNvSpPr/>
          <p:nvPr/>
        </p:nvSpPr>
        <p:spPr>
          <a:xfrm>
            <a:off x="265694" y="495896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8979A569-72F6-B74E-2B42-0E4ABEFD5C46}"/>
              </a:ext>
            </a:extLst>
          </p:cNvPr>
          <p:cNvSpPr/>
          <p:nvPr/>
        </p:nvSpPr>
        <p:spPr>
          <a:xfrm>
            <a:off x="265694" y="5222519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99FC7BFB-D346-B50A-D226-DE555491FE9F}"/>
              </a:ext>
            </a:extLst>
          </p:cNvPr>
          <p:cNvSpPr/>
          <p:nvPr/>
        </p:nvSpPr>
        <p:spPr>
          <a:xfrm>
            <a:off x="265694" y="5472659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5315D45F-F296-C4FA-24EF-C1DA2DEA21EE}"/>
              </a:ext>
            </a:extLst>
          </p:cNvPr>
          <p:cNvSpPr/>
          <p:nvPr/>
        </p:nvSpPr>
        <p:spPr>
          <a:xfrm>
            <a:off x="265694" y="570265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173BCEDD-6889-9ED8-A3E0-5133B60CDAFC}"/>
              </a:ext>
            </a:extLst>
          </p:cNvPr>
          <p:cNvSpPr/>
          <p:nvPr/>
        </p:nvSpPr>
        <p:spPr>
          <a:xfrm>
            <a:off x="265694" y="5939302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F2DF948-36C6-3FC2-DA7A-842B034E674B}"/>
              </a:ext>
            </a:extLst>
          </p:cNvPr>
          <p:cNvSpPr txBox="1"/>
          <p:nvPr/>
        </p:nvSpPr>
        <p:spPr>
          <a:xfrm>
            <a:off x="8690445" y="5510928"/>
            <a:ext cx="2742391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/>
              <a:t>선택한 </a:t>
            </a:r>
            <a:r>
              <a:rPr lang="en-US" altLang="ko-KR" sz="800"/>
              <a:t>n </a:t>
            </a:r>
            <a:r>
              <a:rPr lang="ko-KR" altLang="en-US" sz="800"/>
              <a:t>개 구독 상품의 기간을 연장하시겠습니까</a:t>
            </a:r>
            <a:r>
              <a:rPr lang="en-US" altLang="ko-KR" sz="800"/>
              <a:t>?</a:t>
            </a:r>
            <a:r>
              <a:rPr lang="ko-KR" altLang="en-US" sz="800"/>
              <a:t> </a:t>
            </a:r>
            <a:endParaRPr lang="en-US" altLang="ko-KR" sz="800"/>
          </a:p>
        </p:txBody>
      </p:sp>
      <p:grpSp>
        <p:nvGrpSpPr>
          <p:cNvPr id="16" name="그룹 15">
            <a:extLst>
              <a:ext uri="{FF2B5EF4-FFF2-40B4-BE49-F238E27FC236}">
                <a16:creationId xmlns:a16="http://schemas.microsoft.com/office/drawing/2014/main" id="{0AA8027C-1F53-07FA-8C14-78497D45FF5D}"/>
              </a:ext>
            </a:extLst>
          </p:cNvPr>
          <p:cNvGrpSpPr/>
          <p:nvPr/>
        </p:nvGrpSpPr>
        <p:grpSpPr>
          <a:xfrm>
            <a:off x="-25733" y="3940970"/>
            <a:ext cx="278496" cy="200053"/>
            <a:chOff x="1014019" y="2643309"/>
            <a:chExt cx="278496" cy="200053"/>
          </a:xfrm>
        </p:grpSpPr>
        <p:sp>
          <p:nvSpPr>
            <p:cNvPr id="17" name="이등변 삼각형 16">
              <a:extLst>
                <a:ext uri="{FF2B5EF4-FFF2-40B4-BE49-F238E27FC236}">
                  <a16:creationId xmlns:a16="http://schemas.microsoft.com/office/drawing/2014/main" id="{9BB37D6E-07C5-A681-D7D5-5AB8E8026587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8" name="그룹 17">
              <a:extLst>
                <a:ext uri="{FF2B5EF4-FFF2-40B4-BE49-F238E27FC236}">
                  <a16:creationId xmlns:a16="http://schemas.microsoft.com/office/drawing/2014/main" id="{0E029187-FBD2-8950-D426-EC541A34C47F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9" name="Oval 593">
                <a:extLst>
                  <a:ext uri="{FF2B5EF4-FFF2-40B4-BE49-F238E27FC236}">
                    <a16:creationId xmlns:a16="http://schemas.microsoft.com/office/drawing/2014/main" id="{147EA6E6-D15A-92FE-B370-B55C5CC4AD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0" name="TextBox 14">
                <a:extLst>
                  <a:ext uri="{FF2B5EF4-FFF2-40B4-BE49-F238E27FC236}">
                    <a16:creationId xmlns:a16="http://schemas.microsoft.com/office/drawing/2014/main" id="{E2BE6223-35B9-62C5-83C2-5B8CD324C9C9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659C1EFB-D85A-C444-80C1-260C0ECAD844}"/>
              </a:ext>
            </a:extLst>
          </p:cNvPr>
          <p:cNvGrpSpPr/>
          <p:nvPr/>
        </p:nvGrpSpPr>
        <p:grpSpPr>
          <a:xfrm>
            <a:off x="-16289" y="4239224"/>
            <a:ext cx="278496" cy="200053"/>
            <a:chOff x="1014019" y="2643309"/>
            <a:chExt cx="278496" cy="200053"/>
          </a:xfrm>
        </p:grpSpPr>
        <p:sp>
          <p:nvSpPr>
            <p:cNvPr id="22" name="이등변 삼각형 21">
              <a:extLst>
                <a:ext uri="{FF2B5EF4-FFF2-40B4-BE49-F238E27FC236}">
                  <a16:creationId xmlns:a16="http://schemas.microsoft.com/office/drawing/2014/main" id="{80AFE46A-0CB9-08CD-C612-A4C678102AFC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3" name="그룹 22">
              <a:extLst>
                <a:ext uri="{FF2B5EF4-FFF2-40B4-BE49-F238E27FC236}">
                  <a16:creationId xmlns:a16="http://schemas.microsoft.com/office/drawing/2014/main" id="{74FF9C6E-9DDD-8DA8-FA34-2EE6612C7FE9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4" name="Oval 593">
                <a:extLst>
                  <a:ext uri="{FF2B5EF4-FFF2-40B4-BE49-F238E27FC236}">
                    <a16:creationId xmlns:a16="http://schemas.microsoft.com/office/drawing/2014/main" id="{B1C9D79F-6D4B-56DF-8DAC-0FAD91DE23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5" name="TextBox 14">
                <a:extLst>
                  <a:ext uri="{FF2B5EF4-FFF2-40B4-BE49-F238E27FC236}">
                    <a16:creationId xmlns:a16="http://schemas.microsoft.com/office/drawing/2014/main" id="{FE7CCC7B-8E89-4010-BD72-2E698A1B3352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6" name="그룹 25">
            <a:extLst>
              <a:ext uri="{FF2B5EF4-FFF2-40B4-BE49-F238E27FC236}">
                <a16:creationId xmlns:a16="http://schemas.microsoft.com/office/drawing/2014/main" id="{2DACDD29-5AE1-2D41-E8A0-3C7EA1B893FB}"/>
              </a:ext>
            </a:extLst>
          </p:cNvPr>
          <p:cNvGrpSpPr/>
          <p:nvPr/>
        </p:nvGrpSpPr>
        <p:grpSpPr>
          <a:xfrm>
            <a:off x="1078675" y="3976925"/>
            <a:ext cx="236675" cy="246760"/>
            <a:chOff x="1098607" y="3056422"/>
            <a:chExt cx="244417" cy="258694"/>
          </a:xfrm>
        </p:grpSpPr>
        <p:sp>
          <p:nvSpPr>
            <p:cNvPr id="27" name="이등변 삼각형 26">
              <a:extLst>
                <a:ext uri="{FF2B5EF4-FFF2-40B4-BE49-F238E27FC236}">
                  <a16:creationId xmlns:a16="http://schemas.microsoft.com/office/drawing/2014/main" id="{6A8B5C4F-705C-DFC7-4BD4-D591E5019AC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800">
                <a:solidFill>
                  <a:prstClr val="white"/>
                </a:solidFill>
              </a:endParaRPr>
            </a:p>
          </p:txBody>
        </p:sp>
        <p:grpSp>
          <p:nvGrpSpPr>
            <p:cNvPr id="28" name="그룹 27">
              <a:extLst>
                <a:ext uri="{FF2B5EF4-FFF2-40B4-BE49-F238E27FC236}">
                  <a16:creationId xmlns:a16="http://schemas.microsoft.com/office/drawing/2014/main" id="{CFBF3A8B-6B69-E286-46C1-689FDFBF448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9" name="Oval 593">
                <a:extLst>
                  <a:ext uri="{FF2B5EF4-FFF2-40B4-BE49-F238E27FC236}">
                    <a16:creationId xmlns:a16="http://schemas.microsoft.com/office/drawing/2014/main" id="{E1E4D54A-E64F-DB56-8BED-4C5C714460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7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0" name="TextBox 14">
                <a:extLst>
                  <a:ext uri="{FF2B5EF4-FFF2-40B4-BE49-F238E27FC236}">
                    <a16:creationId xmlns:a16="http://schemas.microsoft.com/office/drawing/2014/main" id="{2204A3C2-285A-3146-3AEF-36CF1B28457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6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13</a:t>
                </a:r>
                <a:endParaRPr lang="ko-KR" altLang="en-US" sz="6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15" name="그림 14">
            <a:extLst>
              <a:ext uri="{FF2B5EF4-FFF2-40B4-BE49-F238E27FC236}">
                <a16:creationId xmlns:a16="http://schemas.microsoft.com/office/drawing/2014/main" id="{173AC204-1787-373E-A00A-ED7054A39A61}"/>
              </a:ext>
            </a:extLst>
          </p:cNvPr>
          <p:cNvPicPr>
            <a:picLocks noChangeAspect="1"/>
          </p:cNvPicPr>
          <p:nvPr/>
        </p:nvPicPr>
        <p:blipFill rotWithShape="1">
          <a:blip r:embed="rId13"/>
          <a:srcRect r="17191" b="-636"/>
          <a:stretch/>
        </p:blipFill>
        <p:spPr>
          <a:xfrm>
            <a:off x="1826959" y="6250409"/>
            <a:ext cx="3169061" cy="316369"/>
          </a:xfrm>
          <a:prstGeom prst="rect">
            <a:avLst/>
          </a:prstGeom>
        </p:spPr>
      </p:pic>
      <p:sp>
        <p:nvSpPr>
          <p:cNvPr id="31" name="TextBox 30">
            <a:extLst>
              <a:ext uri="{FF2B5EF4-FFF2-40B4-BE49-F238E27FC236}">
                <a16:creationId xmlns:a16="http://schemas.microsoft.com/office/drawing/2014/main" id="{755D7C54-A4E2-20B6-61AB-C8FA9B54731F}"/>
              </a:ext>
            </a:extLst>
          </p:cNvPr>
          <p:cNvSpPr txBox="1"/>
          <p:nvPr/>
        </p:nvSpPr>
        <p:spPr>
          <a:xfrm>
            <a:off x="5041294" y="6269555"/>
            <a:ext cx="1737889" cy="230832"/>
          </a:xfrm>
          <a:prstGeom prst="rect">
            <a:avLst/>
          </a:prstGeom>
          <a:noFill/>
          <a:ln>
            <a:solidFill>
              <a:schemeClr val="accent6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/>
              <a:t>-&gt; </a:t>
            </a:r>
            <a:r>
              <a:rPr lang="ko-KR" altLang="en-US" sz="900"/>
              <a:t>양이 많을 시</a:t>
            </a:r>
            <a:r>
              <a:rPr lang="en-US" altLang="ko-KR" sz="900"/>
              <a:t>, </a:t>
            </a:r>
            <a:r>
              <a:rPr lang="ko-KR" altLang="en-US" sz="900"/>
              <a:t>페이징 처리</a:t>
            </a:r>
          </a:p>
        </p:txBody>
      </p:sp>
    </p:spTree>
    <p:extLst>
      <p:ext uri="{BB962C8B-B14F-4D97-AF65-F5344CB8AC3E}">
        <p14:creationId xmlns:p14="http://schemas.microsoft.com/office/powerpoint/2010/main" val="3018246263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표 6">
            <a:extLst>
              <a:ext uri="{FF2B5EF4-FFF2-40B4-BE49-F238E27FC236}">
                <a16:creationId xmlns:a16="http://schemas.microsoft.com/office/drawing/2014/main" id="{B9B29A6E-2BC7-6AD4-40DD-CC8D715BE711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6" name="표 37">
            <a:extLst>
              <a:ext uri="{FF2B5EF4-FFF2-40B4-BE49-F238E27FC236}">
                <a16:creationId xmlns:a16="http://schemas.microsoft.com/office/drawing/2014/main" id="{68C3D6BB-99B6-1C64-044F-3DB7209EAF6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61125795"/>
              </p:ext>
            </p:extLst>
          </p:nvPr>
        </p:nvGraphicFramePr>
        <p:xfrm>
          <a:off x="7794170" y="725881"/>
          <a:ext cx="4397830" cy="1706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구독 상품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6977559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 연장 정보 표시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표시되는 정보 관련 뒷 페이지에 설명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7736149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연장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구독 기간 연장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8118521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문의 답변 입력 후 저장하면 문의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상태가 답변 완료로 변경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8452899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6622377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안 된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24998394"/>
                  </a:ext>
                </a:extLst>
              </a:tr>
            </a:tbl>
          </a:graphicData>
        </a:graphic>
      </p:graphicFrame>
      <p:graphicFrame>
        <p:nvGraphicFramePr>
          <p:cNvPr id="7" name="표 6">
            <a:extLst>
              <a:ext uri="{FF2B5EF4-FFF2-40B4-BE49-F238E27FC236}">
                <a16:creationId xmlns:a16="http://schemas.microsoft.com/office/drawing/2014/main" id="{349EFDF0-7DB9-7BB9-B74C-A491AE8D45E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74301443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구독 상품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AD-08-0012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8" name="슬라이드 번호 개체 틀 6">
            <a:extLst>
              <a:ext uri="{FF2B5EF4-FFF2-40B4-BE49-F238E27FC236}">
                <a16:creationId xmlns:a16="http://schemas.microsoft.com/office/drawing/2014/main" id="{72513367-04DD-0C33-5C62-9F204391C4A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448800" y="-73025"/>
            <a:ext cx="2743200" cy="365125"/>
          </a:xfrm>
        </p:spPr>
        <p:txBody>
          <a:bodyPr/>
          <a:lstStyle/>
          <a:p>
            <a:fld id="{7E1CE73B-84C7-4AAC-9FE3-B393E1970512}" type="slidenum">
              <a:rPr lang="ko-KR" altLang="en-US" smtClean="0"/>
              <a:t>108</a:t>
            </a:fld>
            <a:endParaRPr lang="ko-KR" alt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849419F-818E-8855-1F16-02B7971D27B8}"/>
              </a:ext>
            </a:extLst>
          </p:cNvPr>
          <p:cNvSpPr txBox="1"/>
          <p:nvPr/>
        </p:nvSpPr>
        <p:spPr>
          <a:xfrm>
            <a:off x="336150" y="617555"/>
            <a:ext cx="2349597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구독 상품 관리</a:t>
            </a:r>
            <a:r>
              <a:rPr lang="en-US" altLang="ko-KR" sz="900"/>
              <a:t>(</a:t>
            </a:r>
            <a:r>
              <a:rPr lang="ko-KR" altLang="en-US" sz="900"/>
              <a:t>상세</a:t>
            </a:r>
            <a:r>
              <a:rPr lang="en-US" altLang="ko-KR" sz="900"/>
              <a:t>)</a:t>
            </a:r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C378BB6E-CEA0-9B27-1619-9BE78749D73A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2F7D732F-AA5C-8987-2C25-0F9D0FCA5A65}"/>
              </a:ext>
            </a:extLst>
          </p:cNvPr>
          <p:cNvGrpSpPr/>
          <p:nvPr/>
        </p:nvGrpSpPr>
        <p:grpSpPr>
          <a:xfrm rot="5400000">
            <a:off x="2687663" y="61183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4AD87E1E-5CB4-4AAF-6178-272B297C383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" name="Oval 593">
              <a:extLst>
                <a:ext uri="{FF2B5EF4-FFF2-40B4-BE49-F238E27FC236}">
                  <a16:creationId xmlns:a16="http://schemas.microsoft.com/office/drawing/2014/main" id="{C3C9E453-EAEC-21C4-F583-5C605A1A08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73001481-84E8-91E2-7B47-02BE5A49D7BB}"/>
              </a:ext>
            </a:extLst>
          </p:cNvPr>
          <p:cNvSpPr txBox="1"/>
          <p:nvPr/>
        </p:nvSpPr>
        <p:spPr>
          <a:xfrm>
            <a:off x="336150" y="1190664"/>
            <a:ext cx="1023602" cy="507831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주문 번호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주문자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구독 상태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구독 기간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잔여</a:t>
            </a:r>
            <a:r>
              <a:rPr lang="en-US" altLang="ko-KR" sz="900"/>
              <a:t>/</a:t>
            </a:r>
            <a:r>
              <a:rPr lang="ko-KR" altLang="en-US" sz="900"/>
              <a:t>전체 수량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매장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사용자 연장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관리자 연장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문의 상태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문의 유형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문의 내용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문의 답변</a:t>
            </a:r>
            <a:endParaRPr lang="en-US" altLang="ko-KR" sz="900"/>
          </a:p>
        </p:txBody>
      </p:sp>
      <p:sp>
        <p:nvSpPr>
          <p:cNvPr id="4" name="사각형: 둥근 모서리 3">
            <a:extLst>
              <a:ext uri="{FF2B5EF4-FFF2-40B4-BE49-F238E27FC236}">
                <a16:creationId xmlns:a16="http://schemas.microsoft.com/office/drawing/2014/main" id="{197515CC-BFF7-60D4-7A4A-1525E4B527DA}"/>
              </a:ext>
            </a:extLst>
          </p:cNvPr>
          <p:cNvSpPr/>
          <p:nvPr/>
        </p:nvSpPr>
        <p:spPr>
          <a:xfrm>
            <a:off x="1349479" y="1599978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ko-KR" altLang="en-US" sz="900" b="0">
                <a:solidFill>
                  <a:schemeClr val="tx1"/>
                </a:solidFill>
              </a:rPr>
              <a:t>사용자명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56B55DDE-B558-A5E2-5FCB-4E8A262750A6}"/>
              </a:ext>
            </a:extLst>
          </p:cNvPr>
          <p:cNvSpPr/>
          <p:nvPr/>
        </p:nvSpPr>
        <p:spPr>
          <a:xfrm>
            <a:off x="2390191" y="1599978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ko-KR" altLang="en-US" sz="900" b="0">
                <a:solidFill>
                  <a:schemeClr val="tx1"/>
                </a:solidFill>
              </a:rPr>
              <a:t>사용자 </a:t>
            </a:r>
            <a:r>
              <a:rPr lang="en-US" altLang="ko-KR" sz="900" b="0">
                <a:solidFill>
                  <a:schemeClr val="tx1"/>
                </a:solidFill>
              </a:rPr>
              <a:t>ID</a:t>
            </a:r>
            <a:endParaRPr lang="ko-KR" altLang="en-US" sz="900" b="0">
              <a:solidFill>
                <a:schemeClr val="tx1"/>
              </a:solidFill>
            </a:endParaRP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F11CAC60-437E-507C-3D32-77EF1057BDA1}"/>
              </a:ext>
            </a:extLst>
          </p:cNvPr>
          <p:cNvSpPr/>
          <p:nvPr/>
        </p:nvSpPr>
        <p:spPr>
          <a:xfrm>
            <a:off x="1349479" y="2010496"/>
            <a:ext cx="154696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ko-KR" altLang="en-US" sz="900" b="0">
                <a:solidFill>
                  <a:schemeClr val="tx1"/>
                </a:solidFill>
              </a:rPr>
              <a:t>구독 중                     ▼</a:t>
            </a:r>
          </a:p>
        </p:txBody>
      </p:sp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9A7999A4-55A1-0E4B-1C9A-E98B3A5FFA8F}"/>
              </a:ext>
            </a:extLst>
          </p:cNvPr>
          <p:cNvSpPr/>
          <p:nvPr/>
        </p:nvSpPr>
        <p:spPr>
          <a:xfrm>
            <a:off x="1349480" y="2819907"/>
            <a:ext cx="35549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12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20" name="사각형: 둥근 모서리 19">
            <a:extLst>
              <a:ext uri="{FF2B5EF4-FFF2-40B4-BE49-F238E27FC236}">
                <a16:creationId xmlns:a16="http://schemas.microsoft.com/office/drawing/2014/main" id="{4E470E38-F813-2F1B-C6FD-13E8552EAB50}"/>
              </a:ext>
            </a:extLst>
          </p:cNvPr>
          <p:cNvSpPr/>
          <p:nvPr/>
        </p:nvSpPr>
        <p:spPr>
          <a:xfrm>
            <a:off x="1349479" y="1191363"/>
            <a:ext cx="1546963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OGD00001</a:t>
            </a:r>
            <a:endParaRPr lang="ko-KR" altLang="en-US" sz="900">
              <a:solidFill>
                <a:schemeClr val="tx1"/>
              </a:solidFill>
            </a:endParaRPr>
          </a:p>
        </p:txBody>
      </p:sp>
      <p:cxnSp>
        <p:nvCxnSpPr>
          <p:cNvPr id="49" name="직선 화살표 연결선 48">
            <a:extLst>
              <a:ext uri="{FF2B5EF4-FFF2-40B4-BE49-F238E27FC236}">
                <a16:creationId xmlns:a16="http://schemas.microsoft.com/office/drawing/2014/main" id="{95DC151B-BC4A-379D-2877-8785F89E0847}"/>
              </a:ext>
            </a:extLst>
          </p:cNvPr>
          <p:cNvCxnSpPr>
            <a:cxnSpLocks/>
          </p:cNvCxnSpPr>
          <p:nvPr/>
        </p:nvCxnSpPr>
        <p:spPr>
          <a:xfrm flipV="1">
            <a:off x="2720757" y="1788143"/>
            <a:ext cx="1007900" cy="338814"/>
          </a:xfrm>
          <a:prstGeom prst="straightConnector1">
            <a:avLst/>
          </a:prstGeom>
          <a:ln>
            <a:solidFill>
              <a:schemeClr val="accent6"/>
            </a:solidFill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50" name="직사각형 49">
            <a:extLst>
              <a:ext uri="{FF2B5EF4-FFF2-40B4-BE49-F238E27FC236}">
                <a16:creationId xmlns:a16="http://schemas.microsoft.com/office/drawing/2014/main" id="{76B5C1EC-6046-8171-DF33-DFFE4E79BD13}"/>
              </a:ext>
            </a:extLst>
          </p:cNvPr>
          <p:cNvSpPr/>
          <p:nvPr/>
        </p:nvSpPr>
        <p:spPr>
          <a:xfrm>
            <a:off x="3728658" y="1201241"/>
            <a:ext cx="955298" cy="804276"/>
          </a:xfrm>
          <a:prstGeom prst="rect">
            <a:avLst/>
          </a:prstGeom>
          <a:solidFill>
            <a:schemeClr val="accent6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145FFA9B-6ABE-9BAA-427F-A38A02808B83}"/>
              </a:ext>
            </a:extLst>
          </p:cNvPr>
          <p:cNvSpPr txBox="1"/>
          <p:nvPr/>
        </p:nvSpPr>
        <p:spPr>
          <a:xfrm>
            <a:off x="3777611" y="1271444"/>
            <a:ext cx="82712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/>
              <a:t>상세 내용</a:t>
            </a:r>
            <a:endParaRPr lang="en-US" altLang="ko-KR" sz="800"/>
          </a:p>
          <a:p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구독 중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구독 만료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구독 취소</a:t>
            </a:r>
            <a:endParaRPr lang="en-US" altLang="ko-KR" sz="800"/>
          </a:p>
        </p:txBody>
      </p:sp>
      <p:sp>
        <p:nvSpPr>
          <p:cNvPr id="52" name="사각형: 둥근 모서리 51">
            <a:extLst>
              <a:ext uri="{FF2B5EF4-FFF2-40B4-BE49-F238E27FC236}">
                <a16:creationId xmlns:a16="http://schemas.microsoft.com/office/drawing/2014/main" id="{25CD56EB-34DC-7A05-9CF6-10B27312E1BC}"/>
              </a:ext>
            </a:extLst>
          </p:cNvPr>
          <p:cNvSpPr/>
          <p:nvPr/>
        </p:nvSpPr>
        <p:spPr>
          <a:xfrm>
            <a:off x="1349478" y="2413896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en-US" altLang="ko-KR" sz="900">
                <a:solidFill>
                  <a:schemeClr val="tx1"/>
                </a:solidFill>
              </a:rPr>
              <a:t>2023-04-04</a:t>
            </a:r>
            <a:endParaRPr lang="ko-KR" altLang="en-US" sz="900" b="0">
              <a:solidFill>
                <a:schemeClr val="tx1"/>
              </a:solidFill>
            </a:endParaRPr>
          </a:p>
        </p:txBody>
      </p:sp>
      <p:sp>
        <p:nvSpPr>
          <p:cNvPr id="53" name="사각형: 둥근 모서리 52">
            <a:extLst>
              <a:ext uri="{FF2B5EF4-FFF2-40B4-BE49-F238E27FC236}">
                <a16:creationId xmlns:a16="http://schemas.microsoft.com/office/drawing/2014/main" id="{5ABCF521-70B1-4776-593B-43E4050B8641}"/>
              </a:ext>
            </a:extLst>
          </p:cNvPr>
          <p:cNvSpPr/>
          <p:nvPr/>
        </p:nvSpPr>
        <p:spPr>
          <a:xfrm>
            <a:off x="2437815" y="2413896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en-US" altLang="ko-KR" sz="900">
                <a:solidFill>
                  <a:schemeClr val="tx1"/>
                </a:solidFill>
              </a:rPr>
              <a:t>2023-05-30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84A5A45-B2D9-CF0C-86B2-1EFED043D76F}"/>
              </a:ext>
            </a:extLst>
          </p:cNvPr>
          <p:cNvSpPr txBox="1"/>
          <p:nvPr/>
        </p:nvSpPr>
        <p:spPr>
          <a:xfrm>
            <a:off x="2301843" y="2419184"/>
            <a:ext cx="141332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latinLnBrk="1"/>
            <a:r>
              <a:rPr lang="en-US" altLang="ko-KR" sz="800"/>
              <a:t>~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56" name="사각형: 둥근 모서리 55">
            <a:extLst>
              <a:ext uri="{FF2B5EF4-FFF2-40B4-BE49-F238E27FC236}">
                <a16:creationId xmlns:a16="http://schemas.microsoft.com/office/drawing/2014/main" id="{AF8398D9-1D3A-EB2E-2026-148719BBED0C}"/>
              </a:ext>
            </a:extLst>
          </p:cNvPr>
          <p:cNvSpPr/>
          <p:nvPr/>
        </p:nvSpPr>
        <p:spPr>
          <a:xfrm>
            <a:off x="1837355" y="2819907"/>
            <a:ext cx="34699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en-US" altLang="ko-KR" sz="900">
                <a:solidFill>
                  <a:schemeClr val="tx1"/>
                </a:solidFill>
              </a:rPr>
              <a:t>20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C904FC9-7D67-9654-173C-C2BF2C72FF61}"/>
              </a:ext>
            </a:extLst>
          </p:cNvPr>
          <p:cNvSpPr txBox="1"/>
          <p:nvPr/>
        </p:nvSpPr>
        <p:spPr>
          <a:xfrm>
            <a:off x="1701383" y="2829958"/>
            <a:ext cx="141332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latinLnBrk="1"/>
            <a:r>
              <a:rPr lang="en-US" altLang="ko-KR" sz="800"/>
              <a:t>/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58" name="사각형: 둥근 모서리 57">
            <a:extLst>
              <a:ext uri="{FF2B5EF4-FFF2-40B4-BE49-F238E27FC236}">
                <a16:creationId xmlns:a16="http://schemas.microsoft.com/office/drawing/2014/main" id="{AC3BE739-6C1C-021B-E31B-2F7C3F75B4EE}"/>
              </a:ext>
            </a:extLst>
          </p:cNvPr>
          <p:cNvSpPr/>
          <p:nvPr/>
        </p:nvSpPr>
        <p:spPr>
          <a:xfrm>
            <a:off x="1349479" y="3229448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ko-KR" altLang="en-US" sz="900" b="0">
                <a:solidFill>
                  <a:schemeClr val="tx1"/>
                </a:solidFill>
              </a:rPr>
              <a:t>매장명</a:t>
            </a:r>
          </a:p>
        </p:txBody>
      </p:sp>
      <p:sp>
        <p:nvSpPr>
          <p:cNvPr id="59" name="사각형: 둥근 모서리 58">
            <a:extLst>
              <a:ext uri="{FF2B5EF4-FFF2-40B4-BE49-F238E27FC236}">
                <a16:creationId xmlns:a16="http://schemas.microsoft.com/office/drawing/2014/main" id="{B671D30A-EFDF-E323-2CDA-2C105C781417}"/>
              </a:ext>
            </a:extLst>
          </p:cNvPr>
          <p:cNvSpPr/>
          <p:nvPr/>
        </p:nvSpPr>
        <p:spPr>
          <a:xfrm>
            <a:off x="2390191" y="3229448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ko-KR" altLang="en-US" sz="900" b="0">
                <a:solidFill>
                  <a:schemeClr val="tx1"/>
                </a:solidFill>
              </a:rPr>
              <a:t>매장 코드</a:t>
            </a:r>
          </a:p>
        </p:txBody>
      </p:sp>
      <p:cxnSp>
        <p:nvCxnSpPr>
          <p:cNvPr id="60" name="직선 화살표 연결선 59">
            <a:extLst>
              <a:ext uri="{FF2B5EF4-FFF2-40B4-BE49-F238E27FC236}">
                <a16:creationId xmlns:a16="http://schemas.microsoft.com/office/drawing/2014/main" id="{D59B23BD-A32A-193B-7649-F054CF09EBA3}"/>
              </a:ext>
            </a:extLst>
          </p:cNvPr>
          <p:cNvCxnSpPr>
            <a:cxnSpLocks/>
            <a:stCxn id="77" idx="3"/>
          </p:cNvCxnSpPr>
          <p:nvPr/>
        </p:nvCxnSpPr>
        <p:spPr>
          <a:xfrm flipV="1">
            <a:off x="2903123" y="3912799"/>
            <a:ext cx="1620569" cy="678137"/>
          </a:xfrm>
          <a:prstGeom prst="straightConnector1">
            <a:avLst/>
          </a:prstGeom>
          <a:ln>
            <a:solidFill>
              <a:schemeClr val="accent6"/>
            </a:solidFill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61" name="직사각형 60">
            <a:extLst>
              <a:ext uri="{FF2B5EF4-FFF2-40B4-BE49-F238E27FC236}">
                <a16:creationId xmlns:a16="http://schemas.microsoft.com/office/drawing/2014/main" id="{43E40C4E-2DC7-7986-8B1C-1C4A720B835E}"/>
              </a:ext>
            </a:extLst>
          </p:cNvPr>
          <p:cNvSpPr/>
          <p:nvPr/>
        </p:nvSpPr>
        <p:spPr>
          <a:xfrm>
            <a:off x="4546352" y="3704252"/>
            <a:ext cx="955298" cy="804276"/>
          </a:xfrm>
          <a:prstGeom prst="rect">
            <a:avLst/>
          </a:prstGeom>
          <a:solidFill>
            <a:schemeClr val="accent6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95DB8EA1-352B-45BE-46B6-B26EB43D0753}"/>
              </a:ext>
            </a:extLst>
          </p:cNvPr>
          <p:cNvSpPr txBox="1"/>
          <p:nvPr/>
        </p:nvSpPr>
        <p:spPr>
          <a:xfrm>
            <a:off x="4595305" y="3774455"/>
            <a:ext cx="90634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/>
              <a:t>상세 내용</a:t>
            </a:r>
            <a:endParaRPr lang="en-US" altLang="ko-KR" sz="800"/>
          </a:p>
          <a:p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en-US" altLang="ko-KR" sz="800"/>
              <a:t>-</a:t>
            </a:r>
          </a:p>
          <a:p>
            <a:pPr marL="171450" indent="-171450">
              <a:buFontTx/>
              <a:buChar char="-"/>
            </a:pPr>
            <a:r>
              <a:rPr lang="ko-KR" altLang="en-US" sz="800"/>
              <a:t>미답변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답변 완료</a:t>
            </a:r>
            <a:endParaRPr lang="en-US" altLang="ko-KR" sz="800"/>
          </a:p>
        </p:txBody>
      </p:sp>
      <p:sp>
        <p:nvSpPr>
          <p:cNvPr id="64" name="사각형: 둥근 모서리 63">
            <a:extLst>
              <a:ext uri="{FF2B5EF4-FFF2-40B4-BE49-F238E27FC236}">
                <a16:creationId xmlns:a16="http://schemas.microsoft.com/office/drawing/2014/main" id="{502E210B-541B-5600-544B-9B89F3EBAFB3}"/>
              </a:ext>
            </a:extLst>
          </p:cNvPr>
          <p:cNvSpPr/>
          <p:nvPr/>
        </p:nvSpPr>
        <p:spPr>
          <a:xfrm>
            <a:off x="2094112" y="3645797"/>
            <a:ext cx="355496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65" name="사각형: 둥근 모서리 64">
            <a:extLst>
              <a:ext uri="{FF2B5EF4-FFF2-40B4-BE49-F238E27FC236}">
                <a16:creationId xmlns:a16="http://schemas.microsoft.com/office/drawing/2014/main" id="{B76F3AB1-EC7B-3F88-A7FC-DB8DE9CC4B57}"/>
              </a:ext>
            </a:extLst>
          </p:cNvPr>
          <p:cNvSpPr/>
          <p:nvPr/>
        </p:nvSpPr>
        <p:spPr>
          <a:xfrm>
            <a:off x="2588714" y="3645142"/>
            <a:ext cx="346991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en-US" altLang="ko-KR" sz="900">
                <a:solidFill>
                  <a:schemeClr val="tx1"/>
                </a:solidFill>
              </a:rPr>
              <a:t>2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22BEF639-3D35-6426-F7F5-7048C4F079EE}"/>
              </a:ext>
            </a:extLst>
          </p:cNvPr>
          <p:cNvSpPr txBox="1"/>
          <p:nvPr/>
        </p:nvSpPr>
        <p:spPr>
          <a:xfrm>
            <a:off x="2446015" y="3655848"/>
            <a:ext cx="141332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latinLnBrk="1"/>
            <a:r>
              <a:rPr lang="en-US" altLang="ko-KR" sz="800"/>
              <a:t>/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A049A433-DFF6-EDE9-2A37-C9D7B47A9747}"/>
              </a:ext>
            </a:extLst>
          </p:cNvPr>
          <p:cNvSpPr txBox="1"/>
          <p:nvPr/>
        </p:nvSpPr>
        <p:spPr>
          <a:xfrm>
            <a:off x="2948719" y="3665125"/>
            <a:ext cx="141332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latinLnBrk="1"/>
            <a:r>
              <a:rPr lang="ko-KR" altLang="en-US" sz="800"/>
              <a:t>회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68" name="사각형: 둥근 모서리 67">
            <a:extLst>
              <a:ext uri="{FF2B5EF4-FFF2-40B4-BE49-F238E27FC236}">
                <a16:creationId xmlns:a16="http://schemas.microsoft.com/office/drawing/2014/main" id="{00AAFCED-F272-83FE-E077-3EB8552FF3D1}"/>
              </a:ext>
            </a:extLst>
          </p:cNvPr>
          <p:cNvSpPr/>
          <p:nvPr/>
        </p:nvSpPr>
        <p:spPr>
          <a:xfrm>
            <a:off x="1356159" y="3649006"/>
            <a:ext cx="355496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7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A8B7C02E-7974-F305-8FBA-109068F51D73}"/>
              </a:ext>
            </a:extLst>
          </p:cNvPr>
          <p:cNvSpPr txBox="1"/>
          <p:nvPr/>
        </p:nvSpPr>
        <p:spPr>
          <a:xfrm>
            <a:off x="1689761" y="3661369"/>
            <a:ext cx="493660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atinLnBrk="1"/>
            <a:r>
              <a:rPr lang="ko-KR" altLang="en-US" sz="800"/>
              <a:t>일  </a:t>
            </a:r>
            <a:r>
              <a:rPr lang="en-US" altLang="ko-KR" sz="800"/>
              <a:t>*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72" name="사각형: 둥근 모서리 71">
            <a:extLst>
              <a:ext uri="{FF2B5EF4-FFF2-40B4-BE49-F238E27FC236}">
                <a16:creationId xmlns:a16="http://schemas.microsoft.com/office/drawing/2014/main" id="{03F71ECA-2D7E-DBE1-145E-E627D3F31B60}"/>
              </a:ext>
            </a:extLst>
          </p:cNvPr>
          <p:cNvSpPr/>
          <p:nvPr/>
        </p:nvSpPr>
        <p:spPr>
          <a:xfrm>
            <a:off x="2101034" y="4062209"/>
            <a:ext cx="346991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en-US" altLang="ko-KR" sz="900">
                <a:solidFill>
                  <a:schemeClr val="tx1"/>
                </a:solidFill>
              </a:rPr>
              <a:t>2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3ED837A7-7873-F151-DBCA-54AF9169E84C}"/>
              </a:ext>
            </a:extLst>
          </p:cNvPr>
          <p:cNvSpPr txBox="1"/>
          <p:nvPr/>
        </p:nvSpPr>
        <p:spPr>
          <a:xfrm>
            <a:off x="2461039" y="4082192"/>
            <a:ext cx="141332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latinLnBrk="1"/>
            <a:r>
              <a:rPr lang="ko-KR" altLang="en-US" sz="800"/>
              <a:t>회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75" name="사각형: 둥근 모서리 74">
            <a:extLst>
              <a:ext uri="{FF2B5EF4-FFF2-40B4-BE49-F238E27FC236}">
                <a16:creationId xmlns:a16="http://schemas.microsoft.com/office/drawing/2014/main" id="{16D80A26-D4FF-BA5C-E192-A16407ACF866}"/>
              </a:ext>
            </a:extLst>
          </p:cNvPr>
          <p:cNvSpPr/>
          <p:nvPr/>
        </p:nvSpPr>
        <p:spPr>
          <a:xfrm>
            <a:off x="1356159" y="4058453"/>
            <a:ext cx="355496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10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C511609A-726A-DFBE-60A2-A4D4B14C934E}"/>
              </a:ext>
            </a:extLst>
          </p:cNvPr>
          <p:cNvSpPr txBox="1"/>
          <p:nvPr/>
        </p:nvSpPr>
        <p:spPr>
          <a:xfrm>
            <a:off x="1689761" y="4070816"/>
            <a:ext cx="493660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atinLnBrk="1"/>
            <a:r>
              <a:rPr lang="ko-KR" altLang="en-US" sz="800"/>
              <a:t>일  </a:t>
            </a:r>
            <a:r>
              <a:rPr lang="en-US" altLang="ko-KR" sz="800"/>
              <a:t>*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77" name="사각형: 둥근 모서리 76">
            <a:extLst>
              <a:ext uri="{FF2B5EF4-FFF2-40B4-BE49-F238E27FC236}">
                <a16:creationId xmlns:a16="http://schemas.microsoft.com/office/drawing/2014/main" id="{EF29E06B-08A9-E8AB-A1C0-9DA671A2B08E}"/>
              </a:ext>
            </a:extLst>
          </p:cNvPr>
          <p:cNvSpPr/>
          <p:nvPr/>
        </p:nvSpPr>
        <p:spPr>
          <a:xfrm>
            <a:off x="1356159" y="4475520"/>
            <a:ext cx="154696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미답변</a:t>
            </a:r>
          </a:p>
        </p:txBody>
      </p:sp>
      <p:sp>
        <p:nvSpPr>
          <p:cNvPr id="78" name="사각형: 둥근 모서리 77">
            <a:extLst>
              <a:ext uri="{FF2B5EF4-FFF2-40B4-BE49-F238E27FC236}">
                <a16:creationId xmlns:a16="http://schemas.microsoft.com/office/drawing/2014/main" id="{460BE681-42C3-E16D-627F-0100FC6E4E3E}"/>
              </a:ext>
            </a:extLst>
          </p:cNvPr>
          <p:cNvSpPr/>
          <p:nvPr/>
        </p:nvSpPr>
        <p:spPr>
          <a:xfrm>
            <a:off x="2693426" y="4072078"/>
            <a:ext cx="451342" cy="220184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>
                <a:solidFill>
                  <a:schemeClr val="tx1">
                    <a:lumMod val="85000"/>
                    <a:lumOff val="15000"/>
                  </a:schemeClr>
                </a:solidFill>
              </a:rPr>
              <a:t>연장</a:t>
            </a:r>
          </a:p>
        </p:txBody>
      </p:sp>
      <p:sp>
        <p:nvSpPr>
          <p:cNvPr id="79" name="사각형: 둥근 모서리 78">
            <a:extLst>
              <a:ext uri="{FF2B5EF4-FFF2-40B4-BE49-F238E27FC236}">
                <a16:creationId xmlns:a16="http://schemas.microsoft.com/office/drawing/2014/main" id="{1A07D80C-128B-65DF-E2EB-3E10416C087B}"/>
              </a:ext>
            </a:extLst>
          </p:cNvPr>
          <p:cNvSpPr/>
          <p:nvPr/>
        </p:nvSpPr>
        <p:spPr>
          <a:xfrm>
            <a:off x="1356159" y="4881920"/>
            <a:ext cx="154696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구독 연장 문의</a:t>
            </a:r>
          </a:p>
        </p:txBody>
      </p:sp>
      <p:sp>
        <p:nvSpPr>
          <p:cNvPr id="80" name="직사각형 79">
            <a:extLst>
              <a:ext uri="{FF2B5EF4-FFF2-40B4-BE49-F238E27FC236}">
                <a16:creationId xmlns:a16="http://schemas.microsoft.com/office/drawing/2014/main" id="{0167D60C-A052-4687-FEF1-C7ABE7F1DAB1}"/>
              </a:ext>
            </a:extLst>
          </p:cNvPr>
          <p:cNvSpPr/>
          <p:nvPr/>
        </p:nvSpPr>
        <p:spPr>
          <a:xfrm>
            <a:off x="4552302" y="4610027"/>
            <a:ext cx="1728016" cy="1102315"/>
          </a:xfrm>
          <a:prstGeom prst="rect">
            <a:avLst/>
          </a:prstGeom>
          <a:solidFill>
            <a:schemeClr val="accent6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81" name="직선 화살표 연결선 80">
            <a:extLst>
              <a:ext uri="{FF2B5EF4-FFF2-40B4-BE49-F238E27FC236}">
                <a16:creationId xmlns:a16="http://schemas.microsoft.com/office/drawing/2014/main" id="{CC66B8DE-54BF-9079-1366-70D225BAE800}"/>
              </a:ext>
            </a:extLst>
          </p:cNvPr>
          <p:cNvCxnSpPr>
            <a:cxnSpLocks/>
            <a:stCxn id="79" idx="3"/>
          </p:cNvCxnSpPr>
          <p:nvPr/>
        </p:nvCxnSpPr>
        <p:spPr>
          <a:xfrm flipV="1">
            <a:off x="2903123" y="4826935"/>
            <a:ext cx="1666369" cy="170401"/>
          </a:xfrm>
          <a:prstGeom prst="straightConnector1">
            <a:avLst/>
          </a:prstGeom>
          <a:ln>
            <a:solidFill>
              <a:schemeClr val="accent6"/>
            </a:solidFill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82" name="TextBox 81">
            <a:extLst>
              <a:ext uri="{FF2B5EF4-FFF2-40B4-BE49-F238E27FC236}">
                <a16:creationId xmlns:a16="http://schemas.microsoft.com/office/drawing/2014/main" id="{1540723D-0D4F-B4EC-BC8C-27BE8C87F6E2}"/>
              </a:ext>
            </a:extLst>
          </p:cNvPr>
          <p:cNvSpPr txBox="1"/>
          <p:nvPr/>
        </p:nvSpPr>
        <p:spPr>
          <a:xfrm>
            <a:off x="4631923" y="4735870"/>
            <a:ext cx="141855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/>
              <a:t>상세 내용</a:t>
            </a:r>
            <a:endParaRPr lang="en-US" altLang="ko-KR" sz="800"/>
          </a:p>
          <a:p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구독 취소 문의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구독 연장 문의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오류 문의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기타 문의</a:t>
            </a:r>
            <a:endParaRPr lang="en-US" altLang="ko-KR" sz="800"/>
          </a:p>
        </p:txBody>
      </p:sp>
      <p:sp>
        <p:nvSpPr>
          <p:cNvPr id="84" name="사각형: 둥근 모서리 83">
            <a:extLst>
              <a:ext uri="{FF2B5EF4-FFF2-40B4-BE49-F238E27FC236}">
                <a16:creationId xmlns:a16="http://schemas.microsoft.com/office/drawing/2014/main" id="{484C8615-0B0C-C5B8-9AFD-65DE8491D9C1}"/>
              </a:ext>
            </a:extLst>
          </p:cNvPr>
          <p:cNvSpPr/>
          <p:nvPr/>
        </p:nvSpPr>
        <p:spPr>
          <a:xfrm>
            <a:off x="1357892" y="5303532"/>
            <a:ext cx="1987595" cy="444389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85" name="사각형: 둥근 모서리 84">
            <a:extLst>
              <a:ext uri="{FF2B5EF4-FFF2-40B4-BE49-F238E27FC236}">
                <a16:creationId xmlns:a16="http://schemas.microsoft.com/office/drawing/2014/main" id="{6C7A4BC0-F624-9AC7-CDED-74F377ACEBD7}"/>
              </a:ext>
            </a:extLst>
          </p:cNvPr>
          <p:cNvSpPr/>
          <p:nvPr/>
        </p:nvSpPr>
        <p:spPr>
          <a:xfrm>
            <a:off x="1357892" y="5860864"/>
            <a:ext cx="1987595" cy="444389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>
              <a:solidFill>
                <a:schemeClr val="tx1"/>
              </a:solidFill>
            </a:endParaRPr>
          </a:p>
        </p:txBody>
      </p:sp>
      <p:grpSp>
        <p:nvGrpSpPr>
          <p:cNvPr id="86" name="그룹 85">
            <a:extLst>
              <a:ext uri="{FF2B5EF4-FFF2-40B4-BE49-F238E27FC236}">
                <a16:creationId xmlns:a16="http://schemas.microsoft.com/office/drawing/2014/main" id="{78193EDE-866E-18DE-17E9-6A662FF2BC7F}"/>
              </a:ext>
            </a:extLst>
          </p:cNvPr>
          <p:cNvGrpSpPr/>
          <p:nvPr/>
        </p:nvGrpSpPr>
        <p:grpSpPr>
          <a:xfrm rot="5400000">
            <a:off x="3175189" y="364091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87" name="이등변 삼각형 86">
              <a:extLst>
                <a:ext uri="{FF2B5EF4-FFF2-40B4-BE49-F238E27FC236}">
                  <a16:creationId xmlns:a16="http://schemas.microsoft.com/office/drawing/2014/main" id="{B9DFE657-9B55-AA25-60D8-3B86804730E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88" name="Oval 593">
              <a:extLst>
                <a:ext uri="{FF2B5EF4-FFF2-40B4-BE49-F238E27FC236}">
                  <a16:creationId xmlns:a16="http://schemas.microsoft.com/office/drawing/2014/main" id="{318FBAA2-1119-13B2-1644-6B603EFCA9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89" name="그룹 88">
            <a:extLst>
              <a:ext uri="{FF2B5EF4-FFF2-40B4-BE49-F238E27FC236}">
                <a16:creationId xmlns:a16="http://schemas.microsoft.com/office/drawing/2014/main" id="{8EF3F748-F00D-6DAD-A0D1-AA1B7486116F}"/>
              </a:ext>
            </a:extLst>
          </p:cNvPr>
          <p:cNvGrpSpPr/>
          <p:nvPr/>
        </p:nvGrpSpPr>
        <p:grpSpPr>
          <a:xfrm rot="5400000">
            <a:off x="3177459" y="406126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90" name="이등변 삼각형 89">
              <a:extLst>
                <a:ext uri="{FF2B5EF4-FFF2-40B4-BE49-F238E27FC236}">
                  <a16:creationId xmlns:a16="http://schemas.microsoft.com/office/drawing/2014/main" id="{E89A44FE-71A3-53D8-C893-1B6AB4AFD81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91" name="Oval 593">
              <a:extLst>
                <a:ext uri="{FF2B5EF4-FFF2-40B4-BE49-F238E27FC236}">
                  <a16:creationId xmlns:a16="http://schemas.microsoft.com/office/drawing/2014/main" id="{08D27BD0-0FA3-B5DD-6FFB-C3107AA8B0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95" name="직사각형 94">
            <a:extLst>
              <a:ext uri="{FF2B5EF4-FFF2-40B4-BE49-F238E27FC236}">
                <a16:creationId xmlns:a16="http://schemas.microsoft.com/office/drawing/2014/main" id="{ADDD147D-4486-B952-AD04-0D08DC582B26}"/>
              </a:ext>
            </a:extLst>
          </p:cNvPr>
          <p:cNvSpPr/>
          <p:nvPr/>
        </p:nvSpPr>
        <p:spPr>
          <a:xfrm>
            <a:off x="4415251" y="2116914"/>
            <a:ext cx="2886389" cy="1457856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00"/>
          </a:p>
        </p:txBody>
      </p:sp>
      <p:sp>
        <p:nvSpPr>
          <p:cNvPr id="9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44D40C9-A53A-8BEE-1A58-9B67F6C035F4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4473314" y="2361415"/>
            <a:ext cx="2777190" cy="116431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5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55B7096-FEC8-59D1-50D5-A3A5C4F60B9E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5804368" y="3175316"/>
            <a:ext cx="713372" cy="210652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6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취소</a:t>
            </a:r>
            <a:endParaRPr lang="en-US" sz="6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E85BC92-D1C4-25AE-F8CE-2152442DD417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5024083" y="3175316"/>
            <a:ext cx="713372" cy="210652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6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확인</a:t>
            </a:r>
            <a:endParaRPr lang="en-US" sz="6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9" name="Close Button">
            <a:extLst>
              <a:ext uri="{FF2B5EF4-FFF2-40B4-BE49-F238E27FC236}">
                <a16:creationId xmlns:a16="http://schemas.microsoft.com/office/drawing/2014/main" id="{EC1AA6D9-962B-E2E3-E8E8-6A3211D5FF3D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7129981" y="2164499"/>
            <a:ext cx="120524" cy="107120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5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2C986D4-FFAB-7A1F-682F-5A2BABE81ACE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4225348" y="2582638"/>
            <a:ext cx="2582377" cy="423063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7</a:t>
            </a:r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일     </a:t>
            </a:r>
            <a:r>
              <a:rPr lang="en-US" altLang="ko-KR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10</a:t>
            </a:r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일     </a:t>
            </a:r>
            <a:r>
              <a:rPr lang="en-US" altLang="ko-KR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30</a:t>
            </a:r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일     직접 입력</a:t>
            </a:r>
            <a:endParaRPr lang="de-DE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31E0274-BE85-F479-B51C-D1F5054A1AA5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4415251" y="2155665"/>
            <a:ext cx="769669" cy="158165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구독 기간 연장</a:t>
            </a:r>
            <a:endParaRPr lang="de-DE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02" name="그룹 101">
            <a:extLst>
              <a:ext uri="{FF2B5EF4-FFF2-40B4-BE49-F238E27FC236}">
                <a16:creationId xmlns:a16="http://schemas.microsoft.com/office/drawing/2014/main" id="{059EDD43-AD5A-FB4D-DD6C-3620D1545E81}"/>
              </a:ext>
            </a:extLst>
          </p:cNvPr>
          <p:cNvGrpSpPr/>
          <p:nvPr/>
        </p:nvGrpSpPr>
        <p:grpSpPr>
          <a:xfrm>
            <a:off x="4675828" y="2749051"/>
            <a:ext cx="95058" cy="88966"/>
            <a:chOff x="7553087" y="843983"/>
            <a:chExt cx="106087" cy="106087"/>
          </a:xfrm>
        </p:grpSpPr>
        <p:sp>
          <p:nvSpPr>
            <p:cNvPr id="103" name="Circle" descr="&lt;Tags&gt;&lt;SMARTRESIZEANCHORS&gt;None,None,Absolute,None&lt;/SMARTRESIZEANCHORS&gt;&lt;/Tags&gt;">
              <a:extLst>
                <a:ext uri="{FF2B5EF4-FFF2-40B4-BE49-F238E27FC236}">
                  <a16:creationId xmlns:a16="http://schemas.microsoft.com/office/drawing/2014/main" id="{47E7A8FA-07B4-279A-8424-D440D4A41DEF}"/>
                </a:ext>
              </a:extLst>
            </p:cNvPr>
            <p:cNvSpPr/>
            <p:nvPr/>
          </p:nvSpPr>
          <p:spPr>
            <a:xfrm>
              <a:off x="7553087" y="843983"/>
              <a:ext cx="106087" cy="106087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746" tIns="36373" rIns="72746" bIns="36373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6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4" name="Check" descr="&lt;Tags&gt;&lt;SMARTRESIZEANCHORS&gt;None,None,Absolute,None&lt;/SMARTRESIZEANCHORS&gt;&lt;/Tags&gt;">
              <a:extLst>
                <a:ext uri="{FF2B5EF4-FFF2-40B4-BE49-F238E27FC236}">
                  <a16:creationId xmlns:a16="http://schemas.microsoft.com/office/drawing/2014/main" id="{957C6459-B805-18C9-B4F0-13B9A82BA521}"/>
                </a:ext>
              </a:extLst>
            </p:cNvPr>
            <p:cNvSpPr/>
            <p:nvPr/>
          </p:nvSpPr>
          <p:spPr>
            <a:xfrm>
              <a:off x="7582766" y="873662"/>
              <a:ext cx="46729" cy="46729"/>
            </a:xfrm>
            <a:prstGeom prst="ellipse">
              <a:avLst/>
            </a:prstGeom>
            <a:solidFill>
              <a:srgbClr val="808080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746" tIns="36373" rIns="72746" bIns="36373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6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05" name="Circle" descr="&lt;Tags&gt;&lt;SMARTRESIZEANCHORS&gt;None,None,Absolute,None&lt;/SMARTRESIZEANCHORS&gt;&lt;/Tags&gt;">
            <a:extLst>
              <a:ext uri="{FF2B5EF4-FFF2-40B4-BE49-F238E27FC236}">
                <a16:creationId xmlns:a16="http://schemas.microsoft.com/office/drawing/2014/main" id="{BADC940B-027E-6BC0-38AA-DDBC502C7F61}"/>
              </a:ext>
            </a:extLst>
          </p:cNvPr>
          <p:cNvSpPr/>
          <p:nvPr/>
        </p:nvSpPr>
        <p:spPr>
          <a:xfrm>
            <a:off x="4991848" y="2746485"/>
            <a:ext cx="95058" cy="88966"/>
          </a:xfrm>
          <a:prstGeom prst="ellipse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2746" tIns="36373" rIns="72746" bIns="36373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06" name="Circle" descr="&lt;Tags&gt;&lt;SMARTRESIZEANCHORS&gt;None,None,Absolute,None&lt;/SMARTRESIZEANCHORS&gt;&lt;/Tags&gt;">
            <a:extLst>
              <a:ext uri="{FF2B5EF4-FFF2-40B4-BE49-F238E27FC236}">
                <a16:creationId xmlns:a16="http://schemas.microsoft.com/office/drawing/2014/main" id="{D35CFA0F-5E65-DC07-EFEE-BDDA27713D83}"/>
              </a:ext>
            </a:extLst>
          </p:cNvPr>
          <p:cNvSpPr/>
          <p:nvPr/>
        </p:nvSpPr>
        <p:spPr>
          <a:xfrm>
            <a:off x="5347639" y="2746485"/>
            <a:ext cx="95058" cy="88966"/>
          </a:xfrm>
          <a:prstGeom prst="ellipse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2746" tIns="36373" rIns="72746" bIns="36373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07" name="Circle" descr="&lt;Tags&gt;&lt;SMARTRESIZEANCHORS&gt;None,None,Absolute,None&lt;/SMARTRESIZEANCHORS&gt;&lt;/Tags&gt;">
            <a:extLst>
              <a:ext uri="{FF2B5EF4-FFF2-40B4-BE49-F238E27FC236}">
                <a16:creationId xmlns:a16="http://schemas.microsoft.com/office/drawing/2014/main" id="{8904CF6F-F12E-9364-B9F8-6AAF24AFDF2F}"/>
              </a:ext>
            </a:extLst>
          </p:cNvPr>
          <p:cNvSpPr/>
          <p:nvPr/>
        </p:nvSpPr>
        <p:spPr>
          <a:xfrm>
            <a:off x="5707558" y="2749051"/>
            <a:ext cx="95058" cy="88966"/>
          </a:xfrm>
          <a:prstGeom prst="ellipse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2746" tIns="36373" rIns="72746" bIns="36373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08" name="사각형: 둥근 모서리 107">
            <a:extLst>
              <a:ext uri="{FF2B5EF4-FFF2-40B4-BE49-F238E27FC236}">
                <a16:creationId xmlns:a16="http://schemas.microsoft.com/office/drawing/2014/main" id="{117552CA-A6CD-592B-FF59-09776EAEA6B5}"/>
              </a:ext>
            </a:extLst>
          </p:cNvPr>
          <p:cNvSpPr/>
          <p:nvPr/>
        </p:nvSpPr>
        <p:spPr>
          <a:xfrm>
            <a:off x="6246477" y="2722229"/>
            <a:ext cx="758668" cy="145302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>
                <a:solidFill>
                  <a:schemeClr val="bg1">
                    <a:lumMod val="50000"/>
                  </a:schemeClr>
                </a:solidFill>
              </a:rPr>
              <a:t>숫자</a:t>
            </a:r>
            <a:r>
              <a:rPr lang="en-US" altLang="ko-KR" sz="600">
                <a:solidFill>
                  <a:schemeClr val="bg1">
                    <a:lumMod val="50000"/>
                  </a:schemeClr>
                </a:solidFill>
              </a:rPr>
              <a:t>(</a:t>
            </a:r>
            <a:r>
              <a:rPr lang="ko-KR" altLang="en-US" sz="600">
                <a:solidFill>
                  <a:schemeClr val="bg1">
                    <a:lumMod val="50000"/>
                  </a:schemeClr>
                </a:solidFill>
              </a:rPr>
              <a:t>일</a:t>
            </a:r>
            <a:r>
              <a:rPr lang="en-US" altLang="ko-KR" sz="600">
                <a:solidFill>
                  <a:schemeClr val="bg1">
                    <a:lumMod val="50000"/>
                  </a:schemeClr>
                </a:solidFill>
              </a:rPr>
              <a:t>)</a:t>
            </a:r>
            <a:r>
              <a:rPr lang="ko-KR" altLang="en-US" sz="600">
                <a:solidFill>
                  <a:schemeClr val="bg1">
                    <a:lumMod val="50000"/>
                  </a:schemeClr>
                </a:solidFill>
              </a:rPr>
              <a:t>만 입력</a:t>
            </a:r>
            <a:endParaRPr lang="ko-KR" altLang="en-US" sz="6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23157DD-26F5-4316-5C43-951E0F204D18}"/>
              </a:ext>
            </a:extLst>
          </p:cNvPr>
          <p:cNvSpPr txBox="1"/>
          <p:nvPr/>
        </p:nvSpPr>
        <p:spPr>
          <a:xfrm>
            <a:off x="4608348" y="2879813"/>
            <a:ext cx="2194426" cy="167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>
                <a:solidFill>
                  <a:schemeClr val="bg1">
                    <a:lumMod val="50000"/>
                  </a:schemeClr>
                </a:solidFill>
              </a:rPr>
              <a:t>*</a:t>
            </a:r>
            <a:r>
              <a:rPr lang="ko-KR" altLang="en-US" sz="700">
                <a:solidFill>
                  <a:schemeClr val="bg1">
                    <a:lumMod val="50000"/>
                  </a:schemeClr>
                </a:solidFill>
              </a:rPr>
              <a:t>한 번에 </a:t>
            </a:r>
            <a:r>
              <a:rPr lang="en-US" altLang="ko-KR" sz="700">
                <a:solidFill>
                  <a:schemeClr val="bg1">
                    <a:lumMod val="50000"/>
                  </a:schemeClr>
                </a:solidFill>
              </a:rPr>
              <a:t>30</a:t>
            </a:r>
            <a:r>
              <a:rPr lang="ko-KR" altLang="en-US" sz="700">
                <a:solidFill>
                  <a:schemeClr val="bg1">
                    <a:lumMod val="50000"/>
                  </a:schemeClr>
                </a:solidFill>
              </a:rPr>
              <a:t>일 이상은 연장할 수 없습니다</a:t>
            </a:r>
            <a:r>
              <a:rPr lang="en-US" altLang="ko-KR" sz="700">
                <a:solidFill>
                  <a:schemeClr val="bg1">
                    <a:lumMod val="50000"/>
                  </a:schemeClr>
                </a:solidFill>
              </a:rPr>
              <a:t>.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A8AA7C1B-A2EC-ABD0-4447-64E3F90D5FB0}"/>
              </a:ext>
            </a:extLst>
          </p:cNvPr>
          <p:cNvSpPr txBox="1"/>
          <p:nvPr/>
        </p:nvSpPr>
        <p:spPr>
          <a:xfrm>
            <a:off x="4608347" y="2521777"/>
            <a:ext cx="2457279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/>
              <a:t>구독 기간을 연장하시겠습니까</a:t>
            </a:r>
            <a:r>
              <a:rPr lang="en-US" altLang="ko-KR" sz="700"/>
              <a:t>?</a:t>
            </a:r>
            <a:r>
              <a:rPr lang="ko-KR" altLang="en-US" sz="700"/>
              <a:t> </a:t>
            </a:r>
            <a:endParaRPr lang="en-US" altLang="ko-KR" sz="700"/>
          </a:p>
        </p:txBody>
      </p:sp>
      <p:grpSp>
        <p:nvGrpSpPr>
          <p:cNvPr id="139" name="그룹 138">
            <a:extLst>
              <a:ext uri="{FF2B5EF4-FFF2-40B4-BE49-F238E27FC236}">
                <a16:creationId xmlns:a16="http://schemas.microsoft.com/office/drawing/2014/main" id="{E771A0B6-1C47-8770-E9D3-97FF9723805B}"/>
              </a:ext>
            </a:extLst>
          </p:cNvPr>
          <p:cNvGrpSpPr/>
          <p:nvPr/>
        </p:nvGrpSpPr>
        <p:grpSpPr>
          <a:xfrm>
            <a:off x="6676093" y="1926909"/>
            <a:ext cx="236675" cy="246760"/>
            <a:chOff x="1098607" y="3056422"/>
            <a:chExt cx="244417" cy="258694"/>
          </a:xfrm>
        </p:grpSpPr>
        <p:sp>
          <p:nvSpPr>
            <p:cNvPr id="140" name="이등변 삼각형 139">
              <a:extLst>
                <a:ext uri="{FF2B5EF4-FFF2-40B4-BE49-F238E27FC236}">
                  <a16:creationId xmlns:a16="http://schemas.microsoft.com/office/drawing/2014/main" id="{9774407C-2DA4-FFFC-AEB0-6C218E58873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800">
                <a:solidFill>
                  <a:prstClr val="white"/>
                </a:solidFill>
              </a:endParaRPr>
            </a:p>
          </p:txBody>
        </p:sp>
        <p:grpSp>
          <p:nvGrpSpPr>
            <p:cNvPr id="141" name="그룹 140">
              <a:extLst>
                <a:ext uri="{FF2B5EF4-FFF2-40B4-BE49-F238E27FC236}">
                  <a16:creationId xmlns:a16="http://schemas.microsoft.com/office/drawing/2014/main" id="{76F18277-8986-F3B3-8930-463E3A5C3DA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42" name="Oval 593">
                <a:extLst>
                  <a:ext uri="{FF2B5EF4-FFF2-40B4-BE49-F238E27FC236}">
                    <a16:creationId xmlns:a16="http://schemas.microsoft.com/office/drawing/2014/main" id="{1173587E-F6DC-96A3-9BDA-0E297104D4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7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3" name="TextBox 14">
                <a:extLst>
                  <a:ext uri="{FF2B5EF4-FFF2-40B4-BE49-F238E27FC236}">
                    <a16:creationId xmlns:a16="http://schemas.microsoft.com/office/drawing/2014/main" id="{8E317280-3DD3-2056-0A1C-3DBF453FB0B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6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6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44" name="그룹 143">
            <a:extLst>
              <a:ext uri="{FF2B5EF4-FFF2-40B4-BE49-F238E27FC236}">
                <a16:creationId xmlns:a16="http://schemas.microsoft.com/office/drawing/2014/main" id="{56B1B0BB-396D-730A-267F-9F8EF4010758}"/>
              </a:ext>
            </a:extLst>
          </p:cNvPr>
          <p:cNvGrpSpPr/>
          <p:nvPr/>
        </p:nvGrpSpPr>
        <p:grpSpPr>
          <a:xfrm rot="5400000">
            <a:off x="3364840" y="587427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5" name="이등변 삼각형 144">
              <a:extLst>
                <a:ext uri="{FF2B5EF4-FFF2-40B4-BE49-F238E27FC236}">
                  <a16:creationId xmlns:a16="http://schemas.microsoft.com/office/drawing/2014/main" id="{687CC2B3-C604-7FAD-C304-8566399DCD6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6" name="Oval 593">
              <a:extLst>
                <a:ext uri="{FF2B5EF4-FFF2-40B4-BE49-F238E27FC236}">
                  <a16:creationId xmlns:a16="http://schemas.microsoft.com/office/drawing/2014/main" id="{D639E626-A9CA-C37D-7493-448614FA76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sp>
        <p:nvSpPr>
          <p:cNvPr id="147" name="사각형: 둥근 모서리 146">
            <a:extLst>
              <a:ext uri="{FF2B5EF4-FFF2-40B4-BE49-F238E27FC236}">
                <a16:creationId xmlns:a16="http://schemas.microsoft.com/office/drawing/2014/main" id="{E245A8CC-4590-CEED-4059-002ABE73A7F6}"/>
              </a:ext>
            </a:extLst>
          </p:cNvPr>
          <p:cNvSpPr/>
          <p:nvPr/>
        </p:nvSpPr>
        <p:spPr>
          <a:xfrm>
            <a:off x="5706798" y="6415753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48" name="사각형: 둥근 모서리 147">
            <a:extLst>
              <a:ext uri="{FF2B5EF4-FFF2-40B4-BE49-F238E27FC236}">
                <a16:creationId xmlns:a16="http://schemas.microsoft.com/office/drawing/2014/main" id="{C3C1DEC3-7B3D-9C86-92CB-BF9B56EED6DF}"/>
              </a:ext>
            </a:extLst>
          </p:cNvPr>
          <p:cNvSpPr/>
          <p:nvPr/>
        </p:nvSpPr>
        <p:spPr>
          <a:xfrm>
            <a:off x="5111233" y="6415753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149" name="그룹 148">
            <a:extLst>
              <a:ext uri="{FF2B5EF4-FFF2-40B4-BE49-F238E27FC236}">
                <a16:creationId xmlns:a16="http://schemas.microsoft.com/office/drawing/2014/main" id="{38AC1A7E-2974-F1CF-B5ED-4A93C794AB8D}"/>
              </a:ext>
            </a:extLst>
          </p:cNvPr>
          <p:cNvGrpSpPr/>
          <p:nvPr/>
        </p:nvGrpSpPr>
        <p:grpSpPr>
          <a:xfrm>
            <a:off x="5388190" y="6184889"/>
            <a:ext cx="244417" cy="258694"/>
            <a:chOff x="1098607" y="3056422"/>
            <a:chExt cx="244417" cy="258694"/>
          </a:xfrm>
        </p:grpSpPr>
        <p:sp>
          <p:nvSpPr>
            <p:cNvPr id="150" name="이등변 삼각형 149">
              <a:extLst>
                <a:ext uri="{FF2B5EF4-FFF2-40B4-BE49-F238E27FC236}">
                  <a16:creationId xmlns:a16="http://schemas.microsoft.com/office/drawing/2014/main" id="{BC74FB04-880F-0F03-E7F9-3246AAAD80D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1" name="그룹 150">
              <a:extLst>
                <a:ext uri="{FF2B5EF4-FFF2-40B4-BE49-F238E27FC236}">
                  <a16:creationId xmlns:a16="http://schemas.microsoft.com/office/drawing/2014/main" id="{165F5AC2-59C6-84DD-ED60-5E11F0DF9FC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2" name="Oval 593">
                <a:extLst>
                  <a:ext uri="{FF2B5EF4-FFF2-40B4-BE49-F238E27FC236}">
                    <a16:creationId xmlns:a16="http://schemas.microsoft.com/office/drawing/2014/main" id="{28D0C062-BABB-E05A-ADB6-FD73BCEFBF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3" name="TextBox 14">
                <a:extLst>
                  <a:ext uri="{FF2B5EF4-FFF2-40B4-BE49-F238E27FC236}">
                    <a16:creationId xmlns:a16="http://schemas.microsoft.com/office/drawing/2014/main" id="{9A0AF90B-5AEF-0CF0-38E9-69F67283F87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54" name="그룹 153">
            <a:extLst>
              <a:ext uri="{FF2B5EF4-FFF2-40B4-BE49-F238E27FC236}">
                <a16:creationId xmlns:a16="http://schemas.microsoft.com/office/drawing/2014/main" id="{856B195D-53FF-61CB-A142-EC0139F8631D}"/>
              </a:ext>
            </a:extLst>
          </p:cNvPr>
          <p:cNvGrpSpPr/>
          <p:nvPr/>
        </p:nvGrpSpPr>
        <p:grpSpPr>
          <a:xfrm>
            <a:off x="6004476" y="6179495"/>
            <a:ext cx="244417" cy="258694"/>
            <a:chOff x="1098607" y="3056422"/>
            <a:chExt cx="244417" cy="258694"/>
          </a:xfrm>
        </p:grpSpPr>
        <p:sp>
          <p:nvSpPr>
            <p:cNvPr id="155" name="이등변 삼각형 154">
              <a:extLst>
                <a:ext uri="{FF2B5EF4-FFF2-40B4-BE49-F238E27FC236}">
                  <a16:creationId xmlns:a16="http://schemas.microsoft.com/office/drawing/2014/main" id="{3FB8E0F7-4D7C-2A7C-4F2D-412D4BDD0BF9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6" name="그룹 155">
              <a:extLst>
                <a:ext uri="{FF2B5EF4-FFF2-40B4-BE49-F238E27FC236}">
                  <a16:creationId xmlns:a16="http://schemas.microsoft.com/office/drawing/2014/main" id="{50588728-E184-E1F9-087A-F78DF101E17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7" name="Oval 593">
                <a:extLst>
                  <a:ext uri="{FF2B5EF4-FFF2-40B4-BE49-F238E27FC236}">
                    <a16:creationId xmlns:a16="http://schemas.microsoft.com/office/drawing/2014/main" id="{EB6583A2-5AB7-6E13-F2F6-20266B6060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8" name="TextBox 14">
                <a:extLst>
                  <a:ext uri="{FF2B5EF4-FFF2-40B4-BE49-F238E27FC236}">
                    <a16:creationId xmlns:a16="http://schemas.microsoft.com/office/drawing/2014/main" id="{EEA2F6DB-0DC1-5E56-A5C2-BBCE4A51D13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59" name="직사각형 158">
            <a:extLst>
              <a:ext uri="{FF2B5EF4-FFF2-40B4-BE49-F238E27FC236}">
                <a16:creationId xmlns:a16="http://schemas.microsoft.com/office/drawing/2014/main" id="{AE67B15B-D59D-DC92-5441-F2E73F05F840}"/>
              </a:ext>
            </a:extLst>
          </p:cNvPr>
          <p:cNvSpPr/>
          <p:nvPr/>
        </p:nvSpPr>
        <p:spPr>
          <a:xfrm>
            <a:off x="8022958" y="2889841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0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BB0AFCC-B12E-B317-F51F-FA5BF70E62F7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087758" y="3192960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80C5A3B-0B0F-E529-3A81-FAE656E828FF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573251" y="384731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2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3B62D46-B8D5-EBB4-A56E-5C647AC2FCDF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02431" y="384731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3" name="Close Button">
            <a:extLst>
              <a:ext uri="{FF2B5EF4-FFF2-40B4-BE49-F238E27FC236}">
                <a16:creationId xmlns:a16="http://schemas.microsoft.com/office/drawing/2014/main" id="{1E5A296F-C9DF-80FD-A992-47B114906F5E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52672" y="2969145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FD39CCF-FF64-FAC3-C0AA-7CFB37AE89EC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23307" y="3341917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5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D41CEE6-AB6E-8F7C-D5E9-CA0D06759888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22958" y="2908277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66" name="그룹 165">
            <a:extLst>
              <a:ext uri="{FF2B5EF4-FFF2-40B4-BE49-F238E27FC236}">
                <a16:creationId xmlns:a16="http://schemas.microsoft.com/office/drawing/2014/main" id="{D2D8D480-4CCC-7EBE-238F-C50A303DE54B}"/>
              </a:ext>
            </a:extLst>
          </p:cNvPr>
          <p:cNvGrpSpPr/>
          <p:nvPr/>
        </p:nvGrpSpPr>
        <p:grpSpPr>
          <a:xfrm>
            <a:off x="8075850" y="2648663"/>
            <a:ext cx="244417" cy="258694"/>
            <a:chOff x="1098607" y="3056422"/>
            <a:chExt cx="244417" cy="258694"/>
          </a:xfrm>
        </p:grpSpPr>
        <p:sp>
          <p:nvSpPr>
            <p:cNvPr id="167" name="이등변 삼각형 166">
              <a:extLst>
                <a:ext uri="{FF2B5EF4-FFF2-40B4-BE49-F238E27FC236}">
                  <a16:creationId xmlns:a16="http://schemas.microsoft.com/office/drawing/2014/main" id="{FF58D62E-B360-A216-A90C-40E696709CA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8" name="그룹 167">
              <a:extLst>
                <a:ext uri="{FF2B5EF4-FFF2-40B4-BE49-F238E27FC236}">
                  <a16:creationId xmlns:a16="http://schemas.microsoft.com/office/drawing/2014/main" id="{B7B656B5-8B28-CC58-F171-D29D343C41C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69" name="Oval 593">
                <a:extLst>
                  <a:ext uri="{FF2B5EF4-FFF2-40B4-BE49-F238E27FC236}">
                    <a16:creationId xmlns:a16="http://schemas.microsoft.com/office/drawing/2014/main" id="{A76B9030-D78F-68EE-636C-3B9DE2F031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70" name="TextBox 14">
                <a:extLst>
                  <a:ext uri="{FF2B5EF4-FFF2-40B4-BE49-F238E27FC236}">
                    <a16:creationId xmlns:a16="http://schemas.microsoft.com/office/drawing/2014/main" id="{4055DBB6-18EA-934F-2382-0D080BBD3D2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71" name="직사각형 170">
            <a:extLst>
              <a:ext uri="{FF2B5EF4-FFF2-40B4-BE49-F238E27FC236}">
                <a16:creationId xmlns:a16="http://schemas.microsoft.com/office/drawing/2014/main" id="{744BA381-954A-8BB5-20E1-11E14E7DC47F}"/>
              </a:ext>
            </a:extLst>
          </p:cNvPr>
          <p:cNvSpPr/>
          <p:nvPr/>
        </p:nvSpPr>
        <p:spPr>
          <a:xfrm>
            <a:off x="8005626" y="4573078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2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2CDAA7D-E8D9-1237-93F9-773D0E4AABAB}"/>
              </a:ext>
            </a:extLst>
          </p:cNvPr>
          <p:cNvSpPr/>
          <p:nvPr>
            <p:custDataLst>
              <p:tags r:id="rId13"/>
            </p:custDataLst>
          </p:nvPr>
        </p:nvSpPr>
        <p:spPr>
          <a:xfrm>
            <a:off x="8070426" y="4876197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3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6AA7CAB-65EF-5456-7E94-AEA9D3E3FB7F}"/>
              </a:ext>
            </a:extLst>
          </p:cNvPr>
          <p:cNvSpPr>
            <a:spLocks/>
          </p:cNvSpPr>
          <p:nvPr>
            <p:custDataLst>
              <p:tags r:id="rId14"/>
            </p:custDataLst>
          </p:nvPr>
        </p:nvSpPr>
        <p:spPr bwMode="auto">
          <a:xfrm>
            <a:off x="9555919" y="553055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4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D61EB52-C3AD-BA9D-E9AE-1EA68A9F13BC}"/>
              </a:ext>
            </a:extLst>
          </p:cNvPr>
          <p:cNvSpPr>
            <a:spLocks/>
          </p:cNvSpPr>
          <p:nvPr>
            <p:custDataLst>
              <p:tags r:id="rId15"/>
            </p:custDataLst>
          </p:nvPr>
        </p:nvSpPr>
        <p:spPr bwMode="auto">
          <a:xfrm>
            <a:off x="8685099" y="553055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5" name="Close Button">
            <a:extLst>
              <a:ext uri="{FF2B5EF4-FFF2-40B4-BE49-F238E27FC236}">
                <a16:creationId xmlns:a16="http://schemas.microsoft.com/office/drawing/2014/main" id="{CBF4DBC1-4572-FFD2-87CF-2BA6E81E6738}"/>
              </a:ext>
            </a:extLst>
          </p:cNvPr>
          <p:cNvSpPr>
            <a:spLocks noChangeAspect="1"/>
          </p:cNvSpPr>
          <p:nvPr>
            <p:custDataLst>
              <p:tags r:id="rId16"/>
            </p:custDataLst>
          </p:nvPr>
        </p:nvSpPr>
        <p:spPr bwMode="auto">
          <a:xfrm>
            <a:off x="11035340" y="4652382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6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4A0013A-12D2-4F2F-C6C8-ADA233197400}"/>
              </a:ext>
            </a:extLst>
          </p:cNvPr>
          <p:cNvSpPr>
            <a:spLocks/>
          </p:cNvSpPr>
          <p:nvPr>
            <p:custDataLst>
              <p:tags r:id="rId17"/>
            </p:custDataLst>
          </p:nvPr>
        </p:nvSpPr>
        <p:spPr bwMode="auto">
          <a:xfrm>
            <a:off x="8105975" y="5025154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CFFFF16-9A14-3B2C-AF34-37A4098A9506}"/>
              </a:ext>
            </a:extLst>
          </p:cNvPr>
          <p:cNvSpPr>
            <a:spLocks/>
          </p:cNvSpPr>
          <p:nvPr>
            <p:custDataLst>
              <p:tags r:id="rId18"/>
            </p:custDataLst>
          </p:nvPr>
        </p:nvSpPr>
        <p:spPr bwMode="auto">
          <a:xfrm>
            <a:off x="8005626" y="4591514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78" name="그룹 177">
            <a:extLst>
              <a:ext uri="{FF2B5EF4-FFF2-40B4-BE49-F238E27FC236}">
                <a16:creationId xmlns:a16="http://schemas.microsoft.com/office/drawing/2014/main" id="{9738C95B-375C-9B41-6DB4-F13713C289F5}"/>
              </a:ext>
            </a:extLst>
          </p:cNvPr>
          <p:cNvGrpSpPr/>
          <p:nvPr/>
        </p:nvGrpSpPr>
        <p:grpSpPr>
          <a:xfrm>
            <a:off x="8353049" y="4366086"/>
            <a:ext cx="244417" cy="258694"/>
            <a:chOff x="1098607" y="3056422"/>
            <a:chExt cx="244417" cy="258694"/>
          </a:xfrm>
        </p:grpSpPr>
        <p:sp>
          <p:nvSpPr>
            <p:cNvPr id="179" name="이등변 삼각형 178">
              <a:extLst>
                <a:ext uri="{FF2B5EF4-FFF2-40B4-BE49-F238E27FC236}">
                  <a16:creationId xmlns:a16="http://schemas.microsoft.com/office/drawing/2014/main" id="{D2A41310-8B91-EB5F-FE58-924D1423ACE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80" name="그룹 179">
              <a:extLst>
                <a:ext uri="{FF2B5EF4-FFF2-40B4-BE49-F238E27FC236}">
                  <a16:creationId xmlns:a16="http://schemas.microsoft.com/office/drawing/2014/main" id="{1E9E955C-F3A6-625E-3ADC-B2E67CBF0FC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81" name="Oval 593">
                <a:extLst>
                  <a:ext uri="{FF2B5EF4-FFF2-40B4-BE49-F238E27FC236}">
                    <a16:creationId xmlns:a16="http://schemas.microsoft.com/office/drawing/2014/main" id="{FA5EA942-0D23-79E4-E87B-707580694B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82" name="TextBox 181">
                <a:extLst>
                  <a:ext uri="{FF2B5EF4-FFF2-40B4-BE49-F238E27FC236}">
                    <a16:creationId xmlns:a16="http://schemas.microsoft.com/office/drawing/2014/main" id="{B935D11B-E3E7-BEA0-7FEE-D1547B23038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05814690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EC4115DA-BDCE-DCEB-C5A9-315E9CA15DE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pPr/>
              <a:t>109</a:t>
            </a:fld>
            <a:endParaRPr lang="ko-KR" altLang="en-US"/>
          </a:p>
        </p:txBody>
      </p:sp>
      <p:pic>
        <p:nvPicPr>
          <p:cNvPr id="8" name="그림 7">
            <a:extLst>
              <a:ext uri="{FF2B5EF4-FFF2-40B4-BE49-F238E27FC236}">
                <a16:creationId xmlns:a16="http://schemas.microsoft.com/office/drawing/2014/main" id="{81A63B22-02E5-46DD-A0C0-294A65A2C77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859461" y="927816"/>
            <a:ext cx="4134956" cy="4147524"/>
          </a:xfrm>
          <a:prstGeom prst="rect">
            <a:avLst/>
          </a:prstGeom>
          <a:ln>
            <a:solidFill>
              <a:schemeClr val="accent6">
                <a:lumMod val="75000"/>
              </a:schemeClr>
            </a:solidFill>
          </a:ln>
        </p:spPr>
      </p:pic>
      <p:pic>
        <p:nvPicPr>
          <p:cNvPr id="10" name="그림 9">
            <a:extLst>
              <a:ext uri="{FF2B5EF4-FFF2-40B4-BE49-F238E27FC236}">
                <a16:creationId xmlns:a16="http://schemas.microsoft.com/office/drawing/2014/main" id="{CAB35199-B9D1-C1E2-D495-2F9398903DA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51061" y="936271"/>
            <a:ext cx="2773258" cy="1233432"/>
          </a:xfrm>
          <a:prstGeom prst="rect">
            <a:avLst/>
          </a:prstGeom>
          <a:ln>
            <a:solidFill>
              <a:schemeClr val="accent6">
                <a:lumMod val="75000"/>
              </a:schemeClr>
            </a:solidFill>
          </a:ln>
        </p:spPr>
      </p:pic>
      <p:sp>
        <p:nvSpPr>
          <p:cNvPr id="11" name="직사각형 10">
            <a:extLst>
              <a:ext uri="{FF2B5EF4-FFF2-40B4-BE49-F238E27FC236}">
                <a16:creationId xmlns:a16="http://schemas.microsoft.com/office/drawing/2014/main" id="{71C70368-C37E-F592-9630-E47D8CCC6461}"/>
              </a:ext>
            </a:extLst>
          </p:cNvPr>
          <p:cNvSpPr/>
          <p:nvPr/>
        </p:nvSpPr>
        <p:spPr>
          <a:xfrm>
            <a:off x="1591737" y="1287229"/>
            <a:ext cx="1291905" cy="335559"/>
          </a:xfrm>
          <a:prstGeom prst="rect">
            <a:avLst/>
          </a:prstGeom>
          <a:solidFill>
            <a:srgbClr val="FF0000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직사각형 11">
            <a:extLst>
              <a:ext uri="{FF2B5EF4-FFF2-40B4-BE49-F238E27FC236}">
                <a16:creationId xmlns:a16="http://schemas.microsoft.com/office/drawing/2014/main" id="{8E60F4C3-BA59-2950-D973-30649805E3F9}"/>
              </a:ext>
            </a:extLst>
          </p:cNvPr>
          <p:cNvSpPr/>
          <p:nvPr/>
        </p:nvSpPr>
        <p:spPr>
          <a:xfrm>
            <a:off x="6538388" y="2220680"/>
            <a:ext cx="865422" cy="111896"/>
          </a:xfrm>
          <a:prstGeom prst="rect">
            <a:avLst/>
          </a:prstGeom>
          <a:solidFill>
            <a:srgbClr val="FF0000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4" name="그림 13">
            <a:extLst>
              <a:ext uri="{FF2B5EF4-FFF2-40B4-BE49-F238E27FC236}">
                <a16:creationId xmlns:a16="http://schemas.microsoft.com/office/drawing/2014/main" id="{746DB50F-37B5-0F6C-C42A-782355A68A6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166260" y="927816"/>
            <a:ext cx="2743201" cy="4269659"/>
          </a:xfrm>
          <a:prstGeom prst="rect">
            <a:avLst/>
          </a:prstGeom>
          <a:ln>
            <a:solidFill>
              <a:schemeClr val="accent6">
                <a:lumMod val="75000"/>
              </a:schemeClr>
            </a:solidFill>
          </a:ln>
        </p:spPr>
      </p:pic>
      <p:sp>
        <p:nvSpPr>
          <p:cNvPr id="15" name="직사각형 14">
            <a:extLst>
              <a:ext uri="{FF2B5EF4-FFF2-40B4-BE49-F238E27FC236}">
                <a16:creationId xmlns:a16="http://schemas.microsoft.com/office/drawing/2014/main" id="{F877BDD7-7A79-F42A-B267-203453F955F0}"/>
              </a:ext>
            </a:extLst>
          </p:cNvPr>
          <p:cNvSpPr/>
          <p:nvPr/>
        </p:nvSpPr>
        <p:spPr>
          <a:xfrm>
            <a:off x="8955815" y="2925073"/>
            <a:ext cx="1490385" cy="271132"/>
          </a:xfrm>
          <a:prstGeom prst="rect">
            <a:avLst/>
          </a:prstGeom>
          <a:solidFill>
            <a:srgbClr val="FF0000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FA8C0E98-9E10-2FAD-02E6-F444AF958440}"/>
              </a:ext>
            </a:extLst>
          </p:cNvPr>
          <p:cNvSpPr txBox="1"/>
          <p:nvPr/>
        </p:nvSpPr>
        <p:spPr>
          <a:xfrm>
            <a:off x="849320" y="2285224"/>
            <a:ext cx="277325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/>
              <a:t>(</a:t>
            </a:r>
            <a:r>
              <a:rPr lang="ko-KR" altLang="en-US" sz="1000"/>
              <a:t>관리자</a:t>
            </a:r>
            <a:r>
              <a:rPr lang="en-US" altLang="ko-KR" sz="1000"/>
              <a:t>)</a:t>
            </a:r>
          </a:p>
          <a:p>
            <a:r>
              <a:rPr lang="ko-KR" altLang="en-US" sz="1000"/>
              <a:t>상품 등록 시</a:t>
            </a:r>
            <a:r>
              <a:rPr lang="en-US" altLang="ko-KR" sz="1000"/>
              <a:t>, </a:t>
            </a:r>
            <a:r>
              <a:rPr lang="ko-KR" altLang="en-US" sz="1000"/>
              <a:t>구독 기간 설정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464E2C7-D2E5-92A2-F4A4-79B255506A9B}"/>
              </a:ext>
            </a:extLst>
          </p:cNvPr>
          <p:cNvSpPr txBox="1"/>
          <p:nvPr/>
        </p:nvSpPr>
        <p:spPr>
          <a:xfrm>
            <a:off x="3823734" y="5197475"/>
            <a:ext cx="277325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/>
              <a:t>(</a:t>
            </a:r>
            <a:r>
              <a:rPr lang="ko-KR" altLang="en-US" sz="1000"/>
              <a:t>사용자</a:t>
            </a:r>
            <a:r>
              <a:rPr lang="en-US" altLang="ko-KR" sz="1000"/>
              <a:t>)</a:t>
            </a:r>
          </a:p>
          <a:p>
            <a:r>
              <a:rPr lang="ko-KR" altLang="en-US" sz="1000"/>
              <a:t>구독 기간 연장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2C369499-416B-907C-6771-132833261E35}"/>
              </a:ext>
            </a:extLst>
          </p:cNvPr>
          <p:cNvSpPr txBox="1"/>
          <p:nvPr/>
        </p:nvSpPr>
        <p:spPr>
          <a:xfrm>
            <a:off x="8109709" y="5365993"/>
            <a:ext cx="277325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/>
              <a:t>(</a:t>
            </a:r>
            <a:r>
              <a:rPr lang="ko-KR" altLang="en-US" sz="1000"/>
              <a:t>관리자</a:t>
            </a:r>
            <a:r>
              <a:rPr lang="en-US" altLang="ko-KR" sz="1000"/>
              <a:t>)</a:t>
            </a:r>
          </a:p>
          <a:p>
            <a:r>
              <a:rPr lang="ko-KR" altLang="en-US" sz="1000"/>
              <a:t>사용자 연장 확인</a:t>
            </a:r>
          </a:p>
        </p:txBody>
      </p:sp>
      <p:cxnSp>
        <p:nvCxnSpPr>
          <p:cNvPr id="20" name="직선 화살표 연결선 19">
            <a:extLst>
              <a:ext uri="{FF2B5EF4-FFF2-40B4-BE49-F238E27FC236}">
                <a16:creationId xmlns:a16="http://schemas.microsoft.com/office/drawing/2014/main" id="{C938C913-EC96-B859-7C45-F69E9B006139}"/>
              </a:ext>
            </a:extLst>
          </p:cNvPr>
          <p:cNvCxnSpPr>
            <a:stCxn id="11" idx="3"/>
          </p:cNvCxnSpPr>
          <p:nvPr/>
        </p:nvCxnSpPr>
        <p:spPr>
          <a:xfrm>
            <a:off x="2883642" y="1455009"/>
            <a:ext cx="3654746" cy="830215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21" name="직선 화살표 연결선 20">
            <a:extLst>
              <a:ext uri="{FF2B5EF4-FFF2-40B4-BE49-F238E27FC236}">
                <a16:creationId xmlns:a16="http://schemas.microsoft.com/office/drawing/2014/main" id="{A6106B9F-F66C-932C-CCE3-FCF8268CEFD7}"/>
              </a:ext>
            </a:extLst>
          </p:cNvPr>
          <p:cNvCxnSpPr>
            <a:cxnSpLocks/>
          </p:cNvCxnSpPr>
          <p:nvPr/>
        </p:nvCxnSpPr>
        <p:spPr>
          <a:xfrm>
            <a:off x="7465430" y="2840591"/>
            <a:ext cx="1490386" cy="22004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5216341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9008391" y="478246"/>
          <a:ext cx="3183608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83608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52071435"/>
              </p:ext>
            </p:extLst>
          </p:nvPr>
        </p:nvGraphicFramePr>
        <p:xfrm>
          <a:off x="9008390" y="725881"/>
          <a:ext cx="3183609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1801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2731808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메뉴 내용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배너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메뉴 내용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03523880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(5)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AD-01-0005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11</a:t>
            </a:fld>
            <a:endParaRPr lang="ko-KR" altLang="en-US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6D791539-7A0D-C063-BD80-7785DBC08341}"/>
              </a:ext>
            </a:extLst>
          </p:cNvPr>
          <p:cNvSpPr/>
          <p:nvPr/>
        </p:nvSpPr>
        <p:spPr>
          <a:xfrm>
            <a:off x="1873375" y="571499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1895B64-874D-6639-EA43-491991AD178C}"/>
              </a:ext>
            </a:extLst>
          </p:cNvPr>
          <p:cNvSpPr/>
          <p:nvPr/>
        </p:nvSpPr>
        <p:spPr>
          <a:xfrm>
            <a:off x="1873375" y="906236"/>
            <a:ext cx="7092000" cy="5695763"/>
          </a:xfrm>
          <a:prstGeom prst="rect">
            <a:avLst/>
          </a:prstGeom>
          <a:noFill/>
          <a:ln>
            <a:solidFill>
              <a:srgbClr val="17375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8B19436-EC96-AD4C-0D3F-EDD2BD72A11B}"/>
              </a:ext>
            </a:extLst>
          </p:cNvPr>
          <p:cNvSpPr txBox="1"/>
          <p:nvPr/>
        </p:nvSpPr>
        <p:spPr>
          <a:xfrm>
            <a:off x="7907217" y="669229"/>
            <a:ext cx="65300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1100" b="1">
                <a:solidFill>
                  <a:schemeClr val="bg1"/>
                </a:solidFill>
              </a:rPr>
              <a:t>관리자명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14F0D69-973E-E83B-EA41-82F0A8971607}"/>
              </a:ext>
            </a:extLst>
          </p:cNvPr>
          <p:cNvSpPr txBox="1"/>
          <p:nvPr/>
        </p:nvSpPr>
        <p:spPr>
          <a:xfrm>
            <a:off x="5666359" y="675512"/>
            <a:ext cx="2010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최근 접속 </a:t>
            </a:r>
            <a:r>
              <a:rPr lang="en-US" altLang="ko-KR" sz="900" b="1">
                <a:solidFill>
                  <a:schemeClr val="bg1"/>
                </a:solidFill>
              </a:rPr>
              <a:t>| 2023-03-15 15:03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A87C1AE-D33C-ED95-FFFD-61E6F444B7AA}"/>
              </a:ext>
            </a:extLst>
          </p:cNvPr>
          <p:cNvSpPr txBox="1"/>
          <p:nvPr/>
        </p:nvSpPr>
        <p:spPr>
          <a:xfrm>
            <a:off x="4533900" y="672966"/>
            <a:ext cx="114804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도움말 다운로드</a:t>
            </a: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85F9D281-16D2-B003-254B-0F8BBECA782B}"/>
              </a:ext>
            </a:extLst>
          </p:cNvPr>
          <p:cNvSpPr/>
          <p:nvPr/>
        </p:nvSpPr>
        <p:spPr>
          <a:xfrm>
            <a:off x="93562" y="571500"/>
            <a:ext cx="1779814" cy="6030499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9474D390-242C-8104-38D0-7D9F7708E60D}"/>
              </a:ext>
            </a:extLst>
          </p:cNvPr>
          <p:cNvSpPr/>
          <p:nvPr/>
        </p:nvSpPr>
        <p:spPr>
          <a:xfrm>
            <a:off x="1881422" y="6267262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F46D7BD-E6D6-EF6F-9D06-2AE8E6964D64}"/>
              </a:ext>
            </a:extLst>
          </p:cNvPr>
          <p:cNvSpPr txBox="1"/>
          <p:nvPr/>
        </p:nvSpPr>
        <p:spPr>
          <a:xfrm>
            <a:off x="549673" y="624901"/>
            <a:ext cx="116477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200" b="1">
                <a:solidFill>
                  <a:schemeClr val="bg1"/>
                </a:solidFill>
              </a:rPr>
              <a:t>페이지 이름</a:t>
            </a:r>
          </a:p>
        </p:txBody>
      </p: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D1B67010-295D-ADB8-87E4-449E5503D191}"/>
              </a:ext>
            </a:extLst>
          </p:cNvPr>
          <p:cNvGrpSpPr/>
          <p:nvPr/>
        </p:nvGrpSpPr>
        <p:grpSpPr>
          <a:xfrm>
            <a:off x="8600722" y="627669"/>
            <a:ext cx="253042" cy="252398"/>
            <a:chOff x="3183602" y="3142358"/>
            <a:chExt cx="252399" cy="252399"/>
          </a:xfrm>
        </p:grpSpPr>
        <p:sp>
          <p:nvSpPr>
            <p:cNvPr id="45" name="타원 44">
              <a:extLst>
                <a:ext uri="{FF2B5EF4-FFF2-40B4-BE49-F238E27FC236}">
                  <a16:creationId xmlns:a16="http://schemas.microsoft.com/office/drawing/2014/main" id="{61CEB2E9-AF1B-C5E0-254A-18D24BB5AD09}"/>
                </a:ext>
              </a:extLst>
            </p:cNvPr>
            <p:cNvSpPr/>
            <p:nvPr/>
          </p:nvSpPr>
          <p:spPr>
            <a:xfrm>
              <a:off x="3183602" y="3142358"/>
              <a:ext cx="252399" cy="252399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44" name="그래픽 43" descr="사용자 단색으로 채워진">
              <a:extLst>
                <a:ext uri="{FF2B5EF4-FFF2-40B4-BE49-F238E27FC236}">
                  <a16:creationId xmlns:a16="http://schemas.microsoft.com/office/drawing/2014/main" id="{2FB24325-B09B-08B4-0881-51C0A943443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p:blipFill>
          <p:spPr>
            <a:xfrm>
              <a:off x="3222957" y="3165862"/>
              <a:ext cx="192690" cy="192690"/>
            </a:xfrm>
            <a:prstGeom prst="rect">
              <a:avLst/>
            </a:prstGeom>
          </p:spPr>
        </p:pic>
      </p:grpSp>
      <p:pic>
        <p:nvPicPr>
          <p:cNvPr id="48" name="그래픽 47" descr="다운로드 단색으로 채워진">
            <a:extLst>
              <a:ext uri="{FF2B5EF4-FFF2-40B4-BE49-F238E27FC236}">
                <a16:creationId xmlns:a16="http://schemas.microsoft.com/office/drawing/2014/main" id="{34BCD4DA-5167-8D90-1BF7-524BA390C778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4479021" y="636953"/>
            <a:ext cx="208674" cy="208674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AE8E857F-3452-241A-13B4-EB7F8E79EFEC}"/>
              </a:ext>
            </a:extLst>
          </p:cNvPr>
          <p:cNvSpPr txBox="1"/>
          <p:nvPr/>
        </p:nvSpPr>
        <p:spPr>
          <a:xfrm>
            <a:off x="544693" y="1431340"/>
            <a:ext cx="1470091" cy="3616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100" b="1">
                <a:solidFill>
                  <a:schemeClr val="bg1"/>
                </a:solidFill>
              </a:rPr>
              <a:t>대시보드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사용자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포인트</a:t>
            </a:r>
            <a:r>
              <a:rPr lang="en-US" altLang="ko-KR" sz="1100" b="1">
                <a:solidFill>
                  <a:schemeClr val="bg1"/>
                </a:solidFill>
              </a:rPr>
              <a:t>/</a:t>
            </a:r>
            <a:r>
              <a:rPr lang="ko-KR" altLang="en-US" sz="1100" b="1">
                <a:solidFill>
                  <a:schemeClr val="bg1"/>
                </a:solidFill>
              </a:rPr>
              <a:t>구매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시스템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배너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배너 관리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팝업 관리</a:t>
            </a:r>
            <a:endParaRPr lang="en-US" altLang="ko-KR" sz="1000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공지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온라인몰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스마트 오더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철도역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ko-KR" altLang="en-US" sz="1100" b="1">
              <a:solidFill>
                <a:schemeClr val="bg1"/>
              </a:solidFill>
            </a:endParaRPr>
          </a:p>
        </p:txBody>
      </p:sp>
      <p:pic>
        <p:nvPicPr>
          <p:cNvPr id="59" name="그래픽 58" descr="사용자 단색으로 채워진">
            <a:extLst>
              <a:ext uri="{FF2B5EF4-FFF2-40B4-BE49-F238E27FC236}">
                <a16:creationId xmlns:a16="http://schemas.microsoft.com/office/drawing/2014/main" id="{8E8CEADD-90DC-D688-F3FF-41CE5C2FEEA3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022" y="1749701"/>
            <a:ext cx="285208" cy="285208"/>
          </a:xfrm>
          <a:prstGeom prst="rect">
            <a:avLst/>
          </a:prstGeom>
        </p:spPr>
      </p:pic>
      <p:pic>
        <p:nvPicPr>
          <p:cNvPr id="61" name="그래픽 60" descr="단일 톱니바퀴 단색으로 채워진">
            <a:extLst>
              <a:ext uri="{FF2B5EF4-FFF2-40B4-BE49-F238E27FC236}">
                <a16:creationId xmlns:a16="http://schemas.microsoft.com/office/drawing/2014/main" id="{A581498D-0F59-699C-7026-517645D3E7E3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18617" y="2445936"/>
            <a:ext cx="223618" cy="223618"/>
          </a:xfrm>
          <a:prstGeom prst="rect">
            <a:avLst/>
          </a:prstGeom>
        </p:spPr>
      </p:pic>
      <p:pic>
        <p:nvPicPr>
          <p:cNvPr id="63" name="그래픽 62" descr="전자 상거래 단색으로 채워진">
            <a:extLst>
              <a:ext uri="{FF2B5EF4-FFF2-40B4-BE49-F238E27FC236}">
                <a16:creationId xmlns:a16="http://schemas.microsoft.com/office/drawing/2014/main" id="{5696F980-6B7A-235E-C8D9-0D2F923688A7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1"/>
              </a:ext>
            </a:extLst>
          </a:blip>
          <a:stretch>
            <a:fillRect/>
          </a:stretch>
        </p:blipFill>
        <p:spPr>
          <a:xfrm>
            <a:off x="294966" y="4248035"/>
            <a:ext cx="238125" cy="238125"/>
          </a:xfrm>
          <a:prstGeom prst="rect">
            <a:avLst/>
          </a:prstGeom>
        </p:spPr>
      </p:pic>
      <p:pic>
        <p:nvPicPr>
          <p:cNvPr id="65" name="그래픽 64" descr="채팅 단색으로 채워진">
            <a:extLst>
              <a:ext uri="{FF2B5EF4-FFF2-40B4-BE49-F238E27FC236}">
                <a16:creationId xmlns:a16="http://schemas.microsoft.com/office/drawing/2014/main" id="{B38E5E91-823D-0318-C065-B773D8BF5E1A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3"/>
              </a:ext>
            </a:extLst>
          </a:blip>
          <a:stretch>
            <a:fillRect/>
          </a:stretch>
        </p:blipFill>
        <p:spPr>
          <a:xfrm>
            <a:off x="302425" y="3565238"/>
            <a:ext cx="256002" cy="256002"/>
          </a:xfrm>
          <a:prstGeom prst="rect">
            <a:avLst/>
          </a:prstGeom>
        </p:spPr>
      </p:pic>
      <p:pic>
        <p:nvPicPr>
          <p:cNvPr id="67" name="그래픽 66" descr="쇼핑 카트 단색으로 채워진">
            <a:extLst>
              <a:ext uri="{FF2B5EF4-FFF2-40B4-BE49-F238E27FC236}">
                <a16:creationId xmlns:a16="http://schemas.microsoft.com/office/drawing/2014/main" id="{D6EF6825-E259-8806-4F90-7E94D07A270C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11940" y="3929165"/>
            <a:ext cx="209550" cy="209550"/>
          </a:xfrm>
          <a:prstGeom prst="rect">
            <a:avLst/>
          </a:prstGeom>
        </p:spPr>
      </p:pic>
      <p:pic>
        <p:nvPicPr>
          <p:cNvPr id="69" name="그래픽 68" descr="햄버거 메뉴 아이콘 단색으로 채워진">
            <a:extLst>
              <a:ext uri="{FF2B5EF4-FFF2-40B4-BE49-F238E27FC236}">
                <a16:creationId xmlns:a16="http://schemas.microsoft.com/office/drawing/2014/main" id="{8355680E-F3CC-C628-F248-1C31891BEB0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04714" y="1446854"/>
            <a:ext cx="238750" cy="238750"/>
          </a:xfrm>
          <a:prstGeom prst="rect">
            <a:avLst/>
          </a:prstGeom>
        </p:spPr>
      </p:pic>
      <p:pic>
        <p:nvPicPr>
          <p:cNvPr id="71" name="그래픽 70" descr="책갈피 단색으로 채워진">
            <a:extLst>
              <a:ext uri="{FF2B5EF4-FFF2-40B4-BE49-F238E27FC236}">
                <a16:creationId xmlns:a16="http://schemas.microsoft.com/office/drawing/2014/main" id="{E2E64C72-486D-5F0F-8CAC-0B9855B4FFD9}"/>
              </a:ext>
            </a:extLst>
          </p:cNvPr>
          <p:cNvPicPr>
            <a:picLocks noChangeAspect="1"/>
          </p:cNvPicPr>
          <p:nvPr/>
        </p:nvPicPr>
        <p:blipFill>
          <a:blip r:embed="rId1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9"/>
              </a:ext>
            </a:extLst>
          </a:blip>
          <a:stretch>
            <a:fillRect/>
          </a:stretch>
        </p:blipFill>
        <p:spPr>
          <a:xfrm>
            <a:off x="311940" y="2777479"/>
            <a:ext cx="250964" cy="250964"/>
          </a:xfrm>
          <a:prstGeom prst="rect">
            <a:avLst/>
          </a:prstGeom>
        </p:spPr>
      </p:pic>
      <p:pic>
        <p:nvPicPr>
          <p:cNvPr id="75" name="그래픽 74" descr="햄버거 메뉴 아이콘 단색으로 채워진">
            <a:extLst>
              <a:ext uri="{FF2B5EF4-FFF2-40B4-BE49-F238E27FC236}">
                <a16:creationId xmlns:a16="http://schemas.microsoft.com/office/drawing/2014/main" id="{5CBB33C1-6C7C-FCCC-213F-0926D81F3A25}"/>
              </a:ext>
            </a:extLst>
          </p:cNvPr>
          <p:cNvPicPr>
            <a:picLocks noChangeAspect="1"/>
          </p:cNvPicPr>
          <p:nvPr/>
        </p:nvPicPr>
        <p:blipFill>
          <a:blip r:embed="rId2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1583128" y="676204"/>
            <a:ext cx="178948" cy="178948"/>
          </a:xfrm>
          <a:prstGeom prst="rect">
            <a:avLst/>
          </a:prstGeom>
        </p:spPr>
      </p:pic>
      <p:pic>
        <p:nvPicPr>
          <p:cNvPr id="8" name="그래픽 7" descr="사용자 단색으로 채워진">
            <a:extLst>
              <a:ext uri="{FF2B5EF4-FFF2-40B4-BE49-F238E27FC236}">
                <a16:creationId xmlns:a16="http://schemas.microsoft.com/office/drawing/2014/main" id="{A093CF31-F931-615F-61A4-BCDDB34A5BAB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468" y="2095989"/>
            <a:ext cx="285208" cy="285208"/>
          </a:xfrm>
          <a:prstGeom prst="rect">
            <a:avLst/>
          </a:prstGeom>
        </p:spPr>
      </p:pic>
      <p:grpSp>
        <p:nvGrpSpPr>
          <p:cNvPr id="10" name="그룹 9">
            <a:extLst>
              <a:ext uri="{FF2B5EF4-FFF2-40B4-BE49-F238E27FC236}">
                <a16:creationId xmlns:a16="http://schemas.microsoft.com/office/drawing/2014/main" id="{2503C7D1-D232-23CF-AE9D-72BA4BAF78A5}"/>
              </a:ext>
            </a:extLst>
          </p:cNvPr>
          <p:cNvGrpSpPr/>
          <p:nvPr/>
        </p:nvGrpSpPr>
        <p:grpSpPr>
          <a:xfrm rot="5400000">
            <a:off x="1840974" y="313170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" name="이등변 삼각형 10">
              <a:extLst>
                <a:ext uri="{FF2B5EF4-FFF2-40B4-BE49-F238E27FC236}">
                  <a16:creationId xmlns:a16="http://schemas.microsoft.com/office/drawing/2014/main" id="{53D55F8D-2450-CEDA-EADF-323A6CADC43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" name="Oval 593">
              <a:extLst>
                <a:ext uri="{FF2B5EF4-FFF2-40B4-BE49-F238E27FC236}">
                  <a16:creationId xmlns:a16="http://schemas.microsoft.com/office/drawing/2014/main" id="{CF25D8C9-9026-B3F9-6046-D4BE140C9F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pic>
        <p:nvPicPr>
          <p:cNvPr id="15" name="그래픽 14" descr="기차 단색으로 채워진">
            <a:extLst>
              <a:ext uri="{FF2B5EF4-FFF2-40B4-BE49-F238E27FC236}">
                <a16:creationId xmlns:a16="http://schemas.microsoft.com/office/drawing/2014/main" id="{5F7176D3-39D4-454D-D19C-C3FF93511E1D}"/>
              </a:ext>
            </a:extLst>
          </p:cNvPr>
          <p:cNvPicPr>
            <a:picLocks noChangeAspect="1"/>
          </p:cNvPicPr>
          <p:nvPr/>
        </p:nvPicPr>
        <p:blipFill>
          <a:blip r:embed="rId21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22"/>
              </a:ext>
            </a:extLst>
          </a:blip>
          <a:stretch>
            <a:fillRect/>
          </a:stretch>
        </p:blipFill>
        <p:spPr>
          <a:xfrm>
            <a:off x="302831" y="4606903"/>
            <a:ext cx="220354" cy="2203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45279940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22146704"/>
              </p:ext>
            </p:extLst>
          </p:nvPr>
        </p:nvGraphicFramePr>
        <p:xfrm>
          <a:off x="7794170" y="725881"/>
          <a:ext cx="4397830" cy="3596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추천 매장 등록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제목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18383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내용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675565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1134286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208269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게시글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2667889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224692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게시글 정보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15547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제목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영역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게시글에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대한 편집 팝업 생성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추천 매장 등록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796790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게시글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0385987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게시글 추가 팝업 생성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추천 매장 등록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674751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게시글 정보 리스트에서 선택한 행 데이터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927790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87700803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4385724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추천 매장 등록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AD-08-0013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110</a:t>
            </a:fld>
            <a:endParaRPr lang="ko-KR" altLang="en-US"/>
          </a:p>
        </p:txBody>
      </p:sp>
      <p:sp>
        <p:nvSpPr>
          <p:cNvPr id="3" name="사각형: 둥근 모서리 2">
            <a:extLst>
              <a:ext uri="{FF2B5EF4-FFF2-40B4-BE49-F238E27FC236}">
                <a16:creationId xmlns:a16="http://schemas.microsoft.com/office/drawing/2014/main" id="{67F97BE4-5D1C-8327-15C5-3DB7812DB29E}"/>
              </a:ext>
            </a:extLst>
          </p:cNvPr>
          <p:cNvSpPr/>
          <p:nvPr/>
        </p:nvSpPr>
        <p:spPr>
          <a:xfrm>
            <a:off x="782957" y="1442574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680578F-F426-40CB-AFC9-A9C1F3017844}"/>
              </a:ext>
            </a:extLst>
          </p:cNvPr>
          <p:cNvSpPr txBox="1"/>
          <p:nvPr/>
        </p:nvSpPr>
        <p:spPr>
          <a:xfrm>
            <a:off x="352424" y="1407596"/>
            <a:ext cx="539751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78ADBF8-AA5B-A9A6-C5EC-34E1CF2F46E7}"/>
              </a:ext>
            </a:extLst>
          </p:cNvPr>
          <p:cNvSpPr txBox="1"/>
          <p:nvPr/>
        </p:nvSpPr>
        <p:spPr>
          <a:xfrm>
            <a:off x="352424" y="1712646"/>
            <a:ext cx="1066506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내용</a:t>
            </a:r>
            <a:endParaRPr lang="en-US" altLang="ko-KR" sz="900"/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248353F9-851E-98ED-A58E-6C7B19596C5D}"/>
              </a:ext>
            </a:extLst>
          </p:cNvPr>
          <p:cNvSpPr/>
          <p:nvPr/>
        </p:nvSpPr>
        <p:spPr>
          <a:xfrm>
            <a:off x="6504429" y="1840305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C4F4029D-13A9-96E5-F6E7-31C8F25F906C}"/>
              </a:ext>
            </a:extLst>
          </p:cNvPr>
          <p:cNvCxnSpPr>
            <a:cxnSpLocks/>
          </p:cNvCxnSpPr>
          <p:nvPr/>
        </p:nvCxnSpPr>
        <p:spPr>
          <a:xfrm>
            <a:off x="357626" y="2174778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D428CCF7-8999-F212-E590-34EB6BA54374}"/>
              </a:ext>
            </a:extLst>
          </p:cNvPr>
          <p:cNvSpPr txBox="1"/>
          <p:nvPr/>
        </p:nvSpPr>
        <p:spPr>
          <a:xfrm>
            <a:off x="336150" y="969980"/>
            <a:ext cx="251787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추천 매장 등록 관리</a:t>
            </a:r>
            <a:endParaRPr lang="en-US" altLang="ko-KR" sz="900"/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DC36C3E6-EE10-A3F0-9218-279800C1D28F}"/>
              </a:ext>
            </a:extLst>
          </p:cNvPr>
          <p:cNvCxnSpPr>
            <a:cxnSpLocks/>
          </p:cNvCxnSpPr>
          <p:nvPr/>
        </p:nvCxnSpPr>
        <p:spPr>
          <a:xfrm>
            <a:off x="361660" y="1274964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09063319-7840-9586-9BC7-5B2A83F3894B}"/>
              </a:ext>
            </a:extLst>
          </p:cNvPr>
          <p:cNvGrpSpPr/>
          <p:nvPr/>
        </p:nvGrpSpPr>
        <p:grpSpPr>
          <a:xfrm rot="5400000">
            <a:off x="2631964" y="96601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DBE8AE39-21ED-7EDE-60A1-B9EA48C6AD7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" name="Oval 593">
              <a:extLst>
                <a:ext uri="{FF2B5EF4-FFF2-40B4-BE49-F238E27FC236}">
                  <a16:creationId xmlns:a16="http://schemas.microsoft.com/office/drawing/2014/main" id="{026FE7D2-DF3B-218A-EE8A-1A7091B11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6" name="그룹 15">
            <a:extLst>
              <a:ext uri="{FF2B5EF4-FFF2-40B4-BE49-F238E27FC236}">
                <a16:creationId xmlns:a16="http://schemas.microsoft.com/office/drawing/2014/main" id="{141B39DC-E88E-DBA2-FD9B-7A0D491E830C}"/>
              </a:ext>
            </a:extLst>
          </p:cNvPr>
          <p:cNvGrpSpPr/>
          <p:nvPr/>
        </p:nvGrpSpPr>
        <p:grpSpPr>
          <a:xfrm rot="5400000">
            <a:off x="2895592" y="143171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" name="이등변 삼각형 16">
              <a:extLst>
                <a:ext uri="{FF2B5EF4-FFF2-40B4-BE49-F238E27FC236}">
                  <a16:creationId xmlns:a16="http://schemas.microsoft.com/office/drawing/2014/main" id="{62FF79C0-AAC9-B30E-0779-30481BC7070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8" name="Oval 593">
              <a:extLst>
                <a:ext uri="{FF2B5EF4-FFF2-40B4-BE49-F238E27FC236}">
                  <a16:creationId xmlns:a16="http://schemas.microsoft.com/office/drawing/2014/main" id="{380C8553-E637-8B40-22E7-30097789E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376CEAD6-7698-FBD6-29F8-2BD530417C1D}"/>
              </a:ext>
            </a:extLst>
          </p:cNvPr>
          <p:cNvGrpSpPr/>
          <p:nvPr/>
        </p:nvGrpSpPr>
        <p:grpSpPr>
          <a:xfrm rot="5400000">
            <a:off x="7068173" y="182425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0" name="이등변 삼각형 19">
              <a:extLst>
                <a:ext uri="{FF2B5EF4-FFF2-40B4-BE49-F238E27FC236}">
                  <a16:creationId xmlns:a16="http://schemas.microsoft.com/office/drawing/2014/main" id="{1BAAD5EC-239A-C118-A290-F96F95C52B6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1" name="Oval 593">
              <a:extLst>
                <a:ext uri="{FF2B5EF4-FFF2-40B4-BE49-F238E27FC236}">
                  <a16:creationId xmlns:a16="http://schemas.microsoft.com/office/drawing/2014/main" id="{24EF9B5B-5269-F6D0-BBE8-1DA0F0F14B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graphicFrame>
        <p:nvGraphicFramePr>
          <p:cNvPr id="22" name="표 15">
            <a:extLst>
              <a:ext uri="{FF2B5EF4-FFF2-40B4-BE49-F238E27FC236}">
                <a16:creationId xmlns:a16="http://schemas.microsoft.com/office/drawing/2014/main" id="{6E246AA8-E944-17A4-43F2-5B64F4B38F8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4383182"/>
              </p:ext>
            </p:extLst>
          </p:nvPr>
        </p:nvGraphicFramePr>
        <p:xfrm>
          <a:off x="570162" y="2683350"/>
          <a:ext cx="4750388" cy="1411765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06138">
                  <a:extLst>
                    <a:ext uri="{9D8B030D-6E8A-4147-A177-3AD203B41FA5}">
                      <a16:colId xmlns:a16="http://schemas.microsoft.com/office/drawing/2014/main" val="2833047605"/>
                    </a:ext>
                  </a:extLst>
                </a:gridCol>
                <a:gridCol w="727393">
                  <a:extLst>
                    <a:ext uri="{9D8B030D-6E8A-4147-A177-3AD203B41FA5}">
                      <a16:colId xmlns:a16="http://schemas.microsoft.com/office/drawing/2014/main" val="902110846"/>
                    </a:ext>
                  </a:extLst>
                </a:gridCol>
                <a:gridCol w="1170305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955218">
                  <a:extLst>
                    <a:ext uri="{9D8B030D-6E8A-4147-A177-3AD203B41FA5}">
                      <a16:colId xmlns:a16="http://schemas.microsoft.com/office/drawing/2014/main" val="6713279"/>
                    </a:ext>
                  </a:extLst>
                </a:gridCol>
                <a:gridCol w="795667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  <a:gridCol w="795667">
                  <a:extLst>
                    <a:ext uri="{9D8B030D-6E8A-4147-A177-3AD203B41FA5}">
                      <a16:colId xmlns:a16="http://schemas.microsoft.com/office/drawing/2014/main" val="2052376219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 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등록 일자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작성자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제목입니다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SS_MD01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제목입니다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파리크라상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SS_FC01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440019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3456682"/>
                  </a:ext>
                </a:extLst>
              </a:tr>
            </a:tbl>
          </a:graphicData>
        </a:graphic>
      </p:graphicFrame>
      <p:sp>
        <p:nvSpPr>
          <p:cNvPr id="23" name="사각형: 둥근 모서리 22">
            <a:extLst>
              <a:ext uri="{FF2B5EF4-FFF2-40B4-BE49-F238E27FC236}">
                <a16:creationId xmlns:a16="http://schemas.microsoft.com/office/drawing/2014/main" id="{FDEC98A9-D97C-0570-5E0E-7A4E7DCD6ED7}"/>
              </a:ext>
            </a:extLst>
          </p:cNvPr>
          <p:cNvSpPr/>
          <p:nvPr/>
        </p:nvSpPr>
        <p:spPr>
          <a:xfrm>
            <a:off x="647634" y="275198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사각형: 둥근 모서리 23">
            <a:extLst>
              <a:ext uri="{FF2B5EF4-FFF2-40B4-BE49-F238E27FC236}">
                <a16:creationId xmlns:a16="http://schemas.microsoft.com/office/drawing/2014/main" id="{7181C125-9394-2702-57E7-880B6A08D04D}"/>
              </a:ext>
            </a:extLst>
          </p:cNvPr>
          <p:cNvSpPr/>
          <p:nvPr/>
        </p:nvSpPr>
        <p:spPr>
          <a:xfrm>
            <a:off x="647634" y="303346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사각형: 둥근 모서리 24">
            <a:extLst>
              <a:ext uri="{FF2B5EF4-FFF2-40B4-BE49-F238E27FC236}">
                <a16:creationId xmlns:a16="http://schemas.microsoft.com/office/drawing/2014/main" id="{972F05AA-4F69-477F-920A-A491E7B2AB82}"/>
              </a:ext>
            </a:extLst>
          </p:cNvPr>
          <p:cNvSpPr/>
          <p:nvPr/>
        </p:nvSpPr>
        <p:spPr>
          <a:xfrm>
            <a:off x="647634" y="3312359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382F85E5-CB24-C184-BF5F-422A96D65C61}"/>
              </a:ext>
            </a:extLst>
          </p:cNvPr>
          <p:cNvSpPr txBox="1"/>
          <p:nvPr/>
        </p:nvSpPr>
        <p:spPr>
          <a:xfrm>
            <a:off x="485714" y="2389864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 </a:t>
            </a:r>
            <a:r>
              <a:rPr lang="ko-KR" altLang="en-US" sz="900"/>
              <a:t>게시글 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27" name="그룹 26">
            <a:extLst>
              <a:ext uri="{FF2B5EF4-FFF2-40B4-BE49-F238E27FC236}">
                <a16:creationId xmlns:a16="http://schemas.microsoft.com/office/drawing/2014/main" id="{B4E77171-FDAA-13A6-8896-479F375F447E}"/>
              </a:ext>
            </a:extLst>
          </p:cNvPr>
          <p:cNvGrpSpPr/>
          <p:nvPr/>
        </p:nvGrpSpPr>
        <p:grpSpPr>
          <a:xfrm>
            <a:off x="361654" y="2729915"/>
            <a:ext cx="278496" cy="200053"/>
            <a:chOff x="1014019" y="2643309"/>
            <a:chExt cx="278496" cy="200053"/>
          </a:xfrm>
        </p:grpSpPr>
        <p:sp>
          <p:nvSpPr>
            <p:cNvPr id="28" name="이등변 삼각형 27">
              <a:extLst>
                <a:ext uri="{FF2B5EF4-FFF2-40B4-BE49-F238E27FC236}">
                  <a16:creationId xmlns:a16="http://schemas.microsoft.com/office/drawing/2014/main" id="{BB7ECBBF-5B32-DFDA-9AEC-9C74F5287068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9" name="그룹 28">
              <a:extLst>
                <a:ext uri="{FF2B5EF4-FFF2-40B4-BE49-F238E27FC236}">
                  <a16:creationId xmlns:a16="http://schemas.microsoft.com/office/drawing/2014/main" id="{4F3AC667-A865-E937-9733-CC49F388F08D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30" name="Oval 593">
                <a:extLst>
                  <a:ext uri="{FF2B5EF4-FFF2-40B4-BE49-F238E27FC236}">
                    <a16:creationId xmlns:a16="http://schemas.microsoft.com/office/drawing/2014/main" id="{B37CB20E-D836-BE07-B45D-310ED93F7C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1" name="TextBox 14">
                <a:extLst>
                  <a:ext uri="{FF2B5EF4-FFF2-40B4-BE49-F238E27FC236}">
                    <a16:creationId xmlns:a16="http://schemas.microsoft.com/office/drawing/2014/main" id="{54B7C2CD-6C49-4F4C-3321-8CE2C9B2CB6C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32" name="그룹 31">
            <a:extLst>
              <a:ext uri="{FF2B5EF4-FFF2-40B4-BE49-F238E27FC236}">
                <a16:creationId xmlns:a16="http://schemas.microsoft.com/office/drawing/2014/main" id="{5E012D30-2A67-2A60-AF3F-6516B7089A67}"/>
              </a:ext>
            </a:extLst>
          </p:cNvPr>
          <p:cNvGrpSpPr/>
          <p:nvPr/>
        </p:nvGrpSpPr>
        <p:grpSpPr>
          <a:xfrm>
            <a:off x="361654" y="2991154"/>
            <a:ext cx="278496" cy="200053"/>
            <a:chOff x="1014019" y="2643309"/>
            <a:chExt cx="278496" cy="200053"/>
          </a:xfrm>
        </p:grpSpPr>
        <p:sp>
          <p:nvSpPr>
            <p:cNvPr id="33" name="이등변 삼각형 32">
              <a:extLst>
                <a:ext uri="{FF2B5EF4-FFF2-40B4-BE49-F238E27FC236}">
                  <a16:creationId xmlns:a16="http://schemas.microsoft.com/office/drawing/2014/main" id="{E290B77F-06D3-BB17-E014-6479CC5BA6ED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4" name="그룹 33">
              <a:extLst>
                <a:ext uri="{FF2B5EF4-FFF2-40B4-BE49-F238E27FC236}">
                  <a16:creationId xmlns:a16="http://schemas.microsoft.com/office/drawing/2014/main" id="{2828AEA4-0798-9937-97E4-788107060D90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35" name="Oval 593">
                <a:extLst>
                  <a:ext uri="{FF2B5EF4-FFF2-40B4-BE49-F238E27FC236}">
                    <a16:creationId xmlns:a16="http://schemas.microsoft.com/office/drawing/2014/main" id="{B749E89C-3555-E454-649F-F3CADE18FE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6" name="TextBox 14">
                <a:extLst>
                  <a:ext uri="{FF2B5EF4-FFF2-40B4-BE49-F238E27FC236}">
                    <a16:creationId xmlns:a16="http://schemas.microsoft.com/office/drawing/2014/main" id="{7420FBC7-A638-D43F-C1AD-91203A1404B3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37" name="그룹 36">
            <a:extLst>
              <a:ext uri="{FF2B5EF4-FFF2-40B4-BE49-F238E27FC236}">
                <a16:creationId xmlns:a16="http://schemas.microsoft.com/office/drawing/2014/main" id="{FE413DCB-D1AC-D9EB-5316-908498FE2816}"/>
              </a:ext>
            </a:extLst>
          </p:cNvPr>
          <p:cNvGrpSpPr/>
          <p:nvPr/>
        </p:nvGrpSpPr>
        <p:grpSpPr>
          <a:xfrm>
            <a:off x="3181798" y="2474061"/>
            <a:ext cx="244417" cy="258694"/>
            <a:chOff x="1098607" y="3056422"/>
            <a:chExt cx="244417" cy="258694"/>
          </a:xfrm>
        </p:grpSpPr>
        <p:sp>
          <p:nvSpPr>
            <p:cNvPr id="38" name="이등변 삼각형 37">
              <a:extLst>
                <a:ext uri="{FF2B5EF4-FFF2-40B4-BE49-F238E27FC236}">
                  <a16:creationId xmlns:a16="http://schemas.microsoft.com/office/drawing/2014/main" id="{10348C53-BB32-9CBE-040E-DC17EABE11E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9" name="그룹 38">
              <a:extLst>
                <a:ext uri="{FF2B5EF4-FFF2-40B4-BE49-F238E27FC236}">
                  <a16:creationId xmlns:a16="http://schemas.microsoft.com/office/drawing/2014/main" id="{625D974B-9F4C-DFB0-9E1C-6B10C03EAF3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0" name="Oval 593">
                <a:extLst>
                  <a:ext uri="{FF2B5EF4-FFF2-40B4-BE49-F238E27FC236}">
                    <a16:creationId xmlns:a16="http://schemas.microsoft.com/office/drawing/2014/main" id="{20A7464B-C8BD-6332-28B0-EE41C1C6D5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1" name="TextBox 14">
                <a:extLst>
                  <a:ext uri="{FF2B5EF4-FFF2-40B4-BE49-F238E27FC236}">
                    <a16:creationId xmlns:a16="http://schemas.microsoft.com/office/drawing/2014/main" id="{1F26534D-5368-E411-D190-EA95D3D4884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42" name="사각형: 둥근 모서리 41">
            <a:extLst>
              <a:ext uri="{FF2B5EF4-FFF2-40B4-BE49-F238E27FC236}">
                <a16:creationId xmlns:a16="http://schemas.microsoft.com/office/drawing/2014/main" id="{CE51E4B6-C428-1AD7-7E0C-749B61CE021E}"/>
              </a:ext>
            </a:extLst>
          </p:cNvPr>
          <p:cNvSpPr/>
          <p:nvPr/>
        </p:nvSpPr>
        <p:spPr>
          <a:xfrm>
            <a:off x="4173404" y="238381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43" name="사각형: 둥근 모서리 42">
            <a:extLst>
              <a:ext uri="{FF2B5EF4-FFF2-40B4-BE49-F238E27FC236}">
                <a16:creationId xmlns:a16="http://schemas.microsoft.com/office/drawing/2014/main" id="{0718EC3F-7241-6E6D-E2F6-719042A4B490}"/>
              </a:ext>
            </a:extLst>
          </p:cNvPr>
          <p:cNvSpPr/>
          <p:nvPr/>
        </p:nvSpPr>
        <p:spPr>
          <a:xfrm>
            <a:off x="4769956" y="238381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44" name="그룹 43">
            <a:extLst>
              <a:ext uri="{FF2B5EF4-FFF2-40B4-BE49-F238E27FC236}">
                <a16:creationId xmlns:a16="http://schemas.microsoft.com/office/drawing/2014/main" id="{23684C26-63C5-749D-2312-5A3502CC6075}"/>
              </a:ext>
            </a:extLst>
          </p:cNvPr>
          <p:cNvGrpSpPr/>
          <p:nvPr/>
        </p:nvGrpSpPr>
        <p:grpSpPr>
          <a:xfrm>
            <a:off x="4187662" y="2202796"/>
            <a:ext cx="244417" cy="258694"/>
            <a:chOff x="1098607" y="3056422"/>
            <a:chExt cx="244417" cy="258694"/>
          </a:xfrm>
        </p:grpSpPr>
        <p:sp>
          <p:nvSpPr>
            <p:cNvPr id="45" name="이등변 삼각형 44">
              <a:extLst>
                <a:ext uri="{FF2B5EF4-FFF2-40B4-BE49-F238E27FC236}">
                  <a16:creationId xmlns:a16="http://schemas.microsoft.com/office/drawing/2014/main" id="{2B3EE34A-5841-67AA-1008-49A0FEC3DD9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6" name="그룹 45">
              <a:extLst>
                <a:ext uri="{FF2B5EF4-FFF2-40B4-BE49-F238E27FC236}">
                  <a16:creationId xmlns:a16="http://schemas.microsoft.com/office/drawing/2014/main" id="{A40CF66B-0EC7-1DDB-91A9-0DF625D2FB3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7" name="Oval 593">
                <a:extLst>
                  <a:ext uri="{FF2B5EF4-FFF2-40B4-BE49-F238E27FC236}">
                    <a16:creationId xmlns:a16="http://schemas.microsoft.com/office/drawing/2014/main" id="{017F378F-717A-41AB-E7C8-6A83A48C41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8" name="TextBox 14">
                <a:extLst>
                  <a:ext uri="{FF2B5EF4-FFF2-40B4-BE49-F238E27FC236}">
                    <a16:creationId xmlns:a16="http://schemas.microsoft.com/office/drawing/2014/main" id="{AC21AED8-F0EB-76F7-5B7F-ECFB045D7E8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9" name="그룹 48">
            <a:extLst>
              <a:ext uri="{FF2B5EF4-FFF2-40B4-BE49-F238E27FC236}">
                <a16:creationId xmlns:a16="http://schemas.microsoft.com/office/drawing/2014/main" id="{990FF7DF-1E0D-BF79-1299-43EDD7CA359C}"/>
              </a:ext>
            </a:extLst>
          </p:cNvPr>
          <p:cNvGrpSpPr/>
          <p:nvPr/>
        </p:nvGrpSpPr>
        <p:grpSpPr>
          <a:xfrm>
            <a:off x="4760815" y="2193271"/>
            <a:ext cx="244417" cy="258694"/>
            <a:chOff x="1098607" y="3056422"/>
            <a:chExt cx="244417" cy="258694"/>
          </a:xfrm>
        </p:grpSpPr>
        <p:sp>
          <p:nvSpPr>
            <p:cNvPr id="50" name="이등변 삼각형 49">
              <a:extLst>
                <a:ext uri="{FF2B5EF4-FFF2-40B4-BE49-F238E27FC236}">
                  <a16:creationId xmlns:a16="http://schemas.microsoft.com/office/drawing/2014/main" id="{2A16B555-7385-2106-D4D9-90252EFB50D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1" name="그룹 50">
              <a:extLst>
                <a:ext uri="{FF2B5EF4-FFF2-40B4-BE49-F238E27FC236}">
                  <a16:creationId xmlns:a16="http://schemas.microsoft.com/office/drawing/2014/main" id="{BC94A46E-80C2-C272-0927-B4C9CA35C19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2" name="Oval 593">
                <a:extLst>
                  <a:ext uri="{FF2B5EF4-FFF2-40B4-BE49-F238E27FC236}">
                    <a16:creationId xmlns:a16="http://schemas.microsoft.com/office/drawing/2014/main" id="{0A0D99A6-7E06-6EF5-A938-8506AB3B4A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3" name="TextBox 14">
                <a:extLst>
                  <a:ext uri="{FF2B5EF4-FFF2-40B4-BE49-F238E27FC236}">
                    <a16:creationId xmlns:a16="http://schemas.microsoft.com/office/drawing/2014/main" id="{1E71FA5E-B49A-E5E9-28BD-B885D2D693D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54" name="그림 53">
            <a:extLst>
              <a:ext uri="{FF2B5EF4-FFF2-40B4-BE49-F238E27FC236}">
                <a16:creationId xmlns:a16="http://schemas.microsoft.com/office/drawing/2014/main" id="{A7623293-24E4-81DE-4365-A7103F253520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77986" y="4284511"/>
            <a:ext cx="765615" cy="288135"/>
          </a:xfrm>
          <a:prstGeom prst="rect">
            <a:avLst/>
          </a:prstGeom>
        </p:spPr>
      </p:pic>
      <p:grpSp>
        <p:nvGrpSpPr>
          <p:cNvPr id="55" name="그룹 54">
            <a:extLst>
              <a:ext uri="{FF2B5EF4-FFF2-40B4-BE49-F238E27FC236}">
                <a16:creationId xmlns:a16="http://schemas.microsoft.com/office/drawing/2014/main" id="{D117D958-A619-3928-570B-498F0BE4439D}"/>
              </a:ext>
            </a:extLst>
          </p:cNvPr>
          <p:cNvGrpSpPr/>
          <p:nvPr/>
        </p:nvGrpSpPr>
        <p:grpSpPr>
          <a:xfrm rot="5400000">
            <a:off x="1918417" y="238677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6" name="이등변 삼각형 55">
              <a:extLst>
                <a:ext uri="{FF2B5EF4-FFF2-40B4-BE49-F238E27FC236}">
                  <a16:creationId xmlns:a16="http://schemas.microsoft.com/office/drawing/2014/main" id="{38D242B1-DF43-5B5D-11F5-99C0D06422C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7" name="Oval 593">
              <a:extLst>
                <a:ext uri="{FF2B5EF4-FFF2-40B4-BE49-F238E27FC236}">
                  <a16:creationId xmlns:a16="http://schemas.microsoft.com/office/drawing/2014/main" id="{866D08C8-4013-7A21-A0F1-9CBBAFCE3F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sp>
        <p:nvSpPr>
          <p:cNvPr id="58" name="직사각형 57">
            <a:extLst>
              <a:ext uri="{FF2B5EF4-FFF2-40B4-BE49-F238E27FC236}">
                <a16:creationId xmlns:a16="http://schemas.microsoft.com/office/drawing/2014/main" id="{998B63BE-9059-5F89-DE48-DED4D7E7E284}"/>
              </a:ext>
            </a:extLst>
          </p:cNvPr>
          <p:cNvSpPr/>
          <p:nvPr/>
        </p:nvSpPr>
        <p:spPr>
          <a:xfrm>
            <a:off x="875919" y="2972682"/>
            <a:ext cx="728133" cy="550124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9" name="그룹 58">
            <a:extLst>
              <a:ext uri="{FF2B5EF4-FFF2-40B4-BE49-F238E27FC236}">
                <a16:creationId xmlns:a16="http://schemas.microsoft.com/office/drawing/2014/main" id="{0534B4D6-1A6D-AE7E-FF0E-A437A69BAC11}"/>
              </a:ext>
            </a:extLst>
          </p:cNvPr>
          <p:cNvGrpSpPr/>
          <p:nvPr/>
        </p:nvGrpSpPr>
        <p:grpSpPr>
          <a:xfrm>
            <a:off x="2339628" y="4338525"/>
            <a:ext cx="278496" cy="200053"/>
            <a:chOff x="1014019" y="2643309"/>
            <a:chExt cx="278496" cy="200053"/>
          </a:xfrm>
        </p:grpSpPr>
        <p:sp>
          <p:nvSpPr>
            <p:cNvPr id="60" name="이등변 삼각형 59">
              <a:extLst>
                <a:ext uri="{FF2B5EF4-FFF2-40B4-BE49-F238E27FC236}">
                  <a16:creationId xmlns:a16="http://schemas.microsoft.com/office/drawing/2014/main" id="{C99F47EA-11A5-4980-2539-2A34F0C8BDDD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1" name="그룹 60">
              <a:extLst>
                <a:ext uri="{FF2B5EF4-FFF2-40B4-BE49-F238E27FC236}">
                  <a16:creationId xmlns:a16="http://schemas.microsoft.com/office/drawing/2014/main" id="{5B0C35A1-D7FE-DCAF-692F-1CCE8C0FFEAE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62" name="Oval 593">
                <a:extLst>
                  <a:ext uri="{FF2B5EF4-FFF2-40B4-BE49-F238E27FC236}">
                    <a16:creationId xmlns:a16="http://schemas.microsoft.com/office/drawing/2014/main" id="{B2228B4A-F70A-FB23-DFDB-A54DE46A4A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3" name="TextBox 14">
                <a:extLst>
                  <a:ext uri="{FF2B5EF4-FFF2-40B4-BE49-F238E27FC236}">
                    <a16:creationId xmlns:a16="http://schemas.microsoft.com/office/drawing/2014/main" id="{E28BA6EE-FC0C-62C4-703A-8C41F663253D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4" name="사각형: 둥근 모서리 63">
            <a:extLst>
              <a:ext uri="{FF2B5EF4-FFF2-40B4-BE49-F238E27FC236}">
                <a16:creationId xmlns:a16="http://schemas.microsoft.com/office/drawing/2014/main" id="{5693DCEE-F3E3-4A13-B1D4-2BB16A43A970}"/>
              </a:ext>
            </a:extLst>
          </p:cNvPr>
          <p:cNvSpPr/>
          <p:nvPr/>
        </p:nvSpPr>
        <p:spPr>
          <a:xfrm>
            <a:off x="777575" y="1754562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grpSp>
        <p:nvGrpSpPr>
          <p:cNvPr id="65" name="그룹 64">
            <a:extLst>
              <a:ext uri="{FF2B5EF4-FFF2-40B4-BE49-F238E27FC236}">
                <a16:creationId xmlns:a16="http://schemas.microsoft.com/office/drawing/2014/main" id="{1A0E6008-2B1A-2FC8-BC1E-3825855BC678}"/>
              </a:ext>
            </a:extLst>
          </p:cNvPr>
          <p:cNvGrpSpPr/>
          <p:nvPr/>
        </p:nvGrpSpPr>
        <p:grpSpPr>
          <a:xfrm rot="5400000">
            <a:off x="2892567" y="174985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66" name="이등변 삼각형 65">
              <a:extLst>
                <a:ext uri="{FF2B5EF4-FFF2-40B4-BE49-F238E27FC236}">
                  <a16:creationId xmlns:a16="http://schemas.microsoft.com/office/drawing/2014/main" id="{EA3A05D3-0EC7-DF40-8B1F-760F263F3BA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67" name="Oval 593">
              <a:extLst>
                <a:ext uri="{FF2B5EF4-FFF2-40B4-BE49-F238E27FC236}">
                  <a16:creationId xmlns:a16="http://schemas.microsoft.com/office/drawing/2014/main" id="{434D0A49-17DD-0200-9A53-9F3FCA9051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68" name="그룹 67">
            <a:extLst>
              <a:ext uri="{FF2B5EF4-FFF2-40B4-BE49-F238E27FC236}">
                <a16:creationId xmlns:a16="http://schemas.microsoft.com/office/drawing/2014/main" id="{668FF35A-F937-C2E2-5966-DD99C8C86D53}"/>
              </a:ext>
            </a:extLst>
          </p:cNvPr>
          <p:cNvGrpSpPr/>
          <p:nvPr/>
        </p:nvGrpSpPr>
        <p:grpSpPr>
          <a:xfrm>
            <a:off x="845531" y="2755540"/>
            <a:ext cx="244417" cy="258694"/>
            <a:chOff x="1098607" y="3056422"/>
            <a:chExt cx="244417" cy="258694"/>
          </a:xfrm>
        </p:grpSpPr>
        <p:sp>
          <p:nvSpPr>
            <p:cNvPr id="69" name="이등변 삼각형 68">
              <a:extLst>
                <a:ext uri="{FF2B5EF4-FFF2-40B4-BE49-F238E27FC236}">
                  <a16:creationId xmlns:a16="http://schemas.microsoft.com/office/drawing/2014/main" id="{2389E413-54FC-676C-6CFF-5250003F676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0" name="그룹 69">
              <a:extLst>
                <a:ext uri="{FF2B5EF4-FFF2-40B4-BE49-F238E27FC236}">
                  <a16:creationId xmlns:a16="http://schemas.microsoft.com/office/drawing/2014/main" id="{F75F5B30-371F-1544-1731-DDE0E465F3F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1" name="Oval 593">
                <a:extLst>
                  <a:ext uri="{FF2B5EF4-FFF2-40B4-BE49-F238E27FC236}">
                    <a16:creationId xmlns:a16="http://schemas.microsoft.com/office/drawing/2014/main" id="{2592D754-C454-C89C-3484-4A4BC135D8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2" name="TextBox 14">
                <a:extLst>
                  <a:ext uri="{FF2B5EF4-FFF2-40B4-BE49-F238E27FC236}">
                    <a16:creationId xmlns:a16="http://schemas.microsoft.com/office/drawing/2014/main" id="{44A748CA-0AEF-28C5-776C-CE91FE1ED88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3" name="사각형: 둥근 모서리 72">
            <a:extLst>
              <a:ext uri="{FF2B5EF4-FFF2-40B4-BE49-F238E27FC236}">
                <a16:creationId xmlns:a16="http://schemas.microsoft.com/office/drawing/2014/main" id="{1A811E99-6CD4-D388-A4CF-F00019F8798A}"/>
              </a:ext>
            </a:extLst>
          </p:cNvPr>
          <p:cNvSpPr/>
          <p:nvPr/>
        </p:nvSpPr>
        <p:spPr>
          <a:xfrm>
            <a:off x="647634" y="359800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4" name="사각형: 둥근 모서리 73">
            <a:extLst>
              <a:ext uri="{FF2B5EF4-FFF2-40B4-BE49-F238E27FC236}">
                <a16:creationId xmlns:a16="http://schemas.microsoft.com/office/drawing/2014/main" id="{017A6345-FDA6-3864-6C46-EBAD3CE3EDBC}"/>
              </a:ext>
            </a:extLst>
          </p:cNvPr>
          <p:cNvSpPr/>
          <p:nvPr/>
        </p:nvSpPr>
        <p:spPr>
          <a:xfrm>
            <a:off x="647634" y="3874520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76080F6-A592-A1E5-A9B2-D4105F6E8264}"/>
              </a:ext>
            </a:extLst>
          </p:cNvPr>
          <p:cNvSpPr txBox="1"/>
          <p:nvPr/>
        </p:nvSpPr>
        <p:spPr>
          <a:xfrm>
            <a:off x="3602547" y="1401783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매장</a:t>
            </a:r>
            <a:endParaRPr lang="en-US" altLang="ko-KR" sz="900"/>
          </a:p>
        </p:txBody>
      </p:sp>
      <p:grpSp>
        <p:nvGrpSpPr>
          <p:cNvPr id="76" name="그룹 75">
            <a:extLst>
              <a:ext uri="{FF2B5EF4-FFF2-40B4-BE49-F238E27FC236}">
                <a16:creationId xmlns:a16="http://schemas.microsoft.com/office/drawing/2014/main" id="{C14AE480-C7E6-0060-8D68-EC6646DE4E08}"/>
              </a:ext>
            </a:extLst>
          </p:cNvPr>
          <p:cNvGrpSpPr/>
          <p:nvPr/>
        </p:nvGrpSpPr>
        <p:grpSpPr>
          <a:xfrm rot="5400000">
            <a:off x="6456115" y="142590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77" name="이등변 삼각형 76">
              <a:extLst>
                <a:ext uri="{FF2B5EF4-FFF2-40B4-BE49-F238E27FC236}">
                  <a16:creationId xmlns:a16="http://schemas.microsoft.com/office/drawing/2014/main" id="{213299E8-068B-403C-74BB-D067387A160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78" name="Oval 593">
              <a:extLst>
                <a:ext uri="{FF2B5EF4-FFF2-40B4-BE49-F238E27FC236}">
                  <a16:creationId xmlns:a16="http://schemas.microsoft.com/office/drawing/2014/main" id="{6B1F5E46-03E4-3C17-9103-E2208C3B2A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sp>
        <p:nvSpPr>
          <p:cNvPr id="79" name="사각형: 둥근 모서리 78">
            <a:extLst>
              <a:ext uri="{FF2B5EF4-FFF2-40B4-BE49-F238E27FC236}">
                <a16:creationId xmlns:a16="http://schemas.microsoft.com/office/drawing/2014/main" id="{8632EEB1-4E8B-2169-EB55-464391A165FA}"/>
              </a:ext>
            </a:extLst>
          </p:cNvPr>
          <p:cNvSpPr/>
          <p:nvPr/>
        </p:nvSpPr>
        <p:spPr>
          <a:xfrm>
            <a:off x="4094361" y="143989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80" name="사각형: 둥근 모서리 79">
            <a:extLst>
              <a:ext uri="{FF2B5EF4-FFF2-40B4-BE49-F238E27FC236}">
                <a16:creationId xmlns:a16="http://schemas.microsoft.com/office/drawing/2014/main" id="{CA4112AD-0711-AD52-0067-47DEFA6B08D4}"/>
              </a:ext>
            </a:extLst>
          </p:cNvPr>
          <p:cNvSpPr/>
          <p:nvPr/>
        </p:nvSpPr>
        <p:spPr>
          <a:xfrm>
            <a:off x="5180283" y="144010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81" name="그래픽 80" descr="돋보기 단색으로 채워진">
            <a:extLst>
              <a:ext uri="{FF2B5EF4-FFF2-40B4-BE49-F238E27FC236}">
                <a16:creationId xmlns:a16="http://schemas.microsoft.com/office/drawing/2014/main" id="{414016F9-19EC-DC5E-EA03-F10A24125E80}"/>
              </a:ext>
            </a:extLst>
          </p:cNvPr>
          <p:cNvPicPr>
            <a:picLocks noChangeAspect="1"/>
          </p:cNvPicPr>
          <p:nvPr/>
        </p:nvPicPr>
        <p:blipFill>
          <a:blip r:embed="rId9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6239457" y="1481471"/>
            <a:ext cx="145373" cy="147683"/>
          </a:xfrm>
          <a:prstGeom prst="rect">
            <a:avLst/>
          </a:prstGeom>
        </p:spPr>
      </p:pic>
      <p:sp>
        <p:nvSpPr>
          <p:cNvPr id="82" name="TextBox 81">
            <a:extLst>
              <a:ext uri="{FF2B5EF4-FFF2-40B4-BE49-F238E27FC236}">
                <a16:creationId xmlns:a16="http://schemas.microsoft.com/office/drawing/2014/main" id="{C53968A0-6181-7498-8F44-830CD6F3BB2B}"/>
              </a:ext>
            </a:extLst>
          </p:cNvPr>
          <p:cNvSpPr txBox="1"/>
          <p:nvPr/>
        </p:nvSpPr>
        <p:spPr>
          <a:xfrm>
            <a:off x="7832269" y="4373647"/>
            <a:ext cx="4234582" cy="11042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선택된 데이터가 없을 경우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선택한 데이터가 없습니다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하시겠습니까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?”,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확인 버튼 클릭 시 삭제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 후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완료하였습니다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</a:p>
        </p:txBody>
      </p:sp>
      <p:sp>
        <p:nvSpPr>
          <p:cNvPr id="83" name="직사각형 82">
            <a:extLst>
              <a:ext uri="{FF2B5EF4-FFF2-40B4-BE49-F238E27FC236}">
                <a16:creationId xmlns:a16="http://schemas.microsoft.com/office/drawing/2014/main" id="{7635C3C3-BCFC-50EE-796C-E4670D24FEAA}"/>
              </a:ext>
            </a:extLst>
          </p:cNvPr>
          <p:cNvSpPr/>
          <p:nvPr/>
        </p:nvSpPr>
        <p:spPr>
          <a:xfrm>
            <a:off x="4200715" y="5050178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4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F21D2FD-6A04-48AF-E5FD-F680F84E740A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4265515" y="5353297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5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59CBEEB-D1AE-D3E9-65B3-8366192E109C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5751008" y="600765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DA83C32-3E35-7EA2-9E57-F7F6BD53BB03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4880188" y="600765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7" name="Close Button">
            <a:extLst>
              <a:ext uri="{FF2B5EF4-FFF2-40B4-BE49-F238E27FC236}">
                <a16:creationId xmlns:a16="http://schemas.microsoft.com/office/drawing/2014/main" id="{9817ADE3-26B6-941B-0348-BA4A1250D7A9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7230429" y="5129482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B7B50D7-975B-3BAB-EA32-5AD8E45DFD0E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4301064" y="5502254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7752CEE-186F-E06E-0D79-2A4C2E660C04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4200715" y="5068614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90" name="그룹 89">
            <a:extLst>
              <a:ext uri="{FF2B5EF4-FFF2-40B4-BE49-F238E27FC236}">
                <a16:creationId xmlns:a16="http://schemas.microsoft.com/office/drawing/2014/main" id="{9B0F10E2-FE92-A744-AF4E-25216E088127}"/>
              </a:ext>
            </a:extLst>
          </p:cNvPr>
          <p:cNvGrpSpPr/>
          <p:nvPr/>
        </p:nvGrpSpPr>
        <p:grpSpPr>
          <a:xfrm>
            <a:off x="4253607" y="4809000"/>
            <a:ext cx="373832" cy="307775"/>
            <a:chOff x="1098607" y="3056422"/>
            <a:chExt cx="244417" cy="307775"/>
          </a:xfrm>
        </p:grpSpPr>
        <p:sp>
          <p:nvSpPr>
            <p:cNvPr id="91" name="이등변 삼각형 90">
              <a:extLst>
                <a:ext uri="{FF2B5EF4-FFF2-40B4-BE49-F238E27FC236}">
                  <a16:creationId xmlns:a16="http://schemas.microsoft.com/office/drawing/2014/main" id="{6675EEF0-736D-9C28-4D20-38D0182FD68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2" name="그룹 91">
              <a:extLst>
                <a:ext uri="{FF2B5EF4-FFF2-40B4-BE49-F238E27FC236}">
                  <a16:creationId xmlns:a16="http://schemas.microsoft.com/office/drawing/2014/main" id="{10CC8C59-8912-4746-35F4-347B83FF1CB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307775"/>
              <a:chOff x="5640299" y="5239717"/>
              <a:chExt cx="244417" cy="307775"/>
            </a:xfrm>
          </p:grpSpPr>
          <p:sp>
            <p:nvSpPr>
              <p:cNvPr id="93" name="Oval 593">
                <a:extLst>
                  <a:ext uri="{FF2B5EF4-FFF2-40B4-BE49-F238E27FC236}">
                    <a16:creationId xmlns:a16="http://schemas.microsoft.com/office/drawing/2014/main" id="{736BD4C8-F71A-F809-C2DD-AA1B33C138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4" name="TextBox 14">
                <a:extLst>
                  <a:ext uri="{FF2B5EF4-FFF2-40B4-BE49-F238E27FC236}">
                    <a16:creationId xmlns:a16="http://schemas.microsoft.com/office/drawing/2014/main" id="{0FC419C8-574F-3A24-7EFB-1944F92ED13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3077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62997450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45991195"/>
              </p:ext>
            </p:extLst>
          </p:nvPr>
        </p:nvGraphicFramePr>
        <p:xfrm>
          <a:off x="7794170" y="725881"/>
          <a:ext cx="4397830" cy="1219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추천 매장 등록 상세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로그인 정보로 자동 부여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18383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675565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11342865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4490724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추천 매장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AD-08-0014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111</a:t>
            </a:fld>
            <a:endParaRPr lang="ko-KR" alt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28CCF7-8999-F212-E590-34EB6BA54374}"/>
              </a:ext>
            </a:extLst>
          </p:cNvPr>
          <p:cNvSpPr txBox="1"/>
          <p:nvPr/>
        </p:nvSpPr>
        <p:spPr>
          <a:xfrm>
            <a:off x="336150" y="750905"/>
            <a:ext cx="293092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추천 매장 등록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DC36C3E6-EE10-A3F0-9218-279800C1D28F}"/>
              </a:ext>
            </a:extLst>
          </p:cNvPr>
          <p:cNvCxnSpPr>
            <a:cxnSpLocks/>
          </p:cNvCxnSpPr>
          <p:nvPr/>
        </p:nvCxnSpPr>
        <p:spPr>
          <a:xfrm>
            <a:off x="361660" y="105588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09063319-7840-9586-9BC7-5B2A83F3894B}"/>
              </a:ext>
            </a:extLst>
          </p:cNvPr>
          <p:cNvGrpSpPr/>
          <p:nvPr/>
        </p:nvGrpSpPr>
        <p:grpSpPr>
          <a:xfrm rot="5400000">
            <a:off x="3058296" y="74383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DBE8AE39-21ED-7EDE-60A1-B9EA48C6AD7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" name="Oval 593">
              <a:extLst>
                <a:ext uri="{FF2B5EF4-FFF2-40B4-BE49-F238E27FC236}">
                  <a16:creationId xmlns:a16="http://schemas.microsoft.com/office/drawing/2014/main" id="{026FE7D2-DF3B-218A-EE8A-1A7091B11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83" name="TextBox 82">
            <a:extLst>
              <a:ext uri="{FF2B5EF4-FFF2-40B4-BE49-F238E27FC236}">
                <a16:creationId xmlns:a16="http://schemas.microsoft.com/office/drawing/2014/main" id="{35A3F056-529C-3472-35AD-33208E8F412C}"/>
              </a:ext>
            </a:extLst>
          </p:cNvPr>
          <p:cNvSpPr txBox="1"/>
          <p:nvPr/>
        </p:nvSpPr>
        <p:spPr>
          <a:xfrm>
            <a:off x="506656" y="1431238"/>
            <a:ext cx="1087705" cy="28124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내용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게시 일자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최상위 게시 여부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200"/>
              <a:t>  </a:t>
            </a:r>
            <a:endParaRPr lang="en-US" altLang="ko-KR" sz="200"/>
          </a:p>
          <a:p>
            <a:pPr>
              <a:lnSpc>
                <a:spcPct val="150000"/>
              </a:lnSpc>
            </a:pPr>
            <a:r>
              <a:rPr lang="en-US" altLang="ko-KR" sz="900"/>
              <a:t>- </a:t>
            </a:r>
            <a:r>
              <a:rPr lang="ko-KR" altLang="en-US" sz="900"/>
              <a:t>정렬 순번</a:t>
            </a:r>
            <a:endParaRPr lang="en-US" altLang="ko-KR" sz="900"/>
          </a:p>
          <a:p>
            <a:pPr marL="171450" indent="-171450">
              <a:lnSpc>
                <a:spcPct val="150000"/>
              </a:lnSpc>
              <a:buFontTx/>
              <a:buChar char="-"/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84" name="사각형: 둥근 모서리 83">
            <a:extLst>
              <a:ext uri="{FF2B5EF4-FFF2-40B4-BE49-F238E27FC236}">
                <a16:creationId xmlns:a16="http://schemas.microsoft.com/office/drawing/2014/main" id="{B7B46497-E92B-102B-6EE6-38E1D6ECC9C2}"/>
              </a:ext>
            </a:extLst>
          </p:cNvPr>
          <p:cNvSpPr/>
          <p:nvPr/>
        </p:nvSpPr>
        <p:spPr>
          <a:xfrm>
            <a:off x="1528910" y="1470409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pic>
        <p:nvPicPr>
          <p:cNvPr id="85" name="그래픽 84" descr="확인 표시 단색으로 채워진">
            <a:extLst>
              <a:ext uri="{FF2B5EF4-FFF2-40B4-BE49-F238E27FC236}">
                <a16:creationId xmlns:a16="http://schemas.microsoft.com/office/drawing/2014/main" id="{46F43E12-CD85-9929-CA2F-E0C1BAB2919A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559449" y="1698071"/>
            <a:ext cx="82916" cy="126261"/>
          </a:xfrm>
          <a:prstGeom prst="rect">
            <a:avLst/>
          </a:prstGeom>
        </p:spPr>
      </p:pic>
      <p:sp>
        <p:nvSpPr>
          <p:cNvPr id="86" name="TextBox 85">
            <a:extLst>
              <a:ext uri="{FF2B5EF4-FFF2-40B4-BE49-F238E27FC236}">
                <a16:creationId xmlns:a16="http://schemas.microsoft.com/office/drawing/2014/main" id="{CA177A8E-749C-996E-8AFF-93D6DFC53016}"/>
              </a:ext>
            </a:extLst>
          </p:cNvPr>
          <p:cNvSpPr txBox="1"/>
          <p:nvPr/>
        </p:nvSpPr>
        <p:spPr>
          <a:xfrm>
            <a:off x="460513" y="144751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52AF4A1-F83F-55E5-7CBB-B4355BCFA15E}"/>
              </a:ext>
            </a:extLst>
          </p:cNvPr>
          <p:cNvSpPr txBox="1"/>
          <p:nvPr/>
        </p:nvSpPr>
        <p:spPr>
          <a:xfrm>
            <a:off x="453128" y="287048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0C367C2C-2309-D7AB-3C7C-075A76E4EBED}"/>
              </a:ext>
            </a:extLst>
          </p:cNvPr>
          <p:cNvSpPr txBox="1"/>
          <p:nvPr/>
        </p:nvSpPr>
        <p:spPr>
          <a:xfrm>
            <a:off x="461517" y="328994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3E9DEE4E-FD66-5B62-6D3A-C5FE21754249}"/>
              </a:ext>
            </a:extLst>
          </p:cNvPr>
          <p:cNvSpPr txBox="1"/>
          <p:nvPr/>
        </p:nvSpPr>
        <p:spPr>
          <a:xfrm>
            <a:off x="470353" y="184026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90" name="Box">
            <a:extLst>
              <a:ext uri="{FF2B5EF4-FFF2-40B4-BE49-F238E27FC236}">
                <a16:creationId xmlns:a16="http://schemas.microsoft.com/office/drawing/2014/main" id="{9AC5FF23-303A-140D-B243-7AB4F77545A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13932" y="3373090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C0832778-E496-B3CF-5FB5-59757FAA070E}"/>
              </a:ext>
            </a:extLst>
          </p:cNvPr>
          <p:cNvSpPr txBox="1"/>
          <p:nvPr/>
        </p:nvSpPr>
        <p:spPr>
          <a:xfrm>
            <a:off x="1711232" y="3326730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여</a:t>
            </a:r>
          </a:p>
        </p:txBody>
      </p:sp>
      <p:pic>
        <p:nvPicPr>
          <p:cNvPr id="92" name="그래픽 91" descr="확인 표시 단색으로 채워진">
            <a:extLst>
              <a:ext uri="{FF2B5EF4-FFF2-40B4-BE49-F238E27FC236}">
                <a16:creationId xmlns:a16="http://schemas.microsoft.com/office/drawing/2014/main" id="{9C973467-D9CD-75BF-1765-C524DD3166E9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36859" y="3369138"/>
            <a:ext cx="82916" cy="126261"/>
          </a:xfrm>
          <a:prstGeom prst="rect">
            <a:avLst/>
          </a:prstGeom>
        </p:spPr>
      </p:pic>
      <p:sp>
        <p:nvSpPr>
          <p:cNvPr id="93" name="Box">
            <a:extLst>
              <a:ext uri="{FF2B5EF4-FFF2-40B4-BE49-F238E27FC236}">
                <a16:creationId xmlns:a16="http://schemas.microsoft.com/office/drawing/2014/main" id="{21B92C2E-30CE-B66E-8710-A8AACA30FE4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008991" y="3373090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A5464C14-8CB5-6313-5677-246A52B79014}"/>
              </a:ext>
            </a:extLst>
          </p:cNvPr>
          <p:cNvSpPr txBox="1"/>
          <p:nvPr/>
        </p:nvSpPr>
        <p:spPr>
          <a:xfrm>
            <a:off x="2106291" y="3326730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부</a:t>
            </a:r>
          </a:p>
        </p:txBody>
      </p:sp>
      <p:sp>
        <p:nvSpPr>
          <p:cNvPr id="95" name="사각형: 둥근 모서리 94">
            <a:extLst>
              <a:ext uri="{FF2B5EF4-FFF2-40B4-BE49-F238E27FC236}">
                <a16:creationId xmlns:a16="http://schemas.microsoft.com/office/drawing/2014/main" id="{EB1F3866-F40A-7BCD-F506-9E5773629C1A}"/>
              </a:ext>
            </a:extLst>
          </p:cNvPr>
          <p:cNvSpPr/>
          <p:nvPr/>
        </p:nvSpPr>
        <p:spPr>
          <a:xfrm>
            <a:off x="1560431" y="3578293"/>
            <a:ext cx="76219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6" name="사각형: 둥근 모서리 95">
            <a:extLst>
              <a:ext uri="{FF2B5EF4-FFF2-40B4-BE49-F238E27FC236}">
                <a16:creationId xmlns:a16="http://schemas.microsoft.com/office/drawing/2014/main" id="{FAFE5138-D950-9B00-33CE-3104489E1B4F}"/>
              </a:ext>
            </a:extLst>
          </p:cNvPr>
          <p:cNvSpPr/>
          <p:nvPr/>
        </p:nvSpPr>
        <p:spPr>
          <a:xfrm>
            <a:off x="1564992" y="2892981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 err="1">
                <a:solidFill>
                  <a:schemeClr val="bg1">
                    <a:lumMod val="50000"/>
                  </a:schemeClr>
                </a:solidFill>
              </a:rPr>
              <a:t>yyyy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-mm-dd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7" name="사각형: 둥근 모서리 96">
            <a:extLst>
              <a:ext uri="{FF2B5EF4-FFF2-40B4-BE49-F238E27FC236}">
                <a16:creationId xmlns:a16="http://schemas.microsoft.com/office/drawing/2014/main" id="{4F1EAF78-5ACB-2079-CEA6-35715DB62CB3}"/>
              </a:ext>
            </a:extLst>
          </p:cNvPr>
          <p:cNvSpPr/>
          <p:nvPr/>
        </p:nvSpPr>
        <p:spPr>
          <a:xfrm>
            <a:off x="3248483" y="535742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98" name="사각형: 둥근 모서리 97">
            <a:extLst>
              <a:ext uri="{FF2B5EF4-FFF2-40B4-BE49-F238E27FC236}">
                <a16:creationId xmlns:a16="http://schemas.microsoft.com/office/drawing/2014/main" id="{20421D81-E6B4-D19D-BA4D-8BB1C3BEA7FA}"/>
              </a:ext>
            </a:extLst>
          </p:cNvPr>
          <p:cNvSpPr/>
          <p:nvPr/>
        </p:nvSpPr>
        <p:spPr>
          <a:xfrm>
            <a:off x="2652918" y="535742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100" name="그룹 99">
            <a:extLst>
              <a:ext uri="{FF2B5EF4-FFF2-40B4-BE49-F238E27FC236}">
                <a16:creationId xmlns:a16="http://schemas.microsoft.com/office/drawing/2014/main" id="{D77EBC31-B577-F4B3-5008-9DCDA57CB435}"/>
              </a:ext>
            </a:extLst>
          </p:cNvPr>
          <p:cNvGrpSpPr/>
          <p:nvPr/>
        </p:nvGrpSpPr>
        <p:grpSpPr>
          <a:xfrm>
            <a:off x="2929875" y="5126556"/>
            <a:ext cx="244417" cy="258694"/>
            <a:chOff x="1098607" y="3056422"/>
            <a:chExt cx="244417" cy="258694"/>
          </a:xfrm>
        </p:grpSpPr>
        <p:sp>
          <p:nvSpPr>
            <p:cNvPr id="101" name="이등변 삼각형 100">
              <a:extLst>
                <a:ext uri="{FF2B5EF4-FFF2-40B4-BE49-F238E27FC236}">
                  <a16:creationId xmlns:a16="http://schemas.microsoft.com/office/drawing/2014/main" id="{AA12BC44-43D5-317A-7C59-5DD452343B4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2" name="그룹 101">
              <a:extLst>
                <a:ext uri="{FF2B5EF4-FFF2-40B4-BE49-F238E27FC236}">
                  <a16:creationId xmlns:a16="http://schemas.microsoft.com/office/drawing/2014/main" id="{ACDD5C2D-C1ED-B4C5-9934-6D0B143215A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3" name="Oval 593">
                <a:extLst>
                  <a:ext uri="{FF2B5EF4-FFF2-40B4-BE49-F238E27FC236}">
                    <a16:creationId xmlns:a16="http://schemas.microsoft.com/office/drawing/2014/main" id="{214FF973-7044-7730-58B2-AA6356B2D6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4" name="TextBox 14">
                <a:extLst>
                  <a:ext uri="{FF2B5EF4-FFF2-40B4-BE49-F238E27FC236}">
                    <a16:creationId xmlns:a16="http://schemas.microsoft.com/office/drawing/2014/main" id="{A98692DE-428E-D84A-CFDE-161B515CCCB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05" name="그룹 104">
            <a:extLst>
              <a:ext uri="{FF2B5EF4-FFF2-40B4-BE49-F238E27FC236}">
                <a16:creationId xmlns:a16="http://schemas.microsoft.com/office/drawing/2014/main" id="{B3548B49-DD1F-D08D-DBA4-F554024C2A49}"/>
              </a:ext>
            </a:extLst>
          </p:cNvPr>
          <p:cNvGrpSpPr/>
          <p:nvPr/>
        </p:nvGrpSpPr>
        <p:grpSpPr>
          <a:xfrm>
            <a:off x="3546161" y="5121162"/>
            <a:ext cx="244417" cy="258694"/>
            <a:chOff x="1098607" y="3056422"/>
            <a:chExt cx="244417" cy="258694"/>
          </a:xfrm>
        </p:grpSpPr>
        <p:sp>
          <p:nvSpPr>
            <p:cNvPr id="106" name="이등변 삼각형 105">
              <a:extLst>
                <a:ext uri="{FF2B5EF4-FFF2-40B4-BE49-F238E27FC236}">
                  <a16:creationId xmlns:a16="http://schemas.microsoft.com/office/drawing/2014/main" id="{FCE464F8-699F-B42C-E50F-CD99EB81889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7" name="그룹 106">
              <a:extLst>
                <a:ext uri="{FF2B5EF4-FFF2-40B4-BE49-F238E27FC236}">
                  <a16:creationId xmlns:a16="http://schemas.microsoft.com/office/drawing/2014/main" id="{1168B971-D517-8F34-93AC-8312168B7FD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8" name="Oval 593">
                <a:extLst>
                  <a:ext uri="{FF2B5EF4-FFF2-40B4-BE49-F238E27FC236}">
                    <a16:creationId xmlns:a16="http://schemas.microsoft.com/office/drawing/2014/main" id="{AF7C760F-B076-D8F8-3866-A76B66B37F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9" name="TextBox 14">
                <a:extLst>
                  <a:ext uri="{FF2B5EF4-FFF2-40B4-BE49-F238E27FC236}">
                    <a16:creationId xmlns:a16="http://schemas.microsoft.com/office/drawing/2014/main" id="{D76E5D54-83D6-81A0-B968-D590E8C574C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10" name="TextBox 109">
            <a:extLst>
              <a:ext uri="{FF2B5EF4-FFF2-40B4-BE49-F238E27FC236}">
                <a16:creationId xmlns:a16="http://schemas.microsoft.com/office/drawing/2014/main" id="{8373DA62-5F06-0238-0A00-A4687A281F8C}"/>
              </a:ext>
            </a:extLst>
          </p:cNvPr>
          <p:cNvSpPr txBox="1"/>
          <p:nvPr/>
        </p:nvSpPr>
        <p:spPr>
          <a:xfrm>
            <a:off x="521851" y="3920697"/>
            <a:ext cx="835353" cy="1104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매장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등록자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등록자 </a:t>
            </a:r>
            <a:r>
              <a:rPr lang="en-US" altLang="ko-KR" sz="900"/>
              <a:t>ID</a:t>
            </a:r>
          </a:p>
        </p:txBody>
      </p:sp>
      <p:sp>
        <p:nvSpPr>
          <p:cNvPr id="111" name="사각형: 둥근 모서리 110">
            <a:extLst>
              <a:ext uri="{FF2B5EF4-FFF2-40B4-BE49-F238E27FC236}">
                <a16:creationId xmlns:a16="http://schemas.microsoft.com/office/drawing/2014/main" id="{6E577928-ADD0-EB94-3334-09B4D88894EB}"/>
              </a:ext>
            </a:extLst>
          </p:cNvPr>
          <p:cNvSpPr/>
          <p:nvPr/>
        </p:nvSpPr>
        <p:spPr>
          <a:xfrm>
            <a:off x="1576467" y="395552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12" name="사각형: 둥근 모서리 111">
            <a:extLst>
              <a:ext uri="{FF2B5EF4-FFF2-40B4-BE49-F238E27FC236}">
                <a16:creationId xmlns:a16="http://schemas.microsoft.com/office/drawing/2014/main" id="{3A59D87A-8D11-C43A-B0BF-F24CEFB2BBD6}"/>
              </a:ext>
            </a:extLst>
          </p:cNvPr>
          <p:cNvSpPr/>
          <p:nvPr/>
        </p:nvSpPr>
        <p:spPr>
          <a:xfrm>
            <a:off x="2662389" y="395573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13" name="그래픽 112" descr="돋보기 단색으로 채워진">
            <a:extLst>
              <a:ext uri="{FF2B5EF4-FFF2-40B4-BE49-F238E27FC236}">
                <a16:creationId xmlns:a16="http://schemas.microsoft.com/office/drawing/2014/main" id="{B0DCAC44-A2E0-8737-EDFE-86D084830143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721563" y="3997099"/>
            <a:ext cx="145373" cy="147683"/>
          </a:xfrm>
          <a:prstGeom prst="rect">
            <a:avLst/>
          </a:prstGeom>
        </p:spPr>
      </p:pic>
      <p:sp>
        <p:nvSpPr>
          <p:cNvPr id="114" name="TextBox 113">
            <a:extLst>
              <a:ext uri="{FF2B5EF4-FFF2-40B4-BE49-F238E27FC236}">
                <a16:creationId xmlns:a16="http://schemas.microsoft.com/office/drawing/2014/main" id="{6292A2AC-EAF9-F49D-36DC-235C60A6C44E}"/>
              </a:ext>
            </a:extLst>
          </p:cNvPr>
          <p:cNvSpPr txBox="1"/>
          <p:nvPr/>
        </p:nvSpPr>
        <p:spPr>
          <a:xfrm>
            <a:off x="486700" y="391021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16" name="사각형: 둥근 모서리 115">
            <a:extLst>
              <a:ext uri="{FF2B5EF4-FFF2-40B4-BE49-F238E27FC236}">
                <a16:creationId xmlns:a16="http://schemas.microsoft.com/office/drawing/2014/main" id="{B69DFE65-14ED-AE1B-12A8-A9E5BABA0134}"/>
              </a:ext>
            </a:extLst>
          </p:cNvPr>
          <p:cNvSpPr/>
          <p:nvPr/>
        </p:nvSpPr>
        <p:spPr>
          <a:xfrm>
            <a:off x="1545789" y="4353028"/>
            <a:ext cx="226334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7" name="사각형: 둥근 모서리 116">
            <a:extLst>
              <a:ext uri="{FF2B5EF4-FFF2-40B4-BE49-F238E27FC236}">
                <a16:creationId xmlns:a16="http://schemas.microsoft.com/office/drawing/2014/main" id="{4C928E22-4DFB-21DB-85FB-5E754296662B}"/>
              </a:ext>
            </a:extLst>
          </p:cNvPr>
          <p:cNvSpPr/>
          <p:nvPr/>
        </p:nvSpPr>
        <p:spPr>
          <a:xfrm>
            <a:off x="1545789" y="4773874"/>
            <a:ext cx="226334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8" name="직사각형 117">
            <a:extLst>
              <a:ext uri="{FF2B5EF4-FFF2-40B4-BE49-F238E27FC236}">
                <a16:creationId xmlns:a16="http://schemas.microsoft.com/office/drawing/2014/main" id="{BDBBDF17-F1A9-2002-389C-13496A7AC6C3}"/>
              </a:ext>
            </a:extLst>
          </p:cNvPr>
          <p:cNvSpPr/>
          <p:nvPr/>
        </p:nvSpPr>
        <p:spPr>
          <a:xfrm>
            <a:off x="1533879" y="1906586"/>
            <a:ext cx="2309052" cy="737543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52A8D020-681E-CC37-CE43-465EFDA739DF}"/>
              </a:ext>
            </a:extLst>
          </p:cNvPr>
          <p:cNvSpPr txBox="1"/>
          <p:nvPr/>
        </p:nvSpPr>
        <p:spPr>
          <a:xfrm>
            <a:off x="1971666" y="2132943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html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편집기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20" name="직사각형 119">
            <a:extLst>
              <a:ext uri="{FF2B5EF4-FFF2-40B4-BE49-F238E27FC236}">
                <a16:creationId xmlns:a16="http://schemas.microsoft.com/office/drawing/2014/main" id="{02004EFD-137F-2A26-31AA-8A85CFAE6421}"/>
              </a:ext>
            </a:extLst>
          </p:cNvPr>
          <p:cNvSpPr/>
          <p:nvPr/>
        </p:nvSpPr>
        <p:spPr>
          <a:xfrm>
            <a:off x="380108" y="4262610"/>
            <a:ext cx="3548283" cy="841653"/>
          </a:xfrm>
          <a:prstGeom prst="rect">
            <a:avLst/>
          </a:prstGeom>
          <a:solidFill>
            <a:srgbClr val="FFFF00">
              <a:alpha val="2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rgbClr val="C00000"/>
                </a:solidFill>
              </a:rPr>
              <a:t>로그인 정보로 자동 부여</a:t>
            </a:r>
          </a:p>
        </p:txBody>
      </p:sp>
      <p:grpSp>
        <p:nvGrpSpPr>
          <p:cNvPr id="121" name="그룹 120">
            <a:extLst>
              <a:ext uri="{FF2B5EF4-FFF2-40B4-BE49-F238E27FC236}">
                <a16:creationId xmlns:a16="http://schemas.microsoft.com/office/drawing/2014/main" id="{03BDEAD9-F998-28CF-17BB-85A10D77B839}"/>
              </a:ext>
            </a:extLst>
          </p:cNvPr>
          <p:cNvGrpSpPr/>
          <p:nvPr/>
        </p:nvGrpSpPr>
        <p:grpSpPr>
          <a:xfrm rot="5400000">
            <a:off x="3964577" y="424304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22" name="이등변 삼각형 121">
              <a:extLst>
                <a:ext uri="{FF2B5EF4-FFF2-40B4-BE49-F238E27FC236}">
                  <a16:creationId xmlns:a16="http://schemas.microsoft.com/office/drawing/2014/main" id="{45E02EBE-6CB3-6F08-C22B-0CD92D75EA9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23" name="Oval 593">
              <a:extLst>
                <a:ext uri="{FF2B5EF4-FFF2-40B4-BE49-F238E27FC236}">
                  <a16:creationId xmlns:a16="http://schemas.microsoft.com/office/drawing/2014/main" id="{035A79E4-23B3-DBA7-DBEB-15E1D479B2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064AC0D9-EFCC-544F-0753-7BFEB9A20992}"/>
              </a:ext>
            </a:extLst>
          </p:cNvPr>
          <p:cNvSpPr txBox="1"/>
          <p:nvPr/>
        </p:nvSpPr>
        <p:spPr>
          <a:xfrm>
            <a:off x="7833822" y="2055711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r>
              <a:rPr lang="en-US" altLang="ko-KR" sz="900"/>
              <a:t>,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F278059A-0E6B-C33B-B6C7-55B677C1F7A5}"/>
              </a:ext>
            </a:extLst>
          </p:cNvPr>
          <p:cNvSpPr/>
          <p:nvPr/>
        </p:nvSpPr>
        <p:spPr>
          <a:xfrm>
            <a:off x="8104146" y="2826415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D1EB6C0-A38F-18FB-8DD6-32EAEAAA3FF6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68946" y="3129534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B2DA5CA-41D3-2B4F-37D1-7E7D030E4889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54439" y="378388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8779B73-ADFD-86A5-78D2-63C9E4B429DA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83619" y="378388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" name="Close Button">
            <a:extLst>
              <a:ext uri="{FF2B5EF4-FFF2-40B4-BE49-F238E27FC236}">
                <a16:creationId xmlns:a16="http://schemas.microsoft.com/office/drawing/2014/main" id="{6D0716FE-C19C-049B-38BA-1E528CF0221B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133860" y="2905719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8D46E1F-9D9D-E688-F9C4-FA98A9631722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204495" y="3278491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F99A41B-5BFF-DD1A-6A58-D55EBBF7A120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104146" y="2844851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8C266910-818C-5D9A-FCC9-1F979D92276A}"/>
              </a:ext>
            </a:extLst>
          </p:cNvPr>
          <p:cNvGrpSpPr/>
          <p:nvPr/>
        </p:nvGrpSpPr>
        <p:grpSpPr>
          <a:xfrm>
            <a:off x="10930167" y="2640008"/>
            <a:ext cx="244417" cy="258694"/>
            <a:chOff x="1098607" y="3056422"/>
            <a:chExt cx="244417" cy="258694"/>
          </a:xfrm>
        </p:grpSpPr>
        <p:sp>
          <p:nvSpPr>
            <p:cNvPr id="20" name="이등변 삼각형 19">
              <a:extLst>
                <a:ext uri="{FF2B5EF4-FFF2-40B4-BE49-F238E27FC236}">
                  <a16:creationId xmlns:a16="http://schemas.microsoft.com/office/drawing/2014/main" id="{219B4BC7-1633-04CD-81E2-58EC3EF63FC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1" name="그룹 20">
              <a:extLst>
                <a:ext uri="{FF2B5EF4-FFF2-40B4-BE49-F238E27FC236}">
                  <a16:creationId xmlns:a16="http://schemas.microsoft.com/office/drawing/2014/main" id="{00FE4A87-D631-8B39-9AA9-E0A64D87049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2" name="Oval 593">
                <a:extLst>
                  <a:ext uri="{FF2B5EF4-FFF2-40B4-BE49-F238E27FC236}">
                    <a16:creationId xmlns:a16="http://schemas.microsoft.com/office/drawing/2014/main" id="{278CCF04-3A0E-18B6-0245-521F62044A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3" name="TextBox 14">
                <a:extLst>
                  <a:ext uri="{FF2B5EF4-FFF2-40B4-BE49-F238E27FC236}">
                    <a16:creationId xmlns:a16="http://schemas.microsoft.com/office/drawing/2014/main" id="{F63A2F9D-1F47-156C-0A27-64EF5EAE980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4" name="직사각형 23">
            <a:extLst>
              <a:ext uri="{FF2B5EF4-FFF2-40B4-BE49-F238E27FC236}">
                <a16:creationId xmlns:a16="http://schemas.microsoft.com/office/drawing/2014/main" id="{8FEDB4E8-5E44-3AFE-E8AF-568F22683EFD}"/>
              </a:ext>
            </a:extLst>
          </p:cNvPr>
          <p:cNvSpPr/>
          <p:nvPr/>
        </p:nvSpPr>
        <p:spPr>
          <a:xfrm>
            <a:off x="8101461" y="4708510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3BFAC21-9A82-BCC6-4860-D60F7A66084A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66261" y="5011629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D8245A2-445C-C7A5-9B69-357F9E17798E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51754" y="566598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9D66F2A-F485-2A3A-9860-8F51E73B6B98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80934" y="566598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" name="Close Button">
            <a:extLst>
              <a:ext uri="{FF2B5EF4-FFF2-40B4-BE49-F238E27FC236}">
                <a16:creationId xmlns:a16="http://schemas.microsoft.com/office/drawing/2014/main" id="{61FFAD11-CD68-E7AD-AD81-6910DADCD786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131175" y="4787814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DB0C894-3C25-8DB1-1B3B-71978BEDAA4B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201810" y="5160586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15A2D15-018A-8406-EF54-D3BF705FB969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101461" y="4726946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8FF23D9A-9A7D-F0C3-2D13-6AA75203E121}"/>
              </a:ext>
            </a:extLst>
          </p:cNvPr>
          <p:cNvGrpSpPr/>
          <p:nvPr/>
        </p:nvGrpSpPr>
        <p:grpSpPr>
          <a:xfrm>
            <a:off x="8346307" y="4474506"/>
            <a:ext cx="244417" cy="258694"/>
            <a:chOff x="1098607" y="3056422"/>
            <a:chExt cx="244417" cy="258694"/>
          </a:xfrm>
        </p:grpSpPr>
        <p:sp>
          <p:nvSpPr>
            <p:cNvPr id="32" name="이등변 삼각형 31">
              <a:extLst>
                <a:ext uri="{FF2B5EF4-FFF2-40B4-BE49-F238E27FC236}">
                  <a16:creationId xmlns:a16="http://schemas.microsoft.com/office/drawing/2014/main" id="{709C6C0E-0E5A-52C6-ADF0-56665A6C765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3" name="그룹 32">
              <a:extLst>
                <a:ext uri="{FF2B5EF4-FFF2-40B4-BE49-F238E27FC236}">
                  <a16:creationId xmlns:a16="http://schemas.microsoft.com/office/drawing/2014/main" id="{A5BE07F7-4D58-3582-235D-1C252525ACB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4" name="Oval 593">
                <a:extLst>
                  <a:ext uri="{FF2B5EF4-FFF2-40B4-BE49-F238E27FC236}">
                    <a16:creationId xmlns:a16="http://schemas.microsoft.com/office/drawing/2014/main" id="{7FFFA569-1D9F-1A3D-BF1D-29E83C2952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5" name="TextBox 14">
                <a:extLst>
                  <a:ext uri="{FF2B5EF4-FFF2-40B4-BE49-F238E27FC236}">
                    <a16:creationId xmlns:a16="http://schemas.microsoft.com/office/drawing/2014/main" id="{2F883C37-4076-DFE3-2CCF-473AF89322A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5" name="TextBox 74"/>
          <p:cNvSpPr txBox="1"/>
          <p:nvPr/>
        </p:nvSpPr>
        <p:spPr>
          <a:xfrm>
            <a:off x="7937710" y="1179260"/>
            <a:ext cx="3633537" cy="1200329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/>
              <a:t>1.Menu navigation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</a:t>
            </a:r>
            <a:r>
              <a:rPr lang="ko-KR" altLang="en-US" sz="900" dirty="0" smtClean="0"/>
              <a:t>스마트 오더 </a:t>
            </a:r>
            <a:r>
              <a:rPr lang="ko-KR" altLang="en-US" sz="900" dirty="0"/>
              <a:t>관리 </a:t>
            </a:r>
            <a:r>
              <a:rPr lang="en-US" altLang="ko-KR" sz="900" dirty="0"/>
              <a:t>&gt; </a:t>
            </a:r>
            <a:r>
              <a:rPr lang="ko-KR" altLang="en-US" sz="900" dirty="0" smtClean="0"/>
              <a:t>추천 매장 등록 관리 </a:t>
            </a:r>
            <a:r>
              <a:rPr lang="en-US" altLang="ko-KR" sz="900" dirty="0" smtClean="0"/>
              <a:t>(recommend store management) &gt; </a:t>
            </a:r>
            <a:r>
              <a:rPr lang="ko-KR" altLang="en-US" sz="900" b="1" dirty="0" smtClean="0"/>
              <a:t>상세 </a:t>
            </a:r>
            <a:r>
              <a:rPr lang="en-US" altLang="ko-KR" sz="900" b="1" dirty="0" smtClean="0"/>
              <a:t>(Modify)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1.Fields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최상위 게시 여부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top_post_yn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- validation: </a:t>
            </a:r>
            <a:r>
              <a:rPr lang="en-US" altLang="ko-KR" sz="900" b="1" dirty="0" smtClean="0"/>
              <a:t>required</a:t>
            </a:r>
          </a:p>
          <a:p>
            <a:r>
              <a:rPr lang="en-US" altLang="ko-KR" sz="900" b="1" dirty="0"/>
              <a:t> </a:t>
            </a:r>
            <a:r>
              <a:rPr lang="en-US" altLang="ko-KR" sz="900" b="1" dirty="0" smtClean="0"/>
              <a:t> </a:t>
            </a:r>
            <a:r>
              <a:rPr lang="en-US" altLang="ko-KR" sz="900" dirty="0" smtClean="0"/>
              <a:t>2) </a:t>
            </a:r>
            <a:r>
              <a:rPr lang="ko-KR" altLang="en-US" sz="900" dirty="0" smtClean="0"/>
              <a:t>링크 </a:t>
            </a:r>
            <a:r>
              <a:rPr lang="en-US" altLang="ko-KR" sz="900" dirty="0"/>
              <a:t>URL: {</a:t>
            </a:r>
            <a:r>
              <a:rPr lang="en-US" altLang="ko-KR" sz="900" dirty="0" err="1" smtClean="0"/>
              <a:t>link_url</a:t>
            </a:r>
            <a:r>
              <a:rPr lang="en-US" altLang="ko-KR" sz="900" dirty="0" smtClean="0"/>
              <a:t>} </a:t>
            </a:r>
            <a:r>
              <a:rPr lang="en-US" altLang="ko-KR" sz="900" b="1" dirty="0" smtClean="0"/>
              <a:t>(DELETE including DB column)</a:t>
            </a:r>
          </a:p>
        </p:txBody>
      </p:sp>
    </p:spTree>
    <p:extLst>
      <p:ext uri="{BB962C8B-B14F-4D97-AF65-F5344CB8AC3E}">
        <p14:creationId xmlns:p14="http://schemas.microsoft.com/office/powerpoint/2010/main" val="66604350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22365978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추천 매장 추가를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675565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11342865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49809144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추천 매장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AD-08-0015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112</a:t>
            </a:fld>
            <a:endParaRPr lang="ko-KR" alt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28CCF7-8999-F212-E590-34EB6BA54374}"/>
              </a:ext>
            </a:extLst>
          </p:cNvPr>
          <p:cNvSpPr txBox="1"/>
          <p:nvPr/>
        </p:nvSpPr>
        <p:spPr>
          <a:xfrm>
            <a:off x="336150" y="750905"/>
            <a:ext cx="293092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추천 매장 등록 관리 </a:t>
            </a:r>
            <a:r>
              <a:rPr lang="en-US" altLang="ko-KR" sz="900"/>
              <a:t>&gt; </a:t>
            </a:r>
            <a:r>
              <a:rPr lang="ko-KR" altLang="en-US" sz="900"/>
              <a:t>추가</a:t>
            </a:r>
            <a:endParaRPr lang="en-US" altLang="ko-KR" sz="900"/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DC36C3E6-EE10-A3F0-9218-279800C1D28F}"/>
              </a:ext>
            </a:extLst>
          </p:cNvPr>
          <p:cNvCxnSpPr>
            <a:cxnSpLocks/>
          </p:cNvCxnSpPr>
          <p:nvPr/>
        </p:nvCxnSpPr>
        <p:spPr>
          <a:xfrm>
            <a:off x="361660" y="105588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09063319-7840-9586-9BC7-5B2A83F3894B}"/>
              </a:ext>
            </a:extLst>
          </p:cNvPr>
          <p:cNvGrpSpPr/>
          <p:nvPr/>
        </p:nvGrpSpPr>
        <p:grpSpPr>
          <a:xfrm rot="5400000">
            <a:off x="3058296" y="74383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DBE8AE39-21ED-7EDE-60A1-B9EA48C6AD7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" name="Oval 593">
              <a:extLst>
                <a:ext uri="{FF2B5EF4-FFF2-40B4-BE49-F238E27FC236}">
                  <a16:creationId xmlns:a16="http://schemas.microsoft.com/office/drawing/2014/main" id="{026FE7D2-DF3B-218A-EE8A-1A7091B11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83" name="TextBox 82">
            <a:extLst>
              <a:ext uri="{FF2B5EF4-FFF2-40B4-BE49-F238E27FC236}">
                <a16:creationId xmlns:a16="http://schemas.microsoft.com/office/drawing/2014/main" id="{35A3F056-529C-3472-35AD-33208E8F412C}"/>
              </a:ext>
            </a:extLst>
          </p:cNvPr>
          <p:cNvSpPr txBox="1"/>
          <p:nvPr/>
        </p:nvSpPr>
        <p:spPr>
          <a:xfrm>
            <a:off x="506656" y="1431238"/>
            <a:ext cx="1087705" cy="28124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내용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게시 일자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최상위 게시 여부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200"/>
              <a:t>  </a:t>
            </a:r>
            <a:endParaRPr lang="en-US" altLang="ko-KR" sz="200"/>
          </a:p>
          <a:p>
            <a:pPr>
              <a:lnSpc>
                <a:spcPct val="150000"/>
              </a:lnSpc>
            </a:pPr>
            <a:r>
              <a:rPr lang="en-US" altLang="ko-KR" sz="900"/>
              <a:t>- </a:t>
            </a:r>
            <a:r>
              <a:rPr lang="ko-KR" altLang="en-US" sz="900"/>
              <a:t>정렬 순번</a:t>
            </a:r>
            <a:endParaRPr lang="en-US" altLang="ko-KR" sz="900"/>
          </a:p>
          <a:p>
            <a:pPr marL="171450" indent="-171450">
              <a:lnSpc>
                <a:spcPct val="150000"/>
              </a:lnSpc>
              <a:buFontTx/>
              <a:buChar char="-"/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84" name="사각형: 둥근 모서리 83">
            <a:extLst>
              <a:ext uri="{FF2B5EF4-FFF2-40B4-BE49-F238E27FC236}">
                <a16:creationId xmlns:a16="http://schemas.microsoft.com/office/drawing/2014/main" id="{B7B46497-E92B-102B-6EE6-38E1D6ECC9C2}"/>
              </a:ext>
            </a:extLst>
          </p:cNvPr>
          <p:cNvSpPr/>
          <p:nvPr/>
        </p:nvSpPr>
        <p:spPr>
          <a:xfrm>
            <a:off x="1528910" y="1470409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pic>
        <p:nvPicPr>
          <p:cNvPr id="85" name="그래픽 84" descr="확인 표시 단색으로 채워진">
            <a:extLst>
              <a:ext uri="{FF2B5EF4-FFF2-40B4-BE49-F238E27FC236}">
                <a16:creationId xmlns:a16="http://schemas.microsoft.com/office/drawing/2014/main" id="{46F43E12-CD85-9929-CA2F-E0C1BAB2919A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559449" y="1698071"/>
            <a:ext cx="82916" cy="126261"/>
          </a:xfrm>
          <a:prstGeom prst="rect">
            <a:avLst/>
          </a:prstGeom>
        </p:spPr>
      </p:pic>
      <p:sp>
        <p:nvSpPr>
          <p:cNvPr id="86" name="TextBox 85">
            <a:extLst>
              <a:ext uri="{FF2B5EF4-FFF2-40B4-BE49-F238E27FC236}">
                <a16:creationId xmlns:a16="http://schemas.microsoft.com/office/drawing/2014/main" id="{CA177A8E-749C-996E-8AFF-93D6DFC53016}"/>
              </a:ext>
            </a:extLst>
          </p:cNvPr>
          <p:cNvSpPr txBox="1"/>
          <p:nvPr/>
        </p:nvSpPr>
        <p:spPr>
          <a:xfrm>
            <a:off x="460513" y="144751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52AF4A1-F83F-55E5-7CBB-B4355BCFA15E}"/>
              </a:ext>
            </a:extLst>
          </p:cNvPr>
          <p:cNvSpPr txBox="1"/>
          <p:nvPr/>
        </p:nvSpPr>
        <p:spPr>
          <a:xfrm>
            <a:off x="453128" y="287048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0C367C2C-2309-D7AB-3C7C-075A76E4EBED}"/>
              </a:ext>
            </a:extLst>
          </p:cNvPr>
          <p:cNvSpPr txBox="1"/>
          <p:nvPr/>
        </p:nvSpPr>
        <p:spPr>
          <a:xfrm>
            <a:off x="461517" y="328994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3E9DEE4E-FD66-5B62-6D3A-C5FE21754249}"/>
              </a:ext>
            </a:extLst>
          </p:cNvPr>
          <p:cNvSpPr txBox="1"/>
          <p:nvPr/>
        </p:nvSpPr>
        <p:spPr>
          <a:xfrm>
            <a:off x="470353" y="184026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90" name="Box">
            <a:extLst>
              <a:ext uri="{FF2B5EF4-FFF2-40B4-BE49-F238E27FC236}">
                <a16:creationId xmlns:a16="http://schemas.microsoft.com/office/drawing/2014/main" id="{9AC5FF23-303A-140D-B243-7AB4F77545A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13932" y="3373090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C0832778-E496-B3CF-5FB5-59757FAA070E}"/>
              </a:ext>
            </a:extLst>
          </p:cNvPr>
          <p:cNvSpPr txBox="1"/>
          <p:nvPr/>
        </p:nvSpPr>
        <p:spPr>
          <a:xfrm>
            <a:off x="1711232" y="3326730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여</a:t>
            </a:r>
          </a:p>
        </p:txBody>
      </p:sp>
      <p:pic>
        <p:nvPicPr>
          <p:cNvPr id="92" name="그래픽 91" descr="확인 표시 단색으로 채워진">
            <a:extLst>
              <a:ext uri="{FF2B5EF4-FFF2-40B4-BE49-F238E27FC236}">
                <a16:creationId xmlns:a16="http://schemas.microsoft.com/office/drawing/2014/main" id="{9C973467-D9CD-75BF-1765-C524DD3166E9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36859" y="3369138"/>
            <a:ext cx="82916" cy="126261"/>
          </a:xfrm>
          <a:prstGeom prst="rect">
            <a:avLst/>
          </a:prstGeom>
        </p:spPr>
      </p:pic>
      <p:sp>
        <p:nvSpPr>
          <p:cNvPr id="93" name="Box">
            <a:extLst>
              <a:ext uri="{FF2B5EF4-FFF2-40B4-BE49-F238E27FC236}">
                <a16:creationId xmlns:a16="http://schemas.microsoft.com/office/drawing/2014/main" id="{21B92C2E-30CE-B66E-8710-A8AACA30FE4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008991" y="3373090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A5464C14-8CB5-6313-5677-246A52B79014}"/>
              </a:ext>
            </a:extLst>
          </p:cNvPr>
          <p:cNvSpPr txBox="1"/>
          <p:nvPr/>
        </p:nvSpPr>
        <p:spPr>
          <a:xfrm>
            <a:off x="2106291" y="3326730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부</a:t>
            </a:r>
          </a:p>
        </p:txBody>
      </p:sp>
      <p:sp>
        <p:nvSpPr>
          <p:cNvPr id="95" name="사각형: 둥근 모서리 94">
            <a:extLst>
              <a:ext uri="{FF2B5EF4-FFF2-40B4-BE49-F238E27FC236}">
                <a16:creationId xmlns:a16="http://schemas.microsoft.com/office/drawing/2014/main" id="{EB1F3866-F40A-7BCD-F506-9E5773629C1A}"/>
              </a:ext>
            </a:extLst>
          </p:cNvPr>
          <p:cNvSpPr/>
          <p:nvPr/>
        </p:nvSpPr>
        <p:spPr>
          <a:xfrm>
            <a:off x="1560431" y="3578293"/>
            <a:ext cx="76219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6" name="사각형: 둥근 모서리 95">
            <a:extLst>
              <a:ext uri="{FF2B5EF4-FFF2-40B4-BE49-F238E27FC236}">
                <a16:creationId xmlns:a16="http://schemas.microsoft.com/office/drawing/2014/main" id="{FAFE5138-D950-9B00-33CE-3104489E1B4F}"/>
              </a:ext>
            </a:extLst>
          </p:cNvPr>
          <p:cNvSpPr/>
          <p:nvPr/>
        </p:nvSpPr>
        <p:spPr>
          <a:xfrm>
            <a:off x="1564992" y="2892981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 err="1">
                <a:solidFill>
                  <a:schemeClr val="bg1">
                    <a:lumMod val="50000"/>
                  </a:schemeClr>
                </a:solidFill>
              </a:rPr>
              <a:t>yyyy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-mm-dd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7" name="사각형: 둥근 모서리 96">
            <a:extLst>
              <a:ext uri="{FF2B5EF4-FFF2-40B4-BE49-F238E27FC236}">
                <a16:creationId xmlns:a16="http://schemas.microsoft.com/office/drawing/2014/main" id="{4F1EAF78-5ACB-2079-CEA6-35715DB62CB3}"/>
              </a:ext>
            </a:extLst>
          </p:cNvPr>
          <p:cNvSpPr/>
          <p:nvPr/>
        </p:nvSpPr>
        <p:spPr>
          <a:xfrm>
            <a:off x="3248483" y="463893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98" name="사각형: 둥근 모서리 97">
            <a:extLst>
              <a:ext uri="{FF2B5EF4-FFF2-40B4-BE49-F238E27FC236}">
                <a16:creationId xmlns:a16="http://schemas.microsoft.com/office/drawing/2014/main" id="{20421D81-E6B4-D19D-BA4D-8BB1C3BEA7FA}"/>
              </a:ext>
            </a:extLst>
          </p:cNvPr>
          <p:cNvSpPr/>
          <p:nvPr/>
        </p:nvSpPr>
        <p:spPr>
          <a:xfrm>
            <a:off x="2652918" y="463893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100" name="그룹 99">
            <a:extLst>
              <a:ext uri="{FF2B5EF4-FFF2-40B4-BE49-F238E27FC236}">
                <a16:creationId xmlns:a16="http://schemas.microsoft.com/office/drawing/2014/main" id="{D77EBC31-B577-F4B3-5008-9DCDA57CB435}"/>
              </a:ext>
            </a:extLst>
          </p:cNvPr>
          <p:cNvGrpSpPr/>
          <p:nvPr/>
        </p:nvGrpSpPr>
        <p:grpSpPr>
          <a:xfrm>
            <a:off x="2929875" y="4408074"/>
            <a:ext cx="244417" cy="258694"/>
            <a:chOff x="1098607" y="3056422"/>
            <a:chExt cx="244417" cy="258694"/>
          </a:xfrm>
        </p:grpSpPr>
        <p:sp>
          <p:nvSpPr>
            <p:cNvPr id="101" name="이등변 삼각형 100">
              <a:extLst>
                <a:ext uri="{FF2B5EF4-FFF2-40B4-BE49-F238E27FC236}">
                  <a16:creationId xmlns:a16="http://schemas.microsoft.com/office/drawing/2014/main" id="{AA12BC44-43D5-317A-7C59-5DD452343B4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2" name="그룹 101">
              <a:extLst>
                <a:ext uri="{FF2B5EF4-FFF2-40B4-BE49-F238E27FC236}">
                  <a16:creationId xmlns:a16="http://schemas.microsoft.com/office/drawing/2014/main" id="{ACDD5C2D-C1ED-B4C5-9934-6D0B143215A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3" name="Oval 593">
                <a:extLst>
                  <a:ext uri="{FF2B5EF4-FFF2-40B4-BE49-F238E27FC236}">
                    <a16:creationId xmlns:a16="http://schemas.microsoft.com/office/drawing/2014/main" id="{214FF973-7044-7730-58B2-AA6356B2D6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4" name="TextBox 14">
                <a:extLst>
                  <a:ext uri="{FF2B5EF4-FFF2-40B4-BE49-F238E27FC236}">
                    <a16:creationId xmlns:a16="http://schemas.microsoft.com/office/drawing/2014/main" id="{A98692DE-428E-D84A-CFDE-161B515CCCB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05" name="그룹 104">
            <a:extLst>
              <a:ext uri="{FF2B5EF4-FFF2-40B4-BE49-F238E27FC236}">
                <a16:creationId xmlns:a16="http://schemas.microsoft.com/office/drawing/2014/main" id="{B3548B49-DD1F-D08D-DBA4-F554024C2A49}"/>
              </a:ext>
            </a:extLst>
          </p:cNvPr>
          <p:cNvGrpSpPr/>
          <p:nvPr/>
        </p:nvGrpSpPr>
        <p:grpSpPr>
          <a:xfrm>
            <a:off x="3546161" y="4402680"/>
            <a:ext cx="244417" cy="258694"/>
            <a:chOff x="1098607" y="3056422"/>
            <a:chExt cx="244417" cy="258694"/>
          </a:xfrm>
        </p:grpSpPr>
        <p:sp>
          <p:nvSpPr>
            <p:cNvPr id="106" name="이등변 삼각형 105">
              <a:extLst>
                <a:ext uri="{FF2B5EF4-FFF2-40B4-BE49-F238E27FC236}">
                  <a16:creationId xmlns:a16="http://schemas.microsoft.com/office/drawing/2014/main" id="{FCE464F8-699F-B42C-E50F-CD99EB81889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7" name="그룹 106">
              <a:extLst>
                <a:ext uri="{FF2B5EF4-FFF2-40B4-BE49-F238E27FC236}">
                  <a16:creationId xmlns:a16="http://schemas.microsoft.com/office/drawing/2014/main" id="{1168B971-D517-8F34-93AC-8312168B7FD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8" name="Oval 593">
                <a:extLst>
                  <a:ext uri="{FF2B5EF4-FFF2-40B4-BE49-F238E27FC236}">
                    <a16:creationId xmlns:a16="http://schemas.microsoft.com/office/drawing/2014/main" id="{AF7C760F-B076-D8F8-3866-A76B66B37F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9" name="TextBox 14">
                <a:extLst>
                  <a:ext uri="{FF2B5EF4-FFF2-40B4-BE49-F238E27FC236}">
                    <a16:creationId xmlns:a16="http://schemas.microsoft.com/office/drawing/2014/main" id="{D76E5D54-83D6-81A0-B968-D590E8C574C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10" name="TextBox 109">
            <a:extLst>
              <a:ext uri="{FF2B5EF4-FFF2-40B4-BE49-F238E27FC236}">
                <a16:creationId xmlns:a16="http://schemas.microsoft.com/office/drawing/2014/main" id="{8373DA62-5F06-0238-0A00-A4687A281F8C}"/>
              </a:ext>
            </a:extLst>
          </p:cNvPr>
          <p:cNvSpPr txBox="1"/>
          <p:nvPr/>
        </p:nvSpPr>
        <p:spPr>
          <a:xfrm>
            <a:off x="521851" y="3920697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매장</a:t>
            </a:r>
            <a:endParaRPr lang="en-US" altLang="ko-KR" sz="900"/>
          </a:p>
        </p:txBody>
      </p:sp>
      <p:sp>
        <p:nvSpPr>
          <p:cNvPr id="111" name="사각형: 둥근 모서리 110">
            <a:extLst>
              <a:ext uri="{FF2B5EF4-FFF2-40B4-BE49-F238E27FC236}">
                <a16:creationId xmlns:a16="http://schemas.microsoft.com/office/drawing/2014/main" id="{6E577928-ADD0-EB94-3334-09B4D88894EB}"/>
              </a:ext>
            </a:extLst>
          </p:cNvPr>
          <p:cNvSpPr/>
          <p:nvPr/>
        </p:nvSpPr>
        <p:spPr>
          <a:xfrm>
            <a:off x="1576467" y="395552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12" name="사각형: 둥근 모서리 111">
            <a:extLst>
              <a:ext uri="{FF2B5EF4-FFF2-40B4-BE49-F238E27FC236}">
                <a16:creationId xmlns:a16="http://schemas.microsoft.com/office/drawing/2014/main" id="{3A59D87A-8D11-C43A-B0BF-F24CEFB2BBD6}"/>
              </a:ext>
            </a:extLst>
          </p:cNvPr>
          <p:cNvSpPr/>
          <p:nvPr/>
        </p:nvSpPr>
        <p:spPr>
          <a:xfrm>
            <a:off x="2662389" y="395573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13" name="그래픽 112" descr="돋보기 단색으로 채워진">
            <a:extLst>
              <a:ext uri="{FF2B5EF4-FFF2-40B4-BE49-F238E27FC236}">
                <a16:creationId xmlns:a16="http://schemas.microsoft.com/office/drawing/2014/main" id="{B0DCAC44-A2E0-8737-EDFE-86D084830143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721563" y="3997099"/>
            <a:ext cx="145373" cy="147683"/>
          </a:xfrm>
          <a:prstGeom prst="rect">
            <a:avLst/>
          </a:prstGeom>
        </p:spPr>
      </p:pic>
      <p:sp>
        <p:nvSpPr>
          <p:cNvPr id="114" name="TextBox 113">
            <a:extLst>
              <a:ext uri="{FF2B5EF4-FFF2-40B4-BE49-F238E27FC236}">
                <a16:creationId xmlns:a16="http://schemas.microsoft.com/office/drawing/2014/main" id="{6292A2AC-EAF9-F49D-36DC-235C60A6C44E}"/>
              </a:ext>
            </a:extLst>
          </p:cNvPr>
          <p:cNvSpPr txBox="1"/>
          <p:nvPr/>
        </p:nvSpPr>
        <p:spPr>
          <a:xfrm>
            <a:off x="486700" y="391021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18" name="직사각형 117">
            <a:extLst>
              <a:ext uri="{FF2B5EF4-FFF2-40B4-BE49-F238E27FC236}">
                <a16:creationId xmlns:a16="http://schemas.microsoft.com/office/drawing/2014/main" id="{BDBBDF17-F1A9-2002-389C-13496A7AC6C3}"/>
              </a:ext>
            </a:extLst>
          </p:cNvPr>
          <p:cNvSpPr/>
          <p:nvPr/>
        </p:nvSpPr>
        <p:spPr>
          <a:xfrm>
            <a:off x="1533879" y="1906586"/>
            <a:ext cx="2309052" cy="737543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52A8D020-681E-CC37-CE43-465EFDA739DF}"/>
              </a:ext>
            </a:extLst>
          </p:cNvPr>
          <p:cNvSpPr txBox="1"/>
          <p:nvPr/>
        </p:nvSpPr>
        <p:spPr>
          <a:xfrm>
            <a:off x="1971666" y="2132943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html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편집기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67CADCF-BB62-6229-4081-459A3095EC61}"/>
              </a:ext>
            </a:extLst>
          </p:cNvPr>
          <p:cNvSpPr txBox="1"/>
          <p:nvPr/>
        </p:nvSpPr>
        <p:spPr>
          <a:xfrm>
            <a:off x="7794169" y="1791170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4B17C0EC-2C2F-F94A-F4FF-A81AFD5E08DB}"/>
              </a:ext>
            </a:extLst>
          </p:cNvPr>
          <p:cNvSpPr/>
          <p:nvPr/>
        </p:nvSpPr>
        <p:spPr>
          <a:xfrm>
            <a:off x="8059200" y="2364759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4679E92-465B-1651-E6A4-10A482E0FC29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24000" y="2667878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DF01876-90CA-C541-9617-3787B40AAFF0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09493" y="332223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11718CF-6F83-F4F9-D1EC-BCCFFA2EAB4E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38673" y="332223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" name="Close Button">
            <a:extLst>
              <a:ext uri="{FF2B5EF4-FFF2-40B4-BE49-F238E27FC236}">
                <a16:creationId xmlns:a16="http://schemas.microsoft.com/office/drawing/2014/main" id="{3162D01D-ADAC-3421-270A-A18EA21E54B4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88914" y="2444063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FEE7816-CE75-7555-DE55-909FCF44F0EB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59549" y="2816835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BBAFCB4-AE1E-4830-5AC5-59A320EF8DD2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59200" y="2383195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E1452266-0C1B-E848-5816-9209E5F69564}"/>
              </a:ext>
            </a:extLst>
          </p:cNvPr>
          <p:cNvGrpSpPr/>
          <p:nvPr/>
        </p:nvGrpSpPr>
        <p:grpSpPr>
          <a:xfrm>
            <a:off x="10885221" y="2178352"/>
            <a:ext cx="244417" cy="258694"/>
            <a:chOff x="1098607" y="3056422"/>
            <a:chExt cx="244417" cy="258694"/>
          </a:xfrm>
        </p:grpSpPr>
        <p:sp>
          <p:nvSpPr>
            <p:cNvPr id="20" name="이등변 삼각형 19">
              <a:extLst>
                <a:ext uri="{FF2B5EF4-FFF2-40B4-BE49-F238E27FC236}">
                  <a16:creationId xmlns:a16="http://schemas.microsoft.com/office/drawing/2014/main" id="{81C16504-9CD3-E4D3-A3F0-5304EDF94EC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1" name="그룹 20">
              <a:extLst>
                <a:ext uri="{FF2B5EF4-FFF2-40B4-BE49-F238E27FC236}">
                  <a16:creationId xmlns:a16="http://schemas.microsoft.com/office/drawing/2014/main" id="{A9987B8A-D28C-F404-F8E7-B90C474F14E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2" name="Oval 593">
                <a:extLst>
                  <a:ext uri="{FF2B5EF4-FFF2-40B4-BE49-F238E27FC236}">
                    <a16:creationId xmlns:a16="http://schemas.microsoft.com/office/drawing/2014/main" id="{851E068E-EB35-2522-5B94-07D24EFBD8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3" name="TextBox 14">
                <a:extLst>
                  <a:ext uri="{FF2B5EF4-FFF2-40B4-BE49-F238E27FC236}">
                    <a16:creationId xmlns:a16="http://schemas.microsoft.com/office/drawing/2014/main" id="{8F7CC210-1E64-DCA8-8C98-C0D643C75C7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4" name="직사각형 23">
            <a:extLst>
              <a:ext uri="{FF2B5EF4-FFF2-40B4-BE49-F238E27FC236}">
                <a16:creationId xmlns:a16="http://schemas.microsoft.com/office/drawing/2014/main" id="{7BEDADA7-2178-AB6C-C790-61176B6295F9}"/>
              </a:ext>
            </a:extLst>
          </p:cNvPr>
          <p:cNvSpPr/>
          <p:nvPr/>
        </p:nvSpPr>
        <p:spPr>
          <a:xfrm>
            <a:off x="8056515" y="4246854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4CEE9F2-982C-3199-E6F5-F56E0AD08D34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21315" y="4549973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638D2F3-D60C-E244-3B08-41E45226138B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06808" y="520432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00EEB2E-7644-9C4C-D0F9-5D11709B1633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35988" y="520432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" name="Close Button">
            <a:extLst>
              <a:ext uri="{FF2B5EF4-FFF2-40B4-BE49-F238E27FC236}">
                <a16:creationId xmlns:a16="http://schemas.microsoft.com/office/drawing/2014/main" id="{8962C5CC-75CB-85B0-CEDD-1A47FC97B577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86229" y="4326158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15C3231-DEDC-8C16-B6F7-B0353629F08D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56864" y="4698930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9FBF413-7B19-2927-A3CD-8FDF7BD5AEF6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56515" y="4265290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2903EB46-FD62-F06D-2407-AF7831D358AB}"/>
              </a:ext>
            </a:extLst>
          </p:cNvPr>
          <p:cNvGrpSpPr/>
          <p:nvPr/>
        </p:nvGrpSpPr>
        <p:grpSpPr>
          <a:xfrm>
            <a:off x="8301361" y="4012850"/>
            <a:ext cx="244417" cy="258694"/>
            <a:chOff x="1098607" y="3056422"/>
            <a:chExt cx="244417" cy="258694"/>
          </a:xfrm>
        </p:grpSpPr>
        <p:sp>
          <p:nvSpPr>
            <p:cNvPr id="32" name="이등변 삼각형 31">
              <a:extLst>
                <a:ext uri="{FF2B5EF4-FFF2-40B4-BE49-F238E27FC236}">
                  <a16:creationId xmlns:a16="http://schemas.microsoft.com/office/drawing/2014/main" id="{80064C0C-2541-825D-DCF9-45E41BC89D2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3" name="그룹 32">
              <a:extLst>
                <a:ext uri="{FF2B5EF4-FFF2-40B4-BE49-F238E27FC236}">
                  <a16:creationId xmlns:a16="http://schemas.microsoft.com/office/drawing/2014/main" id="{C69E3325-972E-1836-1106-EC7924BF72D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4" name="Oval 593">
                <a:extLst>
                  <a:ext uri="{FF2B5EF4-FFF2-40B4-BE49-F238E27FC236}">
                    <a16:creationId xmlns:a16="http://schemas.microsoft.com/office/drawing/2014/main" id="{8A78EEAF-DE93-7001-7F9F-142551672E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5" name="TextBox 14">
                <a:extLst>
                  <a:ext uri="{FF2B5EF4-FFF2-40B4-BE49-F238E27FC236}">
                    <a16:creationId xmlns:a16="http://schemas.microsoft.com/office/drawing/2014/main" id="{6428286E-91DE-C248-9ABA-4DB42505939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29145979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78899543"/>
              </p:ext>
            </p:extLst>
          </p:nvPr>
        </p:nvGraphicFramePr>
        <p:xfrm>
          <a:off x="7794170" y="725881"/>
          <a:ext cx="4397830" cy="3017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후기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05845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9215016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작성자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2383594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911621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후기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96552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후기 제목 또는 후기 코드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영역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후기 상세 화면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후기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0821402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후기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7809226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후기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964880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903695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주문번호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27528459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3816722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후기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AD-08-0016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113</a:t>
            </a:fld>
            <a:endParaRPr lang="ko-KR" altLang="en-US"/>
          </a:p>
        </p:txBody>
      </p:sp>
      <p:sp>
        <p:nvSpPr>
          <p:cNvPr id="99" name="사각형: 둥근 모서리 98">
            <a:extLst>
              <a:ext uri="{FF2B5EF4-FFF2-40B4-BE49-F238E27FC236}">
                <a16:creationId xmlns:a16="http://schemas.microsoft.com/office/drawing/2014/main" id="{90F04B18-B6EC-1874-EB44-88521762E1C2}"/>
              </a:ext>
            </a:extLst>
          </p:cNvPr>
          <p:cNvSpPr/>
          <p:nvPr/>
        </p:nvSpPr>
        <p:spPr>
          <a:xfrm>
            <a:off x="6224318" y="1826788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00" name="직선 연결선 99">
            <a:extLst>
              <a:ext uri="{FF2B5EF4-FFF2-40B4-BE49-F238E27FC236}">
                <a16:creationId xmlns:a16="http://schemas.microsoft.com/office/drawing/2014/main" id="{96330C10-3D4D-C49C-AE2A-73252E7D33A2}"/>
              </a:ext>
            </a:extLst>
          </p:cNvPr>
          <p:cNvCxnSpPr>
            <a:cxnSpLocks/>
          </p:cNvCxnSpPr>
          <p:nvPr/>
        </p:nvCxnSpPr>
        <p:spPr>
          <a:xfrm>
            <a:off x="387337" y="2142734"/>
            <a:ext cx="692128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01" name="TextBox 100">
            <a:extLst>
              <a:ext uri="{FF2B5EF4-FFF2-40B4-BE49-F238E27FC236}">
                <a16:creationId xmlns:a16="http://schemas.microsoft.com/office/drawing/2014/main" id="{F08ED970-ED18-0389-1C93-10EAAB343F5F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후기 관리</a:t>
            </a:r>
            <a:endParaRPr lang="en-US" altLang="ko-KR" sz="900"/>
          </a:p>
        </p:txBody>
      </p:sp>
      <p:cxnSp>
        <p:nvCxnSpPr>
          <p:cNvPr id="102" name="직선 연결선 101">
            <a:extLst>
              <a:ext uri="{FF2B5EF4-FFF2-40B4-BE49-F238E27FC236}">
                <a16:creationId xmlns:a16="http://schemas.microsoft.com/office/drawing/2014/main" id="{9FB27DD3-B16C-9671-E44B-EFF757551593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03" name="그룹 102">
            <a:extLst>
              <a:ext uri="{FF2B5EF4-FFF2-40B4-BE49-F238E27FC236}">
                <a16:creationId xmlns:a16="http://schemas.microsoft.com/office/drawing/2014/main" id="{2A944AC9-00EF-1602-FD6E-8290898A54E6}"/>
              </a:ext>
            </a:extLst>
          </p:cNvPr>
          <p:cNvGrpSpPr/>
          <p:nvPr/>
        </p:nvGrpSpPr>
        <p:grpSpPr>
          <a:xfrm rot="5400000">
            <a:off x="2147552" y="6138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4" name="이등변 삼각형 103">
              <a:extLst>
                <a:ext uri="{FF2B5EF4-FFF2-40B4-BE49-F238E27FC236}">
                  <a16:creationId xmlns:a16="http://schemas.microsoft.com/office/drawing/2014/main" id="{5091D6A6-0BED-DB5C-95A3-E9F9DBF5DA4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5" name="Oval 593">
              <a:extLst>
                <a:ext uri="{FF2B5EF4-FFF2-40B4-BE49-F238E27FC236}">
                  <a16:creationId xmlns:a16="http://schemas.microsoft.com/office/drawing/2014/main" id="{6AF9F72F-A089-11E6-B123-867A38BD9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06" name="그룹 105">
            <a:extLst>
              <a:ext uri="{FF2B5EF4-FFF2-40B4-BE49-F238E27FC236}">
                <a16:creationId xmlns:a16="http://schemas.microsoft.com/office/drawing/2014/main" id="{32FBC891-43F8-82B3-4A36-2C9AC3027DE7}"/>
              </a:ext>
            </a:extLst>
          </p:cNvPr>
          <p:cNvGrpSpPr/>
          <p:nvPr/>
        </p:nvGrpSpPr>
        <p:grpSpPr>
          <a:xfrm rot="5400000">
            <a:off x="6788062" y="184884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7" name="이등변 삼각형 106">
              <a:extLst>
                <a:ext uri="{FF2B5EF4-FFF2-40B4-BE49-F238E27FC236}">
                  <a16:creationId xmlns:a16="http://schemas.microsoft.com/office/drawing/2014/main" id="{5C57564F-D45E-5E0D-3376-871560C3AC0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8" name="Oval 593">
              <a:extLst>
                <a:ext uri="{FF2B5EF4-FFF2-40B4-BE49-F238E27FC236}">
                  <a16:creationId xmlns:a16="http://schemas.microsoft.com/office/drawing/2014/main" id="{140A1269-0B10-74AB-16E8-DCB253045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sp>
        <p:nvSpPr>
          <p:cNvPr id="109" name="TextBox 108">
            <a:extLst>
              <a:ext uri="{FF2B5EF4-FFF2-40B4-BE49-F238E27FC236}">
                <a16:creationId xmlns:a16="http://schemas.microsoft.com/office/drawing/2014/main" id="{1F7B0049-10D9-EA04-14C4-E7FE9CD2DD6A}"/>
              </a:ext>
            </a:extLst>
          </p:cNvPr>
          <p:cNvSpPr txBox="1"/>
          <p:nvPr/>
        </p:nvSpPr>
        <p:spPr>
          <a:xfrm>
            <a:off x="356597" y="1054646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매장</a:t>
            </a:r>
            <a:endParaRPr lang="en-US" altLang="ko-KR" sz="900"/>
          </a:p>
        </p:txBody>
      </p:sp>
      <p:grpSp>
        <p:nvGrpSpPr>
          <p:cNvPr id="110" name="그룹 109">
            <a:extLst>
              <a:ext uri="{FF2B5EF4-FFF2-40B4-BE49-F238E27FC236}">
                <a16:creationId xmlns:a16="http://schemas.microsoft.com/office/drawing/2014/main" id="{C70E49C9-7F8B-56BA-F350-31DCBDC6BE74}"/>
              </a:ext>
            </a:extLst>
          </p:cNvPr>
          <p:cNvGrpSpPr/>
          <p:nvPr/>
        </p:nvGrpSpPr>
        <p:grpSpPr>
          <a:xfrm rot="5400000">
            <a:off x="3267315" y="107876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1" name="이등변 삼각형 110">
              <a:extLst>
                <a:ext uri="{FF2B5EF4-FFF2-40B4-BE49-F238E27FC236}">
                  <a16:creationId xmlns:a16="http://schemas.microsoft.com/office/drawing/2014/main" id="{8208E227-2AB8-7515-5FB4-7276EB6E482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2" name="Oval 593">
              <a:extLst>
                <a:ext uri="{FF2B5EF4-FFF2-40B4-BE49-F238E27FC236}">
                  <a16:creationId xmlns:a16="http://schemas.microsoft.com/office/drawing/2014/main" id="{F7585346-AC2D-5B7A-2F84-580D28E0D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13" name="사각형: 둥근 모서리 112">
            <a:extLst>
              <a:ext uri="{FF2B5EF4-FFF2-40B4-BE49-F238E27FC236}">
                <a16:creationId xmlns:a16="http://schemas.microsoft.com/office/drawing/2014/main" id="{B99F6151-10D2-C2D1-F2D9-48987D258D04}"/>
              </a:ext>
            </a:extLst>
          </p:cNvPr>
          <p:cNvSpPr/>
          <p:nvPr/>
        </p:nvSpPr>
        <p:spPr>
          <a:xfrm>
            <a:off x="905561" y="109276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14" name="사각형: 둥근 모서리 113">
            <a:extLst>
              <a:ext uri="{FF2B5EF4-FFF2-40B4-BE49-F238E27FC236}">
                <a16:creationId xmlns:a16="http://schemas.microsoft.com/office/drawing/2014/main" id="{9BBCE727-9A68-132D-0688-1F46E10EFF9C}"/>
              </a:ext>
            </a:extLst>
          </p:cNvPr>
          <p:cNvSpPr/>
          <p:nvPr/>
        </p:nvSpPr>
        <p:spPr>
          <a:xfrm>
            <a:off x="1991483" y="1092968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15" name="그래픽 114" descr="돋보기 단색으로 채워진">
            <a:extLst>
              <a:ext uri="{FF2B5EF4-FFF2-40B4-BE49-F238E27FC236}">
                <a16:creationId xmlns:a16="http://schemas.microsoft.com/office/drawing/2014/main" id="{BC2C6BAE-8D8E-22B4-0E0F-E1DEBF83B1F0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050657" y="1134334"/>
            <a:ext cx="145373" cy="147683"/>
          </a:xfrm>
          <a:prstGeom prst="rect">
            <a:avLst/>
          </a:prstGeom>
        </p:spPr>
      </p:pic>
      <p:sp>
        <p:nvSpPr>
          <p:cNvPr id="116" name="TextBox 115">
            <a:extLst>
              <a:ext uri="{FF2B5EF4-FFF2-40B4-BE49-F238E27FC236}">
                <a16:creationId xmlns:a16="http://schemas.microsoft.com/office/drawing/2014/main" id="{CEC0124D-4939-BB7C-AE11-25222DB36621}"/>
              </a:ext>
            </a:extLst>
          </p:cNvPr>
          <p:cNvSpPr txBox="1"/>
          <p:nvPr/>
        </p:nvSpPr>
        <p:spPr>
          <a:xfrm>
            <a:off x="355399" y="1361220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</a:t>
            </a:r>
            <a:endParaRPr lang="en-US" altLang="ko-KR" sz="900"/>
          </a:p>
        </p:txBody>
      </p:sp>
      <p:grpSp>
        <p:nvGrpSpPr>
          <p:cNvPr id="117" name="그룹 116">
            <a:extLst>
              <a:ext uri="{FF2B5EF4-FFF2-40B4-BE49-F238E27FC236}">
                <a16:creationId xmlns:a16="http://schemas.microsoft.com/office/drawing/2014/main" id="{ED597854-30BB-80AF-BC08-15F50F4DBF3B}"/>
              </a:ext>
            </a:extLst>
          </p:cNvPr>
          <p:cNvGrpSpPr/>
          <p:nvPr/>
        </p:nvGrpSpPr>
        <p:grpSpPr>
          <a:xfrm rot="5400000">
            <a:off x="3267315" y="138997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8" name="이등변 삼각형 117">
              <a:extLst>
                <a:ext uri="{FF2B5EF4-FFF2-40B4-BE49-F238E27FC236}">
                  <a16:creationId xmlns:a16="http://schemas.microsoft.com/office/drawing/2014/main" id="{E79D5EB2-3AA8-C266-D3B4-CDF8404FF61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9" name="Oval 593">
              <a:extLst>
                <a:ext uri="{FF2B5EF4-FFF2-40B4-BE49-F238E27FC236}">
                  <a16:creationId xmlns:a16="http://schemas.microsoft.com/office/drawing/2014/main" id="{E74B3CD6-C987-2D33-BBB1-B3D656AB3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120" name="사각형: 둥근 모서리 119">
            <a:extLst>
              <a:ext uri="{FF2B5EF4-FFF2-40B4-BE49-F238E27FC236}">
                <a16:creationId xmlns:a16="http://schemas.microsoft.com/office/drawing/2014/main" id="{8FF732DE-0E89-BF65-412D-052DC3E86E54}"/>
              </a:ext>
            </a:extLst>
          </p:cNvPr>
          <p:cNvSpPr/>
          <p:nvPr/>
        </p:nvSpPr>
        <p:spPr>
          <a:xfrm>
            <a:off x="905561" y="1403966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21" name="사각형: 둥근 모서리 120">
            <a:extLst>
              <a:ext uri="{FF2B5EF4-FFF2-40B4-BE49-F238E27FC236}">
                <a16:creationId xmlns:a16="http://schemas.microsoft.com/office/drawing/2014/main" id="{974BA07F-591E-5311-A96B-03F15FB6D6E9}"/>
              </a:ext>
            </a:extLst>
          </p:cNvPr>
          <p:cNvSpPr/>
          <p:nvPr/>
        </p:nvSpPr>
        <p:spPr>
          <a:xfrm>
            <a:off x="1991483" y="1404174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22" name="그래픽 121" descr="돋보기 단색으로 채워진">
            <a:extLst>
              <a:ext uri="{FF2B5EF4-FFF2-40B4-BE49-F238E27FC236}">
                <a16:creationId xmlns:a16="http://schemas.microsoft.com/office/drawing/2014/main" id="{39EB3188-B486-5D8E-BEFC-2D6F3B850AB4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050657" y="1445540"/>
            <a:ext cx="145373" cy="147683"/>
          </a:xfrm>
          <a:prstGeom prst="rect">
            <a:avLst/>
          </a:prstGeom>
        </p:spPr>
      </p:pic>
      <p:graphicFrame>
        <p:nvGraphicFramePr>
          <p:cNvPr id="123" name="표 15">
            <a:extLst>
              <a:ext uri="{FF2B5EF4-FFF2-40B4-BE49-F238E27FC236}">
                <a16:creationId xmlns:a16="http://schemas.microsoft.com/office/drawing/2014/main" id="{1B9BC995-5AA8-CE35-DA10-3C0FE3FA1BF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41602052"/>
              </p:ext>
            </p:extLst>
          </p:nvPr>
        </p:nvGraphicFramePr>
        <p:xfrm>
          <a:off x="462429" y="2644842"/>
          <a:ext cx="5435632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989330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826352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625793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746443">
                  <a:extLst>
                    <a:ext uri="{9D8B030D-6E8A-4147-A177-3AD203B41FA5}">
                      <a16:colId xmlns:a16="http://schemas.microsoft.com/office/drawing/2014/main" val="3525247711"/>
                    </a:ext>
                  </a:extLst>
                </a:gridCol>
                <a:gridCol w="422593">
                  <a:extLst>
                    <a:ext uri="{9D8B030D-6E8A-4147-A177-3AD203B41FA5}">
                      <a16:colId xmlns:a16="http://schemas.microsoft.com/office/drawing/2014/main" val="2052376219"/>
                    </a:ext>
                  </a:extLst>
                </a:gridCol>
                <a:gridCol w="662305">
                  <a:extLst>
                    <a:ext uri="{9D8B030D-6E8A-4147-A177-3AD203B41FA5}">
                      <a16:colId xmlns:a16="http://schemas.microsoft.com/office/drawing/2014/main" val="659186258"/>
                    </a:ext>
                  </a:extLst>
                </a:gridCol>
                <a:gridCol w="1162816">
                  <a:extLst>
                    <a:ext uri="{9D8B030D-6E8A-4147-A177-3AD203B41FA5}">
                      <a16:colId xmlns:a16="http://schemas.microsoft.com/office/drawing/2014/main" val="1038518347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후기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후기 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작성자명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작성 일자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별점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숨김 처리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상품 후기입니다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RV_SO_002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-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상품 리뷰입니다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RV_SO_001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2023-03-03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o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파리크라상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127" name="TextBox 126">
            <a:extLst>
              <a:ext uri="{FF2B5EF4-FFF2-40B4-BE49-F238E27FC236}">
                <a16:creationId xmlns:a16="http://schemas.microsoft.com/office/drawing/2014/main" id="{68EDAF66-C98E-132D-E3F0-4CC9B6778ADD}"/>
              </a:ext>
            </a:extLst>
          </p:cNvPr>
          <p:cNvSpPr txBox="1"/>
          <p:nvPr/>
        </p:nvSpPr>
        <p:spPr>
          <a:xfrm>
            <a:off x="414438" y="2369689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후기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38" name="그룹 137">
            <a:extLst>
              <a:ext uri="{FF2B5EF4-FFF2-40B4-BE49-F238E27FC236}">
                <a16:creationId xmlns:a16="http://schemas.microsoft.com/office/drawing/2014/main" id="{50897EB1-337F-3F07-401B-354FAE5557AB}"/>
              </a:ext>
            </a:extLst>
          </p:cNvPr>
          <p:cNvGrpSpPr/>
          <p:nvPr/>
        </p:nvGrpSpPr>
        <p:grpSpPr>
          <a:xfrm>
            <a:off x="3279991" y="2435227"/>
            <a:ext cx="244417" cy="258694"/>
            <a:chOff x="1098607" y="3056422"/>
            <a:chExt cx="244417" cy="258694"/>
          </a:xfrm>
        </p:grpSpPr>
        <p:sp>
          <p:nvSpPr>
            <p:cNvPr id="139" name="이등변 삼각형 138">
              <a:extLst>
                <a:ext uri="{FF2B5EF4-FFF2-40B4-BE49-F238E27FC236}">
                  <a16:creationId xmlns:a16="http://schemas.microsoft.com/office/drawing/2014/main" id="{C3FC28E6-666B-1C60-5F6A-2D76B3C1D77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0" name="그룹 139">
              <a:extLst>
                <a:ext uri="{FF2B5EF4-FFF2-40B4-BE49-F238E27FC236}">
                  <a16:creationId xmlns:a16="http://schemas.microsoft.com/office/drawing/2014/main" id="{8748EA51-6C02-BBCA-ED87-5677F17126D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41" name="Oval 593">
                <a:extLst>
                  <a:ext uri="{FF2B5EF4-FFF2-40B4-BE49-F238E27FC236}">
                    <a16:creationId xmlns:a16="http://schemas.microsoft.com/office/drawing/2014/main" id="{927B0210-DF45-6F6E-49D1-9A3AD64515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2" name="TextBox 14">
                <a:extLst>
                  <a:ext uri="{FF2B5EF4-FFF2-40B4-BE49-F238E27FC236}">
                    <a16:creationId xmlns:a16="http://schemas.microsoft.com/office/drawing/2014/main" id="{56247AFD-99BF-F02E-9867-84F3F32A5CB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143" name="그림 142">
            <a:extLst>
              <a:ext uri="{FF2B5EF4-FFF2-40B4-BE49-F238E27FC236}">
                <a16:creationId xmlns:a16="http://schemas.microsoft.com/office/drawing/2014/main" id="{81302B95-BC7A-D198-6EE9-8170853897E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849282" y="3672693"/>
            <a:ext cx="765615" cy="288135"/>
          </a:xfrm>
          <a:prstGeom prst="rect">
            <a:avLst/>
          </a:prstGeom>
        </p:spPr>
      </p:pic>
      <p:grpSp>
        <p:nvGrpSpPr>
          <p:cNvPr id="144" name="그룹 143">
            <a:extLst>
              <a:ext uri="{FF2B5EF4-FFF2-40B4-BE49-F238E27FC236}">
                <a16:creationId xmlns:a16="http://schemas.microsoft.com/office/drawing/2014/main" id="{5BBC08B6-9363-BF8C-EDA4-12392DE614C7}"/>
              </a:ext>
            </a:extLst>
          </p:cNvPr>
          <p:cNvGrpSpPr/>
          <p:nvPr/>
        </p:nvGrpSpPr>
        <p:grpSpPr>
          <a:xfrm rot="5400000">
            <a:off x="1673588" y="236133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5" name="이등변 삼각형 144">
              <a:extLst>
                <a:ext uri="{FF2B5EF4-FFF2-40B4-BE49-F238E27FC236}">
                  <a16:creationId xmlns:a16="http://schemas.microsoft.com/office/drawing/2014/main" id="{4CAF4465-8B27-685F-6DE2-A12E6F28798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6" name="Oval 593">
              <a:extLst>
                <a:ext uri="{FF2B5EF4-FFF2-40B4-BE49-F238E27FC236}">
                  <a16:creationId xmlns:a16="http://schemas.microsoft.com/office/drawing/2014/main" id="{EAE06E53-01AB-78EA-21C9-CEB997E31D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sp>
        <p:nvSpPr>
          <p:cNvPr id="147" name="직사각형 146">
            <a:extLst>
              <a:ext uri="{FF2B5EF4-FFF2-40B4-BE49-F238E27FC236}">
                <a16:creationId xmlns:a16="http://schemas.microsoft.com/office/drawing/2014/main" id="{72A8B2CA-6D4E-E13C-D56A-49CA239F49EF}"/>
              </a:ext>
            </a:extLst>
          </p:cNvPr>
          <p:cNvSpPr/>
          <p:nvPr/>
        </p:nvSpPr>
        <p:spPr>
          <a:xfrm>
            <a:off x="472477" y="2926754"/>
            <a:ext cx="1764757" cy="562157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48" name="그룹 147">
            <a:extLst>
              <a:ext uri="{FF2B5EF4-FFF2-40B4-BE49-F238E27FC236}">
                <a16:creationId xmlns:a16="http://schemas.microsoft.com/office/drawing/2014/main" id="{A6940BC9-6013-27BD-9899-FBF25208C305}"/>
              </a:ext>
            </a:extLst>
          </p:cNvPr>
          <p:cNvGrpSpPr/>
          <p:nvPr/>
        </p:nvGrpSpPr>
        <p:grpSpPr>
          <a:xfrm>
            <a:off x="2576613" y="3725969"/>
            <a:ext cx="278496" cy="200053"/>
            <a:chOff x="1014019" y="2643309"/>
            <a:chExt cx="278496" cy="200053"/>
          </a:xfrm>
        </p:grpSpPr>
        <p:sp>
          <p:nvSpPr>
            <p:cNvPr id="149" name="이등변 삼각형 148">
              <a:extLst>
                <a:ext uri="{FF2B5EF4-FFF2-40B4-BE49-F238E27FC236}">
                  <a16:creationId xmlns:a16="http://schemas.microsoft.com/office/drawing/2014/main" id="{A49FFEA2-A8D9-F179-8B9C-1458D94B7DA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0" name="그룹 149">
              <a:extLst>
                <a:ext uri="{FF2B5EF4-FFF2-40B4-BE49-F238E27FC236}">
                  <a16:creationId xmlns:a16="http://schemas.microsoft.com/office/drawing/2014/main" id="{CCF31F90-28E0-B0C4-A2ED-B9BEB644B739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51" name="Oval 593">
                <a:extLst>
                  <a:ext uri="{FF2B5EF4-FFF2-40B4-BE49-F238E27FC236}">
                    <a16:creationId xmlns:a16="http://schemas.microsoft.com/office/drawing/2014/main" id="{F7287C3E-3C9C-E42E-43E0-0AE925D99E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2" name="TextBox 14">
                <a:extLst>
                  <a:ext uri="{FF2B5EF4-FFF2-40B4-BE49-F238E27FC236}">
                    <a16:creationId xmlns:a16="http://schemas.microsoft.com/office/drawing/2014/main" id="{1EE28C69-D729-278C-F659-BA6136A5413A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53" name="사각형: 둥근 모서리 152">
            <a:extLst>
              <a:ext uri="{FF2B5EF4-FFF2-40B4-BE49-F238E27FC236}">
                <a16:creationId xmlns:a16="http://schemas.microsoft.com/office/drawing/2014/main" id="{80644710-27F3-9B8C-CE10-3173E70132F3}"/>
              </a:ext>
            </a:extLst>
          </p:cNvPr>
          <p:cNvSpPr/>
          <p:nvPr/>
        </p:nvSpPr>
        <p:spPr>
          <a:xfrm>
            <a:off x="5208697" y="2300074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154" name="그래픽 153" descr="다운로드 윤곽선">
            <a:extLst>
              <a:ext uri="{FF2B5EF4-FFF2-40B4-BE49-F238E27FC236}">
                <a16:creationId xmlns:a16="http://schemas.microsoft.com/office/drawing/2014/main" id="{2EFC9B05-D781-378B-B93F-761B9A808ECE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5244189" y="2313037"/>
            <a:ext cx="204905" cy="204905"/>
          </a:xfrm>
          <a:prstGeom prst="rect">
            <a:avLst/>
          </a:prstGeom>
        </p:spPr>
      </p:pic>
      <p:grpSp>
        <p:nvGrpSpPr>
          <p:cNvPr id="155" name="그룹 154">
            <a:extLst>
              <a:ext uri="{FF2B5EF4-FFF2-40B4-BE49-F238E27FC236}">
                <a16:creationId xmlns:a16="http://schemas.microsoft.com/office/drawing/2014/main" id="{C5393611-4490-5CCE-D123-2901C1479B7A}"/>
              </a:ext>
            </a:extLst>
          </p:cNvPr>
          <p:cNvGrpSpPr/>
          <p:nvPr/>
        </p:nvGrpSpPr>
        <p:grpSpPr>
          <a:xfrm>
            <a:off x="4945870" y="2321327"/>
            <a:ext cx="278496" cy="200053"/>
            <a:chOff x="1014019" y="2643309"/>
            <a:chExt cx="278496" cy="200053"/>
          </a:xfrm>
        </p:grpSpPr>
        <p:sp>
          <p:nvSpPr>
            <p:cNvPr id="156" name="이등변 삼각형 155">
              <a:extLst>
                <a:ext uri="{FF2B5EF4-FFF2-40B4-BE49-F238E27FC236}">
                  <a16:creationId xmlns:a16="http://schemas.microsoft.com/office/drawing/2014/main" id="{FCF363BA-E0C3-A57A-3271-40967CE1D9FD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7" name="그룹 156">
              <a:extLst>
                <a:ext uri="{FF2B5EF4-FFF2-40B4-BE49-F238E27FC236}">
                  <a16:creationId xmlns:a16="http://schemas.microsoft.com/office/drawing/2014/main" id="{1CDD04E7-3FD6-D91D-90F2-44E8442E1626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58" name="Oval 593">
                <a:extLst>
                  <a:ext uri="{FF2B5EF4-FFF2-40B4-BE49-F238E27FC236}">
                    <a16:creationId xmlns:a16="http://schemas.microsoft.com/office/drawing/2014/main" id="{FC265095-584E-8D77-8B1E-AA47D0E56B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9" name="TextBox 14">
                <a:extLst>
                  <a:ext uri="{FF2B5EF4-FFF2-40B4-BE49-F238E27FC236}">
                    <a16:creationId xmlns:a16="http://schemas.microsoft.com/office/drawing/2014/main" id="{5CA29274-23DD-F0A9-B13F-2A4A743DA920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67" name="TextBox 166">
            <a:extLst>
              <a:ext uri="{FF2B5EF4-FFF2-40B4-BE49-F238E27FC236}">
                <a16:creationId xmlns:a16="http://schemas.microsoft.com/office/drawing/2014/main" id="{7F320976-FFC4-11DD-4805-A8E6B5E2B787}"/>
              </a:ext>
            </a:extLst>
          </p:cNvPr>
          <p:cNvSpPr txBox="1"/>
          <p:nvPr/>
        </p:nvSpPr>
        <p:spPr>
          <a:xfrm>
            <a:off x="3832661" y="105738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작성자</a:t>
            </a:r>
            <a:endParaRPr lang="en-US" altLang="ko-KR" sz="900"/>
          </a:p>
        </p:txBody>
      </p:sp>
      <p:sp>
        <p:nvSpPr>
          <p:cNvPr id="168" name="사각형: 둥근 모서리 167">
            <a:extLst>
              <a:ext uri="{FF2B5EF4-FFF2-40B4-BE49-F238E27FC236}">
                <a16:creationId xmlns:a16="http://schemas.microsoft.com/office/drawing/2014/main" id="{165993BC-56B1-238A-9A6B-9EB711D681AF}"/>
              </a:ext>
            </a:extLst>
          </p:cNvPr>
          <p:cNvSpPr/>
          <p:nvPr/>
        </p:nvSpPr>
        <p:spPr>
          <a:xfrm>
            <a:off x="4567745" y="1091501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69" name="사각형: 둥근 모서리 168">
            <a:extLst>
              <a:ext uri="{FF2B5EF4-FFF2-40B4-BE49-F238E27FC236}">
                <a16:creationId xmlns:a16="http://schemas.microsoft.com/office/drawing/2014/main" id="{A686A20B-4706-BFBB-C28F-4BACF90A16E2}"/>
              </a:ext>
            </a:extLst>
          </p:cNvPr>
          <p:cNvSpPr/>
          <p:nvPr/>
        </p:nvSpPr>
        <p:spPr>
          <a:xfrm>
            <a:off x="5653667" y="1091709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70" name="그래픽 169" descr="돋보기 단색으로 채워진">
            <a:extLst>
              <a:ext uri="{FF2B5EF4-FFF2-40B4-BE49-F238E27FC236}">
                <a16:creationId xmlns:a16="http://schemas.microsoft.com/office/drawing/2014/main" id="{1CFC1440-321B-9D8B-677A-01363988004B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6712841" y="1133075"/>
            <a:ext cx="145373" cy="147683"/>
          </a:xfrm>
          <a:prstGeom prst="rect">
            <a:avLst/>
          </a:prstGeom>
        </p:spPr>
      </p:pic>
      <p:grpSp>
        <p:nvGrpSpPr>
          <p:cNvPr id="175" name="그룹 174">
            <a:extLst>
              <a:ext uri="{FF2B5EF4-FFF2-40B4-BE49-F238E27FC236}">
                <a16:creationId xmlns:a16="http://schemas.microsoft.com/office/drawing/2014/main" id="{CF1B6767-403D-342C-C5F5-17EB0F29B7DE}"/>
              </a:ext>
            </a:extLst>
          </p:cNvPr>
          <p:cNvGrpSpPr/>
          <p:nvPr/>
        </p:nvGrpSpPr>
        <p:grpSpPr>
          <a:xfrm rot="5400000">
            <a:off x="6901223" y="10849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6" name="이등변 삼각형 175">
              <a:extLst>
                <a:ext uri="{FF2B5EF4-FFF2-40B4-BE49-F238E27FC236}">
                  <a16:creationId xmlns:a16="http://schemas.microsoft.com/office/drawing/2014/main" id="{8D755713-9673-12CD-AAAA-7B4AA36B61C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77" name="Oval 593">
              <a:extLst>
                <a:ext uri="{FF2B5EF4-FFF2-40B4-BE49-F238E27FC236}">
                  <a16:creationId xmlns:a16="http://schemas.microsoft.com/office/drawing/2014/main" id="{A3B32E8A-3FE9-996F-9E6C-79B87DC671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181" name="그룹 180">
            <a:extLst>
              <a:ext uri="{FF2B5EF4-FFF2-40B4-BE49-F238E27FC236}">
                <a16:creationId xmlns:a16="http://schemas.microsoft.com/office/drawing/2014/main" id="{6953202B-C6F8-D694-DB8C-1FD5BB5EFA54}"/>
              </a:ext>
            </a:extLst>
          </p:cNvPr>
          <p:cNvGrpSpPr/>
          <p:nvPr/>
        </p:nvGrpSpPr>
        <p:grpSpPr>
          <a:xfrm>
            <a:off x="2098259" y="2691614"/>
            <a:ext cx="244417" cy="258694"/>
            <a:chOff x="1098607" y="3056422"/>
            <a:chExt cx="244417" cy="258694"/>
          </a:xfrm>
        </p:grpSpPr>
        <p:sp>
          <p:nvSpPr>
            <p:cNvPr id="182" name="이등변 삼각형 181">
              <a:extLst>
                <a:ext uri="{FF2B5EF4-FFF2-40B4-BE49-F238E27FC236}">
                  <a16:creationId xmlns:a16="http://schemas.microsoft.com/office/drawing/2014/main" id="{1DB8027B-9C06-275A-0058-707EC0FAAFD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83" name="그룹 182">
              <a:extLst>
                <a:ext uri="{FF2B5EF4-FFF2-40B4-BE49-F238E27FC236}">
                  <a16:creationId xmlns:a16="http://schemas.microsoft.com/office/drawing/2014/main" id="{69C77929-309C-8916-1952-B9388D22CCF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84" name="Oval 593">
                <a:extLst>
                  <a:ext uri="{FF2B5EF4-FFF2-40B4-BE49-F238E27FC236}">
                    <a16:creationId xmlns:a16="http://schemas.microsoft.com/office/drawing/2014/main" id="{9720661D-81B9-FAA9-F62B-84EDC521D5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85" name="TextBox 14">
                <a:extLst>
                  <a:ext uri="{FF2B5EF4-FFF2-40B4-BE49-F238E27FC236}">
                    <a16:creationId xmlns:a16="http://schemas.microsoft.com/office/drawing/2014/main" id="{F877F606-A339-FA7B-225E-8CFA2AD1C00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6A392A7-E8B3-EB0C-F326-DE6634D0C54E}"/>
              </a:ext>
            </a:extLst>
          </p:cNvPr>
          <p:cNvSpPr txBox="1"/>
          <p:nvPr/>
        </p:nvSpPr>
        <p:spPr>
          <a:xfrm>
            <a:off x="3846054" y="1361596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주문 번호</a:t>
            </a:r>
            <a:endParaRPr lang="en-US" altLang="ko-KR" sz="900"/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CEAEA8CD-4349-2DA1-2E46-C3B1E5469064}"/>
              </a:ext>
            </a:extLst>
          </p:cNvPr>
          <p:cNvSpPr/>
          <p:nvPr/>
        </p:nvSpPr>
        <p:spPr>
          <a:xfrm>
            <a:off x="4563996" y="1404342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입력</a:t>
            </a:r>
          </a:p>
        </p:txBody>
      </p:sp>
      <p:grpSp>
        <p:nvGrpSpPr>
          <p:cNvPr id="9" name="그룹 8">
            <a:extLst>
              <a:ext uri="{FF2B5EF4-FFF2-40B4-BE49-F238E27FC236}">
                <a16:creationId xmlns:a16="http://schemas.microsoft.com/office/drawing/2014/main" id="{32E125F6-EB8C-B8A1-C0FC-F5B1A7A2B44E}"/>
              </a:ext>
            </a:extLst>
          </p:cNvPr>
          <p:cNvGrpSpPr/>
          <p:nvPr/>
        </p:nvGrpSpPr>
        <p:grpSpPr>
          <a:xfrm rot="5400000">
            <a:off x="5602569" y="138258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" name="이등변 삼각형 9">
              <a:extLst>
                <a:ext uri="{FF2B5EF4-FFF2-40B4-BE49-F238E27FC236}">
                  <a16:creationId xmlns:a16="http://schemas.microsoft.com/office/drawing/2014/main" id="{A0F5F9CA-0729-B1D0-55DF-1E000CBE4A8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" name="Oval 593">
              <a:extLst>
                <a:ext uri="{FF2B5EF4-FFF2-40B4-BE49-F238E27FC236}">
                  <a16:creationId xmlns:a16="http://schemas.microsoft.com/office/drawing/2014/main" id="{D77D97C0-8C52-A67F-9748-B496DD720F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504945509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88951135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후기 상세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05845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 있을 시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92150166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08902111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후기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AD-08-0017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114</a:t>
            </a:fld>
            <a:endParaRPr lang="ko-KR" altLang="en-US"/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F08ED970-ED18-0389-1C93-10EAAB343F5F}"/>
              </a:ext>
            </a:extLst>
          </p:cNvPr>
          <p:cNvSpPr txBox="1"/>
          <p:nvPr/>
        </p:nvSpPr>
        <p:spPr>
          <a:xfrm>
            <a:off x="336150" y="617555"/>
            <a:ext cx="227621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후기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102" name="직선 연결선 101">
            <a:extLst>
              <a:ext uri="{FF2B5EF4-FFF2-40B4-BE49-F238E27FC236}">
                <a16:creationId xmlns:a16="http://schemas.microsoft.com/office/drawing/2014/main" id="{9FB27DD3-B16C-9671-E44B-EFF757551593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03" name="그룹 102">
            <a:extLst>
              <a:ext uri="{FF2B5EF4-FFF2-40B4-BE49-F238E27FC236}">
                <a16:creationId xmlns:a16="http://schemas.microsoft.com/office/drawing/2014/main" id="{2A944AC9-00EF-1602-FD6E-8290898A54E6}"/>
              </a:ext>
            </a:extLst>
          </p:cNvPr>
          <p:cNvGrpSpPr/>
          <p:nvPr/>
        </p:nvGrpSpPr>
        <p:grpSpPr>
          <a:xfrm rot="5400000">
            <a:off x="2576177" y="6138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4" name="이등변 삼각형 103">
              <a:extLst>
                <a:ext uri="{FF2B5EF4-FFF2-40B4-BE49-F238E27FC236}">
                  <a16:creationId xmlns:a16="http://schemas.microsoft.com/office/drawing/2014/main" id="{5091D6A6-0BED-DB5C-95A3-E9F9DBF5DA4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5" name="Oval 593">
              <a:extLst>
                <a:ext uri="{FF2B5EF4-FFF2-40B4-BE49-F238E27FC236}">
                  <a16:creationId xmlns:a16="http://schemas.microsoft.com/office/drawing/2014/main" id="{6AF9F72F-A089-11E6-B123-867A38BD9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27CA0750-57DA-1876-BBC8-9372383FC5F0}"/>
              </a:ext>
            </a:extLst>
          </p:cNvPr>
          <p:cNvSpPr txBox="1"/>
          <p:nvPr/>
        </p:nvSpPr>
        <p:spPr>
          <a:xfrm>
            <a:off x="589739" y="1493371"/>
            <a:ext cx="1023602" cy="452431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후기 제목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후기 코드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주문 번호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쇼핑몰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후기 내용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작성자명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작성자 </a:t>
            </a:r>
            <a:r>
              <a:rPr lang="en-US" altLang="ko-KR" sz="900"/>
              <a:t>ID</a:t>
            </a:r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작성 일자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 err="1"/>
              <a:t>별점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숨김 처리</a:t>
            </a:r>
            <a:endParaRPr lang="en-US" altLang="ko-KR" sz="900"/>
          </a:p>
          <a:p>
            <a:endParaRPr lang="en-US" altLang="ko-KR" sz="900"/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5641857D-0635-A7D7-5E1E-596DA00F47C9}"/>
              </a:ext>
            </a:extLst>
          </p:cNvPr>
          <p:cNvSpPr/>
          <p:nvPr/>
        </p:nvSpPr>
        <p:spPr>
          <a:xfrm>
            <a:off x="3359369" y="6057489"/>
            <a:ext cx="533400" cy="22161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20D243E0-7132-222A-198E-0996EC498DEC}"/>
              </a:ext>
            </a:extLst>
          </p:cNvPr>
          <p:cNvSpPr/>
          <p:nvPr/>
        </p:nvSpPr>
        <p:spPr>
          <a:xfrm>
            <a:off x="2763804" y="6057489"/>
            <a:ext cx="533400" cy="22161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C74E03E4-5585-68CB-CFE3-B00F57DFF585}"/>
              </a:ext>
            </a:extLst>
          </p:cNvPr>
          <p:cNvSpPr/>
          <p:nvPr/>
        </p:nvSpPr>
        <p:spPr>
          <a:xfrm>
            <a:off x="1428656" y="1490052"/>
            <a:ext cx="226305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상품 후기입니다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.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C574066D-303B-CF52-5FE7-CF7645291C16}"/>
              </a:ext>
            </a:extLst>
          </p:cNvPr>
          <p:cNvSpPr/>
          <p:nvPr/>
        </p:nvSpPr>
        <p:spPr>
          <a:xfrm>
            <a:off x="1428656" y="1886628"/>
            <a:ext cx="96170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RV_SO_002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29391577-B9AC-7B01-7BA1-C33C776FEBBB}"/>
              </a:ext>
            </a:extLst>
          </p:cNvPr>
          <p:cNvSpPr/>
          <p:nvPr/>
        </p:nvSpPr>
        <p:spPr>
          <a:xfrm>
            <a:off x="1428656" y="2729669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맥도날드 서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..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8A1C6763-AD45-C715-18DA-7E5ED93F8110}"/>
              </a:ext>
            </a:extLst>
          </p:cNvPr>
          <p:cNvSpPr/>
          <p:nvPr/>
        </p:nvSpPr>
        <p:spPr>
          <a:xfrm>
            <a:off x="2462242" y="2729669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SS_MD01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20ADCE6B-E68A-D56F-8AAB-2E46D904FA1D}"/>
              </a:ext>
            </a:extLst>
          </p:cNvPr>
          <p:cNvSpPr/>
          <p:nvPr/>
        </p:nvSpPr>
        <p:spPr>
          <a:xfrm>
            <a:off x="1430053" y="3131798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빅맥 세트</a:t>
            </a:r>
          </a:p>
        </p:txBody>
      </p:sp>
      <p:sp>
        <p:nvSpPr>
          <p:cNvPr id="14" name="사각형: 둥근 모서리 13">
            <a:extLst>
              <a:ext uri="{FF2B5EF4-FFF2-40B4-BE49-F238E27FC236}">
                <a16:creationId xmlns:a16="http://schemas.microsoft.com/office/drawing/2014/main" id="{D54EEB81-327E-F2E0-6BC1-C7D1AB0ADD29}"/>
              </a:ext>
            </a:extLst>
          </p:cNvPr>
          <p:cNvSpPr/>
          <p:nvPr/>
        </p:nvSpPr>
        <p:spPr>
          <a:xfrm>
            <a:off x="2463639" y="3131798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SS_MD_BMS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5" name="사각형: 둥근 모서리 14">
            <a:extLst>
              <a:ext uri="{FF2B5EF4-FFF2-40B4-BE49-F238E27FC236}">
                <a16:creationId xmlns:a16="http://schemas.microsoft.com/office/drawing/2014/main" id="{2E829685-9E8E-63B0-195F-DED2DB497971}"/>
              </a:ext>
            </a:extLst>
          </p:cNvPr>
          <p:cNvSpPr/>
          <p:nvPr/>
        </p:nvSpPr>
        <p:spPr>
          <a:xfrm>
            <a:off x="1428655" y="3552354"/>
            <a:ext cx="226305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6" name="사각형: 둥근 모서리 15">
            <a:extLst>
              <a:ext uri="{FF2B5EF4-FFF2-40B4-BE49-F238E27FC236}">
                <a16:creationId xmlns:a16="http://schemas.microsoft.com/office/drawing/2014/main" id="{5A7D457A-3B9C-2DE0-3247-49501093D4E8}"/>
              </a:ext>
            </a:extLst>
          </p:cNvPr>
          <p:cNvSpPr/>
          <p:nvPr/>
        </p:nvSpPr>
        <p:spPr>
          <a:xfrm>
            <a:off x="1427258" y="3967886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홍길동</a:t>
            </a:r>
          </a:p>
        </p:txBody>
      </p:sp>
      <p:sp>
        <p:nvSpPr>
          <p:cNvPr id="17" name="사각형: 둥근 모서리 16">
            <a:extLst>
              <a:ext uri="{FF2B5EF4-FFF2-40B4-BE49-F238E27FC236}">
                <a16:creationId xmlns:a16="http://schemas.microsoft.com/office/drawing/2014/main" id="{AA3C2E36-A7F5-E32A-800B-B5FED6B0E886}"/>
              </a:ext>
            </a:extLst>
          </p:cNvPr>
          <p:cNvSpPr/>
          <p:nvPr/>
        </p:nvSpPr>
        <p:spPr>
          <a:xfrm>
            <a:off x="1428655" y="4370015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test1111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7CA6DE44-0485-3F28-D829-D2954114037F}"/>
              </a:ext>
            </a:extLst>
          </p:cNvPr>
          <p:cNvSpPr/>
          <p:nvPr/>
        </p:nvSpPr>
        <p:spPr>
          <a:xfrm>
            <a:off x="1425542" y="4798635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2023-03-15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9" name="사각형: 둥근 모서리 18">
            <a:extLst>
              <a:ext uri="{FF2B5EF4-FFF2-40B4-BE49-F238E27FC236}">
                <a16:creationId xmlns:a16="http://schemas.microsoft.com/office/drawing/2014/main" id="{CB68BCAF-D95F-F4E1-9F1A-1277E2CC705B}"/>
              </a:ext>
            </a:extLst>
          </p:cNvPr>
          <p:cNvSpPr/>
          <p:nvPr/>
        </p:nvSpPr>
        <p:spPr>
          <a:xfrm>
            <a:off x="1435067" y="5197201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4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0" name="Box">
            <a:extLst>
              <a:ext uri="{FF2B5EF4-FFF2-40B4-BE49-F238E27FC236}">
                <a16:creationId xmlns:a16="http://schemas.microsoft.com/office/drawing/2014/main" id="{3C924A33-01BD-A8FD-4067-0F75EF84343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425300" y="5661598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61F3821B-783A-B87B-2251-7B80E8E8C273}"/>
              </a:ext>
            </a:extLst>
          </p:cNvPr>
          <p:cNvSpPr txBox="1"/>
          <p:nvPr/>
        </p:nvSpPr>
        <p:spPr>
          <a:xfrm>
            <a:off x="1541650" y="5605713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숨김</a:t>
            </a:r>
          </a:p>
        </p:txBody>
      </p:sp>
      <p:pic>
        <p:nvPicPr>
          <p:cNvPr id="22" name="그래픽 21" descr="확인 표시 단색으로 채워진">
            <a:extLst>
              <a:ext uri="{FF2B5EF4-FFF2-40B4-BE49-F238E27FC236}">
                <a16:creationId xmlns:a16="http://schemas.microsoft.com/office/drawing/2014/main" id="{D7979798-AD5A-91DC-8F13-E459D3297DBA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448227" y="5657646"/>
            <a:ext cx="82916" cy="126261"/>
          </a:xfrm>
          <a:prstGeom prst="rect">
            <a:avLst/>
          </a:prstGeom>
        </p:spPr>
      </p:pic>
      <p:grpSp>
        <p:nvGrpSpPr>
          <p:cNvPr id="23" name="그룹 22">
            <a:extLst>
              <a:ext uri="{FF2B5EF4-FFF2-40B4-BE49-F238E27FC236}">
                <a16:creationId xmlns:a16="http://schemas.microsoft.com/office/drawing/2014/main" id="{841378C3-77D2-0905-E746-5142A954674F}"/>
              </a:ext>
            </a:extLst>
          </p:cNvPr>
          <p:cNvGrpSpPr/>
          <p:nvPr/>
        </p:nvGrpSpPr>
        <p:grpSpPr>
          <a:xfrm>
            <a:off x="2939891" y="5783907"/>
            <a:ext cx="244417" cy="258694"/>
            <a:chOff x="1098607" y="3056422"/>
            <a:chExt cx="244417" cy="258694"/>
          </a:xfrm>
        </p:grpSpPr>
        <p:sp>
          <p:nvSpPr>
            <p:cNvPr id="24" name="이등변 삼각형 23">
              <a:extLst>
                <a:ext uri="{FF2B5EF4-FFF2-40B4-BE49-F238E27FC236}">
                  <a16:creationId xmlns:a16="http://schemas.microsoft.com/office/drawing/2014/main" id="{74A30066-7BAC-DD1E-24CC-395A02E4850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5" name="그룹 24">
              <a:extLst>
                <a:ext uri="{FF2B5EF4-FFF2-40B4-BE49-F238E27FC236}">
                  <a16:creationId xmlns:a16="http://schemas.microsoft.com/office/drawing/2014/main" id="{9419AA07-0709-41DA-2899-0A7C7AEE3B6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6" name="Oval 593">
                <a:extLst>
                  <a:ext uri="{FF2B5EF4-FFF2-40B4-BE49-F238E27FC236}">
                    <a16:creationId xmlns:a16="http://schemas.microsoft.com/office/drawing/2014/main" id="{67525A68-7FA3-7212-BD7B-E19314B4CA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7" name="TextBox 14">
                <a:extLst>
                  <a:ext uri="{FF2B5EF4-FFF2-40B4-BE49-F238E27FC236}">
                    <a16:creationId xmlns:a16="http://schemas.microsoft.com/office/drawing/2014/main" id="{DBAE3077-C479-9E9F-38F9-450999799B8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53274BFA-84FF-2C68-F858-3B6AF0269DA8}"/>
              </a:ext>
            </a:extLst>
          </p:cNvPr>
          <p:cNvGrpSpPr/>
          <p:nvPr/>
        </p:nvGrpSpPr>
        <p:grpSpPr>
          <a:xfrm>
            <a:off x="3556177" y="5778513"/>
            <a:ext cx="244417" cy="258694"/>
            <a:chOff x="1098607" y="3056422"/>
            <a:chExt cx="244417" cy="258694"/>
          </a:xfrm>
        </p:grpSpPr>
        <p:sp>
          <p:nvSpPr>
            <p:cNvPr id="29" name="이등변 삼각형 28">
              <a:extLst>
                <a:ext uri="{FF2B5EF4-FFF2-40B4-BE49-F238E27FC236}">
                  <a16:creationId xmlns:a16="http://schemas.microsoft.com/office/drawing/2014/main" id="{3373541C-100B-3D4C-02AA-69FBA7388B4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0" name="그룹 29">
              <a:extLst>
                <a:ext uri="{FF2B5EF4-FFF2-40B4-BE49-F238E27FC236}">
                  <a16:creationId xmlns:a16="http://schemas.microsoft.com/office/drawing/2014/main" id="{252C19E5-0479-D576-E49F-C28CF61F69E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1" name="Oval 593">
                <a:extLst>
                  <a:ext uri="{FF2B5EF4-FFF2-40B4-BE49-F238E27FC236}">
                    <a16:creationId xmlns:a16="http://schemas.microsoft.com/office/drawing/2014/main" id="{592AF30C-FED5-112E-F3E9-70AA115C2E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2" name="TextBox 14">
                <a:extLst>
                  <a:ext uri="{FF2B5EF4-FFF2-40B4-BE49-F238E27FC236}">
                    <a16:creationId xmlns:a16="http://schemas.microsoft.com/office/drawing/2014/main" id="{3C7748B6-64D5-3AA9-0D0E-3A2CB3F924C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7A1D0DA8-154A-3E2B-A78B-47A24BB485C6}"/>
              </a:ext>
            </a:extLst>
          </p:cNvPr>
          <p:cNvSpPr txBox="1"/>
          <p:nvPr/>
        </p:nvSpPr>
        <p:spPr>
          <a:xfrm>
            <a:off x="7807043" y="1824980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34" name="직사각형 33">
            <a:extLst>
              <a:ext uri="{FF2B5EF4-FFF2-40B4-BE49-F238E27FC236}">
                <a16:creationId xmlns:a16="http://schemas.microsoft.com/office/drawing/2014/main" id="{0DB4D9DF-9DF7-F9A5-B251-EAD7B87A967F}"/>
              </a:ext>
            </a:extLst>
          </p:cNvPr>
          <p:cNvSpPr/>
          <p:nvPr/>
        </p:nvSpPr>
        <p:spPr>
          <a:xfrm>
            <a:off x="8059200" y="2364759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33AA2DD-466E-2283-1C92-8CA6771E5604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24000" y="2667878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59C63FE-D173-D920-B01B-883E224EC6FD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09493" y="332223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FAD2F98-CF11-4A16-921E-332E45CEFFDF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38673" y="332223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" name="Close Button">
            <a:extLst>
              <a:ext uri="{FF2B5EF4-FFF2-40B4-BE49-F238E27FC236}">
                <a16:creationId xmlns:a16="http://schemas.microsoft.com/office/drawing/2014/main" id="{628778BA-FDDE-E7BE-D55C-60B023DD2C27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88914" y="2444063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F45AF11-9A4E-267B-EA27-F95B3B90C164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59549" y="2816835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064D4DC-747E-6A27-28A0-5F7BECBB9AE9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59200" y="2383195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1" name="그룹 40">
            <a:extLst>
              <a:ext uri="{FF2B5EF4-FFF2-40B4-BE49-F238E27FC236}">
                <a16:creationId xmlns:a16="http://schemas.microsoft.com/office/drawing/2014/main" id="{FBC6F358-7654-A60D-4EF0-8922F4039ABD}"/>
              </a:ext>
            </a:extLst>
          </p:cNvPr>
          <p:cNvGrpSpPr/>
          <p:nvPr/>
        </p:nvGrpSpPr>
        <p:grpSpPr>
          <a:xfrm>
            <a:off x="10885221" y="2178352"/>
            <a:ext cx="244417" cy="258694"/>
            <a:chOff x="1098607" y="3056422"/>
            <a:chExt cx="244417" cy="258694"/>
          </a:xfrm>
        </p:grpSpPr>
        <p:sp>
          <p:nvSpPr>
            <p:cNvPr id="42" name="이등변 삼각형 41">
              <a:extLst>
                <a:ext uri="{FF2B5EF4-FFF2-40B4-BE49-F238E27FC236}">
                  <a16:creationId xmlns:a16="http://schemas.microsoft.com/office/drawing/2014/main" id="{733295E7-5C2F-622B-4A4C-722C763A9CA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3" name="그룹 42">
              <a:extLst>
                <a:ext uri="{FF2B5EF4-FFF2-40B4-BE49-F238E27FC236}">
                  <a16:creationId xmlns:a16="http://schemas.microsoft.com/office/drawing/2014/main" id="{BBAB408A-930C-79D8-6097-3A0BD824F0E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4" name="Oval 593">
                <a:extLst>
                  <a:ext uri="{FF2B5EF4-FFF2-40B4-BE49-F238E27FC236}">
                    <a16:creationId xmlns:a16="http://schemas.microsoft.com/office/drawing/2014/main" id="{24A62CEA-7AEF-CFD0-D539-EC99C28F4A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5" name="TextBox 14">
                <a:extLst>
                  <a:ext uri="{FF2B5EF4-FFF2-40B4-BE49-F238E27FC236}">
                    <a16:creationId xmlns:a16="http://schemas.microsoft.com/office/drawing/2014/main" id="{BF27B5B7-AC66-57DB-FA73-DA87DE41CD2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46" name="직사각형 45">
            <a:extLst>
              <a:ext uri="{FF2B5EF4-FFF2-40B4-BE49-F238E27FC236}">
                <a16:creationId xmlns:a16="http://schemas.microsoft.com/office/drawing/2014/main" id="{79EB3EFF-6176-9CDD-8909-D8C17CF0A978}"/>
              </a:ext>
            </a:extLst>
          </p:cNvPr>
          <p:cNvSpPr/>
          <p:nvPr/>
        </p:nvSpPr>
        <p:spPr>
          <a:xfrm>
            <a:off x="8056515" y="4246854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E23F631-3C94-27A9-CA66-FCB98D694ED5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21315" y="4549973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5F7EDF9-6EA7-0C44-E36F-70003C4110D9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06808" y="520432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95787BB-A1B3-9483-C764-B00D18A94F39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35988" y="520432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0" name="Close Button">
            <a:extLst>
              <a:ext uri="{FF2B5EF4-FFF2-40B4-BE49-F238E27FC236}">
                <a16:creationId xmlns:a16="http://schemas.microsoft.com/office/drawing/2014/main" id="{20FD00A9-6C56-954D-4BB0-A4F2D2430C24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86229" y="4326158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42C8824-4E8D-5110-5BA8-98B59C2F13E9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56864" y="4698930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5766FB0-01C6-CE44-CC51-2299857EFBC5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56515" y="4265290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53" name="그룹 52">
            <a:extLst>
              <a:ext uri="{FF2B5EF4-FFF2-40B4-BE49-F238E27FC236}">
                <a16:creationId xmlns:a16="http://schemas.microsoft.com/office/drawing/2014/main" id="{03CEBFA9-DBCE-08F3-DAA0-ED5218BC5A2F}"/>
              </a:ext>
            </a:extLst>
          </p:cNvPr>
          <p:cNvGrpSpPr/>
          <p:nvPr/>
        </p:nvGrpSpPr>
        <p:grpSpPr>
          <a:xfrm>
            <a:off x="8301361" y="4012850"/>
            <a:ext cx="244417" cy="258694"/>
            <a:chOff x="1098607" y="3056422"/>
            <a:chExt cx="244417" cy="258694"/>
          </a:xfrm>
        </p:grpSpPr>
        <p:sp>
          <p:nvSpPr>
            <p:cNvPr id="54" name="이등변 삼각형 53">
              <a:extLst>
                <a:ext uri="{FF2B5EF4-FFF2-40B4-BE49-F238E27FC236}">
                  <a16:creationId xmlns:a16="http://schemas.microsoft.com/office/drawing/2014/main" id="{B75305AE-1CAC-EAEE-343B-39B74207D93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5" name="그룹 54">
              <a:extLst>
                <a:ext uri="{FF2B5EF4-FFF2-40B4-BE49-F238E27FC236}">
                  <a16:creationId xmlns:a16="http://schemas.microsoft.com/office/drawing/2014/main" id="{9A37AF2B-2858-B573-4699-7F681ADAC41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6" name="Oval 593">
                <a:extLst>
                  <a:ext uri="{FF2B5EF4-FFF2-40B4-BE49-F238E27FC236}">
                    <a16:creationId xmlns:a16="http://schemas.microsoft.com/office/drawing/2014/main" id="{F8E134C3-F8CF-BBEF-0743-B12FEAA13B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7" name="TextBox 14">
                <a:extLst>
                  <a:ext uri="{FF2B5EF4-FFF2-40B4-BE49-F238E27FC236}">
                    <a16:creationId xmlns:a16="http://schemas.microsoft.com/office/drawing/2014/main" id="{DDCFDF82-EC9F-D0F1-D643-8C2F07C0E2F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5" name="사각형: 둥근 모서리 64">
            <a:extLst>
              <a:ext uri="{FF2B5EF4-FFF2-40B4-BE49-F238E27FC236}">
                <a16:creationId xmlns:a16="http://schemas.microsoft.com/office/drawing/2014/main" id="{F2F2589D-FA46-72B3-889D-AB2CD0AB8225}"/>
              </a:ext>
            </a:extLst>
          </p:cNvPr>
          <p:cNvSpPr/>
          <p:nvPr/>
        </p:nvSpPr>
        <p:spPr>
          <a:xfrm>
            <a:off x="3495193" y="3126564"/>
            <a:ext cx="44267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수량</a:t>
            </a:r>
          </a:p>
        </p:txBody>
      </p:sp>
      <p:sp>
        <p:nvSpPr>
          <p:cNvPr id="66" name="사각형: 둥근 모서리 65">
            <a:extLst>
              <a:ext uri="{FF2B5EF4-FFF2-40B4-BE49-F238E27FC236}">
                <a16:creationId xmlns:a16="http://schemas.microsoft.com/office/drawing/2014/main" id="{66009379-F5E4-D4FD-C960-BC3D2B7F55E0}"/>
              </a:ext>
            </a:extLst>
          </p:cNvPr>
          <p:cNvSpPr/>
          <p:nvPr/>
        </p:nvSpPr>
        <p:spPr>
          <a:xfrm>
            <a:off x="4785416" y="2715254"/>
            <a:ext cx="1089501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빅맥 세트</a:t>
            </a:r>
          </a:p>
        </p:txBody>
      </p:sp>
      <p:sp>
        <p:nvSpPr>
          <p:cNvPr id="67" name="사각형: 둥근 모서리 66">
            <a:extLst>
              <a:ext uri="{FF2B5EF4-FFF2-40B4-BE49-F238E27FC236}">
                <a16:creationId xmlns:a16="http://schemas.microsoft.com/office/drawing/2014/main" id="{57C5197C-B448-76EC-EC50-C83A8EEBF0C0}"/>
              </a:ext>
            </a:extLst>
          </p:cNvPr>
          <p:cNvSpPr/>
          <p:nvPr/>
        </p:nvSpPr>
        <p:spPr>
          <a:xfrm>
            <a:off x="5953206" y="2715254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SS_MD_BMS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8" name="사각형: 둥근 모서리 67">
            <a:extLst>
              <a:ext uri="{FF2B5EF4-FFF2-40B4-BE49-F238E27FC236}">
                <a16:creationId xmlns:a16="http://schemas.microsoft.com/office/drawing/2014/main" id="{1A85A0EA-FFA4-B115-5CB1-068C14EBAA27}"/>
              </a:ext>
            </a:extLst>
          </p:cNvPr>
          <p:cNvSpPr/>
          <p:nvPr/>
        </p:nvSpPr>
        <p:spPr>
          <a:xfrm>
            <a:off x="6984760" y="2710020"/>
            <a:ext cx="44267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9" name="사각형: 둥근 모서리 68">
            <a:extLst>
              <a:ext uri="{FF2B5EF4-FFF2-40B4-BE49-F238E27FC236}">
                <a16:creationId xmlns:a16="http://schemas.microsoft.com/office/drawing/2014/main" id="{B3F25665-B42F-B6B1-8099-C0559FCA6214}"/>
              </a:ext>
            </a:extLst>
          </p:cNvPr>
          <p:cNvSpPr/>
          <p:nvPr/>
        </p:nvSpPr>
        <p:spPr>
          <a:xfrm>
            <a:off x="4785416" y="3038898"/>
            <a:ext cx="1089501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맥모닝 세트</a:t>
            </a:r>
          </a:p>
        </p:txBody>
      </p:sp>
      <p:sp>
        <p:nvSpPr>
          <p:cNvPr id="70" name="사각형: 둥근 모서리 69">
            <a:extLst>
              <a:ext uri="{FF2B5EF4-FFF2-40B4-BE49-F238E27FC236}">
                <a16:creationId xmlns:a16="http://schemas.microsoft.com/office/drawing/2014/main" id="{0E2677B7-0423-D7F5-6074-3C31EA54D173}"/>
              </a:ext>
            </a:extLst>
          </p:cNvPr>
          <p:cNvSpPr/>
          <p:nvPr/>
        </p:nvSpPr>
        <p:spPr>
          <a:xfrm>
            <a:off x="5953206" y="3038898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SS_MD_MMS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1" name="사각형: 둥근 모서리 70">
            <a:extLst>
              <a:ext uri="{FF2B5EF4-FFF2-40B4-BE49-F238E27FC236}">
                <a16:creationId xmlns:a16="http://schemas.microsoft.com/office/drawing/2014/main" id="{1FD33EA2-7E77-AD0C-06C6-B2D3B8922318}"/>
              </a:ext>
            </a:extLst>
          </p:cNvPr>
          <p:cNvSpPr/>
          <p:nvPr/>
        </p:nvSpPr>
        <p:spPr>
          <a:xfrm>
            <a:off x="6984760" y="3033664"/>
            <a:ext cx="44267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2" name="사각형: 둥근 모서리 71">
            <a:extLst>
              <a:ext uri="{FF2B5EF4-FFF2-40B4-BE49-F238E27FC236}">
                <a16:creationId xmlns:a16="http://schemas.microsoft.com/office/drawing/2014/main" id="{C046C2F2-279B-3FA0-1371-5B68CB03DDC1}"/>
              </a:ext>
            </a:extLst>
          </p:cNvPr>
          <p:cNvSpPr/>
          <p:nvPr/>
        </p:nvSpPr>
        <p:spPr>
          <a:xfrm>
            <a:off x="4785416" y="3357308"/>
            <a:ext cx="1089501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상하이버거 세트</a:t>
            </a:r>
          </a:p>
        </p:txBody>
      </p:sp>
      <p:sp>
        <p:nvSpPr>
          <p:cNvPr id="73" name="사각형: 둥근 모서리 72">
            <a:extLst>
              <a:ext uri="{FF2B5EF4-FFF2-40B4-BE49-F238E27FC236}">
                <a16:creationId xmlns:a16="http://schemas.microsoft.com/office/drawing/2014/main" id="{D161DFA7-ACC4-689A-B4D2-D23369F06450}"/>
              </a:ext>
            </a:extLst>
          </p:cNvPr>
          <p:cNvSpPr/>
          <p:nvPr/>
        </p:nvSpPr>
        <p:spPr>
          <a:xfrm>
            <a:off x="5953206" y="3357308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SS_MD_SBS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4" name="사각형: 둥근 모서리 73">
            <a:extLst>
              <a:ext uri="{FF2B5EF4-FFF2-40B4-BE49-F238E27FC236}">
                <a16:creationId xmlns:a16="http://schemas.microsoft.com/office/drawing/2014/main" id="{C7A4DF69-6E21-812F-7CD5-31BE252BDDE6}"/>
              </a:ext>
            </a:extLst>
          </p:cNvPr>
          <p:cNvSpPr/>
          <p:nvPr/>
        </p:nvSpPr>
        <p:spPr>
          <a:xfrm>
            <a:off x="6984760" y="3352074"/>
            <a:ext cx="44267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5" name="직사각형 74">
            <a:extLst>
              <a:ext uri="{FF2B5EF4-FFF2-40B4-BE49-F238E27FC236}">
                <a16:creationId xmlns:a16="http://schemas.microsoft.com/office/drawing/2014/main" id="{ADBDD697-08A1-807D-F662-1D17BE423DFE}"/>
              </a:ext>
            </a:extLst>
          </p:cNvPr>
          <p:cNvSpPr/>
          <p:nvPr/>
        </p:nvSpPr>
        <p:spPr>
          <a:xfrm>
            <a:off x="4301808" y="1988193"/>
            <a:ext cx="3265351" cy="1768412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77" name="직선 화살표 연결선 76">
            <a:extLst>
              <a:ext uri="{FF2B5EF4-FFF2-40B4-BE49-F238E27FC236}">
                <a16:creationId xmlns:a16="http://schemas.microsoft.com/office/drawing/2014/main" id="{532AED8C-8B4E-68BB-A921-7D661D72DA08}"/>
              </a:ext>
            </a:extLst>
          </p:cNvPr>
          <p:cNvCxnSpPr>
            <a:cxnSpLocks/>
            <a:stCxn id="65" idx="3"/>
          </p:cNvCxnSpPr>
          <p:nvPr/>
        </p:nvCxnSpPr>
        <p:spPr>
          <a:xfrm>
            <a:off x="3937867" y="3241980"/>
            <a:ext cx="292127" cy="0"/>
          </a:xfrm>
          <a:prstGeom prst="straightConnector1">
            <a:avLst/>
          </a:prstGeom>
          <a:ln>
            <a:solidFill>
              <a:srgbClr val="C00000"/>
            </a:solidFill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78" name="직사각형 77">
            <a:extLst>
              <a:ext uri="{FF2B5EF4-FFF2-40B4-BE49-F238E27FC236}">
                <a16:creationId xmlns:a16="http://schemas.microsoft.com/office/drawing/2014/main" id="{4809C483-0053-C2FF-BF6C-137AB29D7F97}"/>
              </a:ext>
            </a:extLst>
          </p:cNvPr>
          <p:cNvSpPr/>
          <p:nvPr/>
        </p:nvSpPr>
        <p:spPr>
          <a:xfrm>
            <a:off x="4439362" y="2117460"/>
            <a:ext cx="2996461" cy="437559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>
                <a:solidFill>
                  <a:schemeClr val="tx1">
                    <a:lumMod val="85000"/>
                    <a:lumOff val="15000"/>
                  </a:schemeClr>
                </a:solidFill>
              </a:rPr>
              <a:t>상품의 종류나 수량이 많은 경우</a:t>
            </a:r>
            <a:r>
              <a:rPr lang="en-US" altLang="ko-KR" sz="1000" b="1">
                <a:solidFill>
                  <a:schemeClr val="tx1">
                    <a:lumMod val="85000"/>
                    <a:lumOff val="15000"/>
                  </a:schemeClr>
                </a:solidFill>
              </a:rPr>
              <a:t>,</a:t>
            </a:r>
            <a:r>
              <a:rPr lang="ko-KR" altLang="en-US" sz="1000" b="1">
                <a:solidFill>
                  <a:schemeClr val="tx1">
                    <a:lumMod val="85000"/>
                    <a:lumOff val="15000"/>
                  </a:schemeClr>
                </a:solidFill>
              </a:rPr>
              <a:t> </a:t>
            </a:r>
            <a:endParaRPr lang="en-US" altLang="ko-KR" sz="1000" b="1">
              <a:solidFill>
                <a:schemeClr val="tx1">
                  <a:lumMod val="85000"/>
                  <a:lumOff val="15000"/>
                </a:schemeClr>
              </a:solidFill>
            </a:endParaRPr>
          </a:p>
          <a:p>
            <a:pPr algn="ctr"/>
            <a:r>
              <a:rPr lang="ko-KR" altLang="en-US" sz="1000" b="1">
                <a:solidFill>
                  <a:schemeClr val="tx1">
                    <a:lumMod val="85000"/>
                    <a:lumOff val="15000"/>
                  </a:schemeClr>
                </a:solidFill>
              </a:rPr>
              <a:t>아래로 계속해서 표시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CBC7AEC0-1BCE-CD85-8F44-E93DE2FABDBB}"/>
              </a:ext>
            </a:extLst>
          </p:cNvPr>
          <p:cNvSpPr txBox="1"/>
          <p:nvPr/>
        </p:nvSpPr>
        <p:spPr>
          <a:xfrm>
            <a:off x="4325650" y="2714325"/>
            <a:ext cx="1023602" cy="2308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ko-KR" altLang="en-US" sz="900"/>
              <a:t>상품</a:t>
            </a:r>
            <a:endParaRPr lang="en-US" altLang="ko-KR" sz="900"/>
          </a:p>
        </p:txBody>
      </p:sp>
      <p:sp>
        <p:nvSpPr>
          <p:cNvPr id="82" name="사각형: 둥근 모서리 81">
            <a:extLst>
              <a:ext uri="{FF2B5EF4-FFF2-40B4-BE49-F238E27FC236}">
                <a16:creationId xmlns:a16="http://schemas.microsoft.com/office/drawing/2014/main" id="{AE12E0DA-9EDF-7771-1967-CE02E74506D6}"/>
              </a:ext>
            </a:extLst>
          </p:cNvPr>
          <p:cNvSpPr/>
          <p:nvPr/>
        </p:nvSpPr>
        <p:spPr>
          <a:xfrm>
            <a:off x="1428639" y="2293876"/>
            <a:ext cx="96170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en-US" altLang="ko-KR" sz="900" b="0">
                <a:solidFill>
                  <a:schemeClr val="bg1">
                    <a:lumMod val="50000"/>
                  </a:schemeClr>
                </a:solidFill>
              </a:rPr>
              <a:t>SMD00001</a:t>
            </a:r>
            <a:endParaRPr lang="ko-KR" altLang="en-US" sz="900" b="0">
              <a:solidFill>
                <a:schemeClr val="bg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5329794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B5D9106D-56CA-0E50-65B7-017C59646F66}"/>
              </a:ext>
            </a:extLst>
          </p:cNvPr>
          <p:cNvGrpSpPr/>
          <p:nvPr/>
        </p:nvGrpSpPr>
        <p:grpSpPr>
          <a:xfrm>
            <a:off x="3534627" y="2598560"/>
            <a:ext cx="5452946" cy="1124219"/>
            <a:chOff x="702527" y="4728403"/>
            <a:chExt cx="5452946" cy="1124219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C7DBF478-76A2-CAC0-0A0E-AA7A11759383}"/>
                </a:ext>
              </a:extLst>
            </p:cNvPr>
            <p:cNvSpPr txBox="1"/>
            <p:nvPr/>
          </p:nvSpPr>
          <p:spPr>
            <a:xfrm>
              <a:off x="1212850" y="5206291"/>
              <a:ext cx="44323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>
                  <a:solidFill>
                    <a:schemeClr val="bg1"/>
                  </a:solidFill>
                  <a:latin typeface="+mn-ea"/>
                </a:rPr>
                <a:t>9. </a:t>
              </a:r>
              <a:r>
                <a:rPr lang="ko-KR" altLang="en-US" sz="3600" b="1">
                  <a:solidFill>
                    <a:schemeClr val="bg1"/>
                  </a:solidFill>
                  <a:latin typeface="+mn-ea"/>
                </a:rPr>
                <a:t>철도역 관리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E1519F1-9B06-C228-72BF-65A69C049CCA}"/>
                </a:ext>
              </a:extLst>
            </p:cNvPr>
            <p:cNvSpPr txBox="1"/>
            <p:nvPr/>
          </p:nvSpPr>
          <p:spPr>
            <a:xfrm>
              <a:off x="702527" y="4728403"/>
              <a:ext cx="5452946" cy="468141"/>
            </a:xfrm>
            <a:prstGeom prst="rect">
              <a:avLst/>
            </a:prstGeom>
            <a:noFill/>
          </p:spPr>
          <p:txBody>
            <a:bodyPr wrap="square" anchor="ctr">
              <a:spAutoFit/>
            </a:bodyPr>
            <a:lstStyle/>
            <a:p>
              <a:pPr algn="ctr">
                <a:lnSpc>
                  <a:spcPts val="3500"/>
                </a:lnSpc>
              </a:pP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모바일 기반 공공 유통 플랫폼</a:t>
              </a:r>
              <a:r>
                <a:rPr lang="en-US" altLang="ko-KR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 </a:t>
              </a: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구축 및 유지 관리</a:t>
              </a:r>
              <a:endParaRPr lang="ko-KR" altLang="en-US" sz="1400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99814714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23510396"/>
              </p:ext>
            </p:extLst>
          </p:nvPr>
        </p:nvGraphicFramePr>
        <p:xfrm>
          <a:off x="7794170" y="725881"/>
          <a:ext cx="4397830" cy="5029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철도역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엑셀 업로드를 위한 양식 다운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972614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엑셀 업로드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철도역 일괄 등록을 위한 엑셀 업로드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0097791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주의사항 안내 텍스트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392345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역사명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역사코드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5405184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주소 선택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코드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시군구그룹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5923908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노선 선택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노선 정보 아직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x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6723064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4279458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일반역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환승역 선택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버튼을 눌렀을 때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일반역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’, 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환승역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에 해당하는 정보만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미선택 또는 둘 다 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전체 정보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85279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지하철역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기차역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2036933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철도역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5506463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철도역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930756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선택한 행 데이터 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삭제하시겠습니까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?”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0668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철도역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40645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4886244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철도역 정보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4650380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역사명 영역 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정보 상세 페이지로 이동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321844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페이징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42457531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14173209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철도역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철도역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AD-09-0001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116</a:t>
            </a:fld>
            <a:endParaRPr lang="ko-KR" alt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62891F1-F8A3-C109-C50C-FBD3DA2949BB}"/>
              </a:ext>
            </a:extLst>
          </p:cNvPr>
          <p:cNvSpPr txBox="1"/>
          <p:nvPr/>
        </p:nvSpPr>
        <p:spPr>
          <a:xfrm>
            <a:off x="336150" y="617555"/>
            <a:ext cx="236438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철도역 관리  </a:t>
            </a:r>
            <a:r>
              <a:rPr lang="en-US" altLang="ko-KR" sz="900"/>
              <a:t>&gt; </a:t>
            </a:r>
            <a:r>
              <a:rPr lang="ko-KR" altLang="en-US" sz="900"/>
              <a:t>철도역 관리</a:t>
            </a:r>
            <a:endParaRPr lang="en-US" altLang="ko-KR" sz="900"/>
          </a:p>
        </p:txBody>
      </p:sp>
      <p:sp>
        <p:nvSpPr>
          <p:cNvPr id="82" name="사각형: 둥근 모서리 81">
            <a:extLst>
              <a:ext uri="{FF2B5EF4-FFF2-40B4-BE49-F238E27FC236}">
                <a16:creationId xmlns:a16="http://schemas.microsoft.com/office/drawing/2014/main" id="{8175A485-396F-D896-F775-2D51BBFE172D}"/>
              </a:ext>
            </a:extLst>
          </p:cNvPr>
          <p:cNvSpPr/>
          <p:nvPr/>
        </p:nvSpPr>
        <p:spPr>
          <a:xfrm>
            <a:off x="5973160" y="4017713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83" name="사각형: 둥근 모서리 82">
            <a:extLst>
              <a:ext uri="{FF2B5EF4-FFF2-40B4-BE49-F238E27FC236}">
                <a16:creationId xmlns:a16="http://schemas.microsoft.com/office/drawing/2014/main" id="{896BDE57-5C45-2A53-4F23-5C7FEFDC1414}"/>
              </a:ext>
            </a:extLst>
          </p:cNvPr>
          <p:cNvSpPr/>
          <p:nvPr/>
        </p:nvSpPr>
        <p:spPr>
          <a:xfrm>
            <a:off x="6527563" y="4017714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aphicFrame>
        <p:nvGraphicFramePr>
          <p:cNvPr id="156" name="표 15">
            <a:extLst>
              <a:ext uri="{FF2B5EF4-FFF2-40B4-BE49-F238E27FC236}">
                <a16:creationId xmlns:a16="http://schemas.microsoft.com/office/drawing/2014/main" id="{AC20091D-805F-63C3-A0DB-64EB5019C05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49999725"/>
              </p:ext>
            </p:extLst>
          </p:nvPr>
        </p:nvGraphicFramePr>
        <p:xfrm>
          <a:off x="409823" y="4418016"/>
          <a:ext cx="6232844" cy="1411765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247402">
                  <a:extLst>
                    <a:ext uri="{9D8B030D-6E8A-4147-A177-3AD203B41FA5}">
                      <a16:colId xmlns:a16="http://schemas.microsoft.com/office/drawing/2014/main" val="2833047605"/>
                    </a:ext>
                  </a:extLst>
                </a:gridCol>
                <a:gridCol w="864484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625793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763905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1362393">
                  <a:extLst>
                    <a:ext uri="{9D8B030D-6E8A-4147-A177-3AD203B41FA5}">
                      <a16:colId xmlns:a16="http://schemas.microsoft.com/office/drawing/2014/main" val="949859561"/>
                    </a:ext>
                  </a:extLst>
                </a:gridCol>
                <a:gridCol w="2368867">
                  <a:extLst>
                    <a:ext uri="{9D8B030D-6E8A-4147-A177-3AD203B41FA5}">
                      <a16:colId xmlns:a16="http://schemas.microsoft.com/office/drawing/2014/main" val="3525247711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역사명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역 구분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환승역 구분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노선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</a:rPr>
                        <a:t>역사 주소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서울역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지하철역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환승역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호선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, 4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호선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경의중앙선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서울시 용산구 한강대로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405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서울역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기차역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환승역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경부선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서울시 용산구 한강대로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405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수원역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지하철역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환승역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호선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수인분당선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경기 수원시 팔달구 덕영대로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924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376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수원역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기차역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환승역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경부선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경기 수원시 팔달구 덕영대로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924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13673080"/>
                  </a:ext>
                </a:extLst>
              </a:tr>
            </a:tbl>
          </a:graphicData>
        </a:graphic>
      </p:graphicFrame>
      <p:sp>
        <p:nvSpPr>
          <p:cNvPr id="157" name="사각형: 둥근 모서리 156">
            <a:extLst>
              <a:ext uri="{FF2B5EF4-FFF2-40B4-BE49-F238E27FC236}">
                <a16:creationId xmlns:a16="http://schemas.microsoft.com/office/drawing/2014/main" id="{A7ABCFB9-DA6B-0B42-FEC5-8D20D94D2D56}"/>
              </a:ext>
            </a:extLst>
          </p:cNvPr>
          <p:cNvSpPr/>
          <p:nvPr/>
        </p:nvSpPr>
        <p:spPr>
          <a:xfrm>
            <a:off x="456697" y="4489680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8" name="사각형: 둥근 모서리 157">
            <a:extLst>
              <a:ext uri="{FF2B5EF4-FFF2-40B4-BE49-F238E27FC236}">
                <a16:creationId xmlns:a16="http://schemas.microsoft.com/office/drawing/2014/main" id="{FB3F9D27-1B1E-7EF9-DEF8-059D8162E5AC}"/>
              </a:ext>
            </a:extLst>
          </p:cNvPr>
          <p:cNvSpPr/>
          <p:nvPr/>
        </p:nvSpPr>
        <p:spPr>
          <a:xfrm>
            <a:off x="456697" y="477115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9" name="사각형: 둥근 모서리 158">
            <a:extLst>
              <a:ext uri="{FF2B5EF4-FFF2-40B4-BE49-F238E27FC236}">
                <a16:creationId xmlns:a16="http://schemas.microsoft.com/office/drawing/2014/main" id="{030BE6F5-8A22-BAA9-51C3-9B3663C1BC34}"/>
              </a:ext>
            </a:extLst>
          </p:cNvPr>
          <p:cNvSpPr/>
          <p:nvPr/>
        </p:nvSpPr>
        <p:spPr>
          <a:xfrm>
            <a:off x="456697" y="504290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2ACFFC2E-F66C-AEAE-32FD-B1E1F8F1C348}"/>
              </a:ext>
            </a:extLst>
          </p:cNvPr>
          <p:cNvSpPr txBox="1"/>
          <p:nvPr/>
        </p:nvSpPr>
        <p:spPr>
          <a:xfrm>
            <a:off x="313827" y="4144571"/>
            <a:ext cx="172087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철도역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1,100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61" name="그룹 160">
            <a:extLst>
              <a:ext uri="{FF2B5EF4-FFF2-40B4-BE49-F238E27FC236}">
                <a16:creationId xmlns:a16="http://schemas.microsoft.com/office/drawing/2014/main" id="{F57188C0-B0D0-F946-84BA-63961424AF5A}"/>
              </a:ext>
            </a:extLst>
          </p:cNvPr>
          <p:cNvGrpSpPr/>
          <p:nvPr/>
        </p:nvGrpSpPr>
        <p:grpSpPr>
          <a:xfrm>
            <a:off x="189767" y="4460591"/>
            <a:ext cx="278496" cy="200053"/>
            <a:chOff x="1014019" y="2643309"/>
            <a:chExt cx="278496" cy="200053"/>
          </a:xfrm>
        </p:grpSpPr>
        <p:sp>
          <p:nvSpPr>
            <p:cNvPr id="162" name="이등변 삼각형 161">
              <a:extLst>
                <a:ext uri="{FF2B5EF4-FFF2-40B4-BE49-F238E27FC236}">
                  <a16:creationId xmlns:a16="http://schemas.microsoft.com/office/drawing/2014/main" id="{E100989E-B357-0EEF-67E6-F16121737589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3" name="그룹 162">
              <a:extLst>
                <a:ext uri="{FF2B5EF4-FFF2-40B4-BE49-F238E27FC236}">
                  <a16:creationId xmlns:a16="http://schemas.microsoft.com/office/drawing/2014/main" id="{1B03F8A0-28D3-1A2B-36D1-E61814927473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64" name="Oval 593">
                <a:extLst>
                  <a:ext uri="{FF2B5EF4-FFF2-40B4-BE49-F238E27FC236}">
                    <a16:creationId xmlns:a16="http://schemas.microsoft.com/office/drawing/2014/main" id="{9C585610-7002-A8B0-D410-62932C41BF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5" name="TextBox 14">
                <a:extLst>
                  <a:ext uri="{FF2B5EF4-FFF2-40B4-BE49-F238E27FC236}">
                    <a16:creationId xmlns:a16="http://schemas.microsoft.com/office/drawing/2014/main" id="{B1BB7514-B7FB-E189-0CBD-517AF628B5A5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66" name="그룹 165">
            <a:extLst>
              <a:ext uri="{FF2B5EF4-FFF2-40B4-BE49-F238E27FC236}">
                <a16:creationId xmlns:a16="http://schemas.microsoft.com/office/drawing/2014/main" id="{05ADBBFC-BE6C-02C1-453A-A9883C3434D2}"/>
              </a:ext>
            </a:extLst>
          </p:cNvPr>
          <p:cNvGrpSpPr/>
          <p:nvPr/>
        </p:nvGrpSpPr>
        <p:grpSpPr>
          <a:xfrm>
            <a:off x="189767" y="4731355"/>
            <a:ext cx="278496" cy="200053"/>
            <a:chOff x="1014019" y="2643309"/>
            <a:chExt cx="278496" cy="200053"/>
          </a:xfrm>
        </p:grpSpPr>
        <p:sp>
          <p:nvSpPr>
            <p:cNvPr id="167" name="이등변 삼각형 166">
              <a:extLst>
                <a:ext uri="{FF2B5EF4-FFF2-40B4-BE49-F238E27FC236}">
                  <a16:creationId xmlns:a16="http://schemas.microsoft.com/office/drawing/2014/main" id="{93681CBE-13AA-1488-9C44-E2E814B5F3F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8" name="그룹 167">
              <a:extLst>
                <a:ext uri="{FF2B5EF4-FFF2-40B4-BE49-F238E27FC236}">
                  <a16:creationId xmlns:a16="http://schemas.microsoft.com/office/drawing/2014/main" id="{34C9CE4C-E00A-CE03-4E65-B674EB890EC8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69" name="Oval 593">
                <a:extLst>
                  <a:ext uri="{FF2B5EF4-FFF2-40B4-BE49-F238E27FC236}">
                    <a16:creationId xmlns:a16="http://schemas.microsoft.com/office/drawing/2014/main" id="{28EEBD25-3484-46B5-B47C-A5C9F5D32F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70" name="TextBox 14">
                <a:extLst>
                  <a:ext uri="{FF2B5EF4-FFF2-40B4-BE49-F238E27FC236}">
                    <a16:creationId xmlns:a16="http://schemas.microsoft.com/office/drawing/2014/main" id="{F1E7717C-77E5-C831-BC6C-289AEB333999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176" name="그림 175">
            <a:extLst>
              <a:ext uri="{FF2B5EF4-FFF2-40B4-BE49-F238E27FC236}">
                <a16:creationId xmlns:a16="http://schemas.microsoft.com/office/drawing/2014/main" id="{D78B0664-62A6-BF28-3791-3EAD640D1CA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80704" y="5943293"/>
            <a:ext cx="765615" cy="288135"/>
          </a:xfrm>
          <a:prstGeom prst="rect">
            <a:avLst/>
          </a:prstGeom>
        </p:spPr>
      </p:pic>
      <p:grpSp>
        <p:nvGrpSpPr>
          <p:cNvPr id="177" name="그룹 176">
            <a:extLst>
              <a:ext uri="{FF2B5EF4-FFF2-40B4-BE49-F238E27FC236}">
                <a16:creationId xmlns:a16="http://schemas.microsoft.com/office/drawing/2014/main" id="{1ECEE09E-E753-7DC7-0A30-BB925F3B5B12}"/>
              </a:ext>
            </a:extLst>
          </p:cNvPr>
          <p:cNvGrpSpPr/>
          <p:nvPr/>
        </p:nvGrpSpPr>
        <p:grpSpPr>
          <a:xfrm rot="5400000">
            <a:off x="1926506" y="413339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8" name="이등변 삼각형 177">
              <a:extLst>
                <a:ext uri="{FF2B5EF4-FFF2-40B4-BE49-F238E27FC236}">
                  <a16:creationId xmlns:a16="http://schemas.microsoft.com/office/drawing/2014/main" id="{488E5D72-C23B-62EE-C4C5-9AEABF88F68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79" name="Oval 593">
              <a:extLst>
                <a:ext uri="{FF2B5EF4-FFF2-40B4-BE49-F238E27FC236}">
                  <a16:creationId xmlns:a16="http://schemas.microsoft.com/office/drawing/2014/main" id="{CCE075D6-96BC-0E21-E92D-8E81CDA751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14</a:t>
              </a:r>
            </a:p>
          </p:txBody>
        </p:sp>
      </p:grpSp>
      <p:sp>
        <p:nvSpPr>
          <p:cNvPr id="180" name="직사각형 179">
            <a:extLst>
              <a:ext uri="{FF2B5EF4-FFF2-40B4-BE49-F238E27FC236}">
                <a16:creationId xmlns:a16="http://schemas.microsoft.com/office/drawing/2014/main" id="{BE3821BA-0C7E-D77E-22C7-26E777AA9B06}"/>
              </a:ext>
            </a:extLst>
          </p:cNvPr>
          <p:cNvSpPr/>
          <p:nvPr/>
        </p:nvSpPr>
        <p:spPr>
          <a:xfrm>
            <a:off x="654241" y="4699928"/>
            <a:ext cx="869760" cy="1139415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81" name="그룹 180">
            <a:extLst>
              <a:ext uri="{FF2B5EF4-FFF2-40B4-BE49-F238E27FC236}">
                <a16:creationId xmlns:a16="http://schemas.microsoft.com/office/drawing/2014/main" id="{A8066B68-6A55-0B8E-61E6-13143CECDE90}"/>
              </a:ext>
            </a:extLst>
          </p:cNvPr>
          <p:cNvGrpSpPr/>
          <p:nvPr/>
        </p:nvGrpSpPr>
        <p:grpSpPr>
          <a:xfrm>
            <a:off x="5720360" y="4017713"/>
            <a:ext cx="278496" cy="200053"/>
            <a:chOff x="1014019" y="2643309"/>
            <a:chExt cx="278496" cy="200053"/>
          </a:xfrm>
        </p:grpSpPr>
        <p:sp>
          <p:nvSpPr>
            <p:cNvPr id="182" name="이등변 삼각형 181">
              <a:extLst>
                <a:ext uri="{FF2B5EF4-FFF2-40B4-BE49-F238E27FC236}">
                  <a16:creationId xmlns:a16="http://schemas.microsoft.com/office/drawing/2014/main" id="{2E939658-3325-0321-6C1A-6C39488221D9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83" name="그룹 182">
              <a:extLst>
                <a:ext uri="{FF2B5EF4-FFF2-40B4-BE49-F238E27FC236}">
                  <a16:creationId xmlns:a16="http://schemas.microsoft.com/office/drawing/2014/main" id="{64A10A4D-2DA5-C9E9-D88D-11440014291C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84" name="Oval 593">
                <a:extLst>
                  <a:ext uri="{FF2B5EF4-FFF2-40B4-BE49-F238E27FC236}">
                    <a16:creationId xmlns:a16="http://schemas.microsoft.com/office/drawing/2014/main" id="{9869AC08-786D-67B2-5E62-DB2A8D4238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85" name="TextBox 14">
                <a:extLst>
                  <a:ext uri="{FF2B5EF4-FFF2-40B4-BE49-F238E27FC236}">
                    <a16:creationId xmlns:a16="http://schemas.microsoft.com/office/drawing/2014/main" id="{3C0732B2-D079-3FCE-666B-867D3AF95567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86" name="사각형: 둥근 모서리 185">
            <a:extLst>
              <a:ext uri="{FF2B5EF4-FFF2-40B4-BE49-F238E27FC236}">
                <a16:creationId xmlns:a16="http://schemas.microsoft.com/office/drawing/2014/main" id="{73540A76-C0E8-D07D-C581-B9DD276C82D3}"/>
              </a:ext>
            </a:extLst>
          </p:cNvPr>
          <p:cNvSpPr/>
          <p:nvPr/>
        </p:nvSpPr>
        <p:spPr>
          <a:xfrm>
            <a:off x="6173326" y="3744596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187" name="그래픽 186" descr="다운로드 윤곽선">
            <a:extLst>
              <a:ext uri="{FF2B5EF4-FFF2-40B4-BE49-F238E27FC236}">
                <a16:creationId xmlns:a16="http://schemas.microsoft.com/office/drawing/2014/main" id="{46DA8681-5338-AFFC-4994-C7A9061A77BE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6208818" y="3757559"/>
            <a:ext cx="204905" cy="204905"/>
          </a:xfrm>
          <a:prstGeom prst="rect">
            <a:avLst/>
          </a:prstGeom>
        </p:spPr>
      </p:pic>
      <p:grpSp>
        <p:nvGrpSpPr>
          <p:cNvPr id="188" name="그룹 187">
            <a:extLst>
              <a:ext uri="{FF2B5EF4-FFF2-40B4-BE49-F238E27FC236}">
                <a16:creationId xmlns:a16="http://schemas.microsoft.com/office/drawing/2014/main" id="{0B9A1080-72DE-CA18-E496-189F8B627EE0}"/>
              </a:ext>
            </a:extLst>
          </p:cNvPr>
          <p:cNvGrpSpPr/>
          <p:nvPr/>
        </p:nvGrpSpPr>
        <p:grpSpPr>
          <a:xfrm>
            <a:off x="5910499" y="3765849"/>
            <a:ext cx="278496" cy="200053"/>
            <a:chOff x="1014019" y="2643309"/>
            <a:chExt cx="278496" cy="200053"/>
          </a:xfrm>
        </p:grpSpPr>
        <p:sp>
          <p:nvSpPr>
            <p:cNvPr id="189" name="이등변 삼각형 188">
              <a:extLst>
                <a:ext uri="{FF2B5EF4-FFF2-40B4-BE49-F238E27FC236}">
                  <a16:creationId xmlns:a16="http://schemas.microsoft.com/office/drawing/2014/main" id="{7442A15A-ADBA-975E-775E-AD11226B3F10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90" name="그룹 189">
              <a:extLst>
                <a:ext uri="{FF2B5EF4-FFF2-40B4-BE49-F238E27FC236}">
                  <a16:creationId xmlns:a16="http://schemas.microsoft.com/office/drawing/2014/main" id="{F2722998-76BC-8D9D-FFEE-F739C72A44A7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91" name="Oval 593">
                <a:extLst>
                  <a:ext uri="{FF2B5EF4-FFF2-40B4-BE49-F238E27FC236}">
                    <a16:creationId xmlns:a16="http://schemas.microsoft.com/office/drawing/2014/main" id="{CD727D3B-8D0D-13E8-77AF-C7C0F9010A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92" name="TextBox 14">
                <a:extLst>
                  <a:ext uri="{FF2B5EF4-FFF2-40B4-BE49-F238E27FC236}">
                    <a16:creationId xmlns:a16="http://schemas.microsoft.com/office/drawing/2014/main" id="{0582C76B-218F-1620-8E75-BF8C4D28F883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93" name="그룹 192">
            <a:extLst>
              <a:ext uri="{FF2B5EF4-FFF2-40B4-BE49-F238E27FC236}">
                <a16:creationId xmlns:a16="http://schemas.microsoft.com/office/drawing/2014/main" id="{DC68E254-0ADF-5DB3-24DB-A14FA0EE2A86}"/>
              </a:ext>
            </a:extLst>
          </p:cNvPr>
          <p:cNvGrpSpPr/>
          <p:nvPr/>
        </p:nvGrpSpPr>
        <p:grpSpPr>
          <a:xfrm>
            <a:off x="1336274" y="4480325"/>
            <a:ext cx="244417" cy="258694"/>
            <a:chOff x="1098607" y="3056422"/>
            <a:chExt cx="244417" cy="258694"/>
          </a:xfrm>
        </p:grpSpPr>
        <p:sp>
          <p:nvSpPr>
            <p:cNvPr id="194" name="이등변 삼각형 193">
              <a:extLst>
                <a:ext uri="{FF2B5EF4-FFF2-40B4-BE49-F238E27FC236}">
                  <a16:creationId xmlns:a16="http://schemas.microsoft.com/office/drawing/2014/main" id="{AF3B5AA1-8F23-C157-4C58-3D82398BC95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95" name="그룹 194">
              <a:extLst>
                <a:ext uri="{FF2B5EF4-FFF2-40B4-BE49-F238E27FC236}">
                  <a16:creationId xmlns:a16="http://schemas.microsoft.com/office/drawing/2014/main" id="{1EE03DAA-C951-E5E0-E844-026B3BCC998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96" name="Oval 593">
                <a:extLst>
                  <a:ext uri="{FF2B5EF4-FFF2-40B4-BE49-F238E27FC236}">
                    <a16:creationId xmlns:a16="http://schemas.microsoft.com/office/drawing/2014/main" id="{6798C230-77F7-B561-6FD7-5D485C7C76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97" name="TextBox 14">
                <a:extLst>
                  <a:ext uri="{FF2B5EF4-FFF2-40B4-BE49-F238E27FC236}">
                    <a16:creationId xmlns:a16="http://schemas.microsoft.com/office/drawing/2014/main" id="{F1E0AA16-482D-BE95-496B-0CD55AD84FA1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98" name="그룹 197">
            <a:extLst>
              <a:ext uri="{FF2B5EF4-FFF2-40B4-BE49-F238E27FC236}">
                <a16:creationId xmlns:a16="http://schemas.microsoft.com/office/drawing/2014/main" id="{44CB9D52-C1C6-7B53-B798-5E237DE343D8}"/>
              </a:ext>
            </a:extLst>
          </p:cNvPr>
          <p:cNvGrpSpPr/>
          <p:nvPr/>
        </p:nvGrpSpPr>
        <p:grpSpPr>
          <a:xfrm rot="5400000">
            <a:off x="6976647" y="3991962"/>
            <a:ext cx="238526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99" name="이등변 삼각형 198">
              <a:extLst>
                <a:ext uri="{FF2B5EF4-FFF2-40B4-BE49-F238E27FC236}">
                  <a16:creationId xmlns:a16="http://schemas.microsoft.com/office/drawing/2014/main" id="{DFE8C89D-FC86-E0B2-D74E-C04327396C7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00" name="Oval 593">
              <a:extLst>
                <a:ext uri="{FF2B5EF4-FFF2-40B4-BE49-F238E27FC236}">
                  <a16:creationId xmlns:a16="http://schemas.microsoft.com/office/drawing/2014/main" id="{F7479CDB-7A85-9BF7-7D94-29BE252287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13</a:t>
              </a:r>
            </a:p>
          </p:txBody>
        </p:sp>
      </p:grpSp>
      <p:grpSp>
        <p:nvGrpSpPr>
          <p:cNvPr id="201" name="그룹 200">
            <a:extLst>
              <a:ext uri="{FF2B5EF4-FFF2-40B4-BE49-F238E27FC236}">
                <a16:creationId xmlns:a16="http://schemas.microsoft.com/office/drawing/2014/main" id="{A43535BA-9FE2-F6D0-88E4-79C21B44BC5F}"/>
              </a:ext>
            </a:extLst>
          </p:cNvPr>
          <p:cNvGrpSpPr/>
          <p:nvPr/>
        </p:nvGrpSpPr>
        <p:grpSpPr>
          <a:xfrm>
            <a:off x="2936422" y="5992558"/>
            <a:ext cx="278496" cy="200053"/>
            <a:chOff x="1014019" y="2643309"/>
            <a:chExt cx="278496" cy="200053"/>
          </a:xfrm>
        </p:grpSpPr>
        <p:sp>
          <p:nvSpPr>
            <p:cNvPr id="202" name="이등변 삼각형 201">
              <a:extLst>
                <a:ext uri="{FF2B5EF4-FFF2-40B4-BE49-F238E27FC236}">
                  <a16:creationId xmlns:a16="http://schemas.microsoft.com/office/drawing/2014/main" id="{E3A74F4E-8BC8-8F35-5E3B-3C65AC442CF7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03" name="그룹 202">
              <a:extLst>
                <a:ext uri="{FF2B5EF4-FFF2-40B4-BE49-F238E27FC236}">
                  <a16:creationId xmlns:a16="http://schemas.microsoft.com/office/drawing/2014/main" id="{7A9BA9E9-FDF0-2861-A5CC-7201AA349FA2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04" name="Oval 593">
                <a:extLst>
                  <a:ext uri="{FF2B5EF4-FFF2-40B4-BE49-F238E27FC236}">
                    <a16:creationId xmlns:a16="http://schemas.microsoft.com/office/drawing/2014/main" id="{95D0BFBD-D3DD-2FC3-05FD-074E4F27E3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05" name="TextBox 14">
                <a:extLst>
                  <a:ext uri="{FF2B5EF4-FFF2-40B4-BE49-F238E27FC236}">
                    <a16:creationId xmlns:a16="http://schemas.microsoft.com/office/drawing/2014/main" id="{435AE75E-2CD8-A693-46BD-B5F35602517A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11" name="사각형: 둥근 모서리 110">
            <a:extLst>
              <a:ext uri="{FF2B5EF4-FFF2-40B4-BE49-F238E27FC236}">
                <a16:creationId xmlns:a16="http://schemas.microsoft.com/office/drawing/2014/main" id="{5ACFF076-51DD-814C-FDBA-253492C24EF3}"/>
              </a:ext>
            </a:extLst>
          </p:cNvPr>
          <p:cNvSpPr/>
          <p:nvPr/>
        </p:nvSpPr>
        <p:spPr>
          <a:xfrm>
            <a:off x="1302529" y="949182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업로드</a:t>
            </a:r>
          </a:p>
        </p:txBody>
      </p:sp>
      <p:grpSp>
        <p:nvGrpSpPr>
          <p:cNvPr id="112" name="그룹 111">
            <a:extLst>
              <a:ext uri="{FF2B5EF4-FFF2-40B4-BE49-F238E27FC236}">
                <a16:creationId xmlns:a16="http://schemas.microsoft.com/office/drawing/2014/main" id="{6BF1EC56-19AB-FD88-B35A-8B546BACBD18}"/>
              </a:ext>
            </a:extLst>
          </p:cNvPr>
          <p:cNvGrpSpPr/>
          <p:nvPr/>
        </p:nvGrpSpPr>
        <p:grpSpPr>
          <a:xfrm rot="5400000">
            <a:off x="2116565" y="91531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3" name="이등변 삼각형 112">
              <a:extLst>
                <a:ext uri="{FF2B5EF4-FFF2-40B4-BE49-F238E27FC236}">
                  <a16:creationId xmlns:a16="http://schemas.microsoft.com/office/drawing/2014/main" id="{F469BF67-B701-9675-B1A5-344AD909040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7" name="Oval 593">
              <a:extLst>
                <a:ext uri="{FF2B5EF4-FFF2-40B4-BE49-F238E27FC236}">
                  <a16:creationId xmlns:a16="http://schemas.microsoft.com/office/drawing/2014/main" id="{367BCB0B-CA3C-7BBA-FEB1-28A6F956E1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118" name="사각형: 둥근 모서리 117">
            <a:extLst>
              <a:ext uri="{FF2B5EF4-FFF2-40B4-BE49-F238E27FC236}">
                <a16:creationId xmlns:a16="http://schemas.microsoft.com/office/drawing/2014/main" id="{EFA1CF60-C74E-389F-0532-0D0E4767974D}"/>
              </a:ext>
            </a:extLst>
          </p:cNvPr>
          <p:cNvSpPr/>
          <p:nvPr/>
        </p:nvSpPr>
        <p:spPr>
          <a:xfrm>
            <a:off x="414387" y="951380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양식 다운</a:t>
            </a:r>
          </a:p>
        </p:txBody>
      </p:sp>
      <p:grpSp>
        <p:nvGrpSpPr>
          <p:cNvPr id="119" name="그룹 118">
            <a:extLst>
              <a:ext uri="{FF2B5EF4-FFF2-40B4-BE49-F238E27FC236}">
                <a16:creationId xmlns:a16="http://schemas.microsoft.com/office/drawing/2014/main" id="{3617D113-A241-74B8-3A6F-CDB677252F85}"/>
              </a:ext>
            </a:extLst>
          </p:cNvPr>
          <p:cNvGrpSpPr/>
          <p:nvPr/>
        </p:nvGrpSpPr>
        <p:grpSpPr>
          <a:xfrm>
            <a:off x="187704" y="968418"/>
            <a:ext cx="278496" cy="200053"/>
            <a:chOff x="1014019" y="2643309"/>
            <a:chExt cx="278496" cy="200053"/>
          </a:xfrm>
        </p:grpSpPr>
        <p:sp>
          <p:nvSpPr>
            <p:cNvPr id="120" name="이등변 삼각형 119">
              <a:extLst>
                <a:ext uri="{FF2B5EF4-FFF2-40B4-BE49-F238E27FC236}">
                  <a16:creationId xmlns:a16="http://schemas.microsoft.com/office/drawing/2014/main" id="{7B9DCCB7-CD63-2A1C-BF87-CFDB39572DEA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21" name="그룹 120">
              <a:extLst>
                <a:ext uri="{FF2B5EF4-FFF2-40B4-BE49-F238E27FC236}">
                  <a16:creationId xmlns:a16="http://schemas.microsoft.com/office/drawing/2014/main" id="{B7F20092-D03D-7446-ED86-98219959D37D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22" name="Oval 593">
                <a:extLst>
                  <a:ext uri="{FF2B5EF4-FFF2-40B4-BE49-F238E27FC236}">
                    <a16:creationId xmlns:a16="http://schemas.microsoft.com/office/drawing/2014/main" id="{7D04BC64-D0BF-83D3-E19B-6F3E5C123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23" name="TextBox 14">
                <a:extLst>
                  <a:ext uri="{FF2B5EF4-FFF2-40B4-BE49-F238E27FC236}">
                    <a16:creationId xmlns:a16="http://schemas.microsoft.com/office/drawing/2014/main" id="{F8C0F513-BED1-54A0-8608-D9965DAA52B8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124" name="그래픽 123" descr="다운로드 윤곽선">
            <a:extLst>
              <a:ext uri="{FF2B5EF4-FFF2-40B4-BE49-F238E27FC236}">
                <a16:creationId xmlns:a16="http://schemas.microsoft.com/office/drawing/2014/main" id="{750150F8-19D2-6A22-7A48-3E7C8A0C8315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453899" y="962145"/>
            <a:ext cx="204905" cy="204905"/>
          </a:xfrm>
          <a:prstGeom prst="rect">
            <a:avLst/>
          </a:prstGeom>
        </p:spPr>
      </p:pic>
      <p:grpSp>
        <p:nvGrpSpPr>
          <p:cNvPr id="126" name="그룹 125">
            <a:extLst>
              <a:ext uri="{FF2B5EF4-FFF2-40B4-BE49-F238E27FC236}">
                <a16:creationId xmlns:a16="http://schemas.microsoft.com/office/drawing/2014/main" id="{5B1A305D-7343-9535-F2D1-F3910C8BE5AE}"/>
              </a:ext>
            </a:extLst>
          </p:cNvPr>
          <p:cNvGrpSpPr/>
          <p:nvPr/>
        </p:nvGrpSpPr>
        <p:grpSpPr>
          <a:xfrm>
            <a:off x="168309" y="1447471"/>
            <a:ext cx="278496" cy="200053"/>
            <a:chOff x="1014019" y="2643309"/>
            <a:chExt cx="278496" cy="200053"/>
          </a:xfrm>
        </p:grpSpPr>
        <p:sp>
          <p:nvSpPr>
            <p:cNvPr id="127" name="이등변 삼각형 126">
              <a:extLst>
                <a:ext uri="{FF2B5EF4-FFF2-40B4-BE49-F238E27FC236}">
                  <a16:creationId xmlns:a16="http://schemas.microsoft.com/office/drawing/2014/main" id="{70499F99-511B-3A4B-C39F-D092CB11B849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28" name="그룹 127">
              <a:extLst>
                <a:ext uri="{FF2B5EF4-FFF2-40B4-BE49-F238E27FC236}">
                  <a16:creationId xmlns:a16="http://schemas.microsoft.com/office/drawing/2014/main" id="{31CD78B0-E817-E752-D691-7689206793FD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29" name="Oval 593">
                <a:extLst>
                  <a:ext uri="{FF2B5EF4-FFF2-40B4-BE49-F238E27FC236}">
                    <a16:creationId xmlns:a16="http://schemas.microsoft.com/office/drawing/2014/main" id="{A79DE145-88E2-6A3B-1A7F-E216388781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30" name="TextBox 14">
                <a:extLst>
                  <a:ext uri="{FF2B5EF4-FFF2-40B4-BE49-F238E27FC236}">
                    <a16:creationId xmlns:a16="http://schemas.microsoft.com/office/drawing/2014/main" id="{A173B2A4-33BA-F371-2154-2459EB3017B3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32" name="TextBox 131">
            <a:extLst>
              <a:ext uri="{FF2B5EF4-FFF2-40B4-BE49-F238E27FC236}">
                <a16:creationId xmlns:a16="http://schemas.microsoft.com/office/drawing/2014/main" id="{CD6DFC3D-5CD2-4182-EE43-6B7BAA334860}"/>
              </a:ext>
            </a:extLst>
          </p:cNvPr>
          <p:cNvSpPr txBox="1"/>
          <p:nvPr/>
        </p:nvSpPr>
        <p:spPr>
          <a:xfrm>
            <a:off x="352424" y="223627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역사명</a:t>
            </a:r>
            <a:endParaRPr lang="en-US" altLang="ko-KR" sz="900"/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7F768B85-CF88-A8F4-46C6-8B2363748B50}"/>
              </a:ext>
            </a:extLst>
          </p:cNvPr>
          <p:cNvSpPr txBox="1"/>
          <p:nvPr/>
        </p:nvSpPr>
        <p:spPr>
          <a:xfrm>
            <a:off x="352424" y="2516171"/>
            <a:ext cx="755940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노선</a:t>
            </a:r>
            <a:endParaRPr lang="en-US" altLang="ko-KR" sz="900"/>
          </a:p>
        </p:txBody>
      </p:sp>
      <p:sp>
        <p:nvSpPr>
          <p:cNvPr id="134" name="사각형: 둥근 모서리 133">
            <a:extLst>
              <a:ext uri="{FF2B5EF4-FFF2-40B4-BE49-F238E27FC236}">
                <a16:creationId xmlns:a16="http://schemas.microsoft.com/office/drawing/2014/main" id="{BF424F6A-977E-CD59-B81E-68B4B57E1F5E}"/>
              </a:ext>
            </a:extLst>
          </p:cNvPr>
          <p:cNvSpPr/>
          <p:nvPr/>
        </p:nvSpPr>
        <p:spPr>
          <a:xfrm>
            <a:off x="1131159" y="2559713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5" name="사각형: 둥근 모서리 134">
            <a:extLst>
              <a:ext uri="{FF2B5EF4-FFF2-40B4-BE49-F238E27FC236}">
                <a16:creationId xmlns:a16="http://schemas.microsoft.com/office/drawing/2014/main" id="{BF906D29-C696-9F41-82E9-B5985721A472}"/>
              </a:ext>
            </a:extLst>
          </p:cNvPr>
          <p:cNvSpPr/>
          <p:nvPr/>
        </p:nvSpPr>
        <p:spPr>
          <a:xfrm>
            <a:off x="6504429" y="260836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39" name="직선 연결선 138">
            <a:extLst>
              <a:ext uri="{FF2B5EF4-FFF2-40B4-BE49-F238E27FC236}">
                <a16:creationId xmlns:a16="http://schemas.microsoft.com/office/drawing/2014/main" id="{EAB702C9-D9FD-1E23-7CCE-6AD97BA7ED64}"/>
              </a:ext>
            </a:extLst>
          </p:cNvPr>
          <p:cNvCxnSpPr>
            <a:cxnSpLocks/>
          </p:cNvCxnSpPr>
          <p:nvPr/>
        </p:nvCxnSpPr>
        <p:spPr>
          <a:xfrm>
            <a:off x="375723" y="2925048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140" name="직선 연결선 139">
            <a:extLst>
              <a:ext uri="{FF2B5EF4-FFF2-40B4-BE49-F238E27FC236}">
                <a16:creationId xmlns:a16="http://schemas.microsoft.com/office/drawing/2014/main" id="{A4DBE03F-3B30-3038-BA2C-6E0D67598C5B}"/>
              </a:ext>
            </a:extLst>
          </p:cNvPr>
          <p:cNvCxnSpPr>
            <a:cxnSpLocks/>
          </p:cNvCxnSpPr>
          <p:nvPr/>
        </p:nvCxnSpPr>
        <p:spPr>
          <a:xfrm>
            <a:off x="361660" y="21036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41" name="그룹 140">
            <a:extLst>
              <a:ext uri="{FF2B5EF4-FFF2-40B4-BE49-F238E27FC236}">
                <a16:creationId xmlns:a16="http://schemas.microsoft.com/office/drawing/2014/main" id="{BA7CFFD1-FD7D-149F-28D7-51C1BCC94DF3}"/>
              </a:ext>
            </a:extLst>
          </p:cNvPr>
          <p:cNvGrpSpPr/>
          <p:nvPr/>
        </p:nvGrpSpPr>
        <p:grpSpPr>
          <a:xfrm rot="5400000">
            <a:off x="3258151" y="227670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2" name="이등변 삼각형 141">
              <a:extLst>
                <a:ext uri="{FF2B5EF4-FFF2-40B4-BE49-F238E27FC236}">
                  <a16:creationId xmlns:a16="http://schemas.microsoft.com/office/drawing/2014/main" id="{AFB145A1-625D-3FFA-7360-BCDC5631C4F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3" name="Oval 593">
              <a:extLst>
                <a:ext uri="{FF2B5EF4-FFF2-40B4-BE49-F238E27FC236}">
                  <a16:creationId xmlns:a16="http://schemas.microsoft.com/office/drawing/2014/main" id="{DFBC0BD4-4053-FF7D-430B-71093FB062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grpSp>
        <p:nvGrpSpPr>
          <p:cNvPr id="144" name="그룹 143">
            <a:extLst>
              <a:ext uri="{FF2B5EF4-FFF2-40B4-BE49-F238E27FC236}">
                <a16:creationId xmlns:a16="http://schemas.microsoft.com/office/drawing/2014/main" id="{EF2C13AC-9886-F40F-5F49-038927762676}"/>
              </a:ext>
            </a:extLst>
          </p:cNvPr>
          <p:cNvGrpSpPr/>
          <p:nvPr/>
        </p:nvGrpSpPr>
        <p:grpSpPr>
          <a:xfrm rot="5400000">
            <a:off x="7068173" y="263041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5" name="이등변 삼각형 144">
              <a:extLst>
                <a:ext uri="{FF2B5EF4-FFF2-40B4-BE49-F238E27FC236}">
                  <a16:creationId xmlns:a16="http://schemas.microsoft.com/office/drawing/2014/main" id="{28D19F44-93A0-7B56-197F-098EA2A7B2E6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6" name="Oval 593">
              <a:extLst>
                <a:ext uri="{FF2B5EF4-FFF2-40B4-BE49-F238E27FC236}">
                  <a16:creationId xmlns:a16="http://schemas.microsoft.com/office/drawing/2014/main" id="{9B8196E6-FF8D-B588-BB13-60506993EF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8</a:t>
              </a:r>
            </a:p>
          </p:txBody>
        </p:sp>
      </p:grpSp>
      <p:grpSp>
        <p:nvGrpSpPr>
          <p:cNvPr id="147" name="그룹 146">
            <a:extLst>
              <a:ext uri="{FF2B5EF4-FFF2-40B4-BE49-F238E27FC236}">
                <a16:creationId xmlns:a16="http://schemas.microsoft.com/office/drawing/2014/main" id="{5F49F010-30D0-1067-0906-4FE8B096CE9B}"/>
              </a:ext>
            </a:extLst>
          </p:cNvPr>
          <p:cNvGrpSpPr/>
          <p:nvPr/>
        </p:nvGrpSpPr>
        <p:grpSpPr>
          <a:xfrm rot="5400000">
            <a:off x="2132743" y="256628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8" name="이등변 삼각형 147">
              <a:extLst>
                <a:ext uri="{FF2B5EF4-FFF2-40B4-BE49-F238E27FC236}">
                  <a16:creationId xmlns:a16="http://schemas.microsoft.com/office/drawing/2014/main" id="{787D1827-7DA6-4742-3CCC-2BF9D485904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5" name="Oval 593">
              <a:extLst>
                <a:ext uri="{FF2B5EF4-FFF2-40B4-BE49-F238E27FC236}">
                  <a16:creationId xmlns:a16="http://schemas.microsoft.com/office/drawing/2014/main" id="{B62DF7E8-7239-1B0A-3326-0590703464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</a:p>
          </p:txBody>
        </p:sp>
      </p:grpSp>
      <p:sp>
        <p:nvSpPr>
          <p:cNvPr id="206" name="사각형: 둥근 모서리 205">
            <a:extLst>
              <a:ext uri="{FF2B5EF4-FFF2-40B4-BE49-F238E27FC236}">
                <a16:creationId xmlns:a16="http://schemas.microsoft.com/office/drawing/2014/main" id="{BAC2A4D5-8300-1CF8-83C3-D6B72373441E}"/>
              </a:ext>
            </a:extLst>
          </p:cNvPr>
          <p:cNvSpPr/>
          <p:nvPr/>
        </p:nvSpPr>
        <p:spPr>
          <a:xfrm>
            <a:off x="1129690" y="227438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07" name="사각형: 둥근 모서리 206">
            <a:extLst>
              <a:ext uri="{FF2B5EF4-FFF2-40B4-BE49-F238E27FC236}">
                <a16:creationId xmlns:a16="http://schemas.microsoft.com/office/drawing/2014/main" id="{AEFB6F29-1EFB-4770-4BD9-FBCCDCA27640}"/>
              </a:ext>
            </a:extLst>
          </p:cNvPr>
          <p:cNvSpPr/>
          <p:nvPr/>
        </p:nvSpPr>
        <p:spPr>
          <a:xfrm>
            <a:off x="2215612" y="227459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grpSp>
        <p:nvGrpSpPr>
          <p:cNvPr id="208" name="그룹 207">
            <a:extLst>
              <a:ext uri="{FF2B5EF4-FFF2-40B4-BE49-F238E27FC236}">
                <a16:creationId xmlns:a16="http://schemas.microsoft.com/office/drawing/2014/main" id="{C68A952B-CA8C-7A1D-746C-398D7954CB1E}"/>
              </a:ext>
            </a:extLst>
          </p:cNvPr>
          <p:cNvGrpSpPr/>
          <p:nvPr/>
        </p:nvGrpSpPr>
        <p:grpSpPr>
          <a:xfrm rot="5400000">
            <a:off x="5677650" y="227670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09" name="이등변 삼각형 208">
              <a:extLst>
                <a:ext uri="{FF2B5EF4-FFF2-40B4-BE49-F238E27FC236}">
                  <a16:creationId xmlns:a16="http://schemas.microsoft.com/office/drawing/2014/main" id="{893B8480-738F-9CD1-1DEF-3B2931787BF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10" name="Oval 593">
              <a:extLst>
                <a:ext uri="{FF2B5EF4-FFF2-40B4-BE49-F238E27FC236}">
                  <a16:creationId xmlns:a16="http://schemas.microsoft.com/office/drawing/2014/main" id="{B0E31960-8AEB-45A2-5CAF-0B44A31642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sp>
        <p:nvSpPr>
          <p:cNvPr id="211" name="TextBox 210">
            <a:extLst>
              <a:ext uri="{FF2B5EF4-FFF2-40B4-BE49-F238E27FC236}">
                <a16:creationId xmlns:a16="http://schemas.microsoft.com/office/drawing/2014/main" id="{C00D3727-3F04-5FA9-4153-73642287A8FE}"/>
              </a:ext>
            </a:extLst>
          </p:cNvPr>
          <p:cNvSpPr txBox="1"/>
          <p:nvPr/>
        </p:nvSpPr>
        <p:spPr>
          <a:xfrm>
            <a:off x="361783" y="3007354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환승역 구분</a:t>
            </a:r>
            <a:endParaRPr lang="en-US" altLang="ko-KR" sz="900"/>
          </a:p>
        </p:txBody>
      </p:sp>
      <p:sp>
        <p:nvSpPr>
          <p:cNvPr id="212" name="사각형: 둥근 모서리 211">
            <a:extLst>
              <a:ext uri="{FF2B5EF4-FFF2-40B4-BE49-F238E27FC236}">
                <a16:creationId xmlns:a16="http://schemas.microsoft.com/office/drawing/2014/main" id="{2CFCD438-B1E2-9883-B6E7-C840CC946CC7}"/>
              </a:ext>
            </a:extLst>
          </p:cNvPr>
          <p:cNvSpPr/>
          <p:nvPr/>
        </p:nvSpPr>
        <p:spPr>
          <a:xfrm>
            <a:off x="1183319" y="3040510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일반역</a:t>
            </a:r>
          </a:p>
        </p:txBody>
      </p:sp>
      <p:sp>
        <p:nvSpPr>
          <p:cNvPr id="213" name="사각형: 둥근 모서리 212">
            <a:extLst>
              <a:ext uri="{FF2B5EF4-FFF2-40B4-BE49-F238E27FC236}">
                <a16:creationId xmlns:a16="http://schemas.microsoft.com/office/drawing/2014/main" id="{B78035FD-413D-8DC2-A458-AF2771530FD8}"/>
              </a:ext>
            </a:extLst>
          </p:cNvPr>
          <p:cNvSpPr/>
          <p:nvPr/>
        </p:nvSpPr>
        <p:spPr>
          <a:xfrm>
            <a:off x="2127017" y="3040006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환승역</a:t>
            </a:r>
          </a:p>
        </p:txBody>
      </p:sp>
      <p:grpSp>
        <p:nvGrpSpPr>
          <p:cNvPr id="214" name="그룹 213">
            <a:extLst>
              <a:ext uri="{FF2B5EF4-FFF2-40B4-BE49-F238E27FC236}">
                <a16:creationId xmlns:a16="http://schemas.microsoft.com/office/drawing/2014/main" id="{7B46E8C2-E145-4786-C970-AB01A3D2D960}"/>
              </a:ext>
            </a:extLst>
          </p:cNvPr>
          <p:cNvGrpSpPr/>
          <p:nvPr/>
        </p:nvGrpSpPr>
        <p:grpSpPr>
          <a:xfrm rot="5400000">
            <a:off x="3017401" y="303119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15" name="이등변 삼각형 214">
              <a:extLst>
                <a:ext uri="{FF2B5EF4-FFF2-40B4-BE49-F238E27FC236}">
                  <a16:creationId xmlns:a16="http://schemas.microsoft.com/office/drawing/2014/main" id="{147467AE-65A2-3ECC-F0C7-5115AD12ABB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16" name="Oval 593">
              <a:extLst>
                <a:ext uri="{FF2B5EF4-FFF2-40B4-BE49-F238E27FC236}">
                  <a16:creationId xmlns:a16="http://schemas.microsoft.com/office/drawing/2014/main" id="{84637694-B25A-3EE3-09C8-7746649C5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9</a:t>
              </a:r>
            </a:p>
          </p:txBody>
        </p:sp>
      </p:grpSp>
      <p:sp>
        <p:nvSpPr>
          <p:cNvPr id="217" name="TextBox 216">
            <a:extLst>
              <a:ext uri="{FF2B5EF4-FFF2-40B4-BE49-F238E27FC236}">
                <a16:creationId xmlns:a16="http://schemas.microsoft.com/office/drawing/2014/main" id="{66C0255B-436D-1565-0A1E-797BA8B3F9D8}"/>
              </a:ext>
            </a:extLst>
          </p:cNvPr>
          <p:cNvSpPr txBox="1"/>
          <p:nvPr/>
        </p:nvSpPr>
        <p:spPr>
          <a:xfrm>
            <a:off x="361783" y="3282919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역 구분</a:t>
            </a:r>
            <a:endParaRPr lang="en-US" altLang="ko-KR" sz="900"/>
          </a:p>
        </p:txBody>
      </p:sp>
      <p:sp>
        <p:nvSpPr>
          <p:cNvPr id="218" name="사각형: 둥근 모서리 217">
            <a:extLst>
              <a:ext uri="{FF2B5EF4-FFF2-40B4-BE49-F238E27FC236}">
                <a16:creationId xmlns:a16="http://schemas.microsoft.com/office/drawing/2014/main" id="{F81C98FC-7180-711E-CE68-3F1E8FE00627}"/>
              </a:ext>
            </a:extLst>
          </p:cNvPr>
          <p:cNvSpPr/>
          <p:nvPr/>
        </p:nvSpPr>
        <p:spPr>
          <a:xfrm>
            <a:off x="1191587" y="3322450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지하철역</a:t>
            </a:r>
          </a:p>
        </p:txBody>
      </p:sp>
      <p:sp>
        <p:nvSpPr>
          <p:cNvPr id="219" name="사각형: 둥근 모서리 218">
            <a:extLst>
              <a:ext uri="{FF2B5EF4-FFF2-40B4-BE49-F238E27FC236}">
                <a16:creationId xmlns:a16="http://schemas.microsoft.com/office/drawing/2014/main" id="{AA116D50-293A-1E30-A61D-D35EE195F5BD}"/>
              </a:ext>
            </a:extLst>
          </p:cNvPr>
          <p:cNvSpPr/>
          <p:nvPr/>
        </p:nvSpPr>
        <p:spPr>
          <a:xfrm>
            <a:off x="2135285" y="3321946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기차역</a:t>
            </a:r>
          </a:p>
        </p:txBody>
      </p:sp>
      <p:sp>
        <p:nvSpPr>
          <p:cNvPr id="220" name="TextBox 219">
            <a:extLst>
              <a:ext uri="{FF2B5EF4-FFF2-40B4-BE49-F238E27FC236}">
                <a16:creationId xmlns:a16="http://schemas.microsoft.com/office/drawing/2014/main" id="{F97DAB3A-7009-3B85-A3D3-80F4230D95CD}"/>
              </a:ext>
            </a:extLst>
          </p:cNvPr>
          <p:cNvSpPr txBox="1"/>
          <p:nvPr/>
        </p:nvSpPr>
        <p:spPr>
          <a:xfrm>
            <a:off x="4192401" y="2234299"/>
            <a:ext cx="755940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주소</a:t>
            </a:r>
            <a:endParaRPr lang="en-US" altLang="ko-KR" sz="900"/>
          </a:p>
        </p:txBody>
      </p:sp>
      <p:sp>
        <p:nvSpPr>
          <p:cNvPr id="221" name="사각형: 둥근 모서리 220">
            <a:extLst>
              <a:ext uri="{FF2B5EF4-FFF2-40B4-BE49-F238E27FC236}">
                <a16:creationId xmlns:a16="http://schemas.microsoft.com/office/drawing/2014/main" id="{D9D2853D-7229-1B07-9FB9-ADDC91D8FE4E}"/>
              </a:ext>
            </a:extLst>
          </p:cNvPr>
          <p:cNvSpPr/>
          <p:nvPr/>
        </p:nvSpPr>
        <p:spPr>
          <a:xfrm>
            <a:off x="4664866" y="2273791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222" name="그룹 221">
            <a:extLst>
              <a:ext uri="{FF2B5EF4-FFF2-40B4-BE49-F238E27FC236}">
                <a16:creationId xmlns:a16="http://schemas.microsoft.com/office/drawing/2014/main" id="{BD66EF7D-3DCF-454E-12E1-0FF1FE0E9B0A}"/>
              </a:ext>
            </a:extLst>
          </p:cNvPr>
          <p:cNvGrpSpPr/>
          <p:nvPr/>
        </p:nvGrpSpPr>
        <p:grpSpPr>
          <a:xfrm rot="5400000">
            <a:off x="3040040" y="330577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23" name="이등변 삼각형 222">
              <a:extLst>
                <a:ext uri="{FF2B5EF4-FFF2-40B4-BE49-F238E27FC236}">
                  <a16:creationId xmlns:a16="http://schemas.microsoft.com/office/drawing/2014/main" id="{ADE36FAA-66B2-2896-46D1-CE24D93858B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24" name="Oval 593">
              <a:extLst>
                <a:ext uri="{FF2B5EF4-FFF2-40B4-BE49-F238E27FC236}">
                  <a16:creationId xmlns:a16="http://schemas.microsoft.com/office/drawing/2014/main" id="{7CEA2870-25A8-F3AE-83FF-5FC0AE0755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10</a:t>
              </a:r>
            </a:p>
          </p:txBody>
        </p:sp>
      </p:grpSp>
      <p:sp>
        <p:nvSpPr>
          <p:cNvPr id="225" name="TextBox 224">
            <a:extLst>
              <a:ext uri="{FF2B5EF4-FFF2-40B4-BE49-F238E27FC236}">
                <a16:creationId xmlns:a16="http://schemas.microsoft.com/office/drawing/2014/main" id="{8DA571C1-824C-9771-B6D4-B3C83800ECDD}"/>
              </a:ext>
            </a:extLst>
          </p:cNvPr>
          <p:cNvSpPr txBox="1"/>
          <p:nvPr/>
        </p:nvSpPr>
        <p:spPr>
          <a:xfrm>
            <a:off x="330020" y="1226415"/>
            <a:ext cx="6943278" cy="7848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-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많은 양의 철도역을 한꺼번에 수정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/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등록할 때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,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엑셀을 업로드하여 일괄 등록할 수 있습니다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.</a:t>
            </a:r>
          </a:p>
          <a:p>
            <a:pPr algn="just" fontAlgn="base" latinLnBrk="1"/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-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엑셀 양식은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‘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양식 다운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’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버튼을 통해 다운로드할 수 있습니다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.</a:t>
            </a:r>
          </a:p>
          <a:p>
            <a:pPr algn="just" fontAlgn="base" latinLnBrk="1"/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-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수정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/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삭제된 데이터는 복구가 불가능합니다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.</a:t>
            </a:r>
          </a:p>
          <a:p>
            <a:pPr algn="just" fontAlgn="base" latinLnBrk="1"/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-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일괄 업로드 시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,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입력 주의사항을 반드시 확인한 후 업로드해주시기를 바랍니다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.</a:t>
            </a:r>
          </a:p>
          <a:p>
            <a:pPr algn="just" fontAlgn="base" latinLnBrk="1"/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&lt;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입력 주의사항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&gt; ..</a:t>
            </a:r>
          </a:p>
        </p:txBody>
      </p:sp>
      <p:cxnSp>
        <p:nvCxnSpPr>
          <p:cNvPr id="226" name="직선 연결선 225">
            <a:extLst>
              <a:ext uri="{FF2B5EF4-FFF2-40B4-BE49-F238E27FC236}">
                <a16:creationId xmlns:a16="http://schemas.microsoft.com/office/drawing/2014/main" id="{15D3B4FE-7F07-E374-AEA9-FA8E3F99CBF5}"/>
              </a:ext>
            </a:extLst>
          </p:cNvPr>
          <p:cNvCxnSpPr>
            <a:cxnSpLocks/>
          </p:cNvCxnSpPr>
          <p:nvPr/>
        </p:nvCxnSpPr>
        <p:spPr>
          <a:xfrm>
            <a:off x="370564" y="871247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227" name="그룹 226">
            <a:extLst>
              <a:ext uri="{FF2B5EF4-FFF2-40B4-BE49-F238E27FC236}">
                <a16:creationId xmlns:a16="http://schemas.microsoft.com/office/drawing/2014/main" id="{AAF061F8-ED7D-1188-1952-50EE036AFB0C}"/>
              </a:ext>
            </a:extLst>
          </p:cNvPr>
          <p:cNvGrpSpPr/>
          <p:nvPr/>
        </p:nvGrpSpPr>
        <p:grpSpPr>
          <a:xfrm rot="5400000">
            <a:off x="1943971" y="60103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28" name="이등변 삼각형 227">
              <a:extLst>
                <a:ext uri="{FF2B5EF4-FFF2-40B4-BE49-F238E27FC236}">
                  <a16:creationId xmlns:a16="http://schemas.microsoft.com/office/drawing/2014/main" id="{253A0E46-A6BB-CA87-B8CA-2B8ABC2F873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29" name="Oval 593">
              <a:extLst>
                <a:ext uri="{FF2B5EF4-FFF2-40B4-BE49-F238E27FC236}">
                  <a16:creationId xmlns:a16="http://schemas.microsoft.com/office/drawing/2014/main" id="{790E402A-9B19-E3F9-F748-9630E4FCD3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cxnSp>
        <p:nvCxnSpPr>
          <p:cNvPr id="230" name="직선 연결선 229">
            <a:extLst>
              <a:ext uri="{FF2B5EF4-FFF2-40B4-BE49-F238E27FC236}">
                <a16:creationId xmlns:a16="http://schemas.microsoft.com/office/drawing/2014/main" id="{F74823E5-8AC3-9D6C-04BB-4B32B2AD0FBB}"/>
              </a:ext>
            </a:extLst>
          </p:cNvPr>
          <p:cNvCxnSpPr>
            <a:cxnSpLocks/>
          </p:cNvCxnSpPr>
          <p:nvPr/>
        </p:nvCxnSpPr>
        <p:spPr>
          <a:xfrm>
            <a:off x="330020" y="3668123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231" name="사각형: 둥근 모서리 230">
            <a:extLst>
              <a:ext uri="{FF2B5EF4-FFF2-40B4-BE49-F238E27FC236}">
                <a16:creationId xmlns:a16="http://schemas.microsoft.com/office/drawing/2014/main" id="{AD712F0C-D0B6-6FA7-4A54-D8D861AA028A}"/>
              </a:ext>
            </a:extLst>
          </p:cNvPr>
          <p:cNvSpPr/>
          <p:nvPr/>
        </p:nvSpPr>
        <p:spPr>
          <a:xfrm>
            <a:off x="456697" y="532971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2" name="사각형: 둥근 모서리 231">
            <a:extLst>
              <a:ext uri="{FF2B5EF4-FFF2-40B4-BE49-F238E27FC236}">
                <a16:creationId xmlns:a16="http://schemas.microsoft.com/office/drawing/2014/main" id="{A6E579A3-1A83-3B5F-0ECD-08A5C21220E5}"/>
              </a:ext>
            </a:extLst>
          </p:cNvPr>
          <p:cNvSpPr/>
          <p:nvPr/>
        </p:nvSpPr>
        <p:spPr>
          <a:xfrm>
            <a:off x="456697" y="560781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9DC20FBF-E7E9-C173-C2A9-A8BD1AB5AE97}"/>
              </a:ext>
            </a:extLst>
          </p:cNvPr>
          <p:cNvSpPr txBox="1"/>
          <p:nvPr/>
        </p:nvSpPr>
        <p:spPr>
          <a:xfrm>
            <a:off x="5720360" y="6045797"/>
            <a:ext cx="198532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500"/>
              <a:t>서울역 </a:t>
            </a:r>
            <a:r>
              <a:rPr lang="en-US" altLang="ko-KR" sz="500"/>
              <a:t>1</a:t>
            </a:r>
            <a:r>
              <a:rPr lang="ko-KR" altLang="en-US" sz="500"/>
              <a:t>호선 </a:t>
            </a:r>
            <a:r>
              <a:rPr lang="en-US" altLang="ko-KR" sz="500"/>
              <a:t>: </a:t>
            </a:r>
            <a:r>
              <a:rPr lang="ko-KR" altLang="en-US" sz="500"/>
              <a:t>서울특별시 중구 세종대로 지하</a:t>
            </a:r>
            <a:r>
              <a:rPr lang="en-US" altLang="ko-KR" sz="500"/>
              <a:t>2(</a:t>
            </a:r>
            <a:r>
              <a:rPr lang="ko-KR" altLang="en-US" sz="500"/>
              <a:t>남대문로 </a:t>
            </a:r>
            <a:r>
              <a:rPr lang="en-US" altLang="ko-KR" sz="500"/>
              <a:t>5</a:t>
            </a:r>
            <a:r>
              <a:rPr lang="ko-KR" altLang="en-US" sz="500"/>
              <a:t>가</a:t>
            </a:r>
            <a:r>
              <a:rPr lang="en-US" altLang="ko-KR" sz="500"/>
              <a:t>)</a:t>
            </a:r>
          </a:p>
          <a:p>
            <a:r>
              <a:rPr lang="ko-KR" altLang="en-US" sz="500"/>
              <a:t>서울역 </a:t>
            </a:r>
            <a:r>
              <a:rPr lang="en-US" altLang="ko-KR" sz="500"/>
              <a:t>4</a:t>
            </a:r>
            <a:r>
              <a:rPr lang="ko-KR" altLang="en-US" sz="500"/>
              <a:t>호선 </a:t>
            </a:r>
            <a:r>
              <a:rPr lang="en-US" altLang="ko-KR" sz="500"/>
              <a:t>: </a:t>
            </a:r>
            <a:r>
              <a:rPr lang="ko-KR" altLang="en-US" sz="500"/>
              <a:t>서울특별시 용산구 한강대로 지하</a:t>
            </a:r>
            <a:r>
              <a:rPr lang="en-US" altLang="ko-KR" sz="500"/>
              <a:t>392(</a:t>
            </a:r>
            <a:r>
              <a:rPr lang="ko-KR" altLang="en-US" sz="500"/>
              <a:t>동자동</a:t>
            </a:r>
            <a:r>
              <a:rPr lang="en-US" altLang="ko-KR" sz="500"/>
              <a:t>)</a:t>
            </a:r>
          </a:p>
          <a:p>
            <a:r>
              <a:rPr lang="ko-KR" altLang="en-US" sz="500"/>
              <a:t>서울역 경의중앙선 </a:t>
            </a:r>
            <a:r>
              <a:rPr lang="en-US" altLang="ko-KR" sz="500"/>
              <a:t>: </a:t>
            </a:r>
            <a:r>
              <a:rPr lang="ko-KR" altLang="en-US" sz="500"/>
              <a:t>서울시 용산구 한강대로 </a:t>
            </a:r>
            <a:r>
              <a:rPr lang="en-US" altLang="ko-KR" sz="500"/>
              <a:t>405</a:t>
            </a:r>
          </a:p>
          <a:p>
            <a:r>
              <a:rPr lang="ko-KR" altLang="en-US" sz="500"/>
              <a:t>서울역 경부선 </a:t>
            </a:r>
            <a:r>
              <a:rPr lang="en-US" altLang="ko-KR" sz="500"/>
              <a:t>: </a:t>
            </a:r>
            <a:r>
              <a:rPr lang="ko-KR" altLang="en-US" sz="500"/>
              <a:t>서울시 용산구 한강대로 </a:t>
            </a:r>
            <a:r>
              <a:rPr lang="en-US" altLang="ko-KR" sz="500"/>
              <a:t>405</a:t>
            </a:r>
          </a:p>
          <a:p>
            <a:endParaRPr lang="en-US" altLang="ko-KR" sz="500"/>
          </a:p>
          <a:p>
            <a:r>
              <a:rPr lang="ko-KR" altLang="en-US" sz="500"/>
              <a:t>수원역 </a:t>
            </a:r>
            <a:r>
              <a:rPr lang="en-US" altLang="ko-KR" sz="500"/>
              <a:t>1</a:t>
            </a:r>
            <a:r>
              <a:rPr lang="ko-KR" altLang="en-US" sz="500"/>
              <a:t>호선 </a:t>
            </a:r>
            <a:r>
              <a:rPr lang="en-US" altLang="ko-KR" sz="500"/>
              <a:t>: </a:t>
            </a:r>
            <a:r>
              <a:rPr lang="ko-KR" altLang="en-US" sz="500" b="0">
                <a:solidFill>
                  <a:schemeClr val="tx1"/>
                </a:solidFill>
              </a:rPr>
              <a:t>경기 수원시 팔달구 덕영대로 </a:t>
            </a:r>
            <a:r>
              <a:rPr lang="en-US" altLang="ko-KR" sz="500" b="0">
                <a:solidFill>
                  <a:schemeClr val="tx1"/>
                </a:solidFill>
              </a:rPr>
              <a:t>924</a:t>
            </a:r>
            <a:endParaRPr lang="en-US" altLang="ko-KR" sz="500"/>
          </a:p>
          <a:p>
            <a:r>
              <a:rPr lang="ko-KR" altLang="en-US" sz="500"/>
              <a:t>수원역 수인분당선 </a:t>
            </a:r>
            <a:r>
              <a:rPr lang="en-US" altLang="ko-KR" sz="500"/>
              <a:t>: </a:t>
            </a:r>
            <a:r>
              <a:rPr lang="ko-KR" altLang="en-US" sz="500" b="0">
                <a:solidFill>
                  <a:schemeClr val="tx1"/>
                </a:solidFill>
              </a:rPr>
              <a:t>경기 수원시 팔달구 덕영대로 </a:t>
            </a:r>
            <a:r>
              <a:rPr lang="en-US" altLang="ko-KR" sz="500" b="0">
                <a:solidFill>
                  <a:schemeClr val="tx1"/>
                </a:solidFill>
              </a:rPr>
              <a:t>944</a:t>
            </a:r>
            <a:endParaRPr lang="en-US" altLang="ko-KR" sz="500"/>
          </a:p>
          <a:p>
            <a:r>
              <a:rPr lang="ko-KR" altLang="en-US" sz="500"/>
              <a:t>수원역 경부선 </a:t>
            </a:r>
            <a:r>
              <a:rPr lang="en-US" altLang="ko-KR" sz="500"/>
              <a:t>: </a:t>
            </a:r>
            <a:r>
              <a:rPr lang="ko-KR" altLang="en-US" sz="500" b="0">
                <a:solidFill>
                  <a:schemeClr val="tx1"/>
                </a:solidFill>
              </a:rPr>
              <a:t>경기 수원시 팔달구 덕영대로 </a:t>
            </a:r>
            <a:r>
              <a:rPr lang="en-US" altLang="ko-KR" sz="500" b="0">
                <a:solidFill>
                  <a:schemeClr val="tx1"/>
                </a:solidFill>
              </a:rPr>
              <a:t>924</a:t>
            </a:r>
            <a:endParaRPr lang="ko-KR" altLang="en-US" sz="500" b="0">
              <a:solidFill>
                <a:schemeClr val="tx1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67A2C278-48A6-F611-C64E-314359389CD7}"/>
              </a:ext>
            </a:extLst>
          </p:cNvPr>
          <p:cNvSpPr txBox="1"/>
          <p:nvPr/>
        </p:nvSpPr>
        <p:spPr>
          <a:xfrm>
            <a:off x="7836218" y="5835880"/>
            <a:ext cx="3825494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>
                <a:highlight>
                  <a:srgbClr val="FFFF00"/>
                </a:highlight>
              </a:rPr>
              <a:t>같은 역 노선마다 역사 주소 다른 경우 있음 </a:t>
            </a:r>
            <a:r>
              <a:rPr lang="en-US" altLang="ko-KR" sz="800">
                <a:highlight>
                  <a:srgbClr val="FFFF00"/>
                </a:highlight>
              </a:rPr>
              <a:t>-&gt; </a:t>
            </a:r>
            <a:r>
              <a:rPr lang="ko-KR" altLang="en-US" sz="800">
                <a:highlight>
                  <a:srgbClr val="FFFF00"/>
                </a:highlight>
              </a:rPr>
              <a:t>단순히 지하철</a:t>
            </a:r>
            <a:r>
              <a:rPr lang="en-US" altLang="ko-KR" sz="800">
                <a:highlight>
                  <a:srgbClr val="FFFF00"/>
                </a:highlight>
              </a:rPr>
              <a:t>/</a:t>
            </a:r>
            <a:r>
              <a:rPr lang="ko-KR" altLang="en-US" sz="800">
                <a:highlight>
                  <a:srgbClr val="FFFF00"/>
                </a:highlight>
              </a:rPr>
              <a:t>기차로만 나눌지</a:t>
            </a:r>
            <a:endParaRPr lang="en-US" altLang="ko-KR" sz="800">
              <a:highlight>
                <a:srgbClr val="FFFF00"/>
              </a:highlight>
            </a:endParaRPr>
          </a:p>
          <a:p>
            <a:endParaRPr lang="en-US" altLang="ko-KR" sz="800">
              <a:highlight>
                <a:srgbClr val="FFFF00"/>
              </a:highlight>
            </a:endParaRPr>
          </a:p>
          <a:p>
            <a:r>
              <a:rPr lang="ko-KR" altLang="en-US" sz="800">
                <a:highlight>
                  <a:srgbClr val="FF00FF"/>
                </a:highlight>
              </a:rPr>
              <a:t>노선을 분리합니다</a:t>
            </a:r>
            <a:r>
              <a:rPr lang="en-US" altLang="ko-KR" sz="800">
                <a:highlight>
                  <a:srgbClr val="FF00FF"/>
                </a:highlight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052381130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80604346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추천 매장 등록 상세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18383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6755651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1247312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철도역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철도역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AD-09-0002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117</a:t>
            </a:fld>
            <a:endParaRPr lang="ko-KR" alt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28CCF7-8999-F212-E590-34EB6BA54374}"/>
              </a:ext>
            </a:extLst>
          </p:cNvPr>
          <p:cNvSpPr txBox="1"/>
          <p:nvPr/>
        </p:nvSpPr>
        <p:spPr>
          <a:xfrm>
            <a:off x="336150" y="750905"/>
            <a:ext cx="308332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철도역 관리  </a:t>
            </a:r>
            <a:r>
              <a:rPr lang="en-US" altLang="ko-KR" sz="900"/>
              <a:t>&gt; </a:t>
            </a:r>
            <a:r>
              <a:rPr lang="ko-KR" altLang="en-US" sz="900"/>
              <a:t>철도역 관리 </a:t>
            </a:r>
            <a:r>
              <a:rPr lang="en-US" altLang="ko-KR" sz="900"/>
              <a:t> &gt; 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DC36C3E6-EE10-A3F0-9218-279800C1D28F}"/>
              </a:ext>
            </a:extLst>
          </p:cNvPr>
          <p:cNvCxnSpPr>
            <a:cxnSpLocks/>
          </p:cNvCxnSpPr>
          <p:nvPr/>
        </p:nvCxnSpPr>
        <p:spPr>
          <a:xfrm>
            <a:off x="361660" y="105588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09063319-7840-9586-9BC7-5B2A83F3894B}"/>
              </a:ext>
            </a:extLst>
          </p:cNvPr>
          <p:cNvGrpSpPr/>
          <p:nvPr/>
        </p:nvGrpSpPr>
        <p:grpSpPr>
          <a:xfrm rot="5400000">
            <a:off x="2467746" y="74383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DBE8AE39-21ED-7EDE-60A1-B9EA48C6AD7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" name="Oval 593">
              <a:extLst>
                <a:ext uri="{FF2B5EF4-FFF2-40B4-BE49-F238E27FC236}">
                  <a16:creationId xmlns:a16="http://schemas.microsoft.com/office/drawing/2014/main" id="{026FE7D2-DF3B-218A-EE8A-1A7091B11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86" name="TextBox 85">
            <a:extLst>
              <a:ext uri="{FF2B5EF4-FFF2-40B4-BE49-F238E27FC236}">
                <a16:creationId xmlns:a16="http://schemas.microsoft.com/office/drawing/2014/main" id="{CA177A8E-749C-996E-8AFF-93D6DFC53016}"/>
              </a:ext>
            </a:extLst>
          </p:cNvPr>
          <p:cNvSpPr txBox="1"/>
          <p:nvPr/>
        </p:nvSpPr>
        <p:spPr>
          <a:xfrm>
            <a:off x="514580" y="183281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52AF4A1-F83F-55E5-7CBB-B4355BCFA15E}"/>
              </a:ext>
            </a:extLst>
          </p:cNvPr>
          <p:cNvSpPr txBox="1"/>
          <p:nvPr/>
        </p:nvSpPr>
        <p:spPr>
          <a:xfrm>
            <a:off x="507195" y="264618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0C367C2C-2309-D7AB-3C7C-075A76E4EBED}"/>
              </a:ext>
            </a:extLst>
          </p:cNvPr>
          <p:cNvSpPr txBox="1"/>
          <p:nvPr/>
        </p:nvSpPr>
        <p:spPr>
          <a:xfrm>
            <a:off x="515584" y="306564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3E9DEE4E-FD66-5B62-6D3A-C5FE21754249}"/>
              </a:ext>
            </a:extLst>
          </p:cNvPr>
          <p:cNvSpPr txBox="1"/>
          <p:nvPr/>
        </p:nvSpPr>
        <p:spPr>
          <a:xfrm>
            <a:off x="524420" y="222557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97" name="사각형: 둥근 모서리 96">
            <a:extLst>
              <a:ext uri="{FF2B5EF4-FFF2-40B4-BE49-F238E27FC236}">
                <a16:creationId xmlns:a16="http://schemas.microsoft.com/office/drawing/2014/main" id="{4F1EAF78-5ACB-2079-CEA6-35715DB62CB3}"/>
              </a:ext>
            </a:extLst>
          </p:cNvPr>
          <p:cNvSpPr/>
          <p:nvPr/>
        </p:nvSpPr>
        <p:spPr>
          <a:xfrm>
            <a:off x="4126549" y="4726946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98" name="사각형: 둥근 모서리 97">
            <a:extLst>
              <a:ext uri="{FF2B5EF4-FFF2-40B4-BE49-F238E27FC236}">
                <a16:creationId xmlns:a16="http://schemas.microsoft.com/office/drawing/2014/main" id="{20421D81-E6B4-D19D-BA4D-8BB1C3BEA7FA}"/>
              </a:ext>
            </a:extLst>
          </p:cNvPr>
          <p:cNvSpPr/>
          <p:nvPr/>
        </p:nvSpPr>
        <p:spPr>
          <a:xfrm>
            <a:off x="3530984" y="4726946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100" name="그룹 99">
            <a:extLst>
              <a:ext uri="{FF2B5EF4-FFF2-40B4-BE49-F238E27FC236}">
                <a16:creationId xmlns:a16="http://schemas.microsoft.com/office/drawing/2014/main" id="{D77EBC31-B577-F4B3-5008-9DCDA57CB435}"/>
              </a:ext>
            </a:extLst>
          </p:cNvPr>
          <p:cNvGrpSpPr/>
          <p:nvPr/>
        </p:nvGrpSpPr>
        <p:grpSpPr>
          <a:xfrm>
            <a:off x="3807941" y="4496082"/>
            <a:ext cx="244417" cy="258694"/>
            <a:chOff x="1098607" y="3056422"/>
            <a:chExt cx="244417" cy="258694"/>
          </a:xfrm>
        </p:grpSpPr>
        <p:sp>
          <p:nvSpPr>
            <p:cNvPr id="101" name="이등변 삼각형 100">
              <a:extLst>
                <a:ext uri="{FF2B5EF4-FFF2-40B4-BE49-F238E27FC236}">
                  <a16:creationId xmlns:a16="http://schemas.microsoft.com/office/drawing/2014/main" id="{AA12BC44-43D5-317A-7C59-5DD452343B4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2" name="그룹 101">
              <a:extLst>
                <a:ext uri="{FF2B5EF4-FFF2-40B4-BE49-F238E27FC236}">
                  <a16:creationId xmlns:a16="http://schemas.microsoft.com/office/drawing/2014/main" id="{ACDD5C2D-C1ED-B4C5-9934-6D0B143215A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3" name="Oval 593">
                <a:extLst>
                  <a:ext uri="{FF2B5EF4-FFF2-40B4-BE49-F238E27FC236}">
                    <a16:creationId xmlns:a16="http://schemas.microsoft.com/office/drawing/2014/main" id="{214FF973-7044-7730-58B2-AA6356B2D6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4" name="TextBox 14">
                <a:extLst>
                  <a:ext uri="{FF2B5EF4-FFF2-40B4-BE49-F238E27FC236}">
                    <a16:creationId xmlns:a16="http://schemas.microsoft.com/office/drawing/2014/main" id="{A98692DE-428E-D84A-CFDE-161B515CCCB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05" name="그룹 104">
            <a:extLst>
              <a:ext uri="{FF2B5EF4-FFF2-40B4-BE49-F238E27FC236}">
                <a16:creationId xmlns:a16="http://schemas.microsoft.com/office/drawing/2014/main" id="{B3548B49-DD1F-D08D-DBA4-F554024C2A49}"/>
              </a:ext>
            </a:extLst>
          </p:cNvPr>
          <p:cNvGrpSpPr/>
          <p:nvPr/>
        </p:nvGrpSpPr>
        <p:grpSpPr>
          <a:xfrm>
            <a:off x="4424227" y="4490688"/>
            <a:ext cx="244417" cy="258694"/>
            <a:chOff x="1098607" y="3056422"/>
            <a:chExt cx="244417" cy="258694"/>
          </a:xfrm>
        </p:grpSpPr>
        <p:sp>
          <p:nvSpPr>
            <p:cNvPr id="106" name="이등변 삼각형 105">
              <a:extLst>
                <a:ext uri="{FF2B5EF4-FFF2-40B4-BE49-F238E27FC236}">
                  <a16:creationId xmlns:a16="http://schemas.microsoft.com/office/drawing/2014/main" id="{FCE464F8-699F-B42C-E50F-CD99EB81889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7" name="그룹 106">
              <a:extLst>
                <a:ext uri="{FF2B5EF4-FFF2-40B4-BE49-F238E27FC236}">
                  <a16:creationId xmlns:a16="http://schemas.microsoft.com/office/drawing/2014/main" id="{1168B971-D517-8F34-93AC-8312168B7FD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8" name="Oval 593">
                <a:extLst>
                  <a:ext uri="{FF2B5EF4-FFF2-40B4-BE49-F238E27FC236}">
                    <a16:creationId xmlns:a16="http://schemas.microsoft.com/office/drawing/2014/main" id="{AF7C760F-B076-D8F8-3866-A76B66B37F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9" name="TextBox 14">
                <a:extLst>
                  <a:ext uri="{FF2B5EF4-FFF2-40B4-BE49-F238E27FC236}">
                    <a16:creationId xmlns:a16="http://schemas.microsoft.com/office/drawing/2014/main" id="{D76E5D54-83D6-81A0-B968-D590E8C574C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10" name="TextBox 109">
            <a:extLst>
              <a:ext uri="{FF2B5EF4-FFF2-40B4-BE49-F238E27FC236}">
                <a16:creationId xmlns:a16="http://schemas.microsoft.com/office/drawing/2014/main" id="{8373DA62-5F06-0238-0A00-A4687A281F8C}"/>
              </a:ext>
            </a:extLst>
          </p:cNvPr>
          <p:cNvSpPr txBox="1"/>
          <p:nvPr/>
        </p:nvSpPr>
        <p:spPr>
          <a:xfrm>
            <a:off x="559052" y="1410120"/>
            <a:ext cx="835353" cy="27662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역사명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노선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역 구분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환승역 구분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역사 주소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역 위도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역 경도</a:t>
            </a:r>
            <a:endParaRPr lang="en-US" altLang="ko-KR" sz="900"/>
          </a:p>
        </p:txBody>
      </p:sp>
      <p:sp>
        <p:nvSpPr>
          <p:cNvPr id="111" name="사각형: 둥근 모서리 110">
            <a:extLst>
              <a:ext uri="{FF2B5EF4-FFF2-40B4-BE49-F238E27FC236}">
                <a16:creationId xmlns:a16="http://schemas.microsoft.com/office/drawing/2014/main" id="{6E577928-ADD0-EB94-3334-09B4D88894EB}"/>
              </a:ext>
            </a:extLst>
          </p:cNvPr>
          <p:cNvSpPr/>
          <p:nvPr/>
        </p:nvSpPr>
        <p:spPr>
          <a:xfrm>
            <a:off x="1577466" y="1443212"/>
            <a:ext cx="1002388" cy="230832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12" name="사각형: 둥근 모서리 111">
            <a:extLst>
              <a:ext uri="{FF2B5EF4-FFF2-40B4-BE49-F238E27FC236}">
                <a16:creationId xmlns:a16="http://schemas.microsoft.com/office/drawing/2014/main" id="{3A59D87A-8D11-C43A-B0BF-F24CEFB2BBD6}"/>
              </a:ext>
            </a:extLst>
          </p:cNvPr>
          <p:cNvSpPr/>
          <p:nvPr/>
        </p:nvSpPr>
        <p:spPr>
          <a:xfrm>
            <a:off x="2663388" y="1443420"/>
            <a:ext cx="1002388" cy="230832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6292A2AC-EAF9-F49D-36DC-235C60A6C44E}"/>
              </a:ext>
            </a:extLst>
          </p:cNvPr>
          <p:cNvSpPr txBox="1"/>
          <p:nvPr/>
        </p:nvSpPr>
        <p:spPr>
          <a:xfrm>
            <a:off x="523901" y="139964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64AC0D9-EFCC-544F-0753-7BFEB9A20992}"/>
              </a:ext>
            </a:extLst>
          </p:cNvPr>
          <p:cNvSpPr txBox="1"/>
          <p:nvPr/>
        </p:nvSpPr>
        <p:spPr>
          <a:xfrm>
            <a:off x="7833822" y="1753959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F278059A-0E6B-C33B-B6C7-55B677C1F7A5}"/>
              </a:ext>
            </a:extLst>
          </p:cNvPr>
          <p:cNvSpPr/>
          <p:nvPr/>
        </p:nvSpPr>
        <p:spPr>
          <a:xfrm>
            <a:off x="8104146" y="2826415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D1EB6C0-A38F-18FB-8DD6-32EAEAAA3FF6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68946" y="3129534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B2DA5CA-41D3-2B4F-37D1-7E7D030E4889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54439" y="378388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8779B73-ADFD-86A5-78D2-63C9E4B429DA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83619" y="378388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" name="Close Button">
            <a:extLst>
              <a:ext uri="{FF2B5EF4-FFF2-40B4-BE49-F238E27FC236}">
                <a16:creationId xmlns:a16="http://schemas.microsoft.com/office/drawing/2014/main" id="{6D0716FE-C19C-049B-38BA-1E528CF0221B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133860" y="2905719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8D46E1F-9D9D-E688-F9C4-FA98A9631722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204495" y="3278491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F99A41B-5BFF-DD1A-6A58-D55EBBF7A120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104146" y="2844851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8C266910-818C-5D9A-FCC9-1F979D92276A}"/>
              </a:ext>
            </a:extLst>
          </p:cNvPr>
          <p:cNvGrpSpPr/>
          <p:nvPr/>
        </p:nvGrpSpPr>
        <p:grpSpPr>
          <a:xfrm>
            <a:off x="10930167" y="2640008"/>
            <a:ext cx="244417" cy="258694"/>
            <a:chOff x="1098607" y="3056422"/>
            <a:chExt cx="244417" cy="258694"/>
          </a:xfrm>
        </p:grpSpPr>
        <p:sp>
          <p:nvSpPr>
            <p:cNvPr id="20" name="이등변 삼각형 19">
              <a:extLst>
                <a:ext uri="{FF2B5EF4-FFF2-40B4-BE49-F238E27FC236}">
                  <a16:creationId xmlns:a16="http://schemas.microsoft.com/office/drawing/2014/main" id="{219B4BC7-1633-04CD-81E2-58EC3EF63FC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1" name="그룹 20">
              <a:extLst>
                <a:ext uri="{FF2B5EF4-FFF2-40B4-BE49-F238E27FC236}">
                  <a16:creationId xmlns:a16="http://schemas.microsoft.com/office/drawing/2014/main" id="{00FE4A87-D631-8B39-9AA9-E0A64D87049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2" name="Oval 593">
                <a:extLst>
                  <a:ext uri="{FF2B5EF4-FFF2-40B4-BE49-F238E27FC236}">
                    <a16:creationId xmlns:a16="http://schemas.microsoft.com/office/drawing/2014/main" id="{278CCF04-3A0E-18B6-0245-521F62044A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3" name="TextBox 14">
                <a:extLst>
                  <a:ext uri="{FF2B5EF4-FFF2-40B4-BE49-F238E27FC236}">
                    <a16:creationId xmlns:a16="http://schemas.microsoft.com/office/drawing/2014/main" id="{F63A2F9D-1F47-156C-0A27-64EF5EAE980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4" name="직사각형 23">
            <a:extLst>
              <a:ext uri="{FF2B5EF4-FFF2-40B4-BE49-F238E27FC236}">
                <a16:creationId xmlns:a16="http://schemas.microsoft.com/office/drawing/2014/main" id="{8FEDB4E8-5E44-3AFE-E8AF-568F22683EFD}"/>
              </a:ext>
            </a:extLst>
          </p:cNvPr>
          <p:cNvSpPr/>
          <p:nvPr/>
        </p:nvSpPr>
        <p:spPr>
          <a:xfrm>
            <a:off x="8101461" y="4708510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3BFAC21-9A82-BCC6-4860-D60F7A66084A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66261" y="5011629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D8245A2-445C-C7A5-9B69-357F9E17798E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51754" y="566598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9D66F2A-F485-2A3A-9860-8F51E73B6B98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80934" y="566598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" name="Close Button">
            <a:extLst>
              <a:ext uri="{FF2B5EF4-FFF2-40B4-BE49-F238E27FC236}">
                <a16:creationId xmlns:a16="http://schemas.microsoft.com/office/drawing/2014/main" id="{61FFAD11-CD68-E7AD-AD81-6910DADCD786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131175" y="4787814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DB0C894-3C25-8DB1-1B3B-71978BEDAA4B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201810" y="5160586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15A2D15-018A-8406-EF54-D3BF705FB969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101461" y="4726946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8FF23D9A-9A7D-F0C3-2D13-6AA75203E121}"/>
              </a:ext>
            </a:extLst>
          </p:cNvPr>
          <p:cNvGrpSpPr/>
          <p:nvPr/>
        </p:nvGrpSpPr>
        <p:grpSpPr>
          <a:xfrm>
            <a:off x="8346307" y="4474506"/>
            <a:ext cx="244417" cy="258694"/>
            <a:chOff x="1098607" y="3056422"/>
            <a:chExt cx="244417" cy="258694"/>
          </a:xfrm>
        </p:grpSpPr>
        <p:sp>
          <p:nvSpPr>
            <p:cNvPr id="32" name="이등변 삼각형 31">
              <a:extLst>
                <a:ext uri="{FF2B5EF4-FFF2-40B4-BE49-F238E27FC236}">
                  <a16:creationId xmlns:a16="http://schemas.microsoft.com/office/drawing/2014/main" id="{709C6C0E-0E5A-52C6-ADF0-56665A6C765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3" name="그룹 32">
              <a:extLst>
                <a:ext uri="{FF2B5EF4-FFF2-40B4-BE49-F238E27FC236}">
                  <a16:creationId xmlns:a16="http://schemas.microsoft.com/office/drawing/2014/main" id="{A5BE07F7-4D58-3582-235D-1C252525ACB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4" name="Oval 593">
                <a:extLst>
                  <a:ext uri="{FF2B5EF4-FFF2-40B4-BE49-F238E27FC236}">
                    <a16:creationId xmlns:a16="http://schemas.microsoft.com/office/drawing/2014/main" id="{7FFFA569-1D9F-1A3D-BF1D-29E83C2952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5" name="TextBox 14">
                <a:extLst>
                  <a:ext uri="{FF2B5EF4-FFF2-40B4-BE49-F238E27FC236}">
                    <a16:creationId xmlns:a16="http://schemas.microsoft.com/office/drawing/2014/main" id="{2F883C37-4076-DFE3-2CCF-473AF89322A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6" name="사각형: 둥근 모서리 35">
            <a:extLst>
              <a:ext uri="{FF2B5EF4-FFF2-40B4-BE49-F238E27FC236}">
                <a16:creationId xmlns:a16="http://schemas.microsoft.com/office/drawing/2014/main" id="{D62E0F8C-97EA-2B79-842C-307DECFE385A}"/>
              </a:ext>
            </a:extLst>
          </p:cNvPr>
          <p:cNvSpPr/>
          <p:nvPr/>
        </p:nvSpPr>
        <p:spPr>
          <a:xfrm>
            <a:off x="1589734" y="1853454"/>
            <a:ext cx="973575" cy="230832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7" name="직사각형 36">
            <a:extLst>
              <a:ext uri="{FF2B5EF4-FFF2-40B4-BE49-F238E27FC236}">
                <a16:creationId xmlns:a16="http://schemas.microsoft.com/office/drawing/2014/main" id="{98E45B31-1767-8CAE-4156-67BBEB843D98}"/>
              </a:ext>
            </a:extLst>
          </p:cNvPr>
          <p:cNvSpPr/>
          <p:nvPr/>
        </p:nvSpPr>
        <p:spPr>
          <a:xfrm>
            <a:off x="2669589" y="1850440"/>
            <a:ext cx="1902411" cy="23083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선택된 노선 정보 표시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(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중복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)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8" name="Box">
            <a:extLst>
              <a:ext uri="{FF2B5EF4-FFF2-40B4-BE49-F238E27FC236}">
                <a16:creationId xmlns:a16="http://schemas.microsoft.com/office/drawing/2014/main" id="{45A5B533-BF73-85E9-F50E-F739958244F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589734" y="2319067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AB852ACE-C980-1E70-9DB1-D7B1A8DC4FD1}"/>
              </a:ext>
            </a:extLst>
          </p:cNvPr>
          <p:cNvSpPr txBox="1"/>
          <p:nvPr/>
        </p:nvSpPr>
        <p:spPr>
          <a:xfrm>
            <a:off x="1687034" y="2269532"/>
            <a:ext cx="6751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지하철역</a:t>
            </a:r>
          </a:p>
        </p:txBody>
      </p:sp>
      <p:pic>
        <p:nvPicPr>
          <p:cNvPr id="40" name="그래픽 39" descr="확인 표시 단색으로 채워진">
            <a:extLst>
              <a:ext uri="{FF2B5EF4-FFF2-40B4-BE49-F238E27FC236}">
                <a16:creationId xmlns:a16="http://schemas.microsoft.com/office/drawing/2014/main" id="{F78764FD-E152-D82E-9CCA-0B37AF5C33A0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12661" y="2315115"/>
            <a:ext cx="82916" cy="126261"/>
          </a:xfrm>
          <a:prstGeom prst="rect">
            <a:avLst/>
          </a:prstGeom>
        </p:spPr>
      </p:pic>
      <p:sp>
        <p:nvSpPr>
          <p:cNvPr id="41" name="Box">
            <a:extLst>
              <a:ext uri="{FF2B5EF4-FFF2-40B4-BE49-F238E27FC236}">
                <a16:creationId xmlns:a16="http://schemas.microsoft.com/office/drawing/2014/main" id="{FFADBE68-C044-2B3B-8D75-8A743FB662A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335304" y="2319005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ABE2F138-3904-726B-CA76-2F3640688A4F}"/>
              </a:ext>
            </a:extLst>
          </p:cNvPr>
          <p:cNvSpPr txBox="1"/>
          <p:nvPr/>
        </p:nvSpPr>
        <p:spPr>
          <a:xfrm>
            <a:off x="2432604" y="2269470"/>
            <a:ext cx="6751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기차역</a:t>
            </a:r>
          </a:p>
        </p:txBody>
      </p:sp>
      <p:sp>
        <p:nvSpPr>
          <p:cNvPr id="44" name="Box">
            <a:extLst>
              <a:ext uri="{FF2B5EF4-FFF2-40B4-BE49-F238E27FC236}">
                <a16:creationId xmlns:a16="http://schemas.microsoft.com/office/drawing/2014/main" id="{08F950DA-D5E9-DB16-D6DE-D1A201260B8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589734" y="2718485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612BFBA6-C1A7-44E6-85D1-B545775CEAD7}"/>
              </a:ext>
            </a:extLst>
          </p:cNvPr>
          <p:cNvSpPr txBox="1"/>
          <p:nvPr/>
        </p:nvSpPr>
        <p:spPr>
          <a:xfrm>
            <a:off x="1687034" y="2668950"/>
            <a:ext cx="6751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일반역</a:t>
            </a:r>
          </a:p>
        </p:txBody>
      </p:sp>
      <p:pic>
        <p:nvPicPr>
          <p:cNvPr id="46" name="그래픽 45" descr="확인 표시 단색으로 채워진">
            <a:extLst>
              <a:ext uri="{FF2B5EF4-FFF2-40B4-BE49-F238E27FC236}">
                <a16:creationId xmlns:a16="http://schemas.microsoft.com/office/drawing/2014/main" id="{D853D651-8AED-D9B5-210F-BC5A9B033C51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12661" y="2714533"/>
            <a:ext cx="82916" cy="126261"/>
          </a:xfrm>
          <a:prstGeom prst="rect">
            <a:avLst/>
          </a:prstGeom>
        </p:spPr>
      </p:pic>
      <p:sp>
        <p:nvSpPr>
          <p:cNvPr id="47" name="Box">
            <a:extLst>
              <a:ext uri="{FF2B5EF4-FFF2-40B4-BE49-F238E27FC236}">
                <a16:creationId xmlns:a16="http://schemas.microsoft.com/office/drawing/2014/main" id="{9E9981B2-E55D-48A2-7C5D-0A037F8C66E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335304" y="2718423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D5AA5C5A-9BBE-F83E-5FFD-8BD5A73FA8D7}"/>
              </a:ext>
            </a:extLst>
          </p:cNvPr>
          <p:cNvSpPr txBox="1"/>
          <p:nvPr/>
        </p:nvSpPr>
        <p:spPr>
          <a:xfrm>
            <a:off x="2432604" y="2668888"/>
            <a:ext cx="6751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환승역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DD06A9EF-116C-CDE6-FFA4-D258CEE602EE}"/>
              </a:ext>
            </a:extLst>
          </p:cNvPr>
          <p:cNvSpPr txBox="1"/>
          <p:nvPr/>
        </p:nvSpPr>
        <p:spPr>
          <a:xfrm>
            <a:off x="520746" y="345911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C4D3A333-6F75-CC49-8239-7F72D3979F1B}"/>
              </a:ext>
            </a:extLst>
          </p:cNvPr>
          <p:cNvSpPr txBox="1"/>
          <p:nvPr/>
        </p:nvSpPr>
        <p:spPr>
          <a:xfrm>
            <a:off x="529135" y="387857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1" name="직사각형 50">
            <a:extLst>
              <a:ext uri="{FF2B5EF4-FFF2-40B4-BE49-F238E27FC236}">
                <a16:creationId xmlns:a16="http://schemas.microsoft.com/office/drawing/2014/main" id="{2E85371A-74C9-4F4C-DE01-D5D514FFA141}"/>
              </a:ext>
            </a:extLst>
          </p:cNvPr>
          <p:cNvSpPr/>
          <p:nvPr/>
        </p:nvSpPr>
        <p:spPr>
          <a:xfrm>
            <a:off x="1577466" y="3091481"/>
            <a:ext cx="2994534" cy="23083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2" name="직사각형 51">
            <a:extLst>
              <a:ext uri="{FF2B5EF4-FFF2-40B4-BE49-F238E27FC236}">
                <a16:creationId xmlns:a16="http://schemas.microsoft.com/office/drawing/2014/main" id="{9AF7C3B6-05B6-0CE0-94CC-E8A11667D2FB}"/>
              </a:ext>
            </a:extLst>
          </p:cNvPr>
          <p:cNvSpPr/>
          <p:nvPr/>
        </p:nvSpPr>
        <p:spPr>
          <a:xfrm>
            <a:off x="1577466" y="3478169"/>
            <a:ext cx="1085922" cy="23083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3" name="직사각형 52">
            <a:extLst>
              <a:ext uri="{FF2B5EF4-FFF2-40B4-BE49-F238E27FC236}">
                <a16:creationId xmlns:a16="http://schemas.microsoft.com/office/drawing/2014/main" id="{39249D3F-1DFE-A449-651B-2540013C7C72}"/>
              </a:ext>
            </a:extLst>
          </p:cNvPr>
          <p:cNvSpPr/>
          <p:nvPr/>
        </p:nvSpPr>
        <p:spPr>
          <a:xfrm>
            <a:off x="1579761" y="3901983"/>
            <a:ext cx="1085922" cy="23083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6907096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64443531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추천 매장 추가 등록을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675565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11342865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71094700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철도역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철도역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AD-09-0003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118</a:t>
            </a:fld>
            <a:endParaRPr lang="ko-KR" alt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28CCF7-8999-F212-E590-34EB6BA54374}"/>
              </a:ext>
            </a:extLst>
          </p:cNvPr>
          <p:cNvSpPr txBox="1"/>
          <p:nvPr/>
        </p:nvSpPr>
        <p:spPr>
          <a:xfrm>
            <a:off x="336150" y="750905"/>
            <a:ext cx="293092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철도역 관리  </a:t>
            </a:r>
            <a:r>
              <a:rPr lang="en-US" altLang="ko-KR" sz="900"/>
              <a:t>&gt; </a:t>
            </a:r>
            <a:r>
              <a:rPr lang="ko-KR" altLang="en-US" sz="900"/>
              <a:t>철도역 관리 </a:t>
            </a:r>
            <a:r>
              <a:rPr lang="en-US" altLang="ko-KR" sz="900"/>
              <a:t> &gt;  </a:t>
            </a:r>
            <a:r>
              <a:rPr lang="ko-KR" altLang="en-US" sz="900"/>
              <a:t>추가</a:t>
            </a:r>
            <a:endParaRPr lang="en-US" altLang="ko-KR" sz="900"/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DC36C3E6-EE10-A3F0-9218-279800C1D28F}"/>
              </a:ext>
            </a:extLst>
          </p:cNvPr>
          <p:cNvCxnSpPr>
            <a:cxnSpLocks/>
          </p:cNvCxnSpPr>
          <p:nvPr/>
        </p:nvCxnSpPr>
        <p:spPr>
          <a:xfrm>
            <a:off x="361660" y="105588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09063319-7840-9586-9BC7-5B2A83F3894B}"/>
              </a:ext>
            </a:extLst>
          </p:cNvPr>
          <p:cNvGrpSpPr/>
          <p:nvPr/>
        </p:nvGrpSpPr>
        <p:grpSpPr>
          <a:xfrm rot="5400000">
            <a:off x="2439171" y="74383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DBE8AE39-21ED-7EDE-60A1-B9EA48C6AD7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" name="Oval 593">
              <a:extLst>
                <a:ext uri="{FF2B5EF4-FFF2-40B4-BE49-F238E27FC236}">
                  <a16:creationId xmlns:a16="http://schemas.microsoft.com/office/drawing/2014/main" id="{026FE7D2-DF3B-218A-EE8A-1A7091B11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367CADCF-BB62-6229-4081-459A3095EC61}"/>
              </a:ext>
            </a:extLst>
          </p:cNvPr>
          <p:cNvSpPr txBox="1"/>
          <p:nvPr/>
        </p:nvSpPr>
        <p:spPr>
          <a:xfrm>
            <a:off x="7794169" y="1791170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4B17C0EC-2C2F-F94A-F4FF-A81AFD5E08DB}"/>
              </a:ext>
            </a:extLst>
          </p:cNvPr>
          <p:cNvSpPr/>
          <p:nvPr/>
        </p:nvSpPr>
        <p:spPr>
          <a:xfrm>
            <a:off x="8059200" y="2364759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4679E92-465B-1651-E6A4-10A482E0FC29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24000" y="2667878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DF01876-90CA-C541-9617-3787B40AAFF0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09493" y="332223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11718CF-6F83-F4F9-D1EC-BCCFFA2EAB4E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38673" y="332223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" name="Close Button">
            <a:extLst>
              <a:ext uri="{FF2B5EF4-FFF2-40B4-BE49-F238E27FC236}">
                <a16:creationId xmlns:a16="http://schemas.microsoft.com/office/drawing/2014/main" id="{3162D01D-ADAC-3421-270A-A18EA21E54B4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88914" y="2444063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FEE7816-CE75-7555-DE55-909FCF44F0EB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59549" y="2816835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BBAFCB4-AE1E-4830-5AC5-59A320EF8DD2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59200" y="2383195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E1452266-0C1B-E848-5816-9209E5F69564}"/>
              </a:ext>
            </a:extLst>
          </p:cNvPr>
          <p:cNvGrpSpPr/>
          <p:nvPr/>
        </p:nvGrpSpPr>
        <p:grpSpPr>
          <a:xfrm>
            <a:off x="10885221" y="2178352"/>
            <a:ext cx="244417" cy="258694"/>
            <a:chOff x="1098607" y="3056422"/>
            <a:chExt cx="244417" cy="258694"/>
          </a:xfrm>
        </p:grpSpPr>
        <p:sp>
          <p:nvSpPr>
            <p:cNvPr id="20" name="이등변 삼각형 19">
              <a:extLst>
                <a:ext uri="{FF2B5EF4-FFF2-40B4-BE49-F238E27FC236}">
                  <a16:creationId xmlns:a16="http://schemas.microsoft.com/office/drawing/2014/main" id="{81C16504-9CD3-E4D3-A3F0-5304EDF94EC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1" name="그룹 20">
              <a:extLst>
                <a:ext uri="{FF2B5EF4-FFF2-40B4-BE49-F238E27FC236}">
                  <a16:creationId xmlns:a16="http://schemas.microsoft.com/office/drawing/2014/main" id="{A9987B8A-D28C-F404-F8E7-B90C474F14E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2" name="Oval 593">
                <a:extLst>
                  <a:ext uri="{FF2B5EF4-FFF2-40B4-BE49-F238E27FC236}">
                    <a16:creationId xmlns:a16="http://schemas.microsoft.com/office/drawing/2014/main" id="{851E068E-EB35-2522-5B94-07D24EFBD8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3" name="TextBox 14">
                <a:extLst>
                  <a:ext uri="{FF2B5EF4-FFF2-40B4-BE49-F238E27FC236}">
                    <a16:creationId xmlns:a16="http://schemas.microsoft.com/office/drawing/2014/main" id="{8F7CC210-1E64-DCA8-8C98-C0D643C75C7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4" name="직사각형 23">
            <a:extLst>
              <a:ext uri="{FF2B5EF4-FFF2-40B4-BE49-F238E27FC236}">
                <a16:creationId xmlns:a16="http://schemas.microsoft.com/office/drawing/2014/main" id="{7BEDADA7-2178-AB6C-C790-61176B6295F9}"/>
              </a:ext>
            </a:extLst>
          </p:cNvPr>
          <p:cNvSpPr/>
          <p:nvPr/>
        </p:nvSpPr>
        <p:spPr>
          <a:xfrm>
            <a:off x="8056515" y="4246854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4CEE9F2-982C-3199-E6F5-F56E0AD08D34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21315" y="4549973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638D2F3-D60C-E244-3B08-41E45226138B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06808" y="520432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00EEB2E-7644-9C4C-D0F9-5D11709B1633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35988" y="520432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" name="Close Button">
            <a:extLst>
              <a:ext uri="{FF2B5EF4-FFF2-40B4-BE49-F238E27FC236}">
                <a16:creationId xmlns:a16="http://schemas.microsoft.com/office/drawing/2014/main" id="{8962C5CC-75CB-85B0-CEDD-1A47FC97B577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86229" y="4326158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15C3231-DEDC-8C16-B6F7-B0353629F08D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56864" y="4698930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9FBF413-7B19-2927-A3CD-8FDF7BD5AEF6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56515" y="4265290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2903EB46-FD62-F06D-2407-AF7831D358AB}"/>
              </a:ext>
            </a:extLst>
          </p:cNvPr>
          <p:cNvGrpSpPr/>
          <p:nvPr/>
        </p:nvGrpSpPr>
        <p:grpSpPr>
          <a:xfrm>
            <a:off x="8301361" y="4012850"/>
            <a:ext cx="244417" cy="258694"/>
            <a:chOff x="1098607" y="3056422"/>
            <a:chExt cx="244417" cy="258694"/>
          </a:xfrm>
        </p:grpSpPr>
        <p:sp>
          <p:nvSpPr>
            <p:cNvPr id="32" name="이등변 삼각형 31">
              <a:extLst>
                <a:ext uri="{FF2B5EF4-FFF2-40B4-BE49-F238E27FC236}">
                  <a16:creationId xmlns:a16="http://schemas.microsoft.com/office/drawing/2014/main" id="{80064C0C-2541-825D-DCF9-45E41BC89D2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3" name="그룹 32">
              <a:extLst>
                <a:ext uri="{FF2B5EF4-FFF2-40B4-BE49-F238E27FC236}">
                  <a16:creationId xmlns:a16="http://schemas.microsoft.com/office/drawing/2014/main" id="{C69E3325-972E-1836-1106-EC7924BF72D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4" name="Oval 593">
                <a:extLst>
                  <a:ext uri="{FF2B5EF4-FFF2-40B4-BE49-F238E27FC236}">
                    <a16:creationId xmlns:a16="http://schemas.microsoft.com/office/drawing/2014/main" id="{8A78EEAF-DE93-7001-7F9F-142551672E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5" name="TextBox 14">
                <a:extLst>
                  <a:ext uri="{FF2B5EF4-FFF2-40B4-BE49-F238E27FC236}">
                    <a16:creationId xmlns:a16="http://schemas.microsoft.com/office/drawing/2014/main" id="{6428286E-91DE-C248-9ABA-4DB42505939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6" name="TextBox 35">
            <a:extLst>
              <a:ext uri="{FF2B5EF4-FFF2-40B4-BE49-F238E27FC236}">
                <a16:creationId xmlns:a16="http://schemas.microsoft.com/office/drawing/2014/main" id="{BF053DF0-6964-7848-2AE6-901979FA5351}"/>
              </a:ext>
            </a:extLst>
          </p:cNvPr>
          <p:cNvSpPr txBox="1"/>
          <p:nvPr/>
        </p:nvSpPr>
        <p:spPr>
          <a:xfrm>
            <a:off x="514580" y="183281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6B4E9EB1-57DC-E766-BF71-212545E2C333}"/>
              </a:ext>
            </a:extLst>
          </p:cNvPr>
          <p:cNvSpPr txBox="1"/>
          <p:nvPr/>
        </p:nvSpPr>
        <p:spPr>
          <a:xfrm>
            <a:off x="507195" y="264618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44E20FBF-9A94-1706-FC73-9435395D7A62}"/>
              </a:ext>
            </a:extLst>
          </p:cNvPr>
          <p:cNvSpPr txBox="1"/>
          <p:nvPr/>
        </p:nvSpPr>
        <p:spPr>
          <a:xfrm>
            <a:off x="515584" y="306564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D06EAF1F-1079-EA4F-7199-F7BEF79873A2}"/>
              </a:ext>
            </a:extLst>
          </p:cNvPr>
          <p:cNvSpPr txBox="1"/>
          <p:nvPr/>
        </p:nvSpPr>
        <p:spPr>
          <a:xfrm>
            <a:off x="524420" y="222557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0" name="사각형: 둥근 모서리 39">
            <a:extLst>
              <a:ext uri="{FF2B5EF4-FFF2-40B4-BE49-F238E27FC236}">
                <a16:creationId xmlns:a16="http://schemas.microsoft.com/office/drawing/2014/main" id="{7EF5E5EC-0426-7DAC-282C-DFA15FCF19E0}"/>
              </a:ext>
            </a:extLst>
          </p:cNvPr>
          <p:cNvSpPr/>
          <p:nvPr/>
        </p:nvSpPr>
        <p:spPr>
          <a:xfrm>
            <a:off x="4126549" y="4726946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41" name="사각형: 둥근 모서리 40">
            <a:extLst>
              <a:ext uri="{FF2B5EF4-FFF2-40B4-BE49-F238E27FC236}">
                <a16:creationId xmlns:a16="http://schemas.microsoft.com/office/drawing/2014/main" id="{92215694-8084-5888-A8B1-0AA98AEB3B3E}"/>
              </a:ext>
            </a:extLst>
          </p:cNvPr>
          <p:cNvSpPr/>
          <p:nvPr/>
        </p:nvSpPr>
        <p:spPr>
          <a:xfrm>
            <a:off x="3530984" y="4726946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304904DB-650E-2C71-A762-A23E4E9797FF}"/>
              </a:ext>
            </a:extLst>
          </p:cNvPr>
          <p:cNvGrpSpPr/>
          <p:nvPr/>
        </p:nvGrpSpPr>
        <p:grpSpPr>
          <a:xfrm>
            <a:off x="3807941" y="4496082"/>
            <a:ext cx="244417" cy="258694"/>
            <a:chOff x="1098607" y="3056422"/>
            <a:chExt cx="244417" cy="258694"/>
          </a:xfrm>
        </p:grpSpPr>
        <p:sp>
          <p:nvSpPr>
            <p:cNvPr id="43" name="이등변 삼각형 42">
              <a:extLst>
                <a:ext uri="{FF2B5EF4-FFF2-40B4-BE49-F238E27FC236}">
                  <a16:creationId xmlns:a16="http://schemas.microsoft.com/office/drawing/2014/main" id="{F81EBE88-9323-349B-A43B-9A29CCC272F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4" name="그룹 43">
              <a:extLst>
                <a:ext uri="{FF2B5EF4-FFF2-40B4-BE49-F238E27FC236}">
                  <a16:creationId xmlns:a16="http://schemas.microsoft.com/office/drawing/2014/main" id="{9FD61CCE-B49C-6C67-CFB4-22BC2F8C9C6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5" name="Oval 593">
                <a:extLst>
                  <a:ext uri="{FF2B5EF4-FFF2-40B4-BE49-F238E27FC236}">
                    <a16:creationId xmlns:a16="http://schemas.microsoft.com/office/drawing/2014/main" id="{C5651634-7408-4EC4-3234-B2664C11A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6" name="TextBox 14">
                <a:extLst>
                  <a:ext uri="{FF2B5EF4-FFF2-40B4-BE49-F238E27FC236}">
                    <a16:creationId xmlns:a16="http://schemas.microsoft.com/office/drawing/2014/main" id="{5642D30D-67D4-8F4B-ECC9-6E632D83272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7" name="그룹 46">
            <a:extLst>
              <a:ext uri="{FF2B5EF4-FFF2-40B4-BE49-F238E27FC236}">
                <a16:creationId xmlns:a16="http://schemas.microsoft.com/office/drawing/2014/main" id="{6122E853-AF63-D93B-B250-BD033ED18118}"/>
              </a:ext>
            </a:extLst>
          </p:cNvPr>
          <p:cNvGrpSpPr/>
          <p:nvPr/>
        </p:nvGrpSpPr>
        <p:grpSpPr>
          <a:xfrm>
            <a:off x="4424227" y="4490688"/>
            <a:ext cx="244417" cy="258694"/>
            <a:chOff x="1098607" y="3056422"/>
            <a:chExt cx="244417" cy="258694"/>
          </a:xfrm>
        </p:grpSpPr>
        <p:sp>
          <p:nvSpPr>
            <p:cNvPr id="48" name="이등변 삼각형 47">
              <a:extLst>
                <a:ext uri="{FF2B5EF4-FFF2-40B4-BE49-F238E27FC236}">
                  <a16:creationId xmlns:a16="http://schemas.microsoft.com/office/drawing/2014/main" id="{693B48F9-9DBB-E4D7-F473-B0F7E1E6529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9" name="그룹 48">
              <a:extLst>
                <a:ext uri="{FF2B5EF4-FFF2-40B4-BE49-F238E27FC236}">
                  <a16:creationId xmlns:a16="http://schemas.microsoft.com/office/drawing/2014/main" id="{D039C586-AD0A-85C1-5BE5-139167B2753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0" name="Oval 593">
                <a:extLst>
                  <a:ext uri="{FF2B5EF4-FFF2-40B4-BE49-F238E27FC236}">
                    <a16:creationId xmlns:a16="http://schemas.microsoft.com/office/drawing/2014/main" id="{8CFE4F1C-A687-484E-1213-B62E7B376B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1" name="TextBox 14">
                <a:extLst>
                  <a:ext uri="{FF2B5EF4-FFF2-40B4-BE49-F238E27FC236}">
                    <a16:creationId xmlns:a16="http://schemas.microsoft.com/office/drawing/2014/main" id="{DF7BE106-A7C8-6B83-A333-23D63C0EA46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52" name="TextBox 51">
            <a:extLst>
              <a:ext uri="{FF2B5EF4-FFF2-40B4-BE49-F238E27FC236}">
                <a16:creationId xmlns:a16="http://schemas.microsoft.com/office/drawing/2014/main" id="{DEB79A68-BBA9-7654-4786-66CAE4A9B3E2}"/>
              </a:ext>
            </a:extLst>
          </p:cNvPr>
          <p:cNvSpPr txBox="1"/>
          <p:nvPr/>
        </p:nvSpPr>
        <p:spPr>
          <a:xfrm>
            <a:off x="559052" y="1410120"/>
            <a:ext cx="835353" cy="27662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역사명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노선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역 구분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환승역 구분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역사 주소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역 위도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역 경도</a:t>
            </a:r>
            <a:endParaRPr lang="en-US" altLang="ko-KR" sz="900"/>
          </a:p>
        </p:txBody>
      </p:sp>
      <p:sp>
        <p:nvSpPr>
          <p:cNvPr id="53" name="사각형: 둥근 모서리 52">
            <a:extLst>
              <a:ext uri="{FF2B5EF4-FFF2-40B4-BE49-F238E27FC236}">
                <a16:creationId xmlns:a16="http://schemas.microsoft.com/office/drawing/2014/main" id="{8D835195-ACA6-5850-8984-0EED087D74B2}"/>
              </a:ext>
            </a:extLst>
          </p:cNvPr>
          <p:cNvSpPr/>
          <p:nvPr/>
        </p:nvSpPr>
        <p:spPr>
          <a:xfrm>
            <a:off x="1577466" y="1443212"/>
            <a:ext cx="1002388" cy="230832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54" name="사각형: 둥근 모서리 53">
            <a:extLst>
              <a:ext uri="{FF2B5EF4-FFF2-40B4-BE49-F238E27FC236}">
                <a16:creationId xmlns:a16="http://schemas.microsoft.com/office/drawing/2014/main" id="{7A1398CA-63E9-DD66-5389-E9D4E7A5603B}"/>
              </a:ext>
            </a:extLst>
          </p:cNvPr>
          <p:cNvSpPr/>
          <p:nvPr/>
        </p:nvSpPr>
        <p:spPr>
          <a:xfrm>
            <a:off x="2663388" y="1443420"/>
            <a:ext cx="1002388" cy="230832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F91F1B3-2F91-4218-FA76-B98BAA1B295A}"/>
              </a:ext>
            </a:extLst>
          </p:cNvPr>
          <p:cNvSpPr txBox="1"/>
          <p:nvPr/>
        </p:nvSpPr>
        <p:spPr>
          <a:xfrm>
            <a:off x="523901" y="139964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6" name="사각형: 둥근 모서리 55">
            <a:extLst>
              <a:ext uri="{FF2B5EF4-FFF2-40B4-BE49-F238E27FC236}">
                <a16:creationId xmlns:a16="http://schemas.microsoft.com/office/drawing/2014/main" id="{26F5AD4E-AA43-6B1C-0F80-B3B6CBD70736}"/>
              </a:ext>
            </a:extLst>
          </p:cNvPr>
          <p:cNvSpPr/>
          <p:nvPr/>
        </p:nvSpPr>
        <p:spPr>
          <a:xfrm>
            <a:off x="1589734" y="1853454"/>
            <a:ext cx="973575" cy="230832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7" name="직사각형 56">
            <a:extLst>
              <a:ext uri="{FF2B5EF4-FFF2-40B4-BE49-F238E27FC236}">
                <a16:creationId xmlns:a16="http://schemas.microsoft.com/office/drawing/2014/main" id="{8C97E441-87A2-02AF-D29B-8437847078C7}"/>
              </a:ext>
            </a:extLst>
          </p:cNvPr>
          <p:cNvSpPr/>
          <p:nvPr/>
        </p:nvSpPr>
        <p:spPr>
          <a:xfrm>
            <a:off x="2669589" y="1850440"/>
            <a:ext cx="1902411" cy="23083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선택된 노선 정보 표시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(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중복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)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8" name="Box">
            <a:extLst>
              <a:ext uri="{FF2B5EF4-FFF2-40B4-BE49-F238E27FC236}">
                <a16:creationId xmlns:a16="http://schemas.microsoft.com/office/drawing/2014/main" id="{6845BFDC-E323-05AB-7017-3000809963C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589734" y="2319067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83191FC6-8B46-3D00-9DB3-0284390BB1EB}"/>
              </a:ext>
            </a:extLst>
          </p:cNvPr>
          <p:cNvSpPr txBox="1"/>
          <p:nvPr/>
        </p:nvSpPr>
        <p:spPr>
          <a:xfrm>
            <a:off x="1687034" y="2269532"/>
            <a:ext cx="6751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지하철역</a:t>
            </a:r>
          </a:p>
        </p:txBody>
      </p:sp>
      <p:pic>
        <p:nvPicPr>
          <p:cNvPr id="60" name="그래픽 59" descr="확인 표시 단색으로 채워진">
            <a:extLst>
              <a:ext uri="{FF2B5EF4-FFF2-40B4-BE49-F238E27FC236}">
                <a16:creationId xmlns:a16="http://schemas.microsoft.com/office/drawing/2014/main" id="{D472E85E-28AB-11C0-62F2-B6193643ADE1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12661" y="2315115"/>
            <a:ext cx="82916" cy="126261"/>
          </a:xfrm>
          <a:prstGeom prst="rect">
            <a:avLst/>
          </a:prstGeom>
        </p:spPr>
      </p:pic>
      <p:sp>
        <p:nvSpPr>
          <p:cNvPr id="61" name="Box">
            <a:extLst>
              <a:ext uri="{FF2B5EF4-FFF2-40B4-BE49-F238E27FC236}">
                <a16:creationId xmlns:a16="http://schemas.microsoft.com/office/drawing/2014/main" id="{3B45FCE1-5D91-EBC1-F5EB-4A2E6BE9C241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335304" y="2319005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D3CFCF1B-B52D-7B8D-1D1D-F2EF0FA83742}"/>
              </a:ext>
            </a:extLst>
          </p:cNvPr>
          <p:cNvSpPr txBox="1"/>
          <p:nvPr/>
        </p:nvSpPr>
        <p:spPr>
          <a:xfrm>
            <a:off x="2432604" y="2269470"/>
            <a:ext cx="6751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기차역</a:t>
            </a:r>
          </a:p>
        </p:txBody>
      </p:sp>
      <p:sp>
        <p:nvSpPr>
          <p:cNvPr id="63" name="Box">
            <a:extLst>
              <a:ext uri="{FF2B5EF4-FFF2-40B4-BE49-F238E27FC236}">
                <a16:creationId xmlns:a16="http://schemas.microsoft.com/office/drawing/2014/main" id="{A65644CC-3449-EF6F-FEF9-EE3879287BD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589734" y="2718485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3D1220DF-ED77-1C2A-4573-F6ADEF27116E}"/>
              </a:ext>
            </a:extLst>
          </p:cNvPr>
          <p:cNvSpPr txBox="1"/>
          <p:nvPr/>
        </p:nvSpPr>
        <p:spPr>
          <a:xfrm>
            <a:off x="1687034" y="2668950"/>
            <a:ext cx="6751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일반역</a:t>
            </a:r>
          </a:p>
        </p:txBody>
      </p:sp>
      <p:pic>
        <p:nvPicPr>
          <p:cNvPr id="65" name="그래픽 64" descr="확인 표시 단색으로 채워진">
            <a:extLst>
              <a:ext uri="{FF2B5EF4-FFF2-40B4-BE49-F238E27FC236}">
                <a16:creationId xmlns:a16="http://schemas.microsoft.com/office/drawing/2014/main" id="{199FC9ED-F489-17FB-56CF-FB57EB9B70F3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12661" y="2714533"/>
            <a:ext cx="82916" cy="126261"/>
          </a:xfrm>
          <a:prstGeom prst="rect">
            <a:avLst/>
          </a:prstGeom>
        </p:spPr>
      </p:pic>
      <p:sp>
        <p:nvSpPr>
          <p:cNvPr id="66" name="Box">
            <a:extLst>
              <a:ext uri="{FF2B5EF4-FFF2-40B4-BE49-F238E27FC236}">
                <a16:creationId xmlns:a16="http://schemas.microsoft.com/office/drawing/2014/main" id="{33D99D40-1C4A-D03A-39C6-CC9A60DF5BC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335304" y="2718423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081A655D-5C2D-4B57-4F6D-B0815E0FE2CF}"/>
              </a:ext>
            </a:extLst>
          </p:cNvPr>
          <p:cNvSpPr txBox="1"/>
          <p:nvPr/>
        </p:nvSpPr>
        <p:spPr>
          <a:xfrm>
            <a:off x="2432604" y="2668888"/>
            <a:ext cx="6751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환승역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615A11FD-E220-2412-0F3C-6EA5E11B7FF0}"/>
              </a:ext>
            </a:extLst>
          </p:cNvPr>
          <p:cNvSpPr txBox="1"/>
          <p:nvPr/>
        </p:nvSpPr>
        <p:spPr>
          <a:xfrm>
            <a:off x="520746" y="345911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10753B2A-3B85-9890-81FA-21DE30AB4285}"/>
              </a:ext>
            </a:extLst>
          </p:cNvPr>
          <p:cNvSpPr txBox="1"/>
          <p:nvPr/>
        </p:nvSpPr>
        <p:spPr>
          <a:xfrm>
            <a:off x="529135" y="387857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70" name="직사각형 69">
            <a:extLst>
              <a:ext uri="{FF2B5EF4-FFF2-40B4-BE49-F238E27FC236}">
                <a16:creationId xmlns:a16="http://schemas.microsoft.com/office/drawing/2014/main" id="{FAA4437E-D414-CBFC-D13F-BEEE3FFB4FE2}"/>
              </a:ext>
            </a:extLst>
          </p:cNvPr>
          <p:cNvSpPr/>
          <p:nvPr/>
        </p:nvSpPr>
        <p:spPr>
          <a:xfrm>
            <a:off x="1577466" y="3091481"/>
            <a:ext cx="2994534" cy="23083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1" name="직사각형 70">
            <a:extLst>
              <a:ext uri="{FF2B5EF4-FFF2-40B4-BE49-F238E27FC236}">
                <a16:creationId xmlns:a16="http://schemas.microsoft.com/office/drawing/2014/main" id="{AC3BD5E0-0159-A102-F659-5FD82C433E8F}"/>
              </a:ext>
            </a:extLst>
          </p:cNvPr>
          <p:cNvSpPr/>
          <p:nvPr/>
        </p:nvSpPr>
        <p:spPr>
          <a:xfrm>
            <a:off x="1577466" y="3478169"/>
            <a:ext cx="1085922" cy="23083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2" name="직사각형 71">
            <a:extLst>
              <a:ext uri="{FF2B5EF4-FFF2-40B4-BE49-F238E27FC236}">
                <a16:creationId xmlns:a16="http://schemas.microsoft.com/office/drawing/2014/main" id="{87887500-3EC3-12CE-3F20-FF016733DA34}"/>
              </a:ext>
            </a:extLst>
          </p:cNvPr>
          <p:cNvSpPr/>
          <p:nvPr/>
        </p:nvSpPr>
        <p:spPr>
          <a:xfrm>
            <a:off x="1579761" y="3901983"/>
            <a:ext cx="1085922" cy="23083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7297983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9C9C2E1A-0775-E5F6-A224-FDD8E2ECE2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pPr/>
              <a:t>119</a:t>
            </a:fld>
            <a:endParaRPr lang="ko-KR" altLang="en-US"/>
          </a:p>
        </p:txBody>
      </p:sp>
      <p:graphicFrame>
        <p:nvGraphicFramePr>
          <p:cNvPr id="5" name="표 4">
            <a:extLst>
              <a:ext uri="{FF2B5EF4-FFF2-40B4-BE49-F238E27FC236}">
                <a16:creationId xmlns:a16="http://schemas.microsoft.com/office/drawing/2014/main" id="{1EF3348B-B770-EA05-8902-60D936E3F20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70671177"/>
              </p:ext>
            </p:extLst>
          </p:nvPr>
        </p:nvGraphicFramePr>
        <p:xfrm>
          <a:off x="794274" y="655512"/>
          <a:ext cx="5373492" cy="2582988"/>
        </p:xfrm>
        <a:graphic>
          <a:graphicData uri="http://schemas.openxmlformats.org/drawingml/2006/table">
            <a:tbl>
              <a:tblPr/>
              <a:tblGrid>
                <a:gridCol w="1034526">
                  <a:extLst>
                    <a:ext uri="{9D8B030D-6E8A-4147-A177-3AD203B41FA5}">
                      <a16:colId xmlns:a16="http://schemas.microsoft.com/office/drawing/2014/main" val="1795981446"/>
                    </a:ext>
                  </a:extLst>
                </a:gridCol>
                <a:gridCol w="4338966">
                  <a:extLst>
                    <a:ext uri="{9D8B030D-6E8A-4147-A177-3AD203B41FA5}">
                      <a16:colId xmlns:a16="http://schemas.microsoft.com/office/drawing/2014/main" val="1793563080"/>
                    </a:ext>
                  </a:extLst>
                </a:gridCol>
              </a:tblGrid>
              <a:tr h="209550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1100" b="1" i="0" u="none" strike="noStrike">
                          <a:solidFill>
                            <a:srgbClr val="FFFF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철도역 등록 시</a:t>
                      </a:r>
                      <a:r>
                        <a:rPr lang="en-US" altLang="ko-KR" sz="1100" b="1" i="0" u="none" strike="noStrike">
                          <a:solidFill>
                            <a:srgbClr val="FFFF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1100" b="1" i="0" u="none" strike="noStrike">
                          <a:solidFill>
                            <a:srgbClr val="FFFF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엑셀 업로드 필요 항목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0AD4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ctr"/>
                      <a:endParaRPr lang="ko-KR" altLang="en-US" sz="1100" b="1" i="0" u="none" strike="noStrike">
                        <a:solidFill>
                          <a:srgbClr val="FFFF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0AD4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63134252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84452971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역사명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16384472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역사 코드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99169290"/>
                  </a:ext>
                </a:extLst>
              </a:tr>
              <a:tr h="487488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노선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개별로 들어갈 예정입니다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.</a:t>
                      </a:r>
                    </a:p>
                    <a:p>
                      <a:pPr algn="l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예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서울역 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호선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지하철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과 서울역 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호선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지하철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을 분리 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-&gt;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각각 코드 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o</a:t>
                      </a:r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89352529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역 구분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884047006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환승역 구분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85774304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역사 주소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904759307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역 위도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5866935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역 경도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32070547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925162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059711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9008391" y="478246"/>
          <a:ext cx="3183608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83608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80042679"/>
              </p:ext>
            </p:extLst>
          </p:nvPr>
        </p:nvGraphicFramePr>
        <p:xfrm>
          <a:off x="9008390" y="725881"/>
          <a:ext cx="3183609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1801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2731808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메뉴 내용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공지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메뉴 내용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9727521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(6)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AD-01-0006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12</a:t>
            </a:fld>
            <a:endParaRPr lang="ko-KR" altLang="en-US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6D791539-7A0D-C063-BD80-7785DBC08341}"/>
              </a:ext>
            </a:extLst>
          </p:cNvPr>
          <p:cNvSpPr/>
          <p:nvPr/>
        </p:nvSpPr>
        <p:spPr>
          <a:xfrm>
            <a:off x="1873375" y="571499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1895B64-874D-6639-EA43-491991AD178C}"/>
              </a:ext>
            </a:extLst>
          </p:cNvPr>
          <p:cNvSpPr/>
          <p:nvPr/>
        </p:nvSpPr>
        <p:spPr>
          <a:xfrm>
            <a:off x="1873375" y="906236"/>
            <a:ext cx="7092000" cy="5695763"/>
          </a:xfrm>
          <a:prstGeom prst="rect">
            <a:avLst/>
          </a:prstGeom>
          <a:noFill/>
          <a:ln>
            <a:solidFill>
              <a:srgbClr val="17375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8B19436-EC96-AD4C-0D3F-EDD2BD72A11B}"/>
              </a:ext>
            </a:extLst>
          </p:cNvPr>
          <p:cNvSpPr txBox="1"/>
          <p:nvPr/>
        </p:nvSpPr>
        <p:spPr>
          <a:xfrm>
            <a:off x="7907217" y="669229"/>
            <a:ext cx="65300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1100" b="1">
                <a:solidFill>
                  <a:schemeClr val="bg1"/>
                </a:solidFill>
              </a:rPr>
              <a:t>관리자명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14F0D69-973E-E83B-EA41-82F0A8971607}"/>
              </a:ext>
            </a:extLst>
          </p:cNvPr>
          <p:cNvSpPr txBox="1"/>
          <p:nvPr/>
        </p:nvSpPr>
        <p:spPr>
          <a:xfrm>
            <a:off x="5666359" y="675512"/>
            <a:ext cx="2010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최근 접속 </a:t>
            </a:r>
            <a:r>
              <a:rPr lang="en-US" altLang="ko-KR" sz="900" b="1">
                <a:solidFill>
                  <a:schemeClr val="bg1"/>
                </a:solidFill>
              </a:rPr>
              <a:t>| 2023-03-15 15:03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A87C1AE-D33C-ED95-FFFD-61E6F444B7AA}"/>
              </a:ext>
            </a:extLst>
          </p:cNvPr>
          <p:cNvSpPr txBox="1"/>
          <p:nvPr/>
        </p:nvSpPr>
        <p:spPr>
          <a:xfrm>
            <a:off x="4533900" y="672966"/>
            <a:ext cx="114804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도움말 다운로드</a:t>
            </a: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85F9D281-16D2-B003-254B-0F8BBECA782B}"/>
              </a:ext>
            </a:extLst>
          </p:cNvPr>
          <p:cNvSpPr/>
          <p:nvPr/>
        </p:nvSpPr>
        <p:spPr>
          <a:xfrm>
            <a:off x="93562" y="571500"/>
            <a:ext cx="1779814" cy="6030499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9474D390-242C-8104-38D0-7D9F7708E60D}"/>
              </a:ext>
            </a:extLst>
          </p:cNvPr>
          <p:cNvSpPr/>
          <p:nvPr/>
        </p:nvSpPr>
        <p:spPr>
          <a:xfrm>
            <a:off x="1881422" y="6267262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F46D7BD-E6D6-EF6F-9D06-2AE8E6964D64}"/>
              </a:ext>
            </a:extLst>
          </p:cNvPr>
          <p:cNvSpPr txBox="1"/>
          <p:nvPr/>
        </p:nvSpPr>
        <p:spPr>
          <a:xfrm>
            <a:off x="549673" y="624901"/>
            <a:ext cx="116477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200" b="1">
                <a:solidFill>
                  <a:schemeClr val="bg1"/>
                </a:solidFill>
              </a:rPr>
              <a:t>페이지 이름</a:t>
            </a:r>
          </a:p>
        </p:txBody>
      </p: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D1B67010-295D-ADB8-87E4-449E5503D191}"/>
              </a:ext>
            </a:extLst>
          </p:cNvPr>
          <p:cNvGrpSpPr/>
          <p:nvPr/>
        </p:nvGrpSpPr>
        <p:grpSpPr>
          <a:xfrm>
            <a:off x="8600722" y="627669"/>
            <a:ext cx="253042" cy="252398"/>
            <a:chOff x="3183602" y="3142358"/>
            <a:chExt cx="252399" cy="252399"/>
          </a:xfrm>
        </p:grpSpPr>
        <p:sp>
          <p:nvSpPr>
            <p:cNvPr id="45" name="타원 44">
              <a:extLst>
                <a:ext uri="{FF2B5EF4-FFF2-40B4-BE49-F238E27FC236}">
                  <a16:creationId xmlns:a16="http://schemas.microsoft.com/office/drawing/2014/main" id="{61CEB2E9-AF1B-C5E0-254A-18D24BB5AD09}"/>
                </a:ext>
              </a:extLst>
            </p:cNvPr>
            <p:cNvSpPr/>
            <p:nvPr/>
          </p:nvSpPr>
          <p:spPr>
            <a:xfrm>
              <a:off x="3183602" y="3142358"/>
              <a:ext cx="252399" cy="252399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44" name="그래픽 43" descr="사용자 단색으로 채워진">
              <a:extLst>
                <a:ext uri="{FF2B5EF4-FFF2-40B4-BE49-F238E27FC236}">
                  <a16:creationId xmlns:a16="http://schemas.microsoft.com/office/drawing/2014/main" id="{2FB24325-B09B-08B4-0881-51C0A943443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p:blipFill>
          <p:spPr>
            <a:xfrm>
              <a:off x="3222957" y="3165862"/>
              <a:ext cx="192690" cy="192690"/>
            </a:xfrm>
            <a:prstGeom prst="rect">
              <a:avLst/>
            </a:prstGeom>
          </p:spPr>
        </p:pic>
      </p:grpSp>
      <p:pic>
        <p:nvPicPr>
          <p:cNvPr id="48" name="그래픽 47" descr="다운로드 단색으로 채워진">
            <a:extLst>
              <a:ext uri="{FF2B5EF4-FFF2-40B4-BE49-F238E27FC236}">
                <a16:creationId xmlns:a16="http://schemas.microsoft.com/office/drawing/2014/main" id="{34BCD4DA-5167-8D90-1BF7-524BA390C778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4479021" y="636953"/>
            <a:ext cx="208674" cy="208674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AE8E857F-3452-241A-13B4-EB7F8E79EFEC}"/>
              </a:ext>
            </a:extLst>
          </p:cNvPr>
          <p:cNvSpPr txBox="1"/>
          <p:nvPr/>
        </p:nvSpPr>
        <p:spPr>
          <a:xfrm>
            <a:off x="544693" y="1431340"/>
            <a:ext cx="1470091" cy="34624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100" b="1">
                <a:solidFill>
                  <a:schemeClr val="bg1"/>
                </a:solidFill>
              </a:rPr>
              <a:t>대시보드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사용자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포인트</a:t>
            </a:r>
            <a:r>
              <a:rPr lang="en-US" altLang="ko-KR" sz="1100" b="1">
                <a:solidFill>
                  <a:schemeClr val="bg1"/>
                </a:solidFill>
              </a:rPr>
              <a:t>/</a:t>
            </a:r>
            <a:r>
              <a:rPr lang="ko-KR" altLang="en-US" sz="1100" b="1">
                <a:solidFill>
                  <a:schemeClr val="bg1"/>
                </a:solidFill>
              </a:rPr>
              <a:t>구매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시스템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배너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공지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게시글 관리</a:t>
            </a:r>
            <a:endParaRPr lang="en-US" altLang="ko-KR" sz="1000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온라인몰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스마트 오더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철도역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ko-KR" altLang="en-US" sz="1100" b="1">
              <a:solidFill>
                <a:schemeClr val="bg1"/>
              </a:solidFill>
            </a:endParaRPr>
          </a:p>
        </p:txBody>
      </p:sp>
      <p:pic>
        <p:nvPicPr>
          <p:cNvPr id="59" name="그래픽 58" descr="사용자 단색으로 채워진">
            <a:extLst>
              <a:ext uri="{FF2B5EF4-FFF2-40B4-BE49-F238E27FC236}">
                <a16:creationId xmlns:a16="http://schemas.microsoft.com/office/drawing/2014/main" id="{8E8CEADD-90DC-D688-F3FF-41CE5C2FEEA3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022" y="1749701"/>
            <a:ext cx="285208" cy="285208"/>
          </a:xfrm>
          <a:prstGeom prst="rect">
            <a:avLst/>
          </a:prstGeom>
        </p:spPr>
      </p:pic>
      <p:pic>
        <p:nvPicPr>
          <p:cNvPr id="61" name="그래픽 60" descr="단일 톱니바퀴 단색으로 채워진">
            <a:extLst>
              <a:ext uri="{FF2B5EF4-FFF2-40B4-BE49-F238E27FC236}">
                <a16:creationId xmlns:a16="http://schemas.microsoft.com/office/drawing/2014/main" id="{A581498D-0F59-699C-7026-517645D3E7E3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18617" y="2445936"/>
            <a:ext cx="223618" cy="223618"/>
          </a:xfrm>
          <a:prstGeom prst="rect">
            <a:avLst/>
          </a:prstGeom>
        </p:spPr>
      </p:pic>
      <p:pic>
        <p:nvPicPr>
          <p:cNvPr id="63" name="그래픽 62" descr="전자 상거래 단색으로 채워진">
            <a:extLst>
              <a:ext uri="{FF2B5EF4-FFF2-40B4-BE49-F238E27FC236}">
                <a16:creationId xmlns:a16="http://schemas.microsoft.com/office/drawing/2014/main" id="{5696F980-6B7A-235E-C8D9-0D2F923688A7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1"/>
              </a:ext>
            </a:extLst>
          </a:blip>
          <a:stretch>
            <a:fillRect/>
          </a:stretch>
        </p:blipFill>
        <p:spPr>
          <a:xfrm>
            <a:off x="294966" y="4095635"/>
            <a:ext cx="238125" cy="238125"/>
          </a:xfrm>
          <a:prstGeom prst="rect">
            <a:avLst/>
          </a:prstGeom>
        </p:spPr>
      </p:pic>
      <p:pic>
        <p:nvPicPr>
          <p:cNvPr id="65" name="그래픽 64" descr="채팅 단색으로 채워진">
            <a:extLst>
              <a:ext uri="{FF2B5EF4-FFF2-40B4-BE49-F238E27FC236}">
                <a16:creationId xmlns:a16="http://schemas.microsoft.com/office/drawing/2014/main" id="{B38E5E91-823D-0318-C065-B773D8BF5E1A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3"/>
              </a:ext>
            </a:extLst>
          </a:blip>
          <a:stretch>
            <a:fillRect/>
          </a:stretch>
        </p:blipFill>
        <p:spPr>
          <a:xfrm>
            <a:off x="302425" y="3117563"/>
            <a:ext cx="256002" cy="256002"/>
          </a:xfrm>
          <a:prstGeom prst="rect">
            <a:avLst/>
          </a:prstGeom>
        </p:spPr>
      </p:pic>
      <p:pic>
        <p:nvPicPr>
          <p:cNvPr id="67" name="그래픽 66" descr="쇼핑 카트 단색으로 채워진">
            <a:extLst>
              <a:ext uri="{FF2B5EF4-FFF2-40B4-BE49-F238E27FC236}">
                <a16:creationId xmlns:a16="http://schemas.microsoft.com/office/drawing/2014/main" id="{D6EF6825-E259-8806-4F90-7E94D07A270C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11940" y="3776765"/>
            <a:ext cx="209550" cy="209550"/>
          </a:xfrm>
          <a:prstGeom prst="rect">
            <a:avLst/>
          </a:prstGeom>
        </p:spPr>
      </p:pic>
      <p:pic>
        <p:nvPicPr>
          <p:cNvPr id="69" name="그래픽 68" descr="햄버거 메뉴 아이콘 단색으로 채워진">
            <a:extLst>
              <a:ext uri="{FF2B5EF4-FFF2-40B4-BE49-F238E27FC236}">
                <a16:creationId xmlns:a16="http://schemas.microsoft.com/office/drawing/2014/main" id="{8355680E-F3CC-C628-F248-1C31891BEB0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04714" y="1446854"/>
            <a:ext cx="238750" cy="238750"/>
          </a:xfrm>
          <a:prstGeom prst="rect">
            <a:avLst/>
          </a:prstGeom>
        </p:spPr>
      </p:pic>
      <p:pic>
        <p:nvPicPr>
          <p:cNvPr id="71" name="그래픽 70" descr="책갈피 단색으로 채워진">
            <a:extLst>
              <a:ext uri="{FF2B5EF4-FFF2-40B4-BE49-F238E27FC236}">
                <a16:creationId xmlns:a16="http://schemas.microsoft.com/office/drawing/2014/main" id="{E2E64C72-486D-5F0F-8CAC-0B9855B4FFD9}"/>
              </a:ext>
            </a:extLst>
          </p:cNvPr>
          <p:cNvPicPr>
            <a:picLocks noChangeAspect="1"/>
          </p:cNvPicPr>
          <p:nvPr/>
        </p:nvPicPr>
        <p:blipFill>
          <a:blip r:embed="rId1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9"/>
              </a:ext>
            </a:extLst>
          </a:blip>
          <a:stretch>
            <a:fillRect/>
          </a:stretch>
        </p:blipFill>
        <p:spPr>
          <a:xfrm>
            <a:off x="311940" y="2777479"/>
            <a:ext cx="250964" cy="250964"/>
          </a:xfrm>
          <a:prstGeom prst="rect">
            <a:avLst/>
          </a:prstGeom>
        </p:spPr>
      </p:pic>
      <p:pic>
        <p:nvPicPr>
          <p:cNvPr id="75" name="그래픽 74" descr="햄버거 메뉴 아이콘 단색으로 채워진">
            <a:extLst>
              <a:ext uri="{FF2B5EF4-FFF2-40B4-BE49-F238E27FC236}">
                <a16:creationId xmlns:a16="http://schemas.microsoft.com/office/drawing/2014/main" id="{5CBB33C1-6C7C-FCCC-213F-0926D81F3A25}"/>
              </a:ext>
            </a:extLst>
          </p:cNvPr>
          <p:cNvPicPr>
            <a:picLocks noChangeAspect="1"/>
          </p:cNvPicPr>
          <p:nvPr/>
        </p:nvPicPr>
        <p:blipFill>
          <a:blip r:embed="rId2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1583128" y="676204"/>
            <a:ext cx="178948" cy="178948"/>
          </a:xfrm>
          <a:prstGeom prst="rect">
            <a:avLst/>
          </a:prstGeom>
        </p:spPr>
      </p:pic>
      <p:pic>
        <p:nvPicPr>
          <p:cNvPr id="8" name="그래픽 7" descr="사용자 단색으로 채워진">
            <a:extLst>
              <a:ext uri="{FF2B5EF4-FFF2-40B4-BE49-F238E27FC236}">
                <a16:creationId xmlns:a16="http://schemas.microsoft.com/office/drawing/2014/main" id="{A093CF31-F931-615F-61A4-BCDDB34A5BAB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468" y="2095989"/>
            <a:ext cx="285208" cy="285208"/>
          </a:xfrm>
          <a:prstGeom prst="rect">
            <a:avLst/>
          </a:prstGeom>
        </p:spPr>
      </p:pic>
      <p:grpSp>
        <p:nvGrpSpPr>
          <p:cNvPr id="10" name="그룹 9">
            <a:extLst>
              <a:ext uri="{FF2B5EF4-FFF2-40B4-BE49-F238E27FC236}">
                <a16:creationId xmlns:a16="http://schemas.microsoft.com/office/drawing/2014/main" id="{ED35E154-4EF0-3C9C-E29C-37D868441A3C}"/>
              </a:ext>
            </a:extLst>
          </p:cNvPr>
          <p:cNvGrpSpPr/>
          <p:nvPr/>
        </p:nvGrpSpPr>
        <p:grpSpPr>
          <a:xfrm rot="5400000">
            <a:off x="1817607" y="322022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" name="이등변 삼각형 10">
              <a:extLst>
                <a:ext uri="{FF2B5EF4-FFF2-40B4-BE49-F238E27FC236}">
                  <a16:creationId xmlns:a16="http://schemas.microsoft.com/office/drawing/2014/main" id="{559DC098-1ED5-9FCD-4895-E35F06D8B0F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" name="Oval 593">
              <a:extLst>
                <a:ext uri="{FF2B5EF4-FFF2-40B4-BE49-F238E27FC236}">
                  <a16:creationId xmlns:a16="http://schemas.microsoft.com/office/drawing/2014/main" id="{22993782-77D8-3406-BE23-23EE513C8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pic>
        <p:nvPicPr>
          <p:cNvPr id="15" name="그래픽 14" descr="기차 단색으로 채워진">
            <a:extLst>
              <a:ext uri="{FF2B5EF4-FFF2-40B4-BE49-F238E27FC236}">
                <a16:creationId xmlns:a16="http://schemas.microsoft.com/office/drawing/2014/main" id="{C5CAE075-CAA1-65CB-E36C-48B4B0932867}"/>
              </a:ext>
            </a:extLst>
          </p:cNvPr>
          <p:cNvPicPr>
            <a:picLocks noChangeAspect="1"/>
          </p:cNvPicPr>
          <p:nvPr/>
        </p:nvPicPr>
        <p:blipFill>
          <a:blip r:embed="rId21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22"/>
              </a:ext>
            </a:extLst>
          </a:blip>
          <a:stretch>
            <a:fillRect/>
          </a:stretch>
        </p:blipFill>
        <p:spPr>
          <a:xfrm>
            <a:off x="302831" y="4460599"/>
            <a:ext cx="220354" cy="2203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13303014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29817932"/>
              </p:ext>
            </p:extLst>
          </p:nvPr>
        </p:nvGraphicFramePr>
        <p:xfrm>
          <a:off x="7794170" y="725881"/>
          <a:ext cx="4397830" cy="1219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적립금 설정을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03435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1297546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103916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33906373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적립금 설정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미정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120</a:t>
            </a:fld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6DE056D-6BAF-5631-BB06-9556651362BF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미정  </a:t>
            </a:r>
            <a:r>
              <a:rPr lang="en-US" altLang="ko-KR" sz="900"/>
              <a:t>&gt; </a:t>
            </a:r>
            <a:r>
              <a:rPr lang="ko-KR" altLang="en-US" sz="900"/>
              <a:t>적립금 설정</a:t>
            </a:r>
            <a:endParaRPr lang="en-US" altLang="ko-KR" sz="900"/>
          </a:p>
        </p:txBody>
      </p:sp>
      <p:cxnSp>
        <p:nvCxnSpPr>
          <p:cNvPr id="8" name="직선 연결선 7">
            <a:extLst>
              <a:ext uri="{FF2B5EF4-FFF2-40B4-BE49-F238E27FC236}">
                <a16:creationId xmlns:a16="http://schemas.microsoft.com/office/drawing/2014/main" id="{5595933A-9F51-473A-FE39-D879070A0256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9" name="그룹 8">
            <a:extLst>
              <a:ext uri="{FF2B5EF4-FFF2-40B4-BE49-F238E27FC236}">
                <a16:creationId xmlns:a16="http://schemas.microsoft.com/office/drawing/2014/main" id="{9FE72C51-2658-0FD0-A67B-E3969AE5CE50}"/>
              </a:ext>
            </a:extLst>
          </p:cNvPr>
          <p:cNvGrpSpPr/>
          <p:nvPr/>
        </p:nvGrpSpPr>
        <p:grpSpPr>
          <a:xfrm rot="5400000">
            <a:off x="1989192" y="60339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" name="이등변 삼각형 9">
              <a:extLst>
                <a:ext uri="{FF2B5EF4-FFF2-40B4-BE49-F238E27FC236}">
                  <a16:creationId xmlns:a16="http://schemas.microsoft.com/office/drawing/2014/main" id="{C3D9904F-75EF-C5E6-C2CF-FB3C4590C34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" name="Oval 593">
              <a:extLst>
                <a:ext uri="{FF2B5EF4-FFF2-40B4-BE49-F238E27FC236}">
                  <a16:creationId xmlns:a16="http://schemas.microsoft.com/office/drawing/2014/main" id="{12546C59-F583-D57E-1DC3-E5E5F1A4A5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472E81B5-93F3-C347-D72F-6AF1AC1EC936}"/>
              </a:ext>
            </a:extLst>
          </p:cNvPr>
          <p:cNvSpPr txBox="1"/>
          <p:nvPr/>
        </p:nvSpPr>
        <p:spPr>
          <a:xfrm>
            <a:off x="336150" y="1073929"/>
            <a:ext cx="1023602" cy="424731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구매 적립금</a:t>
            </a:r>
            <a:endParaRPr lang="en-US" altLang="ko-KR" sz="900"/>
          </a:p>
          <a:p>
            <a:r>
              <a:rPr lang="ko-KR" altLang="en-US" sz="900"/>
              <a:t>적용 방식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최소 결제</a:t>
            </a:r>
            <a:endParaRPr lang="en-US" altLang="ko-KR" sz="900"/>
          </a:p>
          <a:p>
            <a:r>
              <a:rPr lang="ko-KR" altLang="en-US" sz="900"/>
              <a:t>가능 금액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최대 결제</a:t>
            </a:r>
            <a:endParaRPr lang="en-US" altLang="ko-KR" sz="900"/>
          </a:p>
          <a:p>
            <a:r>
              <a:rPr lang="ko-KR" altLang="en-US" sz="900"/>
              <a:t>가능 금액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최소 구매 금액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최소 결제 금액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사용 단위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쿠폰 사용 시</a:t>
            </a:r>
            <a:endParaRPr lang="en-US" altLang="ko-KR" sz="900"/>
          </a:p>
          <a:p>
            <a:r>
              <a:rPr lang="ko-KR" altLang="en-US" sz="900"/>
              <a:t>적립금 지급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회원가입 적립금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후기 적립금</a:t>
            </a:r>
            <a:endParaRPr lang="en-US" altLang="ko-KR" sz="900"/>
          </a:p>
        </p:txBody>
      </p:sp>
      <p:sp>
        <p:nvSpPr>
          <p:cNvPr id="15" name="사각형: 둥근 모서리 14">
            <a:extLst>
              <a:ext uri="{FF2B5EF4-FFF2-40B4-BE49-F238E27FC236}">
                <a16:creationId xmlns:a16="http://schemas.microsoft.com/office/drawing/2014/main" id="{CBC365A3-B287-7E78-FCEA-95D5D515551C}"/>
              </a:ext>
            </a:extLst>
          </p:cNvPr>
          <p:cNvSpPr/>
          <p:nvPr/>
        </p:nvSpPr>
        <p:spPr>
          <a:xfrm>
            <a:off x="6251977" y="6252437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6" name="사각형: 둥근 모서리 15">
            <a:extLst>
              <a:ext uri="{FF2B5EF4-FFF2-40B4-BE49-F238E27FC236}">
                <a16:creationId xmlns:a16="http://schemas.microsoft.com/office/drawing/2014/main" id="{36FEF9C2-386D-B1A9-E3B1-06D7329DDD9B}"/>
              </a:ext>
            </a:extLst>
          </p:cNvPr>
          <p:cNvSpPr/>
          <p:nvPr/>
        </p:nvSpPr>
        <p:spPr>
          <a:xfrm>
            <a:off x="5656412" y="6252437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20" name="그룹 19">
            <a:extLst>
              <a:ext uri="{FF2B5EF4-FFF2-40B4-BE49-F238E27FC236}">
                <a16:creationId xmlns:a16="http://schemas.microsoft.com/office/drawing/2014/main" id="{F71E8FB1-AB7E-EA9E-9148-BA4CDE6DEF03}"/>
              </a:ext>
            </a:extLst>
          </p:cNvPr>
          <p:cNvGrpSpPr/>
          <p:nvPr/>
        </p:nvGrpSpPr>
        <p:grpSpPr>
          <a:xfrm>
            <a:off x="5933369" y="6021573"/>
            <a:ext cx="244417" cy="258694"/>
            <a:chOff x="1098607" y="3056422"/>
            <a:chExt cx="244417" cy="258694"/>
          </a:xfrm>
        </p:grpSpPr>
        <p:sp>
          <p:nvSpPr>
            <p:cNvPr id="21" name="이등변 삼각형 20">
              <a:extLst>
                <a:ext uri="{FF2B5EF4-FFF2-40B4-BE49-F238E27FC236}">
                  <a16:creationId xmlns:a16="http://schemas.microsoft.com/office/drawing/2014/main" id="{FF8C8C5A-1310-7DE2-BA65-E65CF240F67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2" name="그룹 21">
              <a:extLst>
                <a:ext uri="{FF2B5EF4-FFF2-40B4-BE49-F238E27FC236}">
                  <a16:creationId xmlns:a16="http://schemas.microsoft.com/office/drawing/2014/main" id="{9F6EBDE9-EB12-0D37-33DC-883AF196BB5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3" name="Oval 593">
                <a:extLst>
                  <a:ext uri="{FF2B5EF4-FFF2-40B4-BE49-F238E27FC236}">
                    <a16:creationId xmlns:a16="http://schemas.microsoft.com/office/drawing/2014/main" id="{62A2F5BB-9C5F-E062-CB9D-D90F048F85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4" name="TextBox 14">
                <a:extLst>
                  <a:ext uri="{FF2B5EF4-FFF2-40B4-BE49-F238E27FC236}">
                    <a16:creationId xmlns:a16="http://schemas.microsoft.com/office/drawing/2014/main" id="{A492D398-0AFD-9BC7-7626-35D5EBF264A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0854B4A4-B78B-16F6-1CED-1D56BE3E6BA7}"/>
              </a:ext>
            </a:extLst>
          </p:cNvPr>
          <p:cNvGrpSpPr/>
          <p:nvPr/>
        </p:nvGrpSpPr>
        <p:grpSpPr>
          <a:xfrm>
            <a:off x="6549655" y="6016179"/>
            <a:ext cx="244417" cy="258694"/>
            <a:chOff x="1098607" y="3056422"/>
            <a:chExt cx="244417" cy="258694"/>
          </a:xfrm>
        </p:grpSpPr>
        <p:sp>
          <p:nvSpPr>
            <p:cNvPr id="26" name="이등변 삼각형 25">
              <a:extLst>
                <a:ext uri="{FF2B5EF4-FFF2-40B4-BE49-F238E27FC236}">
                  <a16:creationId xmlns:a16="http://schemas.microsoft.com/office/drawing/2014/main" id="{BBC5AFCC-9AAF-1C56-3719-9A8D262D773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7" name="그룹 26">
              <a:extLst>
                <a:ext uri="{FF2B5EF4-FFF2-40B4-BE49-F238E27FC236}">
                  <a16:creationId xmlns:a16="http://schemas.microsoft.com/office/drawing/2014/main" id="{8DA6390C-50F0-40B6-0F9A-A253E626E95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8" name="Oval 593">
                <a:extLst>
                  <a:ext uri="{FF2B5EF4-FFF2-40B4-BE49-F238E27FC236}">
                    <a16:creationId xmlns:a16="http://schemas.microsoft.com/office/drawing/2014/main" id="{56DDD07B-0B63-EF03-65FC-89888E11C8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9" name="TextBox 14">
                <a:extLst>
                  <a:ext uri="{FF2B5EF4-FFF2-40B4-BE49-F238E27FC236}">
                    <a16:creationId xmlns:a16="http://schemas.microsoft.com/office/drawing/2014/main" id="{5825624A-C68F-82AA-3A37-867E020143B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3" name="TextBox 62">
            <a:extLst>
              <a:ext uri="{FF2B5EF4-FFF2-40B4-BE49-F238E27FC236}">
                <a16:creationId xmlns:a16="http://schemas.microsoft.com/office/drawing/2014/main" id="{6875639C-7A55-152F-C436-029C4718DAF8}"/>
              </a:ext>
            </a:extLst>
          </p:cNvPr>
          <p:cNvSpPr txBox="1"/>
          <p:nvPr/>
        </p:nvSpPr>
        <p:spPr>
          <a:xfrm>
            <a:off x="7848332" y="2038468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64" name="직사각형 63">
            <a:extLst>
              <a:ext uri="{FF2B5EF4-FFF2-40B4-BE49-F238E27FC236}">
                <a16:creationId xmlns:a16="http://schemas.microsoft.com/office/drawing/2014/main" id="{2C550269-5EC8-C55B-888B-9C801C0A7702}"/>
              </a:ext>
            </a:extLst>
          </p:cNvPr>
          <p:cNvSpPr/>
          <p:nvPr/>
        </p:nvSpPr>
        <p:spPr>
          <a:xfrm>
            <a:off x="8072372" y="2674228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8FE7592-2D18-B4AC-6952-195B9D50E3D9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37172" y="2977347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AB6C4BA-F5E3-AA18-AA42-7C710EC11771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22665" y="363170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8BDC460-15CD-A19F-D303-521FC4948174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51845" y="363170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8" name="Close Button">
            <a:extLst>
              <a:ext uri="{FF2B5EF4-FFF2-40B4-BE49-F238E27FC236}">
                <a16:creationId xmlns:a16="http://schemas.microsoft.com/office/drawing/2014/main" id="{56548ADA-5883-EAB8-D7B6-BC07F17F7DD2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102086" y="2753532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3ED3602-A9AB-3390-C66D-7CFA9B47C617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72721" y="3126304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0DE1B6C-1F6B-A9FD-E993-04FCE326D5B1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72372" y="2692664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71" name="그룹 70">
            <a:extLst>
              <a:ext uri="{FF2B5EF4-FFF2-40B4-BE49-F238E27FC236}">
                <a16:creationId xmlns:a16="http://schemas.microsoft.com/office/drawing/2014/main" id="{C93CFC2D-EA6E-24B8-BAF7-E640709F4162}"/>
              </a:ext>
            </a:extLst>
          </p:cNvPr>
          <p:cNvGrpSpPr/>
          <p:nvPr/>
        </p:nvGrpSpPr>
        <p:grpSpPr>
          <a:xfrm>
            <a:off x="10898393" y="2487821"/>
            <a:ext cx="244417" cy="258694"/>
            <a:chOff x="1098607" y="3056422"/>
            <a:chExt cx="244417" cy="258694"/>
          </a:xfrm>
        </p:grpSpPr>
        <p:sp>
          <p:nvSpPr>
            <p:cNvPr id="72" name="이등변 삼각형 71">
              <a:extLst>
                <a:ext uri="{FF2B5EF4-FFF2-40B4-BE49-F238E27FC236}">
                  <a16:creationId xmlns:a16="http://schemas.microsoft.com/office/drawing/2014/main" id="{21669667-3133-C886-9E6C-EC809508A82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3" name="그룹 82">
              <a:extLst>
                <a:ext uri="{FF2B5EF4-FFF2-40B4-BE49-F238E27FC236}">
                  <a16:creationId xmlns:a16="http://schemas.microsoft.com/office/drawing/2014/main" id="{70628AEB-3AC2-E62A-FA74-344F8F3D703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4" name="Oval 593">
                <a:extLst>
                  <a:ext uri="{FF2B5EF4-FFF2-40B4-BE49-F238E27FC236}">
                    <a16:creationId xmlns:a16="http://schemas.microsoft.com/office/drawing/2014/main" id="{6C738AAC-4B17-C9EF-BA81-A6356545C3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5" name="TextBox 14">
                <a:extLst>
                  <a:ext uri="{FF2B5EF4-FFF2-40B4-BE49-F238E27FC236}">
                    <a16:creationId xmlns:a16="http://schemas.microsoft.com/office/drawing/2014/main" id="{3514FA1A-4374-2D5E-8E5F-D123300209E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86" name="직사각형 85">
            <a:extLst>
              <a:ext uri="{FF2B5EF4-FFF2-40B4-BE49-F238E27FC236}">
                <a16:creationId xmlns:a16="http://schemas.microsoft.com/office/drawing/2014/main" id="{172B2931-1B04-34C2-4224-6516DCB0BE5D}"/>
              </a:ext>
            </a:extLst>
          </p:cNvPr>
          <p:cNvSpPr/>
          <p:nvPr/>
        </p:nvSpPr>
        <p:spPr>
          <a:xfrm>
            <a:off x="8072372" y="4298928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7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8A4F96C-8167-63CF-8758-CBD695985C21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37172" y="4602047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B0D5EC7-3EB6-CC57-B8E1-20EB83DA4F96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22665" y="525640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228FDD0-3208-5DCA-86B9-2A10C3461028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51845" y="525640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0" name="Close Button">
            <a:extLst>
              <a:ext uri="{FF2B5EF4-FFF2-40B4-BE49-F238E27FC236}">
                <a16:creationId xmlns:a16="http://schemas.microsoft.com/office/drawing/2014/main" id="{85DAB40C-2956-3536-2FF5-E2119F4A9DC1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102086" y="4378232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5A886AA-2797-F850-7AC3-4DD6CB4B2384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72721" y="4751004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DBDB8BB-AF98-9CD7-881E-55C7518CA0AF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72372" y="4317364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93" name="그룹 92">
            <a:extLst>
              <a:ext uri="{FF2B5EF4-FFF2-40B4-BE49-F238E27FC236}">
                <a16:creationId xmlns:a16="http://schemas.microsoft.com/office/drawing/2014/main" id="{4D21AE63-FCDC-5F9A-37C7-9AF4279C57C9}"/>
              </a:ext>
            </a:extLst>
          </p:cNvPr>
          <p:cNvGrpSpPr/>
          <p:nvPr/>
        </p:nvGrpSpPr>
        <p:grpSpPr>
          <a:xfrm>
            <a:off x="8317218" y="4064924"/>
            <a:ext cx="244417" cy="258694"/>
            <a:chOff x="1098607" y="3056422"/>
            <a:chExt cx="244417" cy="258694"/>
          </a:xfrm>
        </p:grpSpPr>
        <p:sp>
          <p:nvSpPr>
            <p:cNvPr id="94" name="이등변 삼각형 93">
              <a:extLst>
                <a:ext uri="{FF2B5EF4-FFF2-40B4-BE49-F238E27FC236}">
                  <a16:creationId xmlns:a16="http://schemas.microsoft.com/office/drawing/2014/main" id="{EC54B538-A546-EF22-9669-AB037F80FD6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5" name="그룹 94">
              <a:extLst>
                <a:ext uri="{FF2B5EF4-FFF2-40B4-BE49-F238E27FC236}">
                  <a16:creationId xmlns:a16="http://schemas.microsoft.com/office/drawing/2014/main" id="{3AE93483-DBBA-31A8-12E5-C708C09E051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6" name="Oval 593">
                <a:extLst>
                  <a:ext uri="{FF2B5EF4-FFF2-40B4-BE49-F238E27FC236}">
                    <a16:creationId xmlns:a16="http://schemas.microsoft.com/office/drawing/2014/main" id="{8CC43988-7B3B-583D-3B8D-B59469A42A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7" name="TextBox 14">
                <a:extLst>
                  <a:ext uri="{FF2B5EF4-FFF2-40B4-BE49-F238E27FC236}">
                    <a16:creationId xmlns:a16="http://schemas.microsoft.com/office/drawing/2014/main" id="{A8C647FE-5E12-3C6F-E8A2-27EC7FC9A6E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0A78719F-0F95-CF8B-24AD-6B66C8B2F527}"/>
              </a:ext>
            </a:extLst>
          </p:cNvPr>
          <p:cNvSpPr txBox="1"/>
          <p:nvPr/>
        </p:nvSpPr>
        <p:spPr>
          <a:xfrm>
            <a:off x="1302746" y="1153919"/>
            <a:ext cx="1220667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ko-KR" altLang="en-US" sz="900">
                <a:latin typeface="+mn-ea"/>
              </a:rPr>
              <a:t>실상품 결제 금액의 </a:t>
            </a:r>
            <a:endParaRPr lang="en-US" altLang="ko-KR" sz="900" i="0">
              <a:effectLst/>
              <a:latin typeface="+mn-ea"/>
            </a:endParaRPr>
          </a:p>
        </p:txBody>
      </p:sp>
      <p:sp>
        <p:nvSpPr>
          <p:cNvPr id="75" name="사각형: 둥근 모서리 74">
            <a:extLst>
              <a:ext uri="{FF2B5EF4-FFF2-40B4-BE49-F238E27FC236}">
                <a16:creationId xmlns:a16="http://schemas.microsoft.com/office/drawing/2014/main" id="{660B2EC9-34B5-B41D-CCB9-B2102F36D799}"/>
              </a:ext>
            </a:extLst>
          </p:cNvPr>
          <p:cNvSpPr/>
          <p:nvPr/>
        </p:nvSpPr>
        <p:spPr>
          <a:xfrm>
            <a:off x="2439331" y="1165990"/>
            <a:ext cx="513352" cy="206689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26A57BA4-B73B-AEE9-47A9-7DD046A8FF90}"/>
              </a:ext>
            </a:extLst>
          </p:cNvPr>
          <p:cNvSpPr txBox="1"/>
          <p:nvPr/>
        </p:nvSpPr>
        <p:spPr>
          <a:xfrm>
            <a:off x="2920216" y="1153919"/>
            <a:ext cx="607080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en-US" altLang="ko-KR" sz="900">
                <a:latin typeface="+mn-ea"/>
              </a:rPr>
              <a:t>% </a:t>
            </a:r>
            <a:r>
              <a:rPr lang="ko-KR" altLang="en-US" sz="900">
                <a:latin typeface="+mn-ea"/>
              </a:rPr>
              <a:t>적립</a:t>
            </a:r>
            <a:endParaRPr lang="en-US" altLang="ko-KR" sz="900" i="0">
              <a:effectLst/>
              <a:latin typeface="+mn-ea"/>
            </a:endParaRPr>
          </a:p>
        </p:txBody>
      </p:sp>
      <p:sp>
        <p:nvSpPr>
          <p:cNvPr id="78" name="사각형: 둥근 모서리 77">
            <a:extLst>
              <a:ext uri="{FF2B5EF4-FFF2-40B4-BE49-F238E27FC236}">
                <a16:creationId xmlns:a16="http://schemas.microsoft.com/office/drawing/2014/main" id="{50271B38-B292-6585-19E5-88D5BC7359D1}"/>
              </a:ext>
            </a:extLst>
          </p:cNvPr>
          <p:cNvSpPr/>
          <p:nvPr/>
        </p:nvSpPr>
        <p:spPr>
          <a:xfrm>
            <a:off x="1938632" y="1697009"/>
            <a:ext cx="513352" cy="206689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2B49B40E-E1CA-3E7C-6D60-2FA9DE8EE9EB}"/>
              </a:ext>
            </a:extLst>
          </p:cNvPr>
          <p:cNvSpPr txBox="1"/>
          <p:nvPr/>
        </p:nvSpPr>
        <p:spPr>
          <a:xfrm>
            <a:off x="1317621" y="1689424"/>
            <a:ext cx="660834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ko-KR" altLang="en-US" sz="900" i="0">
                <a:effectLst/>
                <a:latin typeface="+mn-ea"/>
              </a:rPr>
              <a:t>적립금이</a:t>
            </a:r>
            <a:endParaRPr lang="en-US" altLang="ko-KR" sz="900" i="0">
              <a:effectLst/>
              <a:latin typeface="+mn-ea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9A3E29DE-DED5-033D-66EB-0BF26DDCBB66}"/>
              </a:ext>
            </a:extLst>
          </p:cNvPr>
          <p:cNvSpPr txBox="1"/>
          <p:nvPr/>
        </p:nvSpPr>
        <p:spPr>
          <a:xfrm>
            <a:off x="2429393" y="1691523"/>
            <a:ext cx="1753304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ko-KR" altLang="en-US" sz="900" i="0">
                <a:effectLst/>
                <a:latin typeface="+mn-ea"/>
              </a:rPr>
              <a:t>원 이상 있을 경우 사용 가능</a:t>
            </a:r>
            <a:endParaRPr lang="en-US" altLang="ko-KR" sz="900" i="0">
              <a:effectLst/>
              <a:latin typeface="+mn-ea"/>
            </a:endParaRP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956C14B2-9F0C-3DF9-6C83-B4B636864A14}"/>
              </a:ext>
            </a:extLst>
          </p:cNvPr>
          <p:cNvSpPr txBox="1"/>
          <p:nvPr/>
        </p:nvSpPr>
        <p:spPr>
          <a:xfrm>
            <a:off x="1519619" y="2175413"/>
            <a:ext cx="3077384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적립금 중                 원 이하만 사용 가능</a:t>
            </a:r>
            <a:endParaRPr lang="en-US" altLang="ko-KR" sz="900"/>
          </a:p>
        </p:txBody>
      </p:sp>
      <p:sp>
        <p:nvSpPr>
          <p:cNvPr id="82" name="타원 81">
            <a:extLst>
              <a:ext uri="{FF2B5EF4-FFF2-40B4-BE49-F238E27FC236}">
                <a16:creationId xmlns:a16="http://schemas.microsoft.com/office/drawing/2014/main" id="{3993E86F-82BA-EB41-CA35-03E96F6BD4FD}"/>
              </a:ext>
            </a:extLst>
          </p:cNvPr>
          <p:cNvSpPr/>
          <p:nvPr/>
        </p:nvSpPr>
        <p:spPr>
          <a:xfrm>
            <a:off x="1412081" y="2225784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8" name="타원 97">
            <a:extLst>
              <a:ext uri="{FF2B5EF4-FFF2-40B4-BE49-F238E27FC236}">
                <a16:creationId xmlns:a16="http://schemas.microsoft.com/office/drawing/2014/main" id="{A5ADC319-E331-8370-9DE6-FEAC8BCCCB46}"/>
              </a:ext>
            </a:extLst>
          </p:cNvPr>
          <p:cNvSpPr/>
          <p:nvPr/>
        </p:nvSpPr>
        <p:spPr>
          <a:xfrm>
            <a:off x="1442680" y="2257896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EC2436A2-ADCA-C2BB-DE34-DB5184620C77}"/>
              </a:ext>
            </a:extLst>
          </p:cNvPr>
          <p:cNvSpPr txBox="1"/>
          <p:nvPr/>
        </p:nvSpPr>
        <p:spPr>
          <a:xfrm>
            <a:off x="1519589" y="2444066"/>
            <a:ext cx="2826019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상품을                원 이상 구매할 경우 사용 가능</a:t>
            </a:r>
            <a:endParaRPr lang="en-US" altLang="ko-KR" sz="900"/>
          </a:p>
        </p:txBody>
      </p:sp>
      <p:sp>
        <p:nvSpPr>
          <p:cNvPr id="100" name="타원 99">
            <a:extLst>
              <a:ext uri="{FF2B5EF4-FFF2-40B4-BE49-F238E27FC236}">
                <a16:creationId xmlns:a16="http://schemas.microsoft.com/office/drawing/2014/main" id="{4681EBB6-7186-AA2A-E3C1-78B21E9706CD}"/>
              </a:ext>
            </a:extLst>
          </p:cNvPr>
          <p:cNvSpPr/>
          <p:nvPr/>
        </p:nvSpPr>
        <p:spPr>
          <a:xfrm>
            <a:off x="1412052" y="2502826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1" name="사각형: 둥근 모서리 100">
            <a:extLst>
              <a:ext uri="{FF2B5EF4-FFF2-40B4-BE49-F238E27FC236}">
                <a16:creationId xmlns:a16="http://schemas.microsoft.com/office/drawing/2014/main" id="{B286451E-2563-91F8-5607-F32ADE1F1C43}"/>
              </a:ext>
            </a:extLst>
          </p:cNvPr>
          <p:cNvSpPr/>
          <p:nvPr/>
        </p:nvSpPr>
        <p:spPr>
          <a:xfrm>
            <a:off x="2202470" y="2187140"/>
            <a:ext cx="513352" cy="206689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02" name="사각형: 둥근 모서리 101">
            <a:extLst>
              <a:ext uri="{FF2B5EF4-FFF2-40B4-BE49-F238E27FC236}">
                <a16:creationId xmlns:a16="http://schemas.microsoft.com/office/drawing/2014/main" id="{B97BDD44-9040-08A9-362F-3F3CDCAEA9D9}"/>
              </a:ext>
            </a:extLst>
          </p:cNvPr>
          <p:cNvSpPr/>
          <p:nvPr/>
        </p:nvSpPr>
        <p:spPr>
          <a:xfrm>
            <a:off x="2029840" y="2469117"/>
            <a:ext cx="513352" cy="206689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03" name="사각형: 둥근 모서리 102">
            <a:extLst>
              <a:ext uri="{FF2B5EF4-FFF2-40B4-BE49-F238E27FC236}">
                <a16:creationId xmlns:a16="http://schemas.microsoft.com/office/drawing/2014/main" id="{F8703568-B066-F4E3-D1E7-F6A94AC738F6}"/>
              </a:ext>
            </a:extLst>
          </p:cNvPr>
          <p:cNvSpPr/>
          <p:nvPr/>
        </p:nvSpPr>
        <p:spPr>
          <a:xfrm>
            <a:off x="1867703" y="2855835"/>
            <a:ext cx="513352" cy="206689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8731D118-23AF-DC1F-4E69-C24B2B366869}"/>
              </a:ext>
            </a:extLst>
          </p:cNvPr>
          <p:cNvSpPr txBox="1"/>
          <p:nvPr/>
        </p:nvSpPr>
        <p:spPr>
          <a:xfrm>
            <a:off x="1330512" y="2848250"/>
            <a:ext cx="660834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ko-KR" altLang="en-US" sz="900" i="0">
                <a:effectLst/>
                <a:latin typeface="+mn-ea"/>
              </a:rPr>
              <a:t>상품을</a:t>
            </a:r>
            <a:endParaRPr lang="en-US" altLang="ko-KR" sz="900" i="0">
              <a:effectLst/>
              <a:latin typeface="+mn-ea"/>
            </a:endParaRP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20A22B02-143E-F829-342F-875A7F8F84A0}"/>
              </a:ext>
            </a:extLst>
          </p:cNvPr>
          <p:cNvSpPr txBox="1"/>
          <p:nvPr/>
        </p:nvSpPr>
        <p:spPr>
          <a:xfrm>
            <a:off x="2358464" y="2850349"/>
            <a:ext cx="1753304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ko-KR" altLang="en-US" sz="900" i="0">
                <a:effectLst/>
                <a:latin typeface="+mn-ea"/>
              </a:rPr>
              <a:t>원 이상 구매할 경우 사용 가능</a:t>
            </a:r>
            <a:endParaRPr lang="en-US" altLang="ko-KR" sz="900" i="0">
              <a:effectLst/>
              <a:latin typeface="+mn-ea"/>
            </a:endParaRPr>
          </a:p>
        </p:txBody>
      </p:sp>
      <p:sp>
        <p:nvSpPr>
          <p:cNvPr id="106" name="사각형: 둥근 모서리 105">
            <a:extLst>
              <a:ext uri="{FF2B5EF4-FFF2-40B4-BE49-F238E27FC236}">
                <a16:creationId xmlns:a16="http://schemas.microsoft.com/office/drawing/2014/main" id="{D08C6E5B-74FE-4C76-E40F-A742112A500E}"/>
              </a:ext>
            </a:extLst>
          </p:cNvPr>
          <p:cNvSpPr/>
          <p:nvPr/>
        </p:nvSpPr>
        <p:spPr>
          <a:xfrm>
            <a:off x="1393362" y="3689528"/>
            <a:ext cx="513352" cy="206689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0B5E1799-5038-0856-8E57-E036B09C141F}"/>
              </a:ext>
            </a:extLst>
          </p:cNvPr>
          <p:cNvSpPr txBox="1"/>
          <p:nvPr/>
        </p:nvSpPr>
        <p:spPr>
          <a:xfrm>
            <a:off x="1875144" y="3683314"/>
            <a:ext cx="1753304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ko-KR" altLang="en-US" sz="900" i="0">
                <a:effectLst/>
                <a:latin typeface="+mn-ea"/>
              </a:rPr>
              <a:t>원 단위로 사용 가능</a:t>
            </a:r>
            <a:endParaRPr lang="en-US" altLang="ko-KR" sz="900" i="0">
              <a:effectLst/>
              <a:latin typeface="+mn-ea"/>
            </a:endParaRPr>
          </a:p>
        </p:txBody>
      </p:sp>
      <p:sp>
        <p:nvSpPr>
          <p:cNvPr id="108" name="타원 107">
            <a:extLst>
              <a:ext uri="{FF2B5EF4-FFF2-40B4-BE49-F238E27FC236}">
                <a16:creationId xmlns:a16="http://schemas.microsoft.com/office/drawing/2014/main" id="{3CBAD38A-5D19-0CBD-2251-D595EA875E01}"/>
              </a:ext>
            </a:extLst>
          </p:cNvPr>
          <p:cNvSpPr/>
          <p:nvPr/>
        </p:nvSpPr>
        <p:spPr>
          <a:xfrm>
            <a:off x="1412081" y="4238374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9" name="타원 108">
            <a:extLst>
              <a:ext uri="{FF2B5EF4-FFF2-40B4-BE49-F238E27FC236}">
                <a16:creationId xmlns:a16="http://schemas.microsoft.com/office/drawing/2014/main" id="{99D4686A-7F6B-5C1A-326B-1D853FBC94F5}"/>
              </a:ext>
            </a:extLst>
          </p:cNvPr>
          <p:cNvSpPr/>
          <p:nvPr/>
        </p:nvSpPr>
        <p:spPr>
          <a:xfrm>
            <a:off x="1442680" y="4270486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0" name="타원 109">
            <a:extLst>
              <a:ext uri="{FF2B5EF4-FFF2-40B4-BE49-F238E27FC236}">
                <a16:creationId xmlns:a16="http://schemas.microsoft.com/office/drawing/2014/main" id="{ECD83CE2-35BD-D4E0-E73F-4064121350C9}"/>
              </a:ext>
            </a:extLst>
          </p:cNvPr>
          <p:cNvSpPr/>
          <p:nvPr/>
        </p:nvSpPr>
        <p:spPr>
          <a:xfrm>
            <a:off x="2246547" y="4250513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DBA8495-2F47-5A18-7996-2A6F3E189FAA}"/>
              </a:ext>
            </a:extLst>
          </p:cNvPr>
          <p:cNvSpPr txBox="1"/>
          <p:nvPr/>
        </p:nvSpPr>
        <p:spPr>
          <a:xfrm>
            <a:off x="1481520" y="4187022"/>
            <a:ext cx="786402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적립 안 함</a:t>
            </a:r>
            <a:endParaRPr lang="en-US" altLang="ko-KR" sz="900"/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BCFF092D-D7C3-8AA8-E9BD-3056112E2194}"/>
              </a:ext>
            </a:extLst>
          </p:cNvPr>
          <p:cNvSpPr txBox="1"/>
          <p:nvPr/>
        </p:nvSpPr>
        <p:spPr>
          <a:xfrm>
            <a:off x="2316925" y="4187022"/>
            <a:ext cx="786402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적립함</a:t>
            </a:r>
            <a:endParaRPr lang="en-US" altLang="ko-KR" sz="900"/>
          </a:p>
        </p:txBody>
      </p:sp>
      <p:sp>
        <p:nvSpPr>
          <p:cNvPr id="113" name="사각형: 둥근 모서리 112">
            <a:extLst>
              <a:ext uri="{FF2B5EF4-FFF2-40B4-BE49-F238E27FC236}">
                <a16:creationId xmlns:a16="http://schemas.microsoft.com/office/drawing/2014/main" id="{A1CE3F9E-D220-ADDD-10A3-0CEF920A69DB}"/>
              </a:ext>
            </a:extLst>
          </p:cNvPr>
          <p:cNvSpPr/>
          <p:nvPr/>
        </p:nvSpPr>
        <p:spPr>
          <a:xfrm>
            <a:off x="1859565" y="3275308"/>
            <a:ext cx="513352" cy="206689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172A25DB-C02C-7BB8-D727-2570478BD2D3}"/>
              </a:ext>
            </a:extLst>
          </p:cNvPr>
          <p:cNvSpPr txBox="1"/>
          <p:nvPr/>
        </p:nvSpPr>
        <p:spPr>
          <a:xfrm>
            <a:off x="1322374" y="3267723"/>
            <a:ext cx="660834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ko-KR" altLang="en-US" sz="900" i="0">
                <a:effectLst/>
                <a:latin typeface="+mn-ea"/>
              </a:rPr>
              <a:t>상품을</a:t>
            </a:r>
            <a:endParaRPr lang="en-US" altLang="ko-KR" sz="900" i="0">
              <a:effectLst/>
              <a:latin typeface="+mn-ea"/>
            </a:endParaRP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C73B3D96-17F7-3E75-E5E9-73A1BE5B227D}"/>
              </a:ext>
            </a:extLst>
          </p:cNvPr>
          <p:cNvSpPr txBox="1"/>
          <p:nvPr/>
        </p:nvSpPr>
        <p:spPr>
          <a:xfrm>
            <a:off x="2350326" y="3269822"/>
            <a:ext cx="1753304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ko-KR" altLang="en-US" sz="900" i="0">
                <a:effectLst/>
                <a:latin typeface="+mn-ea"/>
              </a:rPr>
              <a:t>원 이상 결제할 경우 사용 가능</a:t>
            </a:r>
            <a:endParaRPr lang="en-US" altLang="ko-KR" sz="900" i="0">
              <a:effectLst/>
              <a:latin typeface="+mn-ea"/>
            </a:endParaRPr>
          </a:p>
        </p:txBody>
      </p:sp>
      <p:sp>
        <p:nvSpPr>
          <p:cNvPr id="116" name="사각형: 둥근 모서리 115">
            <a:extLst>
              <a:ext uri="{FF2B5EF4-FFF2-40B4-BE49-F238E27FC236}">
                <a16:creationId xmlns:a16="http://schemas.microsoft.com/office/drawing/2014/main" id="{692DFE14-0150-1AA2-D4EF-B970B43EDBAF}"/>
              </a:ext>
            </a:extLst>
          </p:cNvPr>
          <p:cNvSpPr/>
          <p:nvPr/>
        </p:nvSpPr>
        <p:spPr>
          <a:xfrm>
            <a:off x="1418431" y="4635794"/>
            <a:ext cx="513352" cy="206689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7" name="TextBox 116">
            <a:extLst>
              <a:ext uri="{FF2B5EF4-FFF2-40B4-BE49-F238E27FC236}">
                <a16:creationId xmlns:a16="http://schemas.microsoft.com/office/drawing/2014/main" id="{65495AB5-03F3-8068-8311-92695F3BC66C}"/>
              </a:ext>
            </a:extLst>
          </p:cNvPr>
          <p:cNvSpPr txBox="1"/>
          <p:nvPr/>
        </p:nvSpPr>
        <p:spPr>
          <a:xfrm>
            <a:off x="1875144" y="4629580"/>
            <a:ext cx="587309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ko-KR" altLang="en-US" sz="900" i="0">
                <a:effectLst/>
                <a:latin typeface="+mn-ea"/>
              </a:rPr>
              <a:t>원</a:t>
            </a:r>
            <a:endParaRPr lang="en-US" altLang="ko-KR" sz="900" i="0">
              <a:effectLst/>
              <a:latin typeface="+mn-ea"/>
            </a:endParaRPr>
          </a:p>
        </p:txBody>
      </p:sp>
      <p:sp>
        <p:nvSpPr>
          <p:cNvPr id="118" name="타원 117">
            <a:extLst>
              <a:ext uri="{FF2B5EF4-FFF2-40B4-BE49-F238E27FC236}">
                <a16:creationId xmlns:a16="http://schemas.microsoft.com/office/drawing/2014/main" id="{20CDFE7C-1A20-14B0-BE42-8F35C22C4E8B}"/>
              </a:ext>
            </a:extLst>
          </p:cNvPr>
          <p:cNvSpPr/>
          <p:nvPr/>
        </p:nvSpPr>
        <p:spPr>
          <a:xfrm>
            <a:off x="1418431" y="5109992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9" name="타원 118">
            <a:extLst>
              <a:ext uri="{FF2B5EF4-FFF2-40B4-BE49-F238E27FC236}">
                <a16:creationId xmlns:a16="http://schemas.microsoft.com/office/drawing/2014/main" id="{EC83D906-97F8-2E8B-5344-2D07EAE3A7F0}"/>
              </a:ext>
            </a:extLst>
          </p:cNvPr>
          <p:cNvSpPr/>
          <p:nvPr/>
        </p:nvSpPr>
        <p:spPr>
          <a:xfrm>
            <a:off x="1449030" y="5142104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0" name="타원 119">
            <a:extLst>
              <a:ext uri="{FF2B5EF4-FFF2-40B4-BE49-F238E27FC236}">
                <a16:creationId xmlns:a16="http://schemas.microsoft.com/office/drawing/2014/main" id="{3394B9D3-CBE9-9A4E-6965-528CA16E16D5}"/>
              </a:ext>
            </a:extLst>
          </p:cNvPr>
          <p:cNvSpPr/>
          <p:nvPr/>
        </p:nvSpPr>
        <p:spPr>
          <a:xfrm>
            <a:off x="1416427" y="5332181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1" name="TextBox 120">
            <a:extLst>
              <a:ext uri="{FF2B5EF4-FFF2-40B4-BE49-F238E27FC236}">
                <a16:creationId xmlns:a16="http://schemas.microsoft.com/office/drawing/2014/main" id="{41BF2AB1-4624-793F-B4D9-EDC010FCD34D}"/>
              </a:ext>
            </a:extLst>
          </p:cNvPr>
          <p:cNvSpPr txBox="1"/>
          <p:nvPr/>
        </p:nvSpPr>
        <p:spPr>
          <a:xfrm>
            <a:off x="1487870" y="5058640"/>
            <a:ext cx="1890330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자동</a:t>
            </a:r>
            <a:r>
              <a:rPr lang="en-US" altLang="ko-KR" sz="900"/>
              <a:t>(</a:t>
            </a:r>
            <a:r>
              <a:rPr lang="ko-KR" altLang="en-US" sz="900"/>
              <a:t>후기 등록 시</a:t>
            </a:r>
            <a:r>
              <a:rPr lang="en-US" altLang="ko-KR" sz="900"/>
              <a:t>, </a:t>
            </a:r>
            <a:r>
              <a:rPr lang="ko-KR" altLang="en-US" sz="900"/>
              <a:t>자동 적립</a:t>
            </a:r>
            <a:r>
              <a:rPr lang="en-US" altLang="ko-KR" sz="900"/>
              <a:t>)</a:t>
            </a: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AD2644DA-9998-A9DC-ED3D-47AE28CBBEDD}"/>
              </a:ext>
            </a:extLst>
          </p:cNvPr>
          <p:cNvSpPr txBox="1"/>
          <p:nvPr/>
        </p:nvSpPr>
        <p:spPr>
          <a:xfrm>
            <a:off x="1486804" y="5268690"/>
            <a:ext cx="2040491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수동</a:t>
            </a:r>
            <a:r>
              <a:rPr lang="en-US" altLang="ko-KR" sz="900"/>
              <a:t>(</a:t>
            </a:r>
            <a:r>
              <a:rPr lang="ko-KR" altLang="en-US" sz="900"/>
              <a:t>관리자가 확인 후 적립</a:t>
            </a:r>
            <a:r>
              <a:rPr lang="en-US" altLang="ko-KR" sz="900"/>
              <a:t>)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7C175EDC-44DB-0088-4D3B-2B9445EA4273}"/>
              </a:ext>
            </a:extLst>
          </p:cNvPr>
          <p:cNvSpPr txBox="1"/>
          <p:nvPr/>
        </p:nvSpPr>
        <p:spPr>
          <a:xfrm>
            <a:off x="1329165" y="5528997"/>
            <a:ext cx="1043752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ko-KR" altLang="en-US" sz="900" i="0">
                <a:effectLst/>
                <a:latin typeface="+mn-ea"/>
              </a:rPr>
              <a:t>텍스트 후기</a:t>
            </a:r>
            <a:endParaRPr lang="en-US" altLang="ko-KR" sz="900" i="0">
              <a:effectLst/>
              <a:latin typeface="+mn-ea"/>
            </a:endParaRPr>
          </a:p>
        </p:txBody>
      </p:sp>
      <p:sp>
        <p:nvSpPr>
          <p:cNvPr id="124" name="사각형: 둥근 모서리 123">
            <a:extLst>
              <a:ext uri="{FF2B5EF4-FFF2-40B4-BE49-F238E27FC236}">
                <a16:creationId xmlns:a16="http://schemas.microsoft.com/office/drawing/2014/main" id="{2EBC7B11-5076-740F-31DF-C5D18A108A25}"/>
              </a:ext>
            </a:extLst>
          </p:cNvPr>
          <p:cNvSpPr/>
          <p:nvPr/>
        </p:nvSpPr>
        <p:spPr>
          <a:xfrm>
            <a:off x="2127152" y="5551998"/>
            <a:ext cx="513352" cy="206689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99B22D43-948F-8346-B04E-EC8857E1AEC2}"/>
              </a:ext>
            </a:extLst>
          </p:cNvPr>
          <p:cNvSpPr txBox="1"/>
          <p:nvPr/>
        </p:nvSpPr>
        <p:spPr>
          <a:xfrm>
            <a:off x="2583865" y="5529006"/>
            <a:ext cx="587309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ko-KR" altLang="en-US" sz="900" i="0">
                <a:effectLst/>
                <a:latin typeface="+mn-ea"/>
              </a:rPr>
              <a:t>원</a:t>
            </a:r>
            <a:endParaRPr lang="en-US" altLang="ko-KR" sz="900" i="0">
              <a:effectLst/>
              <a:latin typeface="+mn-ea"/>
            </a:endParaRP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DD06FF93-5FD8-05C9-924C-D5DC8D24822D}"/>
              </a:ext>
            </a:extLst>
          </p:cNvPr>
          <p:cNvSpPr txBox="1"/>
          <p:nvPr/>
        </p:nvSpPr>
        <p:spPr>
          <a:xfrm>
            <a:off x="1329165" y="5821747"/>
            <a:ext cx="1043752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ko-KR" altLang="en-US" sz="900" i="0">
                <a:effectLst/>
                <a:latin typeface="+mn-ea"/>
              </a:rPr>
              <a:t>이미지 후기</a:t>
            </a:r>
            <a:endParaRPr lang="en-US" altLang="ko-KR" sz="900" i="0">
              <a:effectLst/>
              <a:latin typeface="+mn-ea"/>
            </a:endParaRPr>
          </a:p>
        </p:txBody>
      </p:sp>
      <p:sp>
        <p:nvSpPr>
          <p:cNvPr id="127" name="사각형: 둥근 모서리 126">
            <a:extLst>
              <a:ext uri="{FF2B5EF4-FFF2-40B4-BE49-F238E27FC236}">
                <a16:creationId xmlns:a16="http://schemas.microsoft.com/office/drawing/2014/main" id="{DC00517E-E688-E012-40B7-589A67FCD2A3}"/>
              </a:ext>
            </a:extLst>
          </p:cNvPr>
          <p:cNvSpPr/>
          <p:nvPr/>
        </p:nvSpPr>
        <p:spPr>
          <a:xfrm>
            <a:off x="2127152" y="5844748"/>
            <a:ext cx="513352" cy="206689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E3778403-94B3-C4C0-B9F9-74FFEEBBB869}"/>
              </a:ext>
            </a:extLst>
          </p:cNvPr>
          <p:cNvSpPr txBox="1"/>
          <p:nvPr/>
        </p:nvSpPr>
        <p:spPr>
          <a:xfrm>
            <a:off x="2583865" y="5823197"/>
            <a:ext cx="587309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ko-KR" altLang="en-US" sz="900" i="0">
                <a:effectLst/>
                <a:latin typeface="+mn-ea"/>
              </a:rPr>
              <a:t>원</a:t>
            </a:r>
            <a:endParaRPr lang="en-US" altLang="ko-KR" sz="900" i="0">
              <a:effectLst/>
              <a:latin typeface="+mn-ea"/>
            </a:endParaRPr>
          </a:p>
        </p:txBody>
      </p:sp>
      <p:sp>
        <p:nvSpPr>
          <p:cNvPr id="129" name="직사각형 128">
            <a:extLst>
              <a:ext uri="{FF2B5EF4-FFF2-40B4-BE49-F238E27FC236}">
                <a16:creationId xmlns:a16="http://schemas.microsoft.com/office/drawing/2014/main" id="{0E347F9A-A5FA-679F-722D-71ADE0EC82BF}"/>
              </a:ext>
            </a:extLst>
          </p:cNvPr>
          <p:cNvSpPr/>
          <p:nvPr/>
        </p:nvSpPr>
        <p:spPr>
          <a:xfrm>
            <a:off x="-828" y="0"/>
            <a:ext cx="12192000" cy="6858000"/>
          </a:xfrm>
          <a:prstGeom prst="rect">
            <a:avLst/>
          </a:prstGeom>
          <a:solidFill>
            <a:srgbClr val="4472C4">
              <a:alpha val="54902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/>
              <a:t>해당 페이지 보류</a:t>
            </a:r>
            <a:endParaRPr lang="en-US" altLang="ko-KR"/>
          </a:p>
          <a:p>
            <a:pPr algn="ctr"/>
            <a:endParaRPr lang="en-US" altLang="ko-KR"/>
          </a:p>
          <a:p>
            <a:pPr algn="ctr"/>
            <a:r>
              <a:rPr lang="ko-KR" altLang="en-US"/>
              <a:t>적립금이 스마트 오더 쇼핑몰</a:t>
            </a:r>
            <a:r>
              <a:rPr lang="en-US" altLang="ko-KR"/>
              <a:t>/</a:t>
            </a:r>
            <a:r>
              <a:rPr lang="ko-KR" altLang="en-US"/>
              <a:t>온라인몰 매장 전부에 공통적으로 적용되는 경우 사용 가능</a:t>
            </a:r>
            <a:endParaRPr lang="en-US" altLang="ko-KR"/>
          </a:p>
          <a:p>
            <a:pPr algn="ctr"/>
            <a:endParaRPr lang="en-US" altLang="ko-KR"/>
          </a:p>
          <a:p>
            <a:pPr algn="ctr"/>
            <a:r>
              <a:rPr lang="en-US" altLang="ko-KR"/>
              <a:t>*</a:t>
            </a:r>
            <a:r>
              <a:rPr lang="ko-KR" altLang="en-US"/>
              <a:t>현재 정해진 적립금 기준이 없는데</a:t>
            </a:r>
            <a:r>
              <a:rPr lang="en-US" altLang="ko-KR"/>
              <a:t>,</a:t>
            </a:r>
          </a:p>
          <a:p>
            <a:pPr algn="ctr"/>
            <a:r>
              <a:rPr lang="ko-KR" altLang="en-US"/>
              <a:t>쇼핑몰</a:t>
            </a:r>
            <a:r>
              <a:rPr lang="en-US" altLang="ko-KR"/>
              <a:t>/</a:t>
            </a:r>
            <a:r>
              <a:rPr lang="ko-KR" altLang="en-US"/>
              <a:t>매장마다 적립금 기준이 다를 경우 분리 및 대상 적용 기능 추가 필요</a:t>
            </a:r>
          </a:p>
        </p:txBody>
      </p:sp>
    </p:spTree>
    <p:extLst>
      <p:ext uri="{BB962C8B-B14F-4D97-AF65-F5344CB8AC3E}">
        <p14:creationId xmlns:p14="http://schemas.microsoft.com/office/powerpoint/2010/main" val="3380018029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9008391" y="478246"/>
          <a:ext cx="3183608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83608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61707012"/>
              </p:ext>
            </p:extLst>
          </p:nvPr>
        </p:nvGraphicFramePr>
        <p:xfrm>
          <a:off x="9008390" y="725881"/>
          <a:ext cx="3183609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1801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2731808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메뉴 내용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온라인몰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메뉴 내용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76146916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(7)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AD-01-0007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13</a:t>
            </a:fld>
            <a:endParaRPr lang="ko-KR" altLang="en-US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6D791539-7A0D-C063-BD80-7785DBC08341}"/>
              </a:ext>
            </a:extLst>
          </p:cNvPr>
          <p:cNvSpPr/>
          <p:nvPr/>
        </p:nvSpPr>
        <p:spPr>
          <a:xfrm>
            <a:off x="1873375" y="571499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1895B64-874D-6639-EA43-491991AD178C}"/>
              </a:ext>
            </a:extLst>
          </p:cNvPr>
          <p:cNvSpPr/>
          <p:nvPr/>
        </p:nvSpPr>
        <p:spPr>
          <a:xfrm>
            <a:off x="1873375" y="906236"/>
            <a:ext cx="7092000" cy="5695763"/>
          </a:xfrm>
          <a:prstGeom prst="rect">
            <a:avLst/>
          </a:prstGeom>
          <a:noFill/>
          <a:ln>
            <a:solidFill>
              <a:srgbClr val="17375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8B19436-EC96-AD4C-0D3F-EDD2BD72A11B}"/>
              </a:ext>
            </a:extLst>
          </p:cNvPr>
          <p:cNvSpPr txBox="1"/>
          <p:nvPr/>
        </p:nvSpPr>
        <p:spPr>
          <a:xfrm>
            <a:off x="7907217" y="669229"/>
            <a:ext cx="65300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1100" b="1">
                <a:solidFill>
                  <a:schemeClr val="bg1"/>
                </a:solidFill>
              </a:rPr>
              <a:t>관리자명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14F0D69-973E-E83B-EA41-82F0A8971607}"/>
              </a:ext>
            </a:extLst>
          </p:cNvPr>
          <p:cNvSpPr txBox="1"/>
          <p:nvPr/>
        </p:nvSpPr>
        <p:spPr>
          <a:xfrm>
            <a:off x="5666359" y="675512"/>
            <a:ext cx="2010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최근 접속 </a:t>
            </a:r>
            <a:r>
              <a:rPr lang="en-US" altLang="ko-KR" sz="900" b="1">
                <a:solidFill>
                  <a:schemeClr val="bg1"/>
                </a:solidFill>
              </a:rPr>
              <a:t>| 2023-03-15 15:03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A87C1AE-D33C-ED95-FFFD-61E6F444B7AA}"/>
              </a:ext>
            </a:extLst>
          </p:cNvPr>
          <p:cNvSpPr txBox="1"/>
          <p:nvPr/>
        </p:nvSpPr>
        <p:spPr>
          <a:xfrm>
            <a:off x="4533900" y="672966"/>
            <a:ext cx="114804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도움말 다운로드</a:t>
            </a: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85F9D281-16D2-B003-254B-0F8BBECA782B}"/>
              </a:ext>
            </a:extLst>
          </p:cNvPr>
          <p:cNvSpPr/>
          <p:nvPr/>
        </p:nvSpPr>
        <p:spPr>
          <a:xfrm>
            <a:off x="93562" y="571500"/>
            <a:ext cx="1779814" cy="6030499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9474D390-242C-8104-38D0-7D9F7708E60D}"/>
              </a:ext>
            </a:extLst>
          </p:cNvPr>
          <p:cNvSpPr/>
          <p:nvPr/>
        </p:nvSpPr>
        <p:spPr>
          <a:xfrm>
            <a:off x="1881422" y="6267262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F46D7BD-E6D6-EF6F-9D06-2AE8E6964D64}"/>
              </a:ext>
            </a:extLst>
          </p:cNvPr>
          <p:cNvSpPr txBox="1"/>
          <p:nvPr/>
        </p:nvSpPr>
        <p:spPr>
          <a:xfrm>
            <a:off x="549673" y="624901"/>
            <a:ext cx="116477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200" b="1">
                <a:solidFill>
                  <a:schemeClr val="bg1"/>
                </a:solidFill>
              </a:rPr>
              <a:t>페이지 이름</a:t>
            </a:r>
          </a:p>
        </p:txBody>
      </p: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D1B67010-295D-ADB8-87E4-449E5503D191}"/>
              </a:ext>
            </a:extLst>
          </p:cNvPr>
          <p:cNvGrpSpPr/>
          <p:nvPr/>
        </p:nvGrpSpPr>
        <p:grpSpPr>
          <a:xfrm>
            <a:off x="8600722" y="627669"/>
            <a:ext cx="253042" cy="252398"/>
            <a:chOff x="3183602" y="3142358"/>
            <a:chExt cx="252399" cy="252399"/>
          </a:xfrm>
        </p:grpSpPr>
        <p:sp>
          <p:nvSpPr>
            <p:cNvPr id="45" name="타원 44">
              <a:extLst>
                <a:ext uri="{FF2B5EF4-FFF2-40B4-BE49-F238E27FC236}">
                  <a16:creationId xmlns:a16="http://schemas.microsoft.com/office/drawing/2014/main" id="{61CEB2E9-AF1B-C5E0-254A-18D24BB5AD09}"/>
                </a:ext>
              </a:extLst>
            </p:cNvPr>
            <p:cNvSpPr/>
            <p:nvPr/>
          </p:nvSpPr>
          <p:spPr>
            <a:xfrm>
              <a:off x="3183602" y="3142358"/>
              <a:ext cx="252399" cy="252399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44" name="그래픽 43" descr="사용자 단색으로 채워진">
              <a:extLst>
                <a:ext uri="{FF2B5EF4-FFF2-40B4-BE49-F238E27FC236}">
                  <a16:creationId xmlns:a16="http://schemas.microsoft.com/office/drawing/2014/main" id="{2FB24325-B09B-08B4-0881-51C0A943443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p:blipFill>
          <p:spPr>
            <a:xfrm>
              <a:off x="3222957" y="3165862"/>
              <a:ext cx="192690" cy="192690"/>
            </a:xfrm>
            <a:prstGeom prst="rect">
              <a:avLst/>
            </a:prstGeom>
          </p:spPr>
        </p:pic>
      </p:grpSp>
      <p:pic>
        <p:nvPicPr>
          <p:cNvPr id="48" name="그래픽 47" descr="다운로드 단색으로 채워진">
            <a:extLst>
              <a:ext uri="{FF2B5EF4-FFF2-40B4-BE49-F238E27FC236}">
                <a16:creationId xmlns:a16="http://schemas.microsoft.com/office/drawing/2014/main" id="{34BCD4DA-5167-8D90-1BF7-524BA390C778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4479021" y="636953"/>
            <a:ext cx="208674" cy="208674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AE8E857F-3452-241A-13B4-EB7F8E79EFEC}"/>
              </a:ext>
            </a:extLst>
          </p:cNvPr>
          <p:cNvSpPr txBox="1"/>
          <p:nvPr/>
        </p:nvSpPr>
        <p:spPr>
          <a:xfrm>
            <a:off x="544693" y="1431340"/>
            <a:ext cx="1470091" cy="42780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100" b="1">
                <a:solidFill>
                  <a:schemeClr val="bg1"/>
                </a:solidFill>
              </a:rPr>
              <a:t>대시보드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사용자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포인트</a:t>
            </a:r>
            <a:r>
              <a:rPr lang="en-US" altLang="ko-KR" sz="1100" b="1">
                <a:solidFill>
                  <a:schemeClr val="bg1"/>
                </a:solidFill>
              </a:rPr>
              <a:t>/</a:t>
            </a:r>
            <a:r>
              <a:rPr lang="ko-KR" altLang="en-US" sz="1100" b="1">
                <a:solidFill>
                  <a:schemeClr val="bg1"/>
                </a:solidFill>
              </a:rPr>
              <a:t>구매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시스템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배너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공지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온라인몰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쇼핑몰 등록 관리</a:t>
            </a:r>
            <a:endParaRPr lang="en-US" altLang="ko-KR" sz="900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상품 등록 관리</a:t>
            </a:r>
            <a:endParaRPr lang="en-US" altLang="ko-KR" sz="900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쿠폰 등록 관리</a:t>
            </a:r>
            <a:endParaRPr lang="en-US" altLang="ko-KR" sz="900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주문</a:t>
            </a:r>
            <a:r>
              <a:rPr lang="en-US" altLang="ko-KR" sz="900">
                <a:solidFill>
                  <a:schemeClr val="bg1"/>
                </a:solidFill>
              </a:rPr>
              <a:t>/</a:t>
            </a:r>
            <a:r>
              <a:rPr lang="ko-KR" altLang="en-US" sz="900">
                <a:solidFill>
                  <a:schemeClr val="bg1"/>
                </a:solidFill>
              </a:rPr>
              <a:t>배송 관리</a:t>
            </a:r>
            <a:endParaRPr lang="en-US" altLang="ko-KR" sz="900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문의 관리</a:t>
            </a:r>
            <a:endParaRPr lang="en-US" altLang="ko-KR" sz="900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추천 사용처 등록 관리</a:t>
            </a:r>
            <a:endParaRPr lang="en-US" altLang="ko-KR" sz="900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후기 관리</a:t>
            </a:r>
            <a:endParaRPr lang="en-US" altLang="ko-KR" sz="900">
              <a:solidFill>
                <a:schemeClr val="bg1"/>
              </a:solidFill>
            </a:endParaRPr>
          </a:p>
          <a:p>
            <a:endParaRPr lang="en-US" altLang="ko-KR" sz="1100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스마트 오더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철도역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ko-KR" altLang="en-US" sz="1100" b="1">
              <a:solidFill>
                <a:schemeClr val="bg1"/>
              </a:solidFill>
            </a:endParaRPr>
          </a:p>
        </p:txBody>
      </p:sp>
      <p:pic>
        <p:nvPicPr>
          <p:cNvPr id="59" name="그래픽 58" descr="사용자 단색으로 채워진">
            <a:extLst>
              <a:ext uri="{FF2B5EF4-FFF2-40B4-BE49-F238E27FC236}">
                <a16:creationId xmlns:a16="http://schemas.microsoft.com/office/drawing/2014/main" id="{8E8CEADD-90DC-D688-F3FF-41CE5C2FEEA3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022" y="1749701"/>
            <a:ext cx="285208" cy="285208"/>
          </a:xfrm>
          <a:prstGeom prst="rect">
            <a:avLst/>
          </a:prstGeom>
        </p:spPr>
      </p:pic>
      <p:pic>
        <p:nvPicPr>
          <p:cNvPr id="61" name="그래픽 60" descr="단일 톱니바퀴 단색으로 채워진">
            <a:extLst>
              <a:ext uri="{FF2B5EF4-FFF2-40B4-BE49-F238E27FC236}">
                <a16:creationId xmlns:a16="http://schemas.microsoft.com/office/drawing/2014/main" id="{A581498D-0F59-699C-7026-517645D3E7E3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18617" y="2445936"/>
            <a:ext cx="223618" cy="223618"/>
          </a:xfrm>
          <a:prstGeom prst="rect">
            <a:avLst/>
          </a:prstGeom>
        </p:spPr>
      </p:pic>
      <p:pic>
        <p:nvPicPr>
          <p:cNvPr id="63" name="그래픽 62" descr="전자 상거래 단색으로 채워진">
            <a:extLst>
              <a:ext uri="{FF2B5EF4-FFF2-40B4-BE49-F238E27FC236}">
                <a16:creationId xmlns:a16="http://schemas.microsoft.com/office/drawing/2014/main" id="{5696F980-6B7A-235E-C8D9-0D2F923688A7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1"/>
              </a:ext>
            </a:extLst>
          </a:blip>
          <a:stretch>
            <a:fillRect/>
          </a:stretch>
        </p:blipFill>
        <p:spPr>
          <a:xfrm>
            <a:off x="294966" y="4913649"/>
            <a:ext cx="238125" cy="238125"/>
          </a:xfrm>
          <a:prstGeom prst="rect">
            <a:avLst/>
          </a:prstGeom>
        </p:spPr>
      </p:pic>
      <p:pic>
        <p:nvPicPr>
          <p:cNvPr id="65" name="그래픽 64" descr="채팅 단색으로 채워진">
            <a:extLst>
              <a:ext uri="{FF2B5EF4-FFF2-40B4-BE49-F238E27FC236}">
                <a16:creationId xmlns:a16="http://schemas.microsoft.com/office/drawing/2014/main" id="{B38E5E91-823D-0318-C065-B773D8BF5E1A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3"/>
              </a:ext>
            </a:extLst>
          </a:blip>
          <a:stretch>
            <a:fillRect/>
          </a:stretch>
        </p:blipFill>
        <p:spPr>
          <a:xfrm>
            <a:off x="302425" y="3117563"/>
            <a:ext cx="256002" cy="256002"/>
          </a:xfrm>
          <a:prstGeom prst="rect">
            <a:avLst/>
          </a:prstGeom>
        </p:spPr>
      </p:pic>
      <p:pic>
        <p:nvPicPr>
          <p:cNvPr id="67" name="그래픽 66" descr="쇼핑 카트 단색으로 채워진">
            <a:extLst>
              <a:ext uri="{FF2B5EF4-FFF2-40B4-BE49-F238E27FC236}">
                <a16:creationId xmlns:a16="http://schemas.microsoft.com/office/drawing/2014/main" id="{D6EF6825-E259-8806-4F90-7E94D07A270C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11940" y="3462440"/>
            <a:ext cx="209550" cy="209550"/>
          </a:xfrm>
          <a:prstGeom prst="rect">
            <a:avLst/>
          </a:prstGeom>
        </p:spPr>
      </p:pic>
      <p:pic>
        <p:nvPicPr>
          <p:cNvPr id="69" name="그래픽 68" descr="햄버거 메뉴 아이콘 단색으로 채워진">
            <a:extLst>
              <a:ext uri="{FF2B5EF4-FFF2-40B4-BE49-F238E27FC236}">
                <a16:creationId xmlns:a16="http://schemas.microsoft.com/office/drawing/2014/main" id="{8355680E-F3CC-C628-F248-1C31891BEB0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04714" y="1446854"/>
            <a:ext cx="238750" cy="238750"/>
          </a:xfrm>
          <a:prstGeom prst="rect">
            <a:avLst/>
          </a:prstGeom>
        </p:spPr>
      </p:pic>
      <p:pic>
        <p:nvPicPr>
          <p:cNvPr id="71" name="그래픽 70" descr="책갈피 단색으로 채워진">
            <a:extLst>
              <a:ext uri="{FF2B5EF4-FFF2-40B4-BE49-F238E27FC236}">
                <a16:creationId xmlns:a16="http://schemas.microsoft.com/office/drawing/2014/main" id="{E2E64C72-486D-5F0F-8CAC-0B9855B4FFD9}"/>
              </a:ext>
            </a:extLst>
          </p:cNvPr>
          <p:cNvPicPr>
            <a:picLocks noChangeAspect="1"/>
          </p:cNvPicPr>
          <p:nvPr/>
        </p:nvPicPr>
        <p:blipFill>
          <a:blip r:embed="rId1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9"/>
              </a:ext>
            </a:extLst>
          </a:blip>
          <a:stretch>
            <a:fillRect/>
          </a:stretch>
        </p:blipFill>
        <p:spPr>
          <a:xfrm>
            <a:off x="311940" y="2777479"/>
            <a:ext cx="250964" cy="250964"/>
          </a:xfrm>
          <a:prstGeom prst="rect">
            <a:avLst/>
          </a:prstGeom>
        </p:spPr>
      </p:pic>
      <p:pic>
        <p:nvPicPr>
          <p:cNvPr id="75" name="그래픽 74" descr="햄버거 메뉴 아이콘 단색으로 채워진">
            <a:extLst>
              <a:ext uri="{FF2B5EF4-FFF2-40B4-BE49-F238E27FC236}">
                <a16:creationId xmlns:a16="http://schemas.microsoft.com/office/drawing/2014/main" id="{5CBB33C1-6C7C-FCCC-213F-0926D81F3A25}"/>
              </a:ext>
            </a:extLst>
          </p:cNvPr>
          <p:cNvPicPr>
            <a:picLocks noChangeAspect="1"/>
          </p:cNvPicPr>
          <p:nvPr/>
        </p:nvPicPr>
        <p:blipFill>
          <a:blip r:embed="rId2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1583128" y="676204"/>
            <a:ext cx="178948" cy="178948"/>
          </a:xfrm>
          <a:prstGeom prst="rect">
            <a:avLst/>
          </a:prstGeom>
        </p:spPr>
      </p:pic>
      <p:pic>
        <p:nvPicPr>
          <p:cNvPr id="8" name="그래픽 7" descr="사용자 단색으로 채워진">
            <a:extLst>
              <a:ext uri="{FF2B5EF4-FFF2-40B4-BE49-F238E27FC236}">
                <a16:creationId xmlns:a16="http://schemas.microsoft.com/office/drawing/2014/main" id="{A093CF31-F931-615F-61A4-BCDDB34A5BAB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468" y="2095989"/>
            <a:ext cx="285208" cy="285208"/>
          </a:xfrm>
          <a:prstGeom prst="rect">
            <a:avLst/>
          </a:prstGeom>
        </p:spPr>
      </p:pic>
      <p:grpSp>
        <p:nvGrpSpPr>
          <p:cNvPr id="10" name="그룹 9">
            <a:extLst>
              <a:ext uri="{FF2B5EF4-FFF2-40B4-BE49-F238E27FC236}">
                <a16:creationId xmlns:a16="http://schemas.microsoft.com/office/drawing/2014/main" id="{F30BAFCC-8B76-C781-EF96-596C47BBE56A}"/>
              </a:ext>
            </a:extLst>
          </p:cNvPr>
          <p:cNvGrpSpPr/>
          <p:nvPr/>
        </p:nvGrpSpPr>
        <p:grpSpPr>
          <a:xfrm rot="5400000">
            <a:off x="1840974" y="403657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" name="이등변 삼각형 10">
              <a:extLst>
                <a:ext uri="{FF2B5EF4-FFF2-40B4-BE49-F238E27FC236}">
                  <a16:creationId xmlns:a16="http://schemas.microsoft.com/office/drawing/2014/main" id="{01C416FC-861C-774A-9115-1F4F3F36BFE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" name="Oval 593">
              <a:extLst>
                <a:ext uri="{FF2B5EF4-FFF2-40B4-BE49-F238E27FC236}">
                  <a16:creationId xmlns:a16="http://schemas.microsoft.com/office/drawing/2014/main" id="{AB769756-1A85-34CC-5F7B-043DE15BA3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pic>
        <p:nvPicPr>
          <p:cNvPr id="15" name="그래픽 14" descr="기차 단색으로 채워진">
            <a:extLst>
              <a:ext uri="{FF2B5EF4-FFF2-40B4-BE49-F238E27FC236}">
                <a16:creationId xmlns:a16="http://schemas.microsoft.com/office/drawing/2014/main" id="{36E6AA76-76A9-CA22-8C3C-60E54C33946D}"/>
              </a:ext>
            </a:extLst>
          </p:cNvPr>
          <p:cNvPicPr>
            <a:picLocks noChangeAspect="1"/>
          </p:cNvPicPr>
          <p:nvPr/>
        </p:nvPicPr>
        <p:blipFill>
          <a:blip r:embed="rId21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22"/>
              </a:ext>
            </a:extLst>
          </a:blip>
          <a:stretch>
            <a:fillRect/>
          </a:stretch>
        </p:blipFill>
        <p:spPr>
          <a:xfrm>
            <a:off x="311940" y="5254983"/>
            <a:ext cx="220354" cy="2203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1923931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9008391" y="478246"/>
          <a:ext cx="3183608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83608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69808330"/>
              </p:ext>
            </p:extLst>
          </p:nvPr>
        </p:nvGraphicFramePr>
        <p:xfrm>
          <a:off x="9008390" y="725881"/>
          <a:ext cx="3183609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1801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2731808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메뉴 내용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스마트 오더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메뉴 내용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7243877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(8)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AD-01-0008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14</a:t>
            </a:fld>
            <a:endParaRPr lang="ko-KR" altLang="en-US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6D791539-7A0D-C063-BD80-7785DBC08341}"/>
              </a:ext>
            </a:extLst>
          </p:cNvPr>
          <p:cNvSpPr/>
          <p:nvPr/>
        </p:nvSpPr>
        <p:spPr>
          <a:xfrm>
            <a:off x="1873375" y="571499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1895B64-874D-6639-EA43-491991AD178C}"/>
              </a:ext>
            </a:extLst>
          </p:cNvPr>
          <p:cNvSpPr/>
          <p:nvPr/>
        </p:nvSpPr>
        <p:spPr>
          <a:xfrm>
            <a:off x="1873375" y="906236"/>
            <a:ext cx="7092000" cy="5695763"/>
          </a:xfrm>
          <a:prstGeom prst="rect">
            <a:avLst/>
          </a:prstGeom>
          <a:noFill/>
          <a:ln>
            <a:solidFill>
              <a:srgbClr val="17375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8B19436-EC96-AD4C-0D3F-EDD2BD72A11B}"/>
              </a:ext>
            </a:extLst>
          </p:cNvPr>
          <p:cNvSpPr txBox="1"/>
          <p:nvPr/>
        </p:nvSpPr>
        <p:spPr>
          <a:xfrm>
            <a:off x="7907217" y="669229"/>
            <a:ext cx="65300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1100" b="1">
                <a:solidFill>
                  <a:schemeClr val="bg1"/>
                </a:solidFill>
              </a:rPr>
              <a:t>관리자명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14F0D69-973E-E83B-EA41-82F0A8971607}"/>
              </a:ext>
            </a:extLst>
          </p:cNvPr>
          <p:cNvSpPr txBox="1"/>
          <p:nvPr/>
        </p:nvSpPr>
        <p:spPr>
          <a:xfrm>
            <a:off x="5666359" y="675512"/>
            <a:ext cx="2010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최근 접속 </a:t>
            </a:r>
            <a:r>
              <a:rPr lang="en-US" altLang="ko-KR" sz="900" b="1">
                <a:solidFill>
                  <a:schemeClr val="bg1"/>
                </a:solidFill>
              </a:rPr>
              <a:t>| 2023-03-15 15:03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A87C1AE-D33C-ED95-FFFD-61E6F444B7AA}"/>
              </a:ext>
            </a:extLst>
          </p:cNvPr>
          <p:cNvSpPr txBox="1"/>
          <p:nvPr/>
        </p:nvSpPr>
        <p:spPr>
          <a:xfrm>
            <a:off x="4533900" y="672966"/>
            <a:ext cx="114804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도움말 다운로드</a:t>
            </a: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85F9D281-16D2-B003-254B-0F8BBECA782B}"/>
              </a:ext>
            </a:extLst>
          </p:cNvPr>
          <p:cNvSpPr/>
          <p:nvPr/>
        </p:nvSpPr>
        <p:spPr>
          <a:xfrm>
            <a:off x="93562" y="571500"/>
            <a:ext cx="1779814" cy="6030499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9474D390-242C-8104-38D0-7D9F7708E60D}"/>
              </a:ext>
            </a:extLst>
          </p:cNvPr>
          <p:cNvSpPr/>
          <p:nvPr/>
        </p:nvSpPr>
        <p:spPr>
          <a:xfrm>
            <a:off x="1881422" y="6267262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F46D7BD-E6D6-EF6F-9D06-2AE8E6964D64}"/>
              </a:ext>
            </a:extLst>
          </p:cNvPr>
          <p:cNvSpPr txBox="1"/>
          <p:nvPr/>
        </p:nvSpPr>
        <p:spPr>
          <a:xfrm>
            <a:off x="549673" y="624901"/>
            <a:ext cx="116477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200" b="1">
                <a:solidFill>
                  <a:schemeClr val="bg1"/>
                </a:solidFill>
              </a:rPr>
              <a:t>페이지 이름</a:t>
            </a:r>
          </a:p>
        </p:txBody>
      </p: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D1B67010-295D-ADB8-87E4-449E5503D191}"/>
              </a:ext>
            </a:extLst>
          </p:cNvPr>
          <p:cNvGrpSpPr/>
          <p:nvPr/>
        </p:nvGrpSpPr>
        <p:grpSpPr>
          <a:xfrm>
            <a:off x="8600722" y="627669"/>
            <a:ext cx="253042" cy="252398"/>
            <a:chOff x="3183602" y="3142358"/>
            <a:chExt cx="252399" cy="252399"/>
          </a:xfrm>
        </p:grpSpPr>
        <p:sp>
          <p:nvSpPr>
            <p:cNvPr id="45" name="타원 44">
              <a:extLst>
                <a:ext uri="{FF2B5EF4-FFF2-40B4-BE49-F238E27FC236}">
                  <a16:creationId xmlns:a16="http://schemas.microsoft.com/office/drawing/2014/main" id="{61CEB2E9-AF1B-C5E0-254A-18D24BB5AD09}"/>
                </a:ext>
              </a:extLst>
            </p:cNvPr>
            <p:cNvSpPr/>
            <p:nvPr/>
          </p:nvSpPr>
          <p:spPr>
            <a:xfrm>
              <a:off x="3183602" y="3142358"/>
              <a:ext cx="252399" cy="252399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44" name="그래픽 43" descr="사용자 단색으로 채워진">
              <a:extLst>
                <a:ext uri="{FF2B5EF4-FFF2-40B4-BE49-F238E27FC236}">
                  <a16:creationId xmlns:a16="http://schemas.microsoft.com/office/drawing/2014/main" id="{2FB24325-B09B-08B4-0881-51C0A943443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p:blipFill>
          <p:spPr>
            <a:xfrm>
              <a:off x="3222957" y="3165862"/>
              <a:ext cx="192690" cy="192690"/>
            </a:xfrm>
            <a:prstGeom prst="rect">
              <a:avLst/>
            </a:prstGeom>
          </p:spPr>
        </p:pic>
      </p:grpSp>
      <p:pic>
        <p:nvPicPr>
          <p:cNvPr id="48" name="그래픽 47" descr="다운로드 단색으로 채워진">
            <a:extLst>
              <a:ext uri="{FF2B5EF4-FFF2-40B4-BE49-F238E27FC236}">
                <a16:creationId xmlns:a16="http://schemas.microsoft.com/office/drawing/2014/main" id="{34BCD4DA-5167-8D90-1BF7-524BA390C778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4479021" y="636953"/>
            <a:ext cx="208674" cy="208674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AE8E857F-3452-241A-13B4-EB7F8E79EFEC}"/>
              </a:ext>
            </a:extLst>
          </p:cNvPr>
          <p:cNvSpPr txBox="1"/>
          <p:nvPr/>
        </p:nvSpPr>
        <p:spPr>
          <a:xfrm>
            <a:off x="544693" y="1431340"/>
            <a:ext cx="1470091" cy="40472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100" b="1">
                <a:solidFill>
                  <a:schemeClr val="bg1"/>
                </a:solidFill>
              </a:rPr>
              <a:t>대시보드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사용자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포인트</a:t>
            </a:r>
            <a:r>
              <a:rPr lang="en-US" altLang="ko-KR" sz="1100" b="1">
                <a:solidFill>
                  <a:schemeClr val="bg1"/>
                </a:solidFill>
              </a:rPr>
              <a:t>/</a:t>
            </a:r>
            <a:r>
              <a:rPr lang="ko-KR" altLang="en-US" sz="1100" b="1">
                <a:solidFill>
                  <a:schemeClr val="bg1"/>
                </a:solidFill>
              </a:rPr>
              <a:t>구매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시스템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배너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공지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온라인몰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스마트 오더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매장 관리</a:t>
            </a:r>
            <a:endParaRPr lang="en-US" altLang="ko-KR" sz="900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상품 등록 관리</a:t>
            </a:r>
            <a:endParaRPr lang="en-US" altLang="ko-KR" sz="900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쿠폰 등록 관리</a:t>
            </a:r>
            <a:endParaRPr lang="en-US" altLang="ko-KR" sz="900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주문 관리</a:t>
            </a:r>
            <a:endParaRPr lang="en-US" altLang="ko-KR" sz="900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구독 상품 관리</a:t>
            </a:r>
            <a:endParaRPr lang="en-US" altLang="ko-KR" sz="900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추천 매장 등록 관리</a:t>
            </a:r>
            <a:endParaRPr lang="en-US" altLang="ko-KR" sz="900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후기 관리</a:t>
            </a:r>
            <a:endParaRPr lang="en-US" altLang="ko-KR" sz="900">
              <a:solidFill>
                <a:schemeClr val="bg1"/>
              </a:solidFill>
            </a:endParaRPr>
          </a:p>
          <a:p>
            <a:endParaRPr lang="en-US" altLang="ko-KR" sz="900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철도역 관리</a:t>
            </a:r>
            <a:endParaRPr lang="en-US" altLang="ko-KR" sz="1100" b="1">
              <a:solidFill>
                <a:schemeClr val="bg1"/>
              </a:solidFill>
            </a:endParaRPr>
          </a:p>
        </p:txBody>
      </p:sp>
      <p:pic>
        <p:nvPicPr>
          <p:cNvPr id="59" name="그래픽 58" descr="사용자 단색으로 채워진">
            <a:extLst>
              <a:ext uri="{FF2B5EF4-FFF2-40B4-BE49-F238E27FC236}">
                <a16:creationId xmlns:a16="http://schemas.microsoft.com/office/drawing/2014/main" id="{8E8CEADD-90DC-D688-F3FF-41CE5C2FEEA3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022" y="1749701"/>
            <a:ext cx="285208" cy="285208"/>
          </a:xfrm>
          <a:prstGeom prst="rect">
            <a:avLst/>
          </a:prstGeom>
        </p:spPr>
      </p:pic>
      <p:pic>
        <p:nvPicPr>
          <p:cNvPr id="61" name="그래픽 60" descr="단일 톱니바퀴 단색으로 채워진">
            <a:extLst>
              <a:ext uri="{FF2B5EF4-FFF2-40B4-BE49-F238E27FC236}">
                <a16:creationId xmlns:a16="http://schemas.microsoft.com/office/drawing/2014/main" id="{A581498D-0F59-699C-7026-517645D3E7E3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18617" y="2445936"/>
            <a:ext cx="223618" cy="223618"/>
          </a:xfrm>
          <a:prstGeom prst="rect">
            <a:avLst/>
          </a:prstGeom>
        </p:spPr>
      </p:pic>
      <p:pic>
        <p:nvPicPr>
          <p:cNvPr id="63" name="그래픽 62" descr="전자 상거래 단색으로 채워진">
            <a:extLst>
              <a:ext uri="{FF2B5EF4-FFF2-40B4-BE49-F238E27FC236}">
                <a16:creationId xmlns:a16="http://schemas.microsoft.com/office/drawing/2014/main" id="{5696F980-6B7A-235E-C8D9-0D2F923688A7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1"/>
              </a:ext>
            </a:extLst>
          </a:blip>
          <a:stretch>
            <a:fillRect/>
          </a:stretch>
        </p:blipFill>
        <p:spPr>
          <a:xfrm>
            <a:off x="294966" y="3781310"/>
            <a:ext cx="238125" cy="238125"/>
          </a:xfrm>
          <a:prstGeom prst="rect">
            <a:avLst/>
          </a:prstGeom>
        </p:spPr>
      </p:pic>
      <p:pic>
        <p:nvPicPr>
          <p:cNvPr id="65" name="그래픽 64" descr="채팅 단색으로 채워진">
            <a:extLst>
              <a:ext uri="{FF2B5EF4-FFF2-40B4-BE49-F238E27FC236}">
                <a16:creationId xmlns:a16="http://schemas.microsoft.com/office/drawing/2014/main" id="{B38E5E91-823D-0318-C065-B773D8BF5E1A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3"/>
              </a:ext>
            </a:extLst>
          </a:blip>
          <a:stretch>
            <a:fillRect/>
          </a:stretch>
        </p:blipFill>
        <p:spPr>
          <a:xfrm>
            <a:off x="302425" y="3117563"/>
            <a:ext cx="256002" cy="256002"/>
          </a:xfrm>
          <a:prstGeom prst="rect">
            <a:avLst/>
          </a:prstGeom>
        </p:spPr>
      </p:pic>
      <p:pic>
        <p:nvPicPr>
          <p:cNvPr id="67" name="그래픽 66" descr="쇼핑 카트 단색으로 채워진">
            <a:extLst>
              <a:ext uri="{FF2B5EF4-FFF2-40B4-BE49-F238E27FC236}">
                <a16:creationId xmlns:a16="http://schemas.microsoft.com/office/drawing/2014/main" id="{D6EF6825-E259-8806-4F90-7E94D07A270C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11940" y="3462440"/>
            <a:ext cx="209550" cy="209550"/>
          </a:xfrm>
          <a:prstGeom prst="rect">
            <a:avLst/>
          </a:prstGeom>
        </p:spPr>
      </p:pic>
      <p:pic>
        <p:nvPicPr>
          <p:cNvPr id="69" name="그래픽 68" descr="햄버거 메뉴 아이콘 단색으로 채워진">
            <a:extLst>
              <a:ext uri="{FF2B5EF4-FFF2-40B4-BE49-F238E27FC236}">
                <a16:creationId xmlns:a16="http://schemas.microsoft.com/office/drawing/2014/main" id="{8355680E-F3CC-C628-F248-1C31891BEB0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04714" y="1446854"/>
            <a:ext cx="238750" cy="238750"/>
          </a:xfrm>
          <a:prstGeom prst="rect">
            <a:avLst/>
          </a:prstGeom>
        </p:spPr>
      </p:pic>
      <p:pic>
        <p:nvPicPr>
          <p:cNvPr id="71" name="그래픽 70" descr="책갈피 단색으로 채워진">
            <a:extLst>
              <a:ext uri="{FF2B5EF4-FFF2-40B4-BE49-F238E27FC236}">
                <a16:creationId xmlns:a16="http://schemas.microsoft.com/office/drawing/2014/main" id="{E2E64C72-486D-5F0F-8CAC-0B9855B4FFD9}"/>
              </a:ext>
            </a:extLst>
          </p:cNvPr>
          <p:cNvPicPr>
            <a:picLocks noChangeAspect="1"/>
          </p:cNvPicPr>
          <p:nvPr/>
        </p:nvPicPr>
        <p:blipFill>
          <a:blip r:embed="rId1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9"/>
              </a:ext>
            </a:extLst>
          </a:blip>
          <a:stretch>
            <a:fillRect/>
          </a:stretch>
        </p:blipFill>
        <p:spPr>
          <a:xfrm>
            <a:off x="311940" y="2777479"/>
            <a:ext cx="250964" cy="250964"/>
          </a:xfrm>
          <a:prstGeom prst="rect">
            <a:avLst/>
          </a:prstGeom>
        </p:spPr>
      </p:pic>
      <p:pic>
        <p:nvPicPr>
          <p:cNvPr id="75" name="그래픽 74" descr="햄버거 메뉴 아이콘 단색으로 채워진">
            <a:extLst>
              <a:ext uri="{FF2B5EF4-FFF2-40B4-BE49-F238E27FC236}">
                <a16:creationId xmlns:a16="http://schemas.microsoft.com/office/drawing/2014/main" id="{5CBB33C1-6C7C-FCCC-213F-0926D81F3A25}"/>
              </a:ext>
            </a:extLst>
          </p:cNvPr>
          <p:cNvPicPr>
            <a:picLocks noChangeAspect="1"/>
          </p:cNvPicPr>
          <p:nvPr/>
        </p:nvPicPr>
        <p:blipFill>
          <a:blip r:embed="rId2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1583128" y="676204"/>
            <a:ext cx="178948" cy="178948"/>
          </a:xfrm>
          <a:prstGeom prst="rect">
            <a:avLst/>
          </a:prstGeom>
        </p:spPr>
      </p:pic>
      <p:pic>
        <p:nvPicPr>
          <p:cNvPr id="8" name="그래픽 7" descr="사용자 단색으로 채워진">
            <a:extLst>
              <a:ext uri="{FF2B5EF4-FFF2-40B4-BE49-F238E27FC236}">
                <a16:creationId xmlns:a16="http://schemas.microsoft.com/office/drawing/2014/main" id="{A093CF31-F931-615F-61A4-BCDDB34A5BAB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468" y="2095989"/>
            <a:ext cx="285208" cy="285208"/>
          </a:xfrm>
          <a:prstGeom prst="rect">
            <a:avLst/>
          </a:prstGeom>
        </p:spPr>
      </p:pic>
      <p:grpSp>
        <p:nvGrpSpPr>
          <p:cNvPr id="10" name="그룹 9">
            <a:extLst>
              <a:ext uri="{FF2B5EF4-FFF2-40B4-BE49-F238E27FC236}">
                <a16:creationId xmlns:a16="http://schemas.microsoft.com/office/drawing/2014/main" id="{4BA3512F-0321-978E-CAD2-70C971025095}"/>
              </a:ext>
            </a:extLst>
          </p:cNvPr>
          <p:cNvGrpSpPr/>
          <p:nvPr/>
        </p:nvGrpSpPr>
        <p:grpSpPr>
          <a:xfrm rot="5400000">
            <a:off x="1840974" y="443662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" name="이등변 삼각형 10">
              <a:extLst>
                <a:ext uri="{FF2B5EF4-FFF2-40B4-BE49-F238E27FC236}">
                  <a16:creationId xmlns:a16="http://schemas.microsoft.com/office/drawing/2014/main" id="{9B26EFDE-7968-1F39-E1D7-DB1C60D41AE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" name="Oval 593">
              <a:extLst>
                <a:ext uri="{FF2B5EF4-FFF2-40B4-BE49-F238E27FC236}">
                  <a16:creationId xmlns:a16="http://schemas.microsoft.com/office/drawing/2014/main" id="{71E2BCF7-8787-A4A2-C0B8-53E7C42456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pic>
        <p:nvPicPr>
          <p:cNvPr id="15" name="그래픽 14" descr="기차 단색으로 채워진">
            <a:extLst>
              <a:ext uri="{FF2B5EF4-FFF2-40B4-BE49-F238E27FC236}">
                <a16:creationId xmlns:a16="http://schemas.microsoft.com/office/drawing/2014/main" id="{16DD280E-A2CF-6348-3C97-D52C90BBEFE6}"/>
              </a:ext>
            </a:extLst>
          </p:cNvPr>
          <p:cNvPicPr>
            <a:picLocks noChangeAspect="1"/>
          </p:cNvPicPr>
          <p:nvPr/>
        </p:nvPicPr>
        <p:blipFill>
          <a:blip r:embed="rId21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22"/>
              </a:ext>
            </a:extLst>
          </a:blip>
          <a:stretch>
            <a:fillRect/>
          </a:stretch>
        </p:blipFill>
        <p:spPr>
          <a:xfrm>
            <a:off x="311940" y="5233004"/>
            <a:ext cx="220354" cy="2203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638000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9008391" y="478246"/>
          <a:ext cx="3183608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83608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/>
        </p:nvGraphicFramePr>
        <p:xfrm>
          <a:off x="9008390" y="725881"/>
          <a:ext cx="3183609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1801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2731808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메뉴 내용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스마트 오더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메뉴 내용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21373168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(9)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AD-01-0009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15</a:t>
            </a:fld>
            <a:endParaRPr lang="ko-KR" altLang="en-US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6D791539-7A0D-C063-BD80-7785DBC08341}"/>
              </a:ext>
            </a:extLst>
          </p:cNvPr>
          <p:cNvSpPr/>
          <p:nvPr/>
        </p:nvSpPr>
        <p:spPr>
          <a:xfrm>
            <a:off x="1873375" y="571499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1895B64-874D-6639-EA43-491991AD178C}"/>
              </a:ext>
            </a:extLst>
          </p:cNvPr>
          <p:cNvSpPr/>
          <p:nvPr/>
        </p:nvSpPr>
        <p:spPr>
          <a:xfrm>
            <a:off x="1873375" y="906236"/>
            <a:ext cx="7092000" cy="5695763"/>
          </a:xfrm>
          <a:prstGeom prst="rect">
            <a:avLst/>
          </a:prstGeom>
          <a:noFill/>
          <a:ln>
            <a:solidFill>
              <a:srgbClr val="17375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8B19436-EC96-AD4C-0D3F-EDD2BD72A11B}"/>
              </a:ext>
            </a:extLst>
          </p:cNvPr>
          <p:cNvSpPr txBox="1"/>
          <p:nvPr/>
        </p:nvSpPr>
        <p:spPr>
          <a:xfrm>
            <a:off x="7907217" y="669229"/>
            <a:ext cx="65300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1100" b="1">
                <a:solidFill>
                  <a:schemeClr val="bg1"/>
                </a:solidFill>
              </a:rPr>
              <a:t>관리자명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14F0D69-973E-E83B-EA41-82F0A8971607}"/>
              </a:ext>
            </a:extLst>
          </p:cNvPr>
          <p:cNvSpPr txBox="1"/>
          <p:nvPr/>
        </p:nvSpPr>
        <p:spPr>
          <a:xfrm>
            <a:off x="5666359" y="675512"/>
            <a:ext cx="2010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최근 접속 </a:t>
            </a:r>
            <a:r>
              <a:rPr lang="en-US" altLang="ko-KR" sz="900" b="1">
                <a:solidFill>
                  <a:schemeClr val="bg1"/>
                </a:solidFill>
              </a:rPr>
              <a:t>| 2023-03-15 15:03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A87C1AE-D33C-ED95-FFFD-61E6F444B7AA}"/>
              </a:ext>
            </a:extLst>
          </p:cNvPr>
          <p:cNvSpPr txBox="1"/>
          <p:nvPr/>
        </p:nvSpPr>
        <p:spPr>
          <a:xfrm>
            <a:off x="4533900" y="672966"/>
            <a:ext cx="114804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도움말 다운로드</a:t>
            </a: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85F9D281-16D2-B003-254B-0F8BBECA782B}"/>
              </a:ext>
            </a:extLst>
          </p:cNvPr>
          <p:cNvSpPr/>
          <p:nvPr/>
        </p:nvSpPr>
        <p:spPr>
          <a:xfrm>
            <a:off x="93562" y="571500"/>
            <a:ext cx="1779814" cy="6030499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9474D390-242C-8104-38D0-7D9F7708E60D}"/>
              </a:ext>
            </a:extLst>
          </p:cNvPr>
          <p:cNvSpPr/>
          <p:nvPr/>
        </p:nvSpPr>
        <p:spPr>
          <a:xfrm>
            <a:off x="1881422" y="6267262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F46D7BD-E6D6-EF6F-9D06-2AE8E6964D64}"/>
              </a:ext>
            </a:extLst>
          </p:cNvPr>
          <p:cNvSpPr txBox="1"/>
          <p:nvPr/>
        </p:nvSpPr>
        <p:spPr>
          <a:xfrm>
            <a:off x="549673" y="624901"/>
            <a:ext cx="116477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200" b="1">
                <a:solidFill>
                  <a:schemeClr val="bg1"/>
                </a:solidFill>
              </a:rPr>
              <a:t>페이지 이름</a:t>
            </a:r>
          </a:p>
        </p:txBody>
      </p: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D1B67010-295D-ADB8-87E4-449E5503D191}"/>
              </a:ext>
            </a:extLst>
          </p:cNvPr>
          <p:cNvGrpSpPr/>
          <p:nvPr/>
        </p:nvGrpSpPr>
        <p:grpSpPr>
          <a:xfrm>
            <a:off x="8600722" y="627669"/>
            <a:ext cx="253042" cy="252398"/>
            <a:chOff x="3183602" y="3142358"/>
            <a:chExt cx="252399" cy="252399"/>
          </a:xfrm>
        </p:grpSpPr>
        <p:sp>
          <p:nvSpPr>
            <p:cNvPr id="45" name="타원 44">
              <a:extLst>
                <a:ext uri="{FF2B5EF4-FFF2-40B4-BE49-F238E27FC236}">
                  <a16:creationId xmlns:a16="http://schemas.microsoft.com/office/drawing/2014/main" id="{61CEB2E9-AF1B-C5E0-254A-18D24BB5AD09}"/>
                </a:ext>
              </a:extLst>
            </p:cNvPr>
            <p:cNvSpPr/>
            <p:nvPr/>
          </p:nvSpPr>
          <p:spPr>
            <a:xfrm>
              <a:off x="3183602" y="3142358"/>
              <a:ext cx="252399" cy="252399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44" name="그래픽 43" descr="사용자 단색으로 채워진">
              <a:extLst>
                <a:ext uri="{FF2B5EF4-FFF2-40B4-BE49-F238E27FC236}">
                  <a16:creationId xmlns:a16="http://schemas.microsoft.com/office/drawing/2014/main" id="{2FB24325-B09B-08B4-0881-51C0A943443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p:blipFill>
          <p:spPr>
            <a:xfrm>
              <a:off x="3222957" y="3165862"/>
              <a:ext cx="192690" cy="192690"/>
            </a:xfrm>
            <a:prstGeom prst="rect">
              <a:avLst/>
            </a:prstGeom>
          </p:spPr>
        </p:pic>
      </p:grpSp>
      <p:pic>
        <p:nvPicPr>
          <p:cNvPr id="48" name="그래픽 47" descr="다운로드 단색으로 채워진">
            <a:extLst>
              <a:ext uri="{FF2B5EF4-FFF2-40B4-BE49-F238E27FC236}">
                <a16:creationId xmlns:a16="http://schemas.microsoft.com/office/drawing/2014/main" id="{34BCD4DA-5167-8D90-1BF7-524BA390C778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4479021" y="636953"/>
            <a:ext cx="208674" cy="208674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AE8E857F-3452-241A-13B4-EB7F8E79EFEC}"/>
              </a:ext>
            </a:extLst>
          </p:cNvPr>
          <p:cNvSpPr txBox="1"/>
          <p:nvPr/>
        </p:nvSpPr>
        <p:spPr>
          <a:xfrm>
            <a:off x="544693" y="1431340"/>
            <a:ext cx="1470091" cy="32778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100" b="1">
                <a:solidFill>
                  <a:schemeClr val="bg1"/>
                </a:solidFill>
              </a:rPr>
              <a:t>대시보드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사용자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포인트</a:t>
            </a:r>
            <a:r>
              <a:rPr lang="en-US" altLang="ko-KR" sz="1100" b="1">
                <a:solidFill>
                  <a:schemeClr val="bg1"/>
                </a:solidFill>
              </a:rPr>
              <a:t>/</a:t>
            </a:r>
            <a:r>
              <a:rPr lang="ko-KR" altLang="en-US" sz="1100" b="1">
                <a:solidFill>
                  <a:schemeClr val="bg1"/>
                </a:solidFill>
              </a:rPr>
              <a:t>구매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시스템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배너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공지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온라인몰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스마트 오더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철도역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철도역 관리</a:t>
            </a:r>
          </a:p>
        </p:txBody>
      </p:sp>
      <p:pic>
        <p:nvPicPr>
          <p:cNvPr id="59" name="그래픽 58" descr="사용자 단색으로 채워진">
            <a:extLst>
              <a:ext uri="{FF2B5EF4-FFF2-40B4-BE49-F238E27FC236}">
                <a16:creationId xmlns:a16="http://schemas.microsoft.com/office/drawing/2014/main" id="{8E8CEADD-90DC-D688-F3FF-41CE5C2FEEA3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022" y="1749701"/>
            <a:ext cx="285208" cy="285208"/>
          </a:xfrm>
          <a:prstGeom prst="rect">
            <a:avLst/>
          </a:prstGeom>
        </p:spPr>
      </p:pic>
      <p:pic>
        <p:nvPicPr>
          <p:cNvPr id="61" name="그래픽 60" descr="단일 톱니바퀴 단색으로 채워진">
            <a:extLst>
              <a:ext uri="{FF2B5EF4-FFF2-40B4-BE49-F238E27FC236}">
                <a16:creationId xmlns:a16="http://schemas.microsoft.com/office/drawing/2014/main" id="{A581498D-0F59-699C-7026-517645D3E7E3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18617" y="2445936"/>
            <a:ext cx="223618" cy="223618"/>
          </a:xfrm>
          <a:prstGeom prst="rect">
            <a:avLst/>
          </a:prstGeom>
        </p:spPr>
      </p:pic>
      <p:pic>
        <p:nvPicPr>
          <p:cNvPr id="63" name="그래픽 62" descr="전자 상거래 단색으로 채워진">
            <a:extLst>
              <a:ext uri="{FF2B5EF4-FFF2-40B4-BE49-F238E27FC236}">
                <a16:creationId xmlns:a16="http://schemas.microsoft.com/office/drawing/2014/main" id="{5696F980-6B7A-235E-C8D9-0D2F923688A7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1"/>
              </a:ext>
            </a:extLst>
          </a:blip>
          <a:stretch>
            <a:fillRect/>
          </a:stretch>
        </p:blipFill>
        <p:spPr>
          <a:xfrm>
            <a:off x="294966" y="3781310"/>
            <a:ext cx="238125" cy="238125"/>
          </a:xfrm>
          <a:prstGeom prst="rect">
            <a:avLst/>
          </a:prstGeom>
        </p:spPr>
      </p:pic>
      <p:pic>
        <p:nvPicPr>
          <p:cNvPr id="65" name="그래픽 64" descr="채팅 단색으로 채워진">
            <a:extLst>
              <a:ext uri="{FF2B5EF4-FFF2-40B4-BE49-F238E27FC236}">
                <a16:creationId xmlns:a16="http://schemas.microsoft.com/office/drawing/2014/main" id="{B38E5E91-823D-0318-C065-B773D8BF5E1A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3"/>
              </a:ext>
            </a:extLst>
          </a:blip>
          <a:stretch>
            <a:fillRect/>
          </a:stretch>
        </p:blipFill>
        <p:spPr>
          <a:xfrm>
            <a:off x="302425" y="3117563"/>
            <a:ext cx="256002" cy="256002"/>
          </a:xfrm>
          <a:prstGeom prst="rect">
            <a:avLst/>
          </a:prstGeom>
        </p:spPr>
      </p:pic>
      <p:pic>
        <p:nvPicPr>
          <p:cNvPr id="67" name="그래픽 66" descr="쇼핑 카트 단색으로 채워진">
            <a:extLst>
              <a:ext uri="{FF2B5EF4-FFF2-40B4-BE49-F238E27FC236}">
                <a16:creationId xmlns:a16="http://schemas.microsoft.com/office/drawing/2014/main" id="{D6EF6825-E259-8806-4F90-7E94D07A270C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11940" y="3462440"/>
            <a:ext cx="209550" cy="209550"/>
          </a:xfrm>
          <a:prstGeom prst="rect">
            <a:avLst/>
          </a:prstGeom>
        </p:spPr>
      </p:pic>
      <p:pic>
        <p:nvPicPr>
          <p:cNvPr id="69" name="그래픽 68" descr="햄버거 메뉴 아이콘 단색으로 채워진">
            <a:extLst>
              <a:ext uri="{FF2B5EF4-FFF2-40B4-BE49-F238E27FC236}">
                <a16:creationId xmlns:a16="http://schemas.microsoft.com/office/drawing/2014/main" id="{8355680E-F3CC-C628-F248-1C31891BEB0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04714" y="1446854"/>
            <a:ext cx="238750" cy="238750"/>
          </a:xfrm>
          <a:prstGeom prst="rect">
            <a:avLst/>
          </a:prstGeom>
        </p:spPr>
      </p:pic>
      <p:pic>
        <p:nvPicPr>
          <p:cNvPr id="71" name="그래픽 70" descr="책갈피 단색으로 채워진">
            <a:extLst>
              <a:ext uri="{FF2B5EF4-FFF2-40B4-BE49-F238E27FC236}">
                <a16:creationId xmlns:a16="http://schemas.microsoft.com/office/drawing/2014/main" id="{E2E64C72-486D-5F0F-8CAC-0B9855B4FFD9}"/>
              </a:ext>
            </a:extLst>
          </p:cNvPr>
          <p:cNvPicPr>
            <a:picLocks noChangeAspect="1"/>
          </p:cNvPicPr>
          <p:nvPr/>
        </p:nvPicPr>
        <p:blipFill>
          <a:blip r:embed="rId1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9"/>
              </a:ext>
            </a:extLst>
          </a:blip>
          <a:stretch>
            <a:fillRect/>
          </a:stretch>
        </p:blipFill>
        <p:spPr>
          <a:xfrm>
            <a:off x="311940" y="2777479"/>
            <a:ext cx="250964" cy="250964"/>
          </a:xfrm>
          <a:prstGeom prst="rect">
            <a:avLst/>
          </a:prstGeom>
        </p:spPr>
      </p:pic>
      <p:pic>
        <p:nvPicPr>
          <p:cNvPr id="75" name="그래픽 74" descr="햄버거 메뉴 아이콘 단색으로 채워진">
            <a:extLst>
              <a:ext uri="{FF2B5EF4-FFF2-40B4-BE49-F238E27FC236}">
                <a16:creationId xmlns:a16="http://schemas.microsoft.com/office/drawing/2014/main" id="{5CBB33C1-6C7C-FCCC-213F-0926D81F3A25}"/>
              </a:ext>
            </a:extLst>
          </p:cNvPr>
          <p:cNvPicPr>
            <a:picLocks noChangeAspect="1"/>
          </p:cNvPicPr>
          <p:nvPr/>
        </p:nvPicPr>
        <p:blipFill>
          <a:blip r:embed="rId2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1583128" y="676204"/>
            <a:ext cx="178948" cy="178948"/>
          </a:xfrm>
          <a:prstGeom prst="rect">
            <a:avLst/>
          </a:prstGeom>
        </p:spPr>
      </p:pic>
      <p:pic>
        <p:nvPicPr>
          <p:cNvPr id="8" name="그래픽 7" descr="사용자 단색으로 채워진">
            <a:extLst>
              <a:ext uri="{FF2B5EF4-FFF2-40B4-BE49-F238E27FC236}">
                <a16:creationId xmlns:a16="http://schemas.microsoft.com/office/drawing/2014/main" id="{A093CF31-F931-615F-61A4-BCDDB34A5BAB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468" y="2095989"/>
            <a:ext cx="285208" cy="285208"/>
          </a:xfrm>
          <a:prstGeom prst="rect">
            <a:avLst/>
          </a:prstGeom>
        </p:spPr>
      </p:pic>
      <p:grpSp>
        <p:nvGrpSpPr>
          <p:cNvPr id="10" name="그룹 9">
            <a:extLst>
              <a:ext uri="{FF2B5EF4-FFF2-40B4-BE49-F238E27FC236}">
                <a16:creationId xmlns:a16="http://schemas.microsoft.com/office/drawing/2014/main" id="{4BA3512F-0321-978E-CAD2-70C971025095}"/>
              </a:ext>
            </a:extLst>
          </p:cNvPr>
          <p:cNvGrpSpPr/>
          <p:nvPr/>
        </p:nvGrpSpPr>
        <p:grpSpPr>
          <a:xfrm rot="5400000">
            <a:off x="1840974" y="443662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" name="이등변 삼각형 10">
              <a:extLst>
                <a:ext uri="{FF2B5EF4-FFF2-40B4-BE49-F238E27FC236}">
                  <a16:creationId xmlns:a16="http://schemas.microsoft.com/office/drawing/2014/main" id="{9B26EFDE-7968-1F39-E1D7-DB1C60D41AE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" name="Oval 593">
              <a:extLst>
                <a:ext uri="{FF2B5EF4-FFF2-40B4-BE49-F238E27FC236}">
                  <a16:creationId xmlns:a16="http://schemas.microsoft.com/office/drawing/2014/main" id="{71E2BCF7-8787-A4A2-C0B8-53E7C42456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pic>
        <p:nvPicPr>
          <p:cNvPr id="17" name="그래픽 16" descr="기차 단색으로 채워진">
            <a:extLst>
              <a:ext uri="{FF2B5EF4-FFF2-40B4-BE49-F238E27FC236}">
                <a16:creationId xmlns:a16="http://schemas.microsoft.com/office/drawing/2014/main" id="{3A937E71-D732-764C-EE65-C4DBB1364DD3}"/>
              </a:ext>
            </a:extLst>
          </p:cNvPr>
          <p:cNvPicPr>
            <a:picLocks noChangeAspect="1"/>
          </p:cNvPicPr>
          <p:nvPr/>
        </p:nvPicPr>
        <p:blipFill>
          <a:blip r:embed="rId21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22"/>
              </a:ext>
            </a:extLst>
          </a:blip>
          <a:stretch>
            <a:fillRect/>
          </a:stretch>
        </p:blipFill>
        <p:spPr>
          <a:xfrm>
            <a:off x="302831" y="4133517"/>
            <a:ext cx="220354" cy="2203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7513558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B5D9106D-56CA-0E50-65B7-017C59646F66}"/>
              </a:ext>
            </a:extLst>
          </p:cNvPr>
          <p:cNvGrpSpPr/>
          <p:nvPr/>
        </p:nvGrpSpPr>
        <p:grpSpPr>
          <a:xfrm>
            <a:off x="3534627" y="2598560"/>
            <a:ext cx="5452946" cy="1124219"/>
            <a:chOff x="702527" y="4728403"/>
            <a:chExt cx="5452946" cy="1124219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C7DBF478-76A2-CAC0-0A0E-AA7A11759383}"/>
                </a:ext>
              </a:extLst>
            </p:cNvPr>
            <p:cNvSpPr txBox="1"/>
            <p:nvPr/>
          </p:nvSpPr>
          <p:spPr>
            <a:xfrm>
              <a:off x="1371600" y="5206291"/>
              <a:ext cx="40005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>
                  <a:solidFill>
                    <a:schemeClr val="bg1"/>
                  </a:solidFill>
                  <a:latin typeface="+mn-ea"/>
                </a:rPr>
                <a:t>2. </a:t>
              </a:r>
              <a:r>
                <a:rPr lang="ko-KR" altLang="en-US" sz="3600" b="1">
                  <a:solidFill>
                    <a:schemeClr val="bg1"/>
                  </a:solidFill>
                  <a:latin typeface="+mn-ea"/>
                </a:rPr>
                <a:t>사용자 관리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E1519F1-9B06-C228-72BF-65A69C049CCA}"/>
                </a:ext>
              </a:extLst>
            </p:cNvPr>
            <p:cNvSpPr txBox="1"/>
            <p:nvPr/>
          </p:nvSpPr>
          <p:spPr>
            <a:xfrm>
              <a:off x="702527" y="4728403"/>
              <a:ext cx="5452946" cy="468141"/>
            </a:xfrm>
            <a:prstGeom prst="rect">
              <a:avLst/>
            </a:prstGeom>
            <a:noFill/>
          </p:spPr>
          <p:txBody>
            <a:bodyPr wrap="square" anchor="ctr">
              <a:spAutoFit/>
            </a:bodyPr>
            <a:lstStyle/>
            <a:p>
              <a:pPr algn="ctr">
                <a:lnSpc>
                  <a:spcPts val="3500"/>
                </a:lnSpc>
              </a:pP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모바일 기반 공공 유통 플랫폼</a:t>
              </a:r>
              <a:r>
                <a:rPr lang="en-US" altLang="ko-KR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 </a:t>
              </a: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구축 및 유지 관리</a:t>
              </a:r>
              <a:endParaRPr lang="ko-KR" altLang="en-US" sz="1400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67106925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50654221"/>
              </p:ext>
            </p:extLst>
          </p:nvPr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39762748"/>
              </p:ext>
            </p:extLst>
          </p:nvPr>
        </p:nvGraphicFramePr>
        <p:xfrm>
          <a:off x="7794170" y="725881"/>
          <a:ext cx="4397830" cy="3017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사용자 정보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ID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03435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사용자명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1297546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 상태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10391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4-1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 상태 목록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6574960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사용자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7898601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사용자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2325149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사용자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51110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919549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영역 클릭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 상세 정보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회원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587987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54419047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32193794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사용자 회원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사용자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AD-02-0001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17</a:t>
            </a:fld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F5B5CB7-F723-B50A-2B4A-B8FCEACB0A9D}"/>
              </a:ext>
            </a:extLst>
          </p:cNvPr>
          <p:cNvSpPr txBox="1"/>
          <p:nvPr/>
        </p:nvSpPr>
        <p:spPr>
          <a:xfrm>
            <a:off x="314325" y="692380"/>
            <a:ext cx="189547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사용자 관리  </a:t>
            </a:r>
            <a:r>
              <a:rPr lang="en-US" altLang="ko-KR" sz="900"/>
              <a:t>&gt; </a:t>
            </a:r>
            <a:r>
              <a:rPr lang="ko-KR" altLang="en-US" sz="900"/>
              <a:t>사용자 회원 관리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82011F7-D3F8-F0BB-B9BA-3C95D7E91F4C}"/>
              </a:ext>
            </a:extLst>
          </p:cNvPr>
          <p:cNvSpPr txBox="1"/>
          <p:nvPr/>
        </p:nvSpPr>
        <p:spPr>
          <a:xfrm>
            <a:off x="314324" y="1230364"/>
            <a:ext cx="1895475" cy="1104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사용자 </a:t>
            </a:r>
            <a:r>
              <a:rPr lang="en-US" altLang="ko-KR" sz="900"/>
              <a:t>ID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사용자명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사용자 상태</a:t>
            </a:r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8D22F51B-E499-7043-2D1A-4A79C40F6E38}"/>
              </a:ext>
            </a:extLst>
          </p:cNvPr>
          <p:cNvSpPr/>
          <p:nvPr/>
        </p:nvSpPr>
        <p:spPr>
          <a:xfrm>
            <a:off x="1162050" y="1258939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CAAEA1B6-77DA-2E80-3D61-50D5BB1C73AB}"/>
              </a:ext>
            </a:extLst>
          </p:cNvPr>
          <p:cNvSpPr/>
          <p:nvPr/>
        </p:nvSpPr>
        <p:spPr>
          <a:xfrm>
            <a:off x="1162050" y="1668514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1E2C4725-3F79-967C-C7E0-DDF78B344F30}"/>
              </a:ext>
            </a:extLst>
          </p:cNvPr>
          <p:cNvSpPr/>
          <p:nvPr/>
        </p:nvSpPr>
        <p:spPr>
          <a:xfrm>
            <a:off x="1162050" y="208106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전체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496BDC63-63F0-10C9-65B7-B25445C35FE1}"/>
              </a:ext>
            </a:extLst>
          </p:cNvPr>
          <p:cNvSpPr/>
          <p:nvPr/>
        </p:nvSpPr>
        <p:spPr>
          <a:xfrm>
            <a:off x="5753101" y="2074965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0DFF68A0-433A-8AC8-C3C8-C55B1909DDB3}"/>
              </a:ext>
            </a:extLst>
          </p:cNvPr>
          <p:cNvCxnSpPr/>
          <p:nvPr/>
        </p:nvCxnSpPr>
        <p:spPr>
          <a:xfrm>
            <a:off x="257174" y="1047750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14" name="직선 연결선 13">
            <a:extLst>
              <a:ext uri="{FF2B5EF4-FFF2-40B4-BE49-F238E27FC236}">
                <a16:creationId xmlns:a16="http://schemas.microsoft.com/office/drawing/2014/main" id="{F797A02D-C442-FFFC-D9BD-229872FC3407}"/>
              </a:ext>
            </a:extLst>
          </p:cNvPr>
          <p:cNvCxnSpPr/>
          <p:nvPr/>
        </p:nvCxnSpPr>
        <p:spPr>
          <a:xfrm>
            <a:off x="257174" y="2537536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aphicFrame>
        <p:nvGraphicFramePr>
          <p:cNvPr id="15" name="표 15">
            <a:extLst>
              <a:ext uri="{FF2B5EF4-FFF2-40B4-BE49-F238E27FC236}">
                <a16:creationId xmlns:a16="http://schemas.microsoft.com/office/drawing/2014/main" id="{7DFC14C4-98BE-6AA9-E9AA-097C55B62B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68491955"/>
              </p:ext>
            </p:extLst>
          </p:nvPr>
        </p:nvGraphicFramePr>
        <p:xfrm>
          <a:off x="257174" y="2957474"/>
          <a:ext cx="5658112" cy="1976471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695325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757239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1100136">
                  <a:extLst>
                    <a:ext uri="{9D8B030D-6E8A-4147-A177-3AD203B41FA5}">
                      <a16:colId xmlns:a16="http://schemas.microsoft.com/office/drawing/2014/main" val="2287160541"/>
                    </a:ext>
                  </a:extLst>
                </a:gridCol>
                <a:gridCol w="708663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1177549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사용자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ID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사용자명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가입 일자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최근 로그인 일자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인증 구분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포인트 적립 현황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일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회원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test1111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2023-03-03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2023-03-04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메일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회원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test1224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카카오톡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60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신청 중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휴면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탈퇴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회원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</a:tbl>
          </a:graphicData>
        </a:graphic>
      </p:graphicFrame>
      <p:sp>
        <p:nvSpPr>
          <p:cNvPr id="24" name="사각형: 둥근 모서리 23">
            <a:extLst>
              <a:ext uri="{FF2B5EF4-FFF2-40B4-BE49-F238E27FC236}">
                <a16:creationId xmlns:a16="http://schemas.microsoft.com/office/drawing/2014/main" id="{E0725C65-9AC0-7BCD-B2BF-2B366CF0DBE1}"/>
              </a:ext>
            </a:extLst>
          </p:cNvPr>
          <p:cNvSpPr/>
          <p:nvPr/>
        </p:nvSpPr>
        <p:spPr>
          <a:xfrm>
            <a:off x="5379244" y="2653860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26" name="그래픽 25" descr="다운로드 윤곽선">
            <a:extLst>
              <a:ext uri="{FF2B5EF4-FFF2-40B4-BE49-F238E27FC236}">
                <a16:creationId xmlns:a16="http://schemas.microsoft.com/office/drawing/2014/main" id="{B9B100C7-E9F4-4480-4E2E-2BCDC70F2A8E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5414736" y="2666823"/>
            <a:ext cx="204905" cy="204905"/>
          </a:xfrm>
          <a:prstGeom prst="rect">
            <a:avLst/>
          </a:prstGeom>
        </p:spPr>
      </p:pic>
      <p:sp>
        <p:nvSpPr>
          <p:cNvPr id="27" name="사각형: 둥근 모서리 26">
            <a:extLst>
              <a:ext uri="{FF2B5EF4-FFF2-40B4-BE49-F238E27FC236}">
                <a16:creationId xmlns:a16="http://schemas.microsoft.com/office/drawing/2014/main" id="{AFB48126-9442-C994-D015-820C4148CD4B}"/>
              </a:ext>
            </a:extLst>
          </p:cNvPr>
          <p:cNvSpPr/>
          <p:nvPr/>
        </p:nvSpPr>
        <p:spPr>
          <a:xfrm>
            <a:off x="4016147" y="898184"/>
            <a:ext cx="1000125" cy="995738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신청 중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회원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회원 정지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휴면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회원 탈퇴</a:t>
            </a:r>
          </a:p>
        </p:txBody>
      </p:sp>
      <p:cxnSp>
        <p:nvCxnSpPr>
          <p:cNvPr id="32" name="직선 화살표 연결선 31">
            <a:extLst>
              <a:ext uri="{FF2B5EF4-FFF2-40B4-BE49-F238E27FC236}">
                <a16:creationId xmlns:a16="http://schemas.microsoft.com/office/drawing/2014/main" id="{D8001237-1E8B-777A-3C98-BF180D9B5EDE}"/>
              </a:ext>
            </a:extLst>
          </p:cNvPr>
          <p:cNvCxnSpPr>
            <a:cxnSpLocks/>
            <a:stCxn id="10" idx="3"/>
            <a:endCxn id="27" idx="1"/>
          </p:cNvCxnSpPr>
          <p:nvPr/>
        </p:nvCxnSpPr>
        <p:spPr>
          <a:xfrm flipV="1">
            <a:off x="2162175" y="1396053"/>
            <a:ext cx="1853972" cy="80042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pic>
        <p:nvPicPr>
          <p:cNvPr id="36" name="그림 35">
            <a:extLst>
              <a:ext uri="{FF2B5EF4-FFF2-40B4-BE49-F238E27FC236}">
                <a16:creationId xmlns:a16="http://schemas.microsoft.com/office/drawing/2014/main" id="{50442D58-09E2-C605-895B-E699AD2A7B08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r="17191" b="-636"/>
          <a:stretch/>
        </p:blipFill>
        <p:spPr>
          <a:xfrm>
            <a:off x="1675317" y="5189486"/>
            <a:ext cx="3169061" cy="316369"/>
          </a:xfrm>
          <a:prstGeom prst="rect">
            <a:avLst/>
          </a:prstGeom>
        </p:spPr>
      </p:pic>
      <p:sp>
        <p:nvSpPr>
          <p:cNvPr id="37" name="TextBox 36">
            <a:extLst>
              <a:ext uri="{FF2B5EF4-FFF2-40B4-BE49-F238E27FC236}">
                <a16:creationId xmlns:a16="http://schemas.microsoft.com/office/drawing/2014/main" id="{4A39CE8C-4ECB-C8E2-AED1-31DEDEE9090F}"/>
              </a:ext>
            </a:extLst>
          </p:cNvPr>
          <p:cNvSpPr txBox="1"/>
          <p:nvPr/>
        </p:nvSpPr>
        <p:spPr>
          <a:xfrm>
            <a:off x="214312" y="2653859"/>
            <a:ext cx="189547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사용자 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1,100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71833184-012B-3A8E-1260-0DAF77408F14}"/>
              </a:ext>
            </a:extLst>
          </p:cNvPr>
          <p:cNvGrpSpPr/>
          <p:nvPr/>
        </p:nvGrpSpPr>
        <p:grpSpPr>
          <a:xfrm rot="5400000">
            <a:off x="2198360" y="68122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9" name="이등변 삼각형 38">
              <a:extLst>
                <a:ext uri="{FF2B5EF4-FFF2-40B4-BE49-F238E27FC236}">
                  <a16:creationId xmlns:a16="http://schemas.microsoft.com/office/drawing/2014/main" id="{6B5670F0-CEA8-6981-70BF-08CE90E66A4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0" name="Oval 593">
              <a:extLst>
                <a:ext uri="{FF2B5EF4-FFF2-40B4-BE49-F238E27FC236}">
                  <a16:creationId xmlns:a16="http://schemas.microsoft.com/office/drawing/2014/main" id="{72FEF486-F491-8ABF-96B5-2DE82791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41" name="그룹 40">
            <a:extLst>
              <a:ext uri="{FF2B5EF4-FFF2-40B4-BE49-F238E27FC236}">
                <a16:creationId xmlns:a16="http://schemas.microsoft.com/office/drawing/2014/main" id="{AAC07A32-30BB-468E-2009-C46D75834976}"/>
              </a:ext>
            </a:extLst>
          </p:cNvPr>
          <p:cNvGrpSpPr/>
          <p:nvPr/>
        </p:nvGrpSpPr>
        <p:grpSpPr>
          <a:xfrm rot="5400000">
            <a:off x="3262423" y="126520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2" name="이등변 삼각형 41">
              <a:extLst>
                <a:ext uri="{FF2B5EF4-FFF2-40B4-BE49-F238E27FC236}">
                  <a16:creationId xmlns:a16="http://schemas.microsoft.com/office/drawing/2014/main" id="{3DCA4FD1-5FE4-B479-7818-0D88485CEE2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3" name="Oval 593">
              <a:extLst>
                <a:ext uri="{FF2B5EF4-FFF2-40B4-BE49-F238E27FC236}">
                  <a16:creationId xmlns:a16="http://schemas.microsoft.com/office/drawing/2014/main" id="{E1F49AC4-3D08-1840-099C-F5673F462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44" name="그룹 43">
            <a:extLst>
              <a:ext uri="{FF2B5EF4-FFF2-40B4-BE49-F238E27FC236}">
                <a16:creationId xmlns:a16="http://schemas.microsoft.com/office/drawing/2014/main" id="{0E1A9636-EFFE-3EB6-CAC5-92956A64884E}"/>
              </a:ext>
            </a:extLst>
          </p:cNvPr>
          <p:cNvGrpSpPr/>
          <p:nvPr/>
        </p:nvGrpSpPr>
        <p:grpSpPr>
          <a:xfrm rot="5400000">
            <a:off x="3274685" y="168514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5" name="이등변 삼각형 44">
              <a:extLst>
                <a:ext uri="{FF2B5EF4-FFF2-40B4-BE49-F238E27FC236}">
                  <a16:creationId xmlns:a16="http://schemas.microsoft.com/office/drawing/2014/main" id="{DAAB7E18-7828-D8BC-E385-5194E02FFC56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6" name="Oval 593">
              <a:extLst>
                <a:ext uri="{FF2B5EF4-FFF2-40B4-BE49-F238E27FC236}">
                  <a16:creationId xmlns:a16="http://schemas.microsoft.com/office/drawing/2014/main" id="{353CF1ED-1115-737E-5232-6445D906B7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47" name="그룹 46">
            <a:extLst>
              <a:ext uri="{FF2B5EF4-FFF2-40B4-BE49-F238E27FC236}">
                <a16:creationId xmlns:a16="http://schemas.microsoft.com/office/drawing/2014/main" id="{ADDF8618-EDB1-1D08-5F0C-AB167612350D}"/>
              </a:ext>
            </a:extLst>
          </p:cNvPr>
          <p:cNvGrpSpPr/>
          <p:nvPr/>
        </p:nvGrpSpPr>
        <p:grpSpPr>
          <a:xfrm rot="5400000">
            <a:off x="2198360" y="214750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8" name="이등변 삼각형 47">
              <a:extLst>
                <a:ext uri="{FF2B5EF4-FFF2-40B4-BE49-F238E27FC236}">
                  <a16:creationId xmlns:a16="http://schemas.microsoft.com/office/drawing/2014/main" id="{8B8EA113-FD41-82B7-2D66-210BA860918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9" name="Oval 593">
              <a:extLst>
                <a:ext uri="{FF2B5EF4-FFF2-40B4-BE49-F238E27FC236}">
                  <a16:creationId xmlns:a16="http://schemas.microsoft.com/office/drawing/2014/main" id="{E6D1FFC7-95D9-A003-632E-9B00E78189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53" name="그룹 52">
            <a:extLst>
              <a:ext uri="{FF2B5EF4-FFF2-40B4-BE49-F238E27FC236}">
                <a16:creationId xmlns:a16="http://schemas.microsoft.com/office/drawing/2014/main" id="{4AE6B4CA-6F5C-8EEB-5502-CEC8D842D50E}"/>
              </a:ext>
            </a:extLst>
          </p:cNvPr>
          <p:cNvGrpSpPr/>
          <p:nvPr/>
        </p:nvGrpSpPr>
        <p:grpSpPr>
          <a:xfrm>
            <a:off x="4153414" y="653144"/>
            <a:ext cx="244417" cy="258694"/>
            <a:chOff x="1098607" y="3056422"/>
            <a:chExt cx="244417" cy="258694"/>
          </a:xfrm>
        </p:grpSpPr>
        <p:sp>
          <p:nvSpPr>
            <p:cNvPr id="54" name="이등변 삼각형 53">
              <a:extLst>
                <a:ext uri="{FF2B5EF4-FFF2-40B4-BE49-F238E27FC236}">
                  <a16:creationId xmlns:a16="http://schemas.microsoft.com/office/drawing/2014/main" id="{B6C6FB54-495E-9DCF-BD97-F0C2CEB1AF6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5" name="그룹 54">
              <a:extLst>
                <a:ext uri="{FF2B5EF4-FFF2-40B4-BE49-F238E27FC236}">
                  <a16:creationId xmlns:a16="http://schemas.microsoft.com/office/drawing/2014/main" id="{F354485C-7EFE-B0B3-2FD4-A05AD204E54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6" name="Oval 593">
                <a:extLst>
                  <a:ext uri="{FF2B5EF4-FFF2-40B4-BE49-F238E27FC236}">
                    <a16:creationId xmlns:a16="http://schemas.microsoft.com/office/drawing/2014/main" id="{A66FFDA2-93C7-A461-FE56-92B816567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7" name="TextBox 14">
                <a:extLst>
                  <a:ext uri="{FF2B5EF4-FFF2-40B4-BE49-F238E27FC236}">
                    <a16:creationId xmlns:a16="http://schemas.microsoft.com/office/drawing/2014/main" id="{33185B2E-B48B-BEF8-48DA-EABE96E8FD0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8" name="그룹 57">
            <a:extLst>
              <a:ext uri="{FF2B5EF4-FFF2-40B4-BE49-F238E27FC236}">
                <a16:creationId xmlns:a16="http://schemas.microsoft.com/office/drawing/2014/main" id="{241E70AA-9B07-3825-45E1-40384D327EC4}"/>
              </a:ext>
            </a:extLst>
          </p:cNvPr>
          <p:cNvGrpSpPr/>
          <p:nvPr/>
        </p:nvGrpSpPr>
        <p:grpSpPr>
          <a:xfrm>
            <a:off x="5769446" y="1838684"/>
            <a:ext cx="244417" cy="258694"/>
            <a:chOff x="1098607" y="3056422"/>
            <a:chExt cx="244417" cy="258694"/>
          </a:xfrm>
        </p:grpSpPr>
        <p:sp>
          <p:nvSpPr>
            <p:cNvPr id="59" name="이등변 삼각형 58">
              <a:extLst>
                <a:ext uri="{FF2B5EF4-FFF2-40B4-BE49-F238E27FC236}">
                  <a16:creationId xmlns:a16="http://schemas.microsoft.com/office/drawing/2014/main" id="{8747D533-EC67-A817-ACFD-64FBD22B894D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0" name="그룹 59">
              <a:extLst>
                <a:ext uri="{FF2B5EF4-FFF2-40B4-BE49-F238E27FC236}">
                  <a16:creationId xmlns:a16="http://schemas.microsoft.com/office/drawing/2014/main" id="{42E30FA6-98A9-AEBD-F976-FB9A6CB3892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1" name="Oval 593">
                <a:extLst>
                  <a:ext uri="{FF2B5EF4-FFF2-40B4-BE49-F238E27FC236}">
                    <a16:creationId xmlns:a16="http://schemas.microsoft.com/office/drawing/2014/main" id="{245483FA-0400-BEC7-83EC-2985F65BEE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2" name="TextBox 14">
                <a:extLst>
                  <a:ext uri="{FF2B5EF4-FFF2-40B4-BE49-F238E27FC236}">
                    <a16:creationId xmlns:a16="http://schemas.microsoft.com/office/drawing/2014/main" id="{BE93F9D0-AE84-FC40-3F08-E8BF6B34892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3" name="그룹 62">
            <a:extLst>
              <a:ext uri="{FF2B5EF4-FFF2-40B4-BE49-F238E27FC236}">
                <a16:creationId xmlns:a16="http://schemas.microsoft.com/office/drawing/2014/main" id="{BA7B08C7-897D-59DB-14EA-BFEDCDB9827A}"/>
              </a:ext>
            </a:extLst>
          </p:cNvPr>
          <p:cNvGrpSpPr/>
          <p:nvPr/>
        </p:nvGrpSpPr>
        <p:grpSpPr>
          <a:xfrm>
            <a:off x="845688" y="2443239"/>
            <a:ext cx="244417" cy="258694"/>
            <a:chOff x="1098607" y="3056422"/>
            <a:chExt cx="244417" cy="258694"/>
          </a:xfrm>
        </p:grpSpPr>
        <p:sp>
          <p:nvSpPr>
            <p:cNvPr id="64" name="이등변 삼각형 63">
              <a:extLst>
                <a:ext uri="{FF2B5EF4-FFF2-40B4-BE49-F238E27FC236}">
                  <a16:creationId xmlns:a16="http://schemas.microsoft.com/office/drawing/2014/main" id="{9395A45D-4CD7-6540-71E4-B4D58562748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5" name="그룹 64">
              <a:extLst>
                <a:ext uri="{FF2B5EF4-FFF2-40B4-BE49-F238E27FC236}">
                  <a16:creationId xmlns:a16="http://schemas.microsoft.com/office/drawing/2014/main" id="{1AAF6D94-0FD1-A528-7A2C-77AFF258EC9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6" name="Oval 593">
                <a:extLst>
                  <a:ext uri="{FF2B5EF4-FFF2-40B4-BE49-F238E27FC236}">
                    <a16:creationId xmlns:a16="http://schemas.microsoft.com/office/drawing/2014/main" id="{6F8E01B8-F844-330E-D839-D2D5E4381E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7" name="TextBox 14">
                <a:extLst>
                  <a:ext uri="{FF2B5EF4-FFF2-40B4-BE49-F238E27FC236}">
                    <a16:creationId xmlns:a16="http://schemas.microsoft.com/office/drawing/2014/main" id="{8C2CE4FC-5282-94A5-4A74-A891CD478AA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8" name="그룹 67">
            <a:extLst>
              <a:ext uri="{FF2B5EF4-FFF2-40B4-BE49-F238E27FC236}">
                <a16:creationId xmlns:a16="http://schemas.microsoft.com/office/drawing/2014/main" id="{D452443A-13FC-1916-4570-1E6EEF8DCF7A}"/>
              </a:ext>
            </a:extLst>
          </p:cNvPr>
          <p:cNvGrpSpPr/>
          <p:nvPr/>
        </p:nvGrpSpPr>
        <p:grpSpPr>
          <a:xfrm>
            <a:off x="5379243" y="2394901"/>
            <a:ext cx="244417" cy="258694"/>
            <a:chOff x="1098607" y="3056422"/>
            <a:chExt cx="244417" cy="258694"/>
          </a:xfrm>
        </p:grpSpPr>
        <p:sp>
          <p:nvSpPr>
            <p:cNvPr id="69" name="이등변 삼각형 68">
              <a:extLst>
                <a:ext uri="{FF2B5EF4-FFF2-40B4-BE49-F238E27FC236}">
                  <a16:creationId xmlns:a16="http://schemas.microsoft.com/office/drawing/2014/main" id="{E0D071C9-81D2-846F-2FCA-B152B3E69D4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0" name="그룹 69">
              <a:extLst>
                <a:ext uri="{FF2B5EF4-FFF2-40B4-BE49-F238E27FC236}">
                  <a16:creationId xmlns:a16="http://schemas.microsoft.com/office/drawing/2014/main" id="{99A15DF9-F8F2-2AD3-17E8-6FB318CB479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1" name="Oval 593">
                <a:extLst>
                  <a:ext uri="{FF2B5EF4-FFF2-40B4-BE49-F238E27FC236}">
                    <a16:creationId xmlns:a16="http://schemas.microsoft.com/office/drawing/2014/main" id="{384B4451-E403-1886-8095-367383F700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2" name="TextBox 14">
                <a:extLst>
                  <a:ext uri="{FF2B5EF4-FFF2-40B4-BE49-F238E27FC236}">
                    <a16:creationId xmlns:a16="http://schemas.microsoft.com/office/drawing/2014/main" id="{F9B7F341-7C4B-1670-6F10-D3691D7522E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3" name="그룹 82">
            <a:extLst>
              <a:ext uri="{FF2B5EF4-FFF2-40B4-BE49-F238E27FC236}">
                <a16:creationId xmlns:a16="http://schemas.microsoft.com/office/drawing/2014/main" id="{374A4EB1-AF77-7494-CE46-421167E42BCE}"/>
              </a:ext>
            </a:extLst>
          </p:cNvPr>
          <p:cNvGrpSpPr/>
          <p:nvPr/>
        </p:nvGrpSpPr>
        <p:grpSpPr>
          <a:xfrm>
            <a:off x="1469373" y="5247643"/>
            <a:ext cx="278496" cy="200053"/>
            <a:chOff x="1014019" y="2643309"/>
            <a:chExt cx="278496" cy="200053"/>
          </a:xfrm>
        </p:grpSpPr>
        <p:sp>
          <p:nvSpPr>
            <p:cNvPr id="84" name="이등변 삼각형 83">
              <a:extLst>
                <a:ext uri="{FF2B5EF4-FFF2-40B4-BE49-F238E27FC236}">
                  <a16:creationId xmlns:a16="http://schemas.microsoft.com/office/drawing/2014/main" id="{900AF5A4-4182-9844-59C5-DC3B76831BF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5" name="그룹 84">
              <a:extLst>
                <a:ext uri="{FF2B5EF4-FFF2-40B4-BE49-F238E27FC236}">
                  <a16:creationId xmlns:a16="http://schemas.microsoft.com/office/drawing/2014/main" id="{D1FEF49A-7EF0-49E4-7087-96C7CA4A4C71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6" name="Oval 593">
                <a:extLst>
                  <a:ext uri="{FF2B5EF4-FFF2-40B4-BE49-F238E27FC236}">
                    <a16:creationId xmlns:a16="http://schemas.microsoft.com/office/drawing/2014/main" id="{A92817E9-0CDC-D2E0-7C0D-E9A8A1BBBB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7" name="TextBox 14">
                <a:extLst>
                  <a:ext uri="{FF2B5EF4-FFF2-40B4-BE49-F238E27FC236}">
                    <a16:creationId xmlns:a16="http://schemas.microsoft.com/office/drawing/2014/main" id="{F48F97DD-BFC8-9746-2FF3-6C411B057FFC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8" name="그룹 87">
            <a:extLst>
              <a:ext uri="{FF2B5EF4-FFF2-40B4-BE49-F238E27FC236}">
                <a16:creationId xmlns:a16="http://schemas.microsoft.com/office/drawing/2014/main" id="{C789CC6C-49A6-F881-FFA8-687D3812A567}"/>
              </a:ext>
            </a:extLst>
          </p:cNvPr>
          <p:cNvGrpSpPr/>
          <p:nvPr/>
        </p:nvGrpSpPr>
        <p:grpSpPr>
          <a:xfrm>
            <a:off x="2469153" y="2698780"/>
            <a:ext cx="244417" cy="258694"/>
            <a:chOff x="1098607" y="3056422"/>
            <a:chExt cx="244417" cy="258694"/>
          </a:xfrm>
        </p:grpSpPr>
        <p:sp>
          <p:nvSpPr>
            <p:cNvPr id="89" name="이등변 삼각형 88">
              <a:extLst>
                <a:ext uri="{FF2B5EF4-FFF2-40B4-BE49-F238E27FC236}">
                  <a16:creationId xmlns:a16="http://schemas.microsoft.com/office/drawing/2014/main" id="{F05007BF-AC3D-A41C-9A14-3D602C4819F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0" name="그룹 89">
              <a:extLst>
                <a:ext uri="{FF2B5EF4-FFF2-40B4-BE49-F238E27FC236}">
                  <a16:creationId xmlns:a16="http://schemas.microsoft.com/office/drawing/2014/main" id="{0760ECB8-C759-0810-78F8-CBEBDFCECA1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1" name="Oval 593">
                <a:extLst>
                  <a:ext uri="{FF2B5EF4-FFF2-40B4-BE49-F238E27FC236}">
                    <a16:creationId xmlns:a16="http://schemas.microsoft.com/office/drawing/2014/main" id="{1057673C-9DB7-B9C2-4FF5-A34C6BA66E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2" name="TextBox 14">
                <a:extLst>
                  <a:ext uri="{FF2B5EF4-FFF2-40B4-BE49-F238E27FC236}">
                    <a16:creationId xmlns:a16="http://schemas.microsoft.com/office/drawing/2014/main" id="{7B7B2A7C-D57F-D5F7-EB45-5F91776B83B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93" name="직사각형 92">
            <a:extLst>
              <a:ext uri="{FF2B5EF4-FFF2-40B4-BE49-F238E27FC236}">
                <a16:creationId xmlns:a16="http://schemas.microsoft.com/office/drawing/2014/main" id="{FCD3F52D-CC18-B68C-51D0-1EB7C321693F}"/>
              </a:ext>
            </a:extLst>
          </p:cNvPr>
          <p:cNvSpPr/>
          <p:nvPr/>
        </p:nvSpPr>
        <p:spPr>
          <a:xfrm>
            <a:off x="950716" y="3238604"/>
            <a:ext cx="1228043" cy="282090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4" name="그룹 93">
            <a:extLst>
              <a:ext uri="{FF2B5EF4-FFF2-40B4-BE49-F238E27FC236}">
                <a16:creationId xmlns:a16="http://schemas.microsoft.com/office/drawing/2014/main" id="{9413B8B8-8FE9-69B9-897F-DB5F61809DA6}"/>
              </a:ext>
            </a:extLst>
          </p:cNvPr>
          <p:cNvGrpSpPr/>
          <p:nvPr/>
        </p:nvGrpSpPr>
        <p:grpSpPr>
          <a:xfrm>
            <a:off x="2056551" y="2988517"/>
            <a:ext cx="244417" cy="258694"/>
            <a:chOff x="1098607" y="3056422"/>
            <a:chExt cx="244417" cy="258694"/>
          </a:xfrm>
        </p:grpSpPr>
        <p:sp>
          <p:nvSpPr>
            <p:cNvPr id="95" name="이등변 삼각형 94">
              <a:extLst>
                <a:ext uri="{FF2B5EF4-FFF2-40B4-BE49-F238E27FC236}">
                  <a16:creationId xmlns:a16="http://schemas.microsoft.com/office/drawing/2014/main" id="{6BC410E2-45CE-56BE-A8D3-946E49DBD9D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6" name="그룹 95">
              <a:extLst>
                <a:ext uri="{FF2B5EF4-FFF2-40B4-BE49-F238E27FC236}">
                  <a16:creationId xmlns:a16="http://schemas.microsoft.com/office/drawing/2014/main" id="{95211E62-A0CC-FA4B-C085-096B1D0C4BA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7" name="Oval 593">
                <a:extLst>
                  <a:ext uri="{FF2B5EF4-FFF2-40B4-BE49-F238E27FC236}">
                    <a16:creationId xmlns:a16="http://schemas.microsoft.com/office/drawing/2014/main" id="{0415B9C5-AE56-9C17-0DCA-B2AB750017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8" name="TextBox 14">
                <a:extLst>
                  <a:ext uri="{FF2B5EF4-FFF2-40B4-BE49-F238E27FC236}">
                    <a16:creationId xmlns:a16="http://schemas.microsoft.com/office/drawing/2014/main" id="{AA5C253C-6B19-58DF-6BCA-AC5095EA1AD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8235813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92561401"/>
              </p:ext>
            </p:extLst>
          </p:nvPr>
        </p:nvGraphicFramePr>
        <p:xfrm>
          <a:off x="7794170" y="725881"/>
          <a:ext cx="4397830" cy="944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사용자 정보 상세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수정하기 버튼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포인트 적립 이력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]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에서 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 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사용자 정보만 필터링하여 표시된 화면으로 이동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*AD-03-0001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0343547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84517151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사용자 회원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사용자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AD-02-0002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18</a:t>
            </a:fld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F5B5CB7-F723-B50A-2B4A-B8FCEACB0A9D}"/>
              </a:ext>
            </a:extLst>
          </p:cNvPr>
          <p:cNvSpPr txBox="1"/>
          <p:nvPr/>
        </p:nvSpPr>
        <p:spPr>
          <a:xfrm>
            <a:off x="314325" y="692380"/>
            <a:ext cx="244285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사용자 관리  </a:t>
            </a:r>
            <a:r>
              <a:rPr lang="en-US" altLang="ko-KR" sz="900"/>
              <a:t>&gt; </a:t>
            </a:r>
            <a:r>
              <a:rPr lang="ko-KR" altLang="en-US" sz="900"/>
              <a:t>사용자 회원 관리 </a:t>
            </a:r>
            <a:r>
              <a:rPr lang="en-US" altLang="ko-KR" sz="900"/>
              <a:t>&gt; </a:t>
            </a:r>
            <a:r>
              <a:rPr lang="ko-KR" altLang="en-US" sz="900"/>
              <a:t>상세 </a:t>
            </a:r>
          </a:p>
        </p:txBody>
      </p: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71833184-012B-3A8E-1260-0DAF77408F14}"/>
              </a:ext>
            </a:extLst>
          </p:cNvPr>
          <p:cNvGrpSpPr/>
          <p:nvPr/>
        </p:nvGrpSpPr>
        <p:grpSpPr>
          <a:xfrm rot="5400000">
            <a:off x="2625165" y="67205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9" name="이등변 삼각형 38">
              <a:extLst>
                <a:ext uri="{FF2B5EF4-FFF2-40B4-BE49-F238E27FC236}">
                  <a16:creationId xmlns:a16="http://schemas.microsoft.com/office/drawing/2014/main" id="{6B5670F0-CEA8-6981-70BF-08CE90E66A4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0" name="Oval 593">
              <a:extLst>
                <a:ext uri="{FF2B5EF4-FFF2-40B4-BE49-F238E27FC236}">
                  <a16:creationId xmlns:a16="http://schemas.microsoft.com/office/drawing/2014/main" id="{72FEF486-F491-8ABF-96B5-2DE82791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46" name="TextBox 145">
            <a:extLst>
              <a:ext uri="{FF2B5EF4-FFF2-40B4-BE49-F238E27FC236}">
                <a16:creationId xmlns:a16="http://schemas.microsoft.com/office/drawing/2014/main" id="{A56A1188-0F47-D313-D55E-F20E151F3C54}"/>
              </a:ext>
            </a:extLst>
          </p:cNvPr>
          <p:cNvSpPr txBox="1"/>
          <p:nvPr/>
        </p:nvSpPr>
        <p:spPr>
          <a:xfrm>
            <a:off x="394894" y="1372009"/>
            <a:ext cx="1835434" cy="48698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/>
              <a:t>사용자 </a:t>
            </a:r>
            <a:r>
              <a:rPr lang="en-US" altLang="ko-KR" sz="800"/>
              <a:t>ID</a:t>
            </a:r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사용자명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사용자 상태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회원 등급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인증 구분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전화번호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이메일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생년월일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주소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최근 로그인 일자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가입일자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휴면 시작일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포인트 수정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</p:txBody>
      </p:sp>
      <p:sp>
        <p:nvSpPr>
          <p:cNvPr id="150" name="사각형: 둥근 모서리 149">
            <a:extLst>
              <a:ext uri="{FF2B5EF4-FFF2-40B4-BE49-F238E27FC236}">
                <a16:creationId xmlns:a16="http://schemas.microsoft.com/office/drawing/2014/main" id="{F3A89617-C3E5-8662-D3A7-B9B2E6F08BAB}"/>
              </a:ext>
            </a:extLst>
          </p:cNvPr>
          <p:cNvSpPr/>
          <p:nvPr/>
        </p:nvSpPr>
        <p:spPr>
          <a:xfrm>
            <a:off x="1523491" y="1404456"/>
            <a:ext cx="3182033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>
                <a:solidFill>
                  <a:schemeClr val="tx1"/>
                </a:solidFill>
              </a:rPr>
              <a:t>test1111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51" name="사각형: 둥근 모서리 150">
            <a:extLst>
              <a:ext uri="{FF2B5EF4-FFF2-40B4-BE49-F238E27FC236}">
                <a16:creationId xmlns:a16="http://schemas.microsoft.com/office/drawing/2014/main" id="{47F7844F-C68B-5882-F29F-242BD13A9FDE}"/>
              </a:ext>
            </a:extLst>
          </p:cNvPr>
          <p:cNvSpPr/>
          <p:nvPr/>
        </p:nvSpPr>
        <p:spPr>
          <a:xfrm>
            <a:off x="1523491" y="1786309"/>
            <a:ext cx="3186644" cy="220184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>
                <a:solidFill>
                  <a:schemeClr val="tx1"/>
                </a:solidFill>
              </a:rPr>
              <a:t>홍길동</a:t>
            </a:r>
          </a:p>
        </p:txBody>
      </p:sp>
      <p:sp>
        <p:nvSpPr>
          <p:cNvPr id="152" name="사각형: 둥근 모서리 151">
            <a:extLst>
              <a:ext uri="{FF2B5EF4-FFF2-40B4-BE49-F238E27FC236}">
                <a16:creationId xmlns:a16="http://schemas.microsoft.com/office/drawing/2014/main" id="{BD1C7877-DB13-2C4D-E141-B872ACF7D2F1}"/>
              </a:ext>
            </a:extLst>
          </p:cNvPr>
          <p:cNvSpPr/>
          <p:nvPr/>
        </p:nvSpPr>
        <p:spPr>
          <a:xfrm>
            <a:off x="1523490" y="2136072"/>
            <a:ext cx="1023785" cy="220184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>
                <a:solidFill>
                  <a:schemeClr val="tx1"/>
                </a:solidFill>
              </a:rPr>
              <a:t> 회원          ▼</a:t>
            </a:r>
          </a:p>
        </p:txBody>
      </p:sp>
      <p:sp>
        <p:nvSpPr>
          <p:cNvPr id="153" name="사각형: 둥근 모서리 152">
            <a:extLst>
              <a:ext uri="{FF2B5EF4-FFF2-40B4-BE49-F238E27FC236}">
                <a16:creationId xmlns:a16="http://schemas.microsoft.com/office/drawing/2014/main" id="{A89355FB-EC15-CFF2-1FD0-8C590FA9DACB}"/>
              </a:ext>
            </a:extLst>
          </p:cNvPr>
          <p:cNvSpPr/>
          <p:nvPr/>
        </p:nvSpPr>
        <p:spPr>
          <a:xfrm>
            <a:off x="1523491" y="2856945"/>
            <a:ext cx="3182033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>
                <a:solidFill>
                  <a:schemeClr val="tx1"/>
                </a:solidFill>
              </a:rPr>
              <a:t>카카오톡 가입</a:t>
            </a:r>
          </a:p>
        </p:txBody>
      </p:sp>
      <p:sp>
        <p:nvSpPr>
          <p:cNvPr id="154" name="사각형: 둥근 모서리 153">
            <a:extLst>
              <a:ext uri="{FF2B5EF4-FFF2-40B4-BE49-F238E27FC236}">
                <a16:creationId xmlns:a16="http://schemas.microsoft.com/office/drawing/2014/main" id="{7E1309FC-1E49-B6A3-992F-EE21C622999F}"/>
              </a:ext>
            </a:extLst>
          </p:cNvPr>
          <p:cNvSpPr/>
          <p:nvPr/>
        </p:nvSpPr>
        <p:spPr>
          <a:xfrm>
            <a:off x="1523491" y="3219952"/>
            <a:ext cx="722977" cy="220184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>
                <a:solidFill>
                  <a:schemeClr val="tx1"/>
                </a:solidFill>
              </a:rPr>
              <a:t>010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55" name="사각형: 둥근 모서리 154">
            <a:extLst>
              <a:ext uri="{FF2B5EF4-FFF2-40B4-BE49-F238E27FC236}">
                <a16:creationId xmlns:a16="http://schemas.microsoft.com/office/drawing/2014/main" id="{F3A17CAD-FA0A-CCF7-762A-0E91FE02E898}"/>
              </a:ext>
            </a:extLst>
          </p:cNvPr>
          <p:cNvSpPr/>
          <p:nvPr/>
        </p:nvSpPr>
        <p:spPr>
          <a:xfrm>
            <a:off x="2381650" y="3219952"/>
            <a:ext cx="722977" cy="220184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>
                <a:solidFill>
                  <a:schemeClr val="tx1"/>
                </a:solidFill>
              </a:rPr>
              <a:t>1111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56" name="사각형: 둥근 모서리 155">
            <a:extLst>
              <a:ext uri="{FF2B5EF4-FFF2-40B4-BE49-F238E27FC236}">
                <a16:creationId xmlns:a16="http://schemas.microsoft.com/office/drawing/2014/main" id="{FFAFF83E-3634-EAA0-4560-78BB1E7B8D10}"/>
              </a:ext>
            </a:extLst>
          </p:cNvPr>
          <p:cNvSpPr/>
          <p:nvPr/>
        </p:nvSpPr>
        <p:spPr>
          <a:xfrm>
            <a:off x="3250748" y="3219952"/>
            <a:ext cx="722977" cy="220184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>
                <a:solidFill>
                  <a:schemeClr val="tx1"/>
                </a:solidFill>
              </a:rPr>
              <a:t>1111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57" name="사각형: 둥근 모서리 156">
            <a:extLst>
              <a:ext uri="{FF2B5EF4-FFF2-40B4-BE49-F238E27FC236}">
                <a16:creationId xmlns:a16="http://schemas.microsoft.com/office/drawing/2014/main" id="{67317DA4-21A6-3513-E0B2-2264334DE71D}"/>
              </a:ext>
            </a:extLst>
          </p:cNvPr>
          <p:cNvSpPr/>
          <p:nvPr/>
        </p:nvSpPr>
        <p:spPr>
          <a:xfrm>
            <a:off x="1524045" y="3582616"/>
            <a:ext cx="955311" cy="220184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>
                <a:solidFill>
                  <a:schemeClr val="tx1"/>
                </a:solidFill>
              </a:rPr>
              <a:t>test1234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58" name="사각형: 둥근 모서리 157">
            <a:extLst>
              <a:ext uri="{FF2B5EF4-FFF2-40B4-BE49-F238E27FC236}">
                <a16:creationId xmlns:a16="http://schemas.microsoft.com/office/drawing/2014/main" id="{1290DC5E-CE6C-0FD2-12D2-DFDB923C2300}"/>
              </a:ext>
            </a:extLst>
          </p:cNvPr>
          <p:cNvSpPr/>
          <p:nvPr/>
        </p:nvSpPr>
        <p:spPr>
          <a:xfrm>
            <a:off x="2686482" y="3582616"/>
            <a:ext cx="955311" cy="220184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>
                <a:solidFill>
                  <a:schemeClr val="tx1"/>
                </a:solidFill>
              </a:rPr>
              <a:t>naver.com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59" name="사각형: 둥근 모서리 158">
            <a:extLst>
              <a:ext uri="{FF2B5EF4-FFF2-40B4-BE49-F238E27FC236}">
                <a16:creationId xmlns:a16="http://schemas.microsoft.com/office/drawing/2014/main" id="{F46F06C5-8365-C7E2-167F-ABD58A945CCC}"/>
              </a:ext>
            </a:extLst>
          </p:cNvPr>
          <p:cNvSpPr/>
          <p:nvPr/>
        </p:nvSpPr>
        <p:spPr>
          <a:xfrm>
            <a:off x="1529983" y="4682961"/>
            <a:ext cx="3182033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>
                <a:solidFill>
                  <a:schemeClr val="tx1"/>
                </a:solidFill>
              </a:rPr>
              <a:t>2023-03-04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60" name="사각형: 둥근 모서리 159">
            <a:extLst>
              <a:ext uri="{FF2B5EF4-FFF2-40B4-BE49-F238E27FC236}">
                <a16:creationId xmlns:a16="http://schemas.microsoft.com/office/drawing/2014/main" id="{338FECAA-2467-DD01-185D-64F6A00EBD11}"/>
              </a:ext>
            </a:extLst>
          </p:cNvPr>
          <p:cNvSpPr/>
          <p:nvPr/>
        </p:nvSpPr>
        <p:spPr>
          <a:xfrm>
            <a:off x="1529983" y="5064727"/>
            <a:ext cx="3182033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>
                <a:solidFill>
                  <a:schemeClr val="tx1"/>
                </a:solidFill>
              </a:rPr>
              <a:t>2023-03-03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61" name="사각형: 둥근 모서리 160">
            <a:extLst>
              <a:ext uri="{FF2B5EF4-FFF2-40B4-BE49-F238E27FC236}">
                <a16:creationId xmlns:a16="http://schemas.microsoft.com/office/drawing/2014/main" id="{24DEBE14-85BA-ADA6-13FD-8684B03F1133}"/>
              </a:ext>
            </a:extLst>
          </p:cNvPr>
          <p:cNvSpPr/>
          <p:nvPr/>
        </p:nvSpPr>
        <p:spPr>
          <a:xfrm>
            <a:off x="1529983" y="5410148"/>
            <a:ext cx="3182033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C1DD1187-ADB3-46E4-E69B-65DC5DDB0734}"/>
              </a:ext>
            </a:extLst>
          </p:cNvPr>
          <p:cNvSpPr txBox="1"/>
          <p:nvPr/>
        </p:nvSpPr>
        <p:spPr>
          <a:xfrm>
            <a:off x="2499891" y="3596432"/>
            <a:ext cx="187537" cy="2055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/>
              <a:t>@</a:t>
            </a:r>
            <a:endParaRPr lang="ko-KR" altLang="en-US" sz="700"/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3BE46D15-A429-41F6-732F-129842B50D59}"/>
              </a:ext>
            </a:extLst>
          </p:cNvPr>
          <p:cNvSpPr txBox="1"/>
          <p:nvPr/>
        </p:nvSpPr>
        <p:spPr>
          <a:xfrm>
            <a:off x="2225716" y="3218167"/>
            <a:ext cx="187537" cy="2055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/>
              <a:t>-</a:t>
            </a:r>
            <a:endParaRPr lang="ko-KR" altLang="en-US" sz="700"/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E11E9D95-FF3F-C4ED-839B-D5FEEAC19A02}"/>
              </a:ext>
            </a:extLst>
          </p:cNvPr>
          <p:cNvSpPr txBox="1"/>
          <p:nvPr/>
        </p:nvSpPr>
        <p:spPr>
          <a:xfrm>
            <a:off x="3087810" y="3227254"/>
            <a:ext cx="187537" cy="2055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/>
              <a:t>-</a:t>
            </a:r>
            <a:endParaRPr lang="ko-KR" altLang="en-US" sz="700"/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31AA5402-F930-9F3D-AF1E-CA288067F99C}"/>
              </a:ext>
            </a:extLst>
          </p:cNvPr>
          <p:cNvSpPr txBox="1"/>
          <p:nvPr/>
        </p:nvSpPr>
        <p:spPr>
          <a:xfrm>
            <a:off x="355595" y="1780287"/>
            <a:ext cx="187537" cy="2055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>
                <a:solidFill>
                  <a:srgbClr val="C00000"/>
                </a:solidFill>
              </a:rPr>
              <a:t>*</a:t>
            </a:r>
            <a:endParaRPr lang="ko-KR" altLang="en-US" sz="700">
              <a:solidFill>
                <a:srgbClr val="C00000"/>
              </a:solidFill>
            </a:endParaRPr>
          </a:p>
        </p:txBody>
      </p:sp>
      <p:sp>
        <p:nvSpPr>
          <p:cNvPr id="167" name="TextBox 166">
            <a:extLst>
              <a:ext uri="{FF2B5EF4-FFF2-40B4-BE49-F238E27FC236}">
                <a16:creationId xmlns:a16="http://schemas.microsoft.com/office/drawing/2014/main" id="{5789A9C3-B7C4-390F-87B4-314B616666FD}"/>
              </a:ext>
            </a:extLst>
          </p:cNvPr>
          <p:cNvSpPr txBox="1"/>
          <p:nvPr/>
        </p:nvSpPr>
        <p:spPr>
          <a:xfrm>
            <a:off x="341759" y="2119107"/>
            <a:ext cx="187537" cy="2055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>
                <a:solidFill>
                  <a:srgbClr val="C00000"/>
                </a:solidFill>
              </a:rPr>
              <a:t>*</a:t>
            </a:r>
            <a:endParaRPr lang="ko-KR" altLang="en-US" sz="700">
              <a:solidFill>
                <a:srgbClr val="C00000"/>
              </a:solidFill>
            </a:endParaRPr>
          </a:p>
        </p:txBody>
      </p:sp>
      <p:sp>
        <p:nvSpPr>
          <p:cNvPr id="168" name="TextBox 167">
            <a:extLst>
              <a:ext uri="{FF2B5EF4-FFF2-40B4-BE49-F238E27FC236}">
                <a16:creationId xmlns:a16="http://schemas.microsoft.com/office/drawing/2014/main" id="{8679FB2E-4F7D-3301-6E81-FC6D1031DC20}"/>
              </a:ext>
            </a:extLst>
          </p:cNvPr>
          <p:cNvSpPr txBox="1"/>
          <p:nvPr/>
        </p:nvSpPr>
        <p:spPr>
          <a:xfrm>
            <a:off x="356205" y="3561789"/>
            <a:ext cx="187537" cy="2055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>
                <a:solidFill>
                  <a:srgbClr val="C00000"/>
                </a:solidFill>
              </a:rPr>
              <a:t>*</a:t>
            </a:r>
            <a:endParaRPr lang="ko-KR" altLang="en-US" sz="700">
              <a:solidFill>
                <a:srgbClr val="C00000"/>
              </a:solidFill>
            </a:endParaRP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86A3BF8E-3D40-6FE2-CEE5-B689C090E211}"/>
              </a:ext>
            </a:extLst>
          </p:cNvPr>
          <p:cNvSpPr txBox="1"/>
          <p:nvPr/>
        </p:nvSpPr>
        <p:spPr>
          <a:xfrm>
            <a:off x="341759" y="3199884"/>
            <a:ext cx="187537" cy="2055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>
                <a:solidFill>
                  <a:srgbClr val="C00000"/>
                </a:solidFill>
              </a:rPr>
              <a:t>*</a:t>
            </a:r>
            <a:endParaRPr lang="ko-KR" altLang="en-US" sz="700">
              <a:solidFill>
                <a:srgbClr val="C00000"/>
              </a:solidFill>
            </a:endParaRPr>
          </a:p>
        </p:txBody>
      </p:sp>
      <p:sp>
        <p:nvSpPr>
          <p:cNvPr id="170" name="사각형: 둥근 모서리 169">
            <a:extLst>
              <a:ext uri="{FF2B5EF4-FFF2-40B4-BE49-F238E27FC236}">
                <a16:creationId xmlns:a16="http://schemas.microsoft.com/office/drawing/2014/main" id="{424C5100-041E-8F0B-CB8B-0557BC1B44EB}"/>
              </a:ext>
            </a:extLst>
          </p:cNvPr>
          <p:cNvSpPr/>
          <p:nvPr/>
        </p:nvSpPr>
        <p:spPr>
          <a:xfrm>
            <a:off x="1529983" y="5767712"/>
            <a:ext cx="695733" cy="220184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>
                <a:solidFill>
                  <a:schemeClr val="tx1"/>
                </a:solidFill>
              </a:rPr>
              <a:t>수정하기</a:t>
            </a:r>
          </a:p>
        </p:txBody>
      </p:sp>
      <p:sp>
        <p:nvSpPr>
          <p:cNvPr id="197" name="사각형: 둥근 모서리 196">
            <a:extLst>
              <a:ext uri="{FF2B5EF4-FFF2-40B4-BE49-F238E27FC236}">
                <a16:creationId xmlns:a16="http://schemas.microsoft.com/office/drawing/2014/main" id="{752C77B0-C28C-DE37-CA5D-17E8E66773E4}"/>
              </a:ext>
            </a:extLst>
          </p:cNvPr>
          <p:cNvSpPr/>
          <p:nvPr/>
        </p:nvSpPr>
        <p:spPr>
          <a:xfrm>
            <a:off x="1523490" y="2495469"/>
            <a:ext cx="1023785" cy="220184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>
                <a:solidFill>
                  <a:schemeClr val="tx1"/>
                </a:solidFill>
              </a:rPr>
              <a:t> </a:t>
            </a:r>
            <a:r>
              <a:rPr lang="en-US" altLang="ko-KR" sz="800">
                <a:solidFill>
                  <a:schemeClr val="tx1"/>
                </a:solidFill>
              </a:rPr>
              <a:t>1</a:t>
            </a:r>
            <a:r>
              <a:rPr lang="ko-KR" altLang="en-US" sz="800">
                <a:solidFill>
                  <a:schemeClr val="tx1"/>
                </a:solidFill>
              </a:rPr>
              <a:t>단계          ▼</a:t>
            </a:r>
          </a:p>
        </p:txBody>
      </p:sp>
      <p:sp>
        <p:nvSpPr>
          <p:cNvPr id="198" name="TextBox 197">
            <a:extLst>
              <a:ext uri="{FF2B5EF4-FFF2-40B4-BE49-F238E27FC236}">
                <a16:creationId xmlns:a16="http://schemas.microsoft.com/office/drawing/2014/main" id="{EC71528F-A497-D7B5-CBEF-BB4FAAC242D0}"/>
              </a:ext>
            </a:extLst>
          </p:cNvPr>
          <p:cNvSpPr txBox="1"/>
          <p:nvPr/>
        </p:nvSpPr>
        <p:spPr>
          <a:xfrm>
            <a:off x="355594" y="2490085"/>
            <a:ext cx="187537" cy="2055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>
                <a:solidFill>
                  <a:srgbClr val="C00000"/>
                </a:solidFill>
              </a:rPr>
              <a:t>*</a:t>
            </a:r>
            <a:endParaRPr lang="ko-KR" altLang="en-US" sz="700">
              <a:solidFill>
                <a:srgbClr val="C00000"/>
              </a:solidFill>
            </a:endParaRPr>
          </a:p>
        </p:txBody>
      </p:sp>
      <p:grpSp>
        <p:nvGrpSpPr>
          <p:cNvPr id="201" name="그룹 200">
            <a:extLst>
              <a:ext uri="{FF2B5EF4-FFF2-40B4-BE49-F238E27FC236}">
                <a16:creationId xmlns:a16="http://schemas.microsoft.com/office/drawing/2014/main" id="{BC5C575D-4870-1F72-3061-4264CE5CD9E9}"/>
              </a:ext>
            </a:extLst>
          </p:cNvPr>
          <p:cNvGrpSpPr/>
          <p:nvPr/>
        </p:nvGrpSpPr>
        <p:grpSpPr>
          <a:xfrm>
            <a:off x="1274577" y="5787843"/>
            <a:ext cx="278496" cy="200053"/>
            <a:chOff x="1014019" y="2643309"/>
            <a:chExt cx="278496" cy="200053"/>
          </a:xfrm>
        </p:grpSpPr>
        <p:sp>
          <p:nvSpPr>
            <p:cNvPr id="202" name="이등변 삼각형 201">
              <a:extLst>
                <a:ext uri="{FF2B5EF4-FFF2-40B4-BE49-F238E27FC236}">
                  <a16:creationId xmlns:a16="http://schemas.microsoft.com/office/drawing/2014/main" id="{666C6EB1-7BFC-C36F-E790-9C9C3D1FEC92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03" name="그룹 202">
              <a:extLst>
                <a:ext uri="{FF2B5EF4-FFF2-40B4-BE49-F238E27FC236}">
                  <a16:creationId xmlns:a16="http://schemas.microsoft.com/office/drawing/2014/main" id="{2727750D-C35B-70D2-26B6-77DBE45DB563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04" name="Oval 593">
                <a:extLst>
                  <a:ext uri="{FF2B5EF4-FFF2-40B4-BE49-F238E27FC236}">
                    <a16:creationId xmlns:a16="http://schemas.microsoft.com/office/drawing/2014/main" id="{574BF313-8921-14C3-1CBA-3E854AED17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05" name="TextBox 14">
                <a:extLst>
                  <a:ext uri="{FF2B5EF4-FFF2-40B4-BE49-F238E27FC236}">
                    <a16:creationId xmlns:a16="http://schemas.microsoft.com/office/drawing/2014/main" id="{079AA5C7-AA09-AB1C-E92B-51DBDDDEDB85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cxnSp>
        <p:nvCxnSpPr>
          <p:cNvPr id="206" name="직선 연결선 205">
            <a:extLst>
              <a:ext uri="{FF2B5EF4-FFF2-40B4-BE49-F238E27FC236}">
                <a16:creationId xmlns:a16="http://schemas.microsoft.com/office/drawing/2014/main" id="{BBBD942C-436A-ABB2-6ECD-02D06CF0D5E7}"/>
              </a:ext>
            </a:extLst>
          </p:cNvPr>
          <p:cNvCxnSpPr>
            <a:cxnSpLocks/>
          </p:cNvCxnSpPr>
          <p:nvPr/>
        </p:nvCxnSpPr>
        <p:spPr>
          <a:xfrm>
            <a:off x="257174" y="1047750"/>
            <a:ext cx="70580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209" name="직사각형 208">
            <a:extLst>
              <a:ext uri="{FF2B5EF4-FFF2-40B4-BE49-F238E27FC236}">
                <a16:creationId xmlns:a16="http://schemas.microsoft.com/office/drawing/2014/main" id="{878ED535-8B57-5BBE-D0DD-1A542F74B7F4}"/>
              </a:ext>
            </a:extLst>
          </p:cNvPr>
          <p:cNvSpPr/>
          <p:nvPr/>
        </p:nvSpPr>
        <p:spPr>
          <a:xfrm>
            <a:off x="0" y="6548597"/>
            <a:ext cx="7794168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8763DFA8-89F0-CF05-7F6C-C1E4C876FE46}"/>
              </a:ext>
            </a:extLst>
          </p:cNvPr>
          <p:cNvSpPr txBox="1"/>
          <p:nvPr/>
        </p:nvSpPr>
        <p:spPr>
          <a:xfrm>
            <a:off x="7858859" y="1805762"/>
            <a:ext cx="40759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r>
              <a:rPr lang="en-US" altLang="ko-KR" sz="900"/>
              <a:t>,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  <a:endParaRPr lang="en-US" altLang="ko-KR" sz="900"/>
          </a:p>
          <a:p>
            <a:pPr marL="171450" indent="-171450">
              <a:buFontTx/>
              <a:buChar char="-"/>
            </a:pPr>
            <a:endParaRPr lang="ko-KR" altLang="en-US" sz="900"/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8701D95E-18F6-81F5-2AC5-7FBC11ED6E10}"/>
              </a:ext>
            </a:extLst>
          </p:cNvPr>
          <p:cNvSpPr txBox="1"/>
          <p:nvPr/>
        </p:nvSpPr>
        <p:spPr>
          <a:xfrm>
            <a:off x="7864566" y="2065356"/>
            <a:ext cx="3904622" cy="21698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인증 구분 </a:t>
            </a:r>
            <a:r>
              <a:rPr lang="en-US" altLang="ko-KR" sz="900"/>
              <a:t>: </a:t>
            </a:r>
            <a:r>
              <a:rPr lang="ko-KR" altLang="en-US" sz="900"/>
              <a:t>회원가입그룹</a:t>
            </a:r>
            <a:r>
              <a:rPr lang="en-US" altLang="ko-KR" sz="900"/>
              <a:t>(</a:t>
            </a:r>
            <a:r>
              <a:rPr lang="ko-KR" altLang="en-US" sz="900"/>
              <a:t>코드</a:t>
            </a:r>
            <a:r>
              <a:rPr lang="en-US" altLang="ko-KR" sz="900"/>
              <a:t>)</a:t>
            </a:r>
          </a:p>
          <a:p>
            <a:r>
              <a:rPr lang="ko-KR" altLang="en-US" sz="900"/>
              <a:t>   </a:t>
            </a:r>
            <a:r>
              <a:rPr lang="en-US" altLang="ko-KR" sz="900"/>
              <a:t>1. </a:t>
            </a:r>
            <a:r>
              <a:rPr lang="ko-KR" altLang="en-US" sz="900"/>
              <a:t>이메일 가입</a:t>
            </a:r>
            <a:endParaRPr lang="en-US" altLang="ko-KR" sz="900"/>
          </a:p>
          <a:p>
            <a:r>
              <a:rPr lang="ko-KR" altLang="en-US" sz="900"/>
              <a:t>   </a:t>
            </a:r>
            <a:r>
              <a:rPr lang="en-US" altLang="ko-KR" sz="900"/>
              <a:t>2. </a:t>
            </a:r>
            <a:r>
              <a:rPr lang="ko-KR" altLang="en-US" sz="900"/>
              <a:t>카카오톡 가입</a:t>
            </a:r>
            <a:endParaRPr lang="en-US" altLang="ko-KR" sz="900"/>
          </a:p>
          <a:p>
            <a:r>
              <a:rPr lang="ko-KR" altLang="en-US" sz="900"/>
              <a:t>   </a:t>
            </a:r>
            <a:r>
              <a:rPr lang="en-US" altLang="ko-KR" sz="900"/>
              <a:t>3. </a:t>
            </a:r>
            <a:r>
              <a:rPr lang="ko-KR" altLang="en-US" sz="900"/>
              <a:t>네이버 가입</a:t>
            </a:r>
            <a:endParaRPr lang="en-US" altLang="ko-KR" sz="900"/>
          </a:p>
          <a:p>
            <a:endParaRPr lang="en-US" altLang="ko-KR" sz="900"/>
          </a:p>
          <a:p>
            <a:r>
              <a:rPr lang="en-US" altLang="ko-KR" sz="900"/>
              <a:t>- </a:t>
            </a:r>
            <a:r>
              <a:rPr lang="ko-KR" altLang="en-US" sz="900"/>
              <a:t>사용자 상태 </a:t>
            </a:r>
            <a:r>
              <a:rPr lang="en-US" altLang="ko-KR" sz="900"/>
              <a:t>: </a:t>
            </a:r>
            <a:r>
              <a:rPr lang="ko-KR" altLang="en-US" sz="900"/>
              <a:t>사용자상태그룹</a:t>
            </a:r>
            <a:r>
              <a:rPr lang="en-US" altLang="ko-KR" sz="900"/>
              <a:t>(</a:t>
            </a:r>
            <a:r>
              <a:rPr lang="ko-KR" altLang="en-US" sz="900"/>
              <a:t>코드</a:t>
            </a:r>
            <a:r>
              <a:rPr lang="en-US" altLang="ko-KR" sz="900"/>
              <a:t>)</a:t>
            </a:r>
          </a:p>
          <a:p>
            <a:r>
              <a:rPr lang="en-US" altLang="ko-KR" sz="900"/>
              <a:t>   1. </a:t>
            </a:r>
            <a:r>
              <a:rPr lang="ko-KR" altLang="en-US" sz="900"/>
              <a:t>회원</a:t>
            </a:r>
            <a:endParaRPr lang="en-US" altLang="ko-KR" sz="900"/>
          </a:p>
          <a:p>
            <a:r>
              <a:rPr lang="en-US" altLang="ko-KR" sz="900"/>
              <a:t>   2. </a:t>
            </a:r>
            <a:r>
              <a:rPr lang="ko-KR" altLang="en-US" sz="900"/>
              <a:t>신청 중</a:t>
            </a:r>
            <a:endParaRPr lang="en-US" altLang="ko-KR" sz="900"/>
          </a:p>
          <a:p>
            <a:r>
              <a:rPr lang="en-US" altLang="ko-KR" sz="900"/>
              <a:t>   3. </a:t>
            </a:r>
            <a:r>
              <a:rPr lang="ko-KR" altLang="en-US" sz="900"/>
              <a:t>회원 정지</a:t>
            </a:r>
            <a:endParaRPr lang="en-US" altLang="ko-KR" sz="900"/>
          </a:p>
          <a:p>
            <a:r>
              <a:rPr lang="en-US" altLang="ko-KR" sz="900"/>
              <a:t>   4. </a:t>
            </a:r>
            <a:r>
              <a:rPr lang="ko-KR" altLang="en-US" sz="900"/>
              <a:t>휴면 회원</a:t>
            </a:r>
            <a:endParaRPr lang="en-US" altLang="ko-KR" sz="900"/>
          </a:p>
          <a:p>
            <a:r>
              <a:rPr lang="en-US" altLang="ko-KR" sz="900"/>
              <a:t>   5. </a:t>
            </a:r>
            <a:r>
              <a:rPr lang="ko-KR" altLang="en-US" sz="900"/>
              <a:t>탈퇴 회원</a:t>
            </a:r>
            <a:endParaRPr lang="en-US" altLang="ko-KR" sz="900"/>
          </a:p>
          <a:p>
            <a:endParaRPr lang="en-US" altLang="ko-KR" sz="900"/>
          </a:p>
          <a:p>
            <a:pPr marL="171450" indent="-171450">
              <a:buFontTx/>
              <a:buChar char="-"/>
            </a:pPr>
            <a:r>
              <a:rPr lang="ko-KR" altLang="en-US" sz="900"/>
              <a:t>회원 등급 </a:t>
            </a:r>
            <a:r>
              <a:rPr lang="en-US" altLang="ko-KR" sz="900"/>
              <a:t>: </a:t>
            </a:r>
            <a:r>
              <a:rPr lang="ko-KR" altLang="en-US" sz="900"/>
              <a:t>회원등급그룹</a:t>
            </a:r>
            <a:r>
              <a:rPr lang="en-US" altLang="ko-KR" sz="900"/>
              <a:t>(</a:t>
            </a:r>
            <a:r>
              <a:rPr lang="ko-KR" altLang="en-US" sz="900"/>
              <a:t>코드</a:t>
            </a:r>
            <a:r>
              <a:rPr lang="en-US" altLang="ko-KR" sz="900"/>
              <a:t>)</a:t>
            </a:r>
          </a:p>
          <a:p>
            <a:r>
              <a:rPr lang="en-US" altLang="ko-KR" sz="900"/>
              <a:t>     1</a:t>
            </a:r>
            <a:r>
              <a:rPr lang="ko-KR" altLang="en-US" sz="900"/>
              <a:t>단계</a:t>
            </a:r>
            <a:r>
              <a:rPr lang="en-US" altLang="ko-KR" sz="900"/>
              <a:t>~10</a:t>
            </a:r>
            <a:r>
              <a:rPr lang="ko-KR" altLang="en-US" sz="900"/>
              <a:t>단계</a:t>
            </a:r>
            <a:endParaRPr lang="en-US" altLang="ko-KR" sz="900"/>
          </a:p>
          <a:p>
            <a:r>
              <a:rPr lang="en-US" altLang="ko-KR" sz="900"/>
              <a:t>*</a:t>
            </a:r>
            <a:r>
              <a:rPr lang="ko-KR" altLang="en-US" sz="900">
                <a:highlight>
                  <a:srgbClr val="FFFF00"/>
                </a:highlight>
              </a:rPr>
              <a:t>코레일유통 임직원 포함</a:t>
            </a:r>
            <a:r>
              <a:rPr lang="en-US" altLang="ko-KR" sz="900">
                <a:highlight>
                  <a:srgbClr val="FFFF00"/>
                </a:highlight>
              </a:rPr>
              <a:t>(</a:t>
            </a:r>
            <a:r>
              <a:rPr lang="ko-KR" altLang="en-US" sz="900">
                <a:highlight>
                  <a:srgbClr val="FFFF00"/>
                </a:highlight>
              </a:rPr>
              <a:t>전화번호</a:t>
            </a:r>
            <a:r>
              <a:rPr lang="en-US" altLang="ko-KR" sz="900">
                <a:highlight>
                  <a:srgbClr val="FFFF00"/>
                </a:highlight>
              </a:rPr>
              <a:t> </a:t>
            </a:r>
            <a:r>
              <a:rPr lang="ko-KR" altLang="en-US" sz="900">
                <a:highlight>
                  <a:srgbClr val="FFFF00"/>
                </a:highlight>
              </a:rPr>
              <a:t>등으로 확인</a:t>
            </a:r>
            <a:r>
              <a:rPr lang="en-US" altLang="ko-KR" sz="900">
                <a:highlight>
                  <a:srgbClr val="FFFF00"/>
                </a:highlight>
              </a:rPr>
              <a:t>)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45404C57-120A-6164-DE77-1A747D833313}"/>
              </a:ext>
            </a:extLst>
          </p:cNvPr>
          <p:cNvSpPr/>
          <p:nvPr/>
        </p:nvSpPr>
        <p:spPr>
          <a:xfrm>
            <a:off x="1523490" y="3954320"/>
            <a:ext cx="3182033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>
                <a:solidFill>
                  <a:schemeClr val="tx1"/>
                </a:solidFill>
              </a:rPr>
              <a:t>1999-11-20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8CC0FAF7-1078-95A5-52AE-91D3DF708EA5}"/>
              </a:ext>
            </a:extLst>
          </p:cNvPr>
          <p:cNvSpPr/>
          <p:nvPr/>
        </p:nvSpPr>
        <p:spPr>
          <a:xfrm>
            <a:off x="1525761" y="4317973"/>
            <a:ext cx="3182033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>
                <a:solidFill>
                  <a:schemeClr val="tx1"/>
                </a:solidFill>
              </a:rPr>
              <a:t>서울특별시 강남구 </a:t>
            </a:r>
            <a:r>
              <a:rPr lang="en-US" altLang="ko-KR" sz="800">
                <a:solidFill>
                  <a:schemeClr val="tx1"/>
                </a:solidFill>
              </a:rPr>
              <a:t>100-1</a:t>
            </a:r>
            <a:endParaRPr lang="ko-KR" altLang="en-US" sz="8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5183764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82422397"/>
              </p:ext>
            </p:extLst>
          </p:nvPr>
        </p:nvGraphicFramePr>
        <p:xfrm>
          <a:off x="7794170" y="725881"/>
          <a:ext cx="4397830" cy="16459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사용자 정보 상세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일 최대 적립을 넘는지 관리자가 확인하기 위한 영역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사용자의 적립 현황을 안내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동의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비동의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03435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탈퇴한 경우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탈퇴 사유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1297546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저장하기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10391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</a:t>
                      </a: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닫기인 경우에도 변경된 내용이 있으면 저장 팝업 띄우기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8310179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38484744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사용자 회원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사용자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AD-02-0003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19</a:t>
            </a:fld>
            <a:endParaRPr lang="ko-KR" altLang="en-US"/>
          </a:p>
        </p:txBody>
      </p:sp>
      <p:sp>
        <p:nvSpPr>
          <p:cNvPr id="209" name="직사각형 208">
            <a:extLst>
              <a:ext uri="{FF2B5EF4-FFF2-40B4-BE49-F238E27FC236}">
                <a16:creationId xmlns:a16="http://schemas.microsoft.com/office/drawing/2014/main" id="{878ED535-8B57-5BBE-D0DD-1A542F74B7F4}"/>
              </a:ext>
            </a:extLst>
          </p:cNvPr>
          <p:cNvSpPr/>
          <p:nvPr/>
        </p:nvSpPr>
        <p:spPr>
          <a:xfrm>
            <a:off x="0" y="474961"/>
            <a:ext cx="7794168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28" name="사각형: 둥근 모서리 27">
            <a:extLst>
              <a:ext uri="{FF2B5EF4-FFF2-40B4-BE49-F238E27FC236}">
                <a16:creationId xmlns:a16="http://schemas.microsoft.com/office/drawing/2014/main" id="{DFEAC8FB-E521-4A1F-2460-503BF1DBB56E}"/>
              </a:ext>
            </a:extLst>
          </p:cNvPr>
          <p:cNvSpPr/>
          <p:nvPr/>
        </p:nvSpPr>
        <p:spPr>
          <a:xfrm>
            <a:off x="1517920" y="1912131"/>
            <a:ext cx="3182033" cy="220184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>
                <a:solidFill>
                  <a:schemeClr val="tx1"/>
                </a:solidFill>
              </a:rPr>
              <a:t>3,000</a:t>
            </a:r>
            <a:r>
              <a:rPr lang="ko-KR" altLang="en-US" sz="800">
                <a:solidFill>
                  <a:schemeClr val="tx1"/>
                </a:solidFill>
              </a:rPr>
              <a:t>원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52556CCF-AC8E-E7D9-039C-363E878B5E8E}"/>
              </a:ext>
            </a:extLst>
          </p:cNvPr>
          <p:cNvSpPr txBox="1"/>
          <p:nvPr/>
        </p:nvSpPr>
        <p:spPr>
          <a:xfrm>
            <a:off x="531019" y="1343612"/>
            <a:ext cx="941843" cy="39465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/>
              <a:t>포인트 적립</a:t>
            </a: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현황</a:t>
            </a:r>
            <a:r>
              <a:rPr lang="en-US" altLang="ko-KR" sz="800"/>
              <a:t>(</a:t>
            </a:r>
            <a:r>
              <a:rPr lang="ko-KR" altLang="en-US" sz="800"/>
              <a:t>일</a:t>
            </a:r>
            <a:r>
              <a:rPr lang="en-US" altLang="ko-KR" sz="800"/>
              <a:t>)</a:t>
            </a:r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보유 포인트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보유 적립금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관심역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관심역</a:t>
            </a: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알림 수신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탈퇴 사유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이메일 수신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en-US" altLang="ko-KR" sz="800"/>
              <a:t>SMS </a:t>
            </a:r>
            <a:r>
              <a:rPr lang="ko-KR" altLang="en-US" sz="800"/>
              <a:t>수신</a:t>
            </a:r>
          </a:p>
        </p:txBody>
      </p:sp>
      <p:sp>
        <p:nvSpPr>
          <p:cNvPr id="31" name="사각형: 둥근 모서리 30">
            <a:extLst>
              <a:ext uri="{FF2B5EF4-FFF2-40B4-BE49-F238E27FC236}">
                <a16:creationId xmlns:a16="http://schemas.microsoft.com/office/drawing/2014/main" id="{202E7D5D-0789-9C95-CBB0-D69AF5A66894}"/>
              </a:ext>
            </a:extLst>
          </p:cNvPr>
          <p:cNvSpPr/>
          <p:nvPr/>
        </p:nvSpPr>
        <p:spPr>
          <a:xfrm>
            <a:off x="1517920" y="1444472"/>
            <a:ext cx="3182033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>
                <a:solidFill>
                  <a:schemeClr val="tx1"/>
                </a:solidFill>
              </a:rPr>
              <a:t>30</a:t>
            </a:r>
            <a:r>
              <a:rPr lang="ko-KR" altLang="en-US" sz="800">
                <a:solidFill>
                  <a:schemeClr val="tx1"/>
                </a:solidFill>
              </a:rPr>
              <a:t>원</a:t>
            </a:r>
          </a:p>
        </p:txBody>
      </p:sp>
      <p:grpSp>
        <p:nvGrpSpPr>
          <p:cNvPr id="32" name="그룹 31">
            <a:extLst>
              <a:ext uri="{FF2B5EF4-FFF2-40B4-BE49-F238E27FC236}">
                <a16:creationId xmlns:a16="http://schemas.microsoft.com/office/drawing/2014/main" id="{817122D1-C8C9-3E9E-B7CE-66DEF06F1AD8}"/>
              </a:ext>
            </a:extLst>
          </p:cNvPr>
          <p:cNvGrpSpPr/>
          <p:nvPr/>
        </p:nvGrpSpPr>
        <p:grpSpPr>
          <a:xfrm>
            <a:off x="1266736" y="1427094"/>
            <a:ext cx="278496" cy="200053"/>
            <a:chOff x="1014019" y="2643309"/>
            <a:chExt cx="278496" cy="200053"/>
          </a:xfrm>
        </p:grpSpPr>
        <p:sp>
          <p:nvSpPr>
            <p:cNvPr id="33" name="이등변 삼각형 32">
              <a:extLst>
                <a:ext uri="{FF2B5EF4-FFF2-40B4-BE49-F238E27FC236}">
                  <a16:creationId xmlns:a16="http://schemas.microsoft.com/office/drawing/2014/main" id="{4EA4DBA5-7199-A3DE-7C59-2581EDD239E3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8" name="그룹 37">
              <a:extLst>
                <a:ext uri="{FF2B5EF4-FFF2-40B4-BE49-F238E27FC236}">
                  <a16:creationId xmlns:a16="http://schemas.microsoft.com/office/drawing/2014/main" id="{A1E289CE-1351-C14D-5669-6A2AC6C94B95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39" name="Oval 593">
                <a:extLst>
                  <a:ext uri="{FF2B5EF4-FFF2-40B4-BE49-F238E27FC236}">
                    <a16:creationId xmlns:a16="http://schemas.microsoft.com/office/drawing/2014/main" id="{006EEBEA-000A-2D3B-86E9-E1A6D64145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0" name="TextBox 14">
                <a:extLst>
                  <a:ext uri="{FF2B5EF4-FFF2-40B4-BE49-F238E27FC236}">
                    <a16:creationId xmlns:a16="http://schemas.microsoft.com/office/drawing/2014/main" id="{615D9322-6420-0BAF-A6E2-369DD7E638A1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42" name="사각형: 둥근 모서리 41">
            <a:extLst>
              <a:ext uri="{FF2B5EF4-FFF2-40B4-BE49-F238E27FC236}">
                <a16:creationId xmlns:a16="http://schemas.microsoft.com/office/drawing/2014/main" id="{672D609C-BC55-F030-1A6C-DDBAE4C27C13}"/>
              </a:ext>
            </a:extLst>
          </p:cNvPr>
          <p:cNvSpPr/>
          <p:nvPr/>
        </p:nvSpPr>
        <p:spPr>
          <a:xfrm>
            <a:off x="1517920" y="2660765"/>
            <a:ext cx="3182033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>
                <a:solidFill>
                  <a:schemeClr val="tx1"/>
                </a:solidFill>
              </a:rPr>
              <a:t>서울역</a:t>
            </a:r>
            <a:r>
              <a:rPr lang="en-US" altLang="ko-KR" sz="800">
                <a:solidFill>
                  <a:schemeClr val="tx1"/>
                </a:solidFill>
              </a:rPr>
              <a:t>, </a:t>
            </a:r>
            <a:r>
              <a:rPr lang="ko-KR" altLang="en-US" sz="800">
                <a:solidFill>
                  <a:schemeClr val="tx1"/>
                </a:solidFill>
              </a:rPr>
              <a:t>수원역</a:t>
            </a:r>
            <a:r>
              <a:rPr lang="en-US" altLang="ko-KR" sz="800">
                <a:solidFill>
                  <a:schemeClr val="tx1"/>
                </a:solidFill>
              </a:rPr>
              <a:t>, </a:t>
            </a:r>
            <a:r>
              <a:rPr lang="ko-KR" altLang="en-US" sz="800">
                <a:solidFill>
                  <a:schemeClr val="tx1"/>
                </a:solidFill>
              </a:rPr>
              <a:t>강남역</a:t>
            </a:r>
          </a:p>
        </p:txBody>
      </p:sp>
      <p:sp>
        <p:nvSpPr>
          <p:cNvPr id="47" name="사각형: 둥근 모서리 46">
            <a:extLst>
              <a:ext uri="{FF2B5EF4-FFF2-40B4-BE49-F238E27FC236}">
                <a16:creationId xmlns:a16="http://schemas.microsoft.com/office/drawing/2014/main" id="{6245DD69-12EF-12B2-ACF7-0FBA15047B4E}"/>
              </a:ext>
            </a:extLst>
          </p:cNvPr>
          <p:cNvSpPr/>
          <p:nvPr/>
        </p:nvSpPr>
        <p:spPr>
          <a:xfrm>
            <a:off x="1509047" y="3099971"/>
            <a:ext cx="3182033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>
                <a:solidFill>
                  <a:schemeClr val="tx1"/>
                </a:solidFill>
              </a:rPr>
              <a:t>동의</a:t>
            </a:r>
          </a:p>
        </p:txBody>
      </p:sp>
      <p:grpSp>
        <p:nvGrpSpPr>
          <p:cNvPr id="50" name="그룹 49">
            <a:extLst>
              <a:ext uri="{FF2B5EF4-FFF2-40B4-BE49-F238E27FC236}">
                <a16:creationId xmlns:a16="http://schemas.microsoft.com/office/drawing/2014/main" id="{0A80E120-91DB-D74C-62B4-94BCD7237840}"/>
              </a:ext>
            </a:extLst>
          </p:cNvPr>
          <p:cNvGrpSpPr/>
          <p:nvPr/>
        </p:nvGrpSpPr>
        <p:grpSpPr>
          <a:xfrm>
            <a:off x="1266736" y="3115537"/>
            <a:ext cx="278496" cy="200053"/>
            <a:chOff x="1014019" y="2643309"/>
            <a:chExt cx="278496" cy="200053"/>
          </a:xfrm>
        </p:grpSpPr>
        <p:sp>
          <p:nvSpPr>
            <p:cNvPr id="51" name="이등변 삼각형 50">
              <a:extLst>
                <a:ext uri="{FF2B5EF4-FFF2-40B4-BE49-F238E27FC236}">
                  <a16:creationId xmlns:a16="http://schemas.microsoft.com/office/drawing/2014/main" id="{EA4E5F31-3324-770C-D36E-8BCE219FF9F5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2" name="그룹 51">
              <a:extLst>
                <a:ext uri="{FF2B5EF4-FFF2-40B4-BE49-F238E27FC236}">
                  <a16:creationId xmlns:a16="http://schemas.microsoft.com/office/drawing/2014/main" id="{7C2B5036-7566-D0C5-52A0-EA179CA3CB5D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53" name="Oval 593">
                <a:extLst>
                  <a:ext uri="{FF2B5EF4-FFF2-40B4-BE49-F238E27FC236}">
                    <a16:creationId xmlns:a16="http://schemas.microsoft.com/office/drawing/2014/main" id="{382D30B1-8940-CCFF-A95D-EB669D56B4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4" name="TextBox 14">
                <a:extLst>
                  <a:ext uri="{FF2B5EF4-FFF2-40B4-BE49-F238E27FC236}">
                    <a16:creationId xmlns:a16="http://schemas.microsoft.com/office/drawing/2014/main" id="{229E87BA-08B6-E6F1-4C2C-42669281AEA9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55" name="사각형: 둥근 모서리 54">
            <a:extLst>
              <a:ext uri="{FF2B5EF4-FFF2-40B4-BE49-F238E27FC236}">
                <a16:creationId xmlns:a16="http://schemas.microsoft.com/office/drawing/2014/main" id="{16F251E3-AFE6-EECF-DB7C-5AB37088CAE5}"/>
              </a:ext>
            </a:extLst>
          </p:cNvPr>
          <p:cNvSpPr/>
          <p:nvPr/>
        </p:nvSpPr>
        <p:spPr>
          <a:xfrm>
            <a:off x="1499522" y="3586321"/>
            <a:ext cx="3182033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>
                <a:solidFill>
                  <a:schemeClr val="tx1"/>
                </a:solidFill>
              </a:rPr>
              <a:t>선택 사유</a:t>
            </a:r>
          </a:p>
        </p:txBody>
      </p:sp>
      <p:sp>
        <p:nvSpPr>
          <p:cNvPr id="56" name="사각형: 둥근 모서리 55">
            <a:extLst>
              <a:ext uri="{FF2B5EF4-FFF2-40B4-BE49-F238E27FC236}">
                <a16:creationId xmlns:a16="http://schemas.microsoft.com/office/drawing/2014/main" id="{930A04A1-E8F9-54E1-C6AE-133427FBB244}"/>
              </a:ext>
            </a:extLst>
          </p:cNvPr>
          <p:cNvSpPr/>
          <p:nvPr/>
        </p:nvSpPr>
        <p:spPr>
          <a:xfrm>
            <a:off x="1499522" y="3862382"/>
            <a:ext cx="3182033" cy="629472"/>
          </a:xfrm>
          <a:prstGeom prst="roundRect">
            <a:avLst>
              <a:gd name="adj" fmla="val 9858"/>
            </a:avLst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>
                <a:solidFill>
                  <a:schemeClr val="tx1"/>
                </a:solidFill>
              </a:rPr>
              <a:t>입력 사유</a:t>
            </a:r>
          </a:p>
        </p:txBody>
      </p:sp>
      <p:sp>
        <p:nvSpPr>
          <p:cNvPr id="57" name="사각형: 둥근 모서리 56">
            <a:extLst>
              <a:ext uri="{FF2B5EF4-FFF2-40B4-BE49-F238E27FC236}">
                <a16:creationId xmlns:a16="http://schemas.microsoft.com/office/drawing/2014/main" id="{2B0567BC-6946-E14D-D15B-992D3B3EFF1E}"/>
              </a:ext>
            </a:extLst>
          </p:cNvPr>
          <p:cNvSpPr/>
          <p:nvPr/>
        </p:nvSpPr>
        <p:spPr>
          <a:xfrm>
            <a:off x="5391955" y="2570120"/>
            <a:ext cx="1710216" cy="815464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>
                <a:solidFill>
                  <a:schemeClr val="tx1"/>
                </a:solidFill>
              </a:rPr>
              <a:t>사용법이 어려움</a:t>
            </a:r>
            <a:endParaRPr lang="en-US" altLang="ko-KR" sz="800">
              <a:solidFill>
                <a:schemeClr val="tx1"/>
              </a:solidFill>
            </a:endParaRPr>
          </a:p>
          <a:p>
            <a:r>
              <a:rPr lang="ko-KR" altLang="en-US" sz="800">
                <a:solidFill>
                  <a:schemeClr val="tx1"/>
                </a:solidFill>
              </a:rPr>
              <a:t>서비스 불만</a:t>
            </a:r>
            <a:endParaRPr lang="en-US" altLang="ko-KR" sz="800">
              <a:solidFill>
                <a:schemeClr val="tx1"/>
              </a:solidFill>
            </a:endParaRPr>
          </a:p>
          <a:p>
            <a:r>
              <a:rPr lang="ko-KR" altLang="en-US" sz="800">
                <a:solidFill>
                  <a:schemeClr val="tx1"/>
                </a:solidFill>
              </a:rPr>
              <a:t>앱 사용빈도 낮음</a:t>
            </a:r>
            <a:endParaRPr lang="en-US" altLang="ko-KR" sz="800">
              <a:solidFill>
                <a:schemeClr val="tx1"/>
              </a:solidFill>
            </a:endParaRPr>
          </a:p>
          <a:p>
            <a:r>
              <a:rPr lang="ko-KR" altLang="en-US" sz="800">
                <a:solidFill>
                  <a:schemeClr val="tx1"/>
                </a:solidFill>
              </a:rPr>
              <a:t>개인정보 유출 우려</a:t>
            </a:r>
            <a:endParaRPr lang="en-US" altLang="ko-KR" sz="800">
              <a:solidFill>
                <a:schemeClr val="tx1"/>
              </a:solidFill>
            </a:endParaRPr>
          </a:p>
          <a:p>
            <a:r>
              <a:rPr lang="ko-KR" altLang="en-US" sz="800">
                <a:solidFill>
                  <a:schemeClr val="tx1"/>
                </a:solidFill>
              </a:rPr>
              <a:t>기타</a:t>
            </a:r>
          </a:p>
        </p:txBody>
      </p:sp>
      <p:cxnSp>
        <p:nvCxnSpPr>
          <p:cNvPr id="58" name="직선 화살표 연결선 57">
            <a:extLst>
              <a:ext uri="{FF2B5EF4-FFF2-40B4-BE49-F238E27FC236}">
                <a16:creationId xmlns:a16="http://schemas.microsoft.com/office/drawing/2014/main" id="{2491B791-540E-38B9-FD4E-AC00DA51851F}"/>
              </a:ext>
            </a:extLst>
          </p:cNvPr>
          <p:cNvCxnSpPr>
            <a:cxnSpLocks/>
            <a:stCxn id="55" idx="3"/>
          </p:cNvCxnSpPr>
          <p:nvPr/>
        </p:nvCxnSpPr>
        <p:spPr>
          <a:xfrm flipV="1">
            <a:off x="4681555" y="3312106"/>
            <a:ext cx="710397" cy="38430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pic>
        <p:nvPicPr>
          <p:cNvPr id="62" name="그림 61">
            <a:extLst>
              <a:ext uri="{FF2B5EF4-FFF2-40B4-BE49-F238E27FC236}">
                <a16:creationId xmlns:a16="http://schemas.microsoft.com/office/drawing/2014/main" id="{E04AC9A5-B742-16C5-6668-E887032F778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950663" y="2890280"/>
            <a:ext cx="2652431" cy="3132075"/>
          </a:xfrm>
          <a:prstGeom prst="rect">
            <a:avLst/>
          </a:prstGeom>
        </p:spPr>
      </p:pic>
      <p:grpSp>
        <p:nvGrpSpPr>
          <p:cNvPr id="63" name="그룹 62">
            <a:extLst>
              <a:ext uri="{FF2B5EF4-FFF2-40B4-BE49-F238E27FC236}">
                <a16:creationId xmlns:a16="http://schemas.microsoft.com/office/drawing/2014/main" id="{9AFCAC47-8EA4-031A-5869-9D48BC8C4DEA}"/>
              </a:ext>
            </a:extLst>
          </p:cNvPr>
          <p:cNvGrpSpPr/>
          <p:nvPr/>
        </p:nvGrpSpPr>
        <p:grpSpPr>
          <a:xfrm>
            <a:off x="1266736" y="3601535"/>
            <a:ext cx="278496" cy="200053"/>
            <a:chOff x="1014019" y="2643309"/>
            <a:chExt cx="278496" cy="200053"/>
          </a:xfrm>
        </p:grpSpPr>
        <p:sp>
          <p:nvSpPr>
            <p:cNvPr id="128" name="이등변 삼각형 127">
              <a:extLst>
                <a:ext uri="{FF2B5EF4-FFF2-40B4-BE49-F238E27FC236}">
                  <a16:creationId xmlns:a16="http://schemas.microsoft.com/office/drawing/2014/main" id="{1B71EB97-C901-EC2A-18AA-DA3EDB92AEC7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29" name="그룹 128">
              <a:extLst>
                <a:ext uri="{FF2B5EF4-FFF2-40B4-BE49-F238E27FC236}">
                  <a16:creationId xmlns:a16="http://schemas.microsoft.com/office/drawing/2014/main" id="{6F9772D9-E27B-95DE-6CAF-9E8E583675A1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30" name="Oval 593">
                <a:extLst>
                  <a:ext uri="{FF2B5EF4-FFF2-40B4-BE49-F238E27FC236}">
                    <a16:creationId xmlns:a16="http://schemas.microsoft.com/office/drawing/2014/main" id="{6C4CA816-922E-26C6-D7D5-6008953B7F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31" name="TextBox 14">
                <a:extLst>
                  <a:ext uri="{FF2B5EF4-FFF2-40B4-BE49-F238E27FC236}">
                    <a16:creationId xmlns:a16="http://schemas.microsoft.com/office/drawing/2014/main" id="{F852A71E-A2B7-FFBD-0A95-669395B4B5A3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32" name="사각형: 둥근 모서리 131">
            <a:extLst>
              <a:ext uri="{FF2B5EF4-FFF2-40B4-BE49-F238E27FC236}">
                <a16:creationId xmlns:a16="http://schemas.microsoft.com/office/drawing/2014/main" id="{6CBD7ACD-A652-4E01-CE5C-5DFAF9E8DBFE}"/>
              </a:ext>
            </a:extLst>
          </p:cNvPr>
          <p:cNvSpPr/>
          <p:nvPr/>
        </p:nvSpPr>
        <p:spPr>
          <a:xfrm>
            <a:off x="1498870" y="4691221"/>
            <a:ext cx="3182033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>
                <a:solidFill>
                  <a:schemeClr val="tx1"/>
                </a:solidFill>
              </a:rPr>
              <a:t>수신 </a:t>
            </a:r>
            <a:r>
              <a:rPr lang="en-US" altLang="ko-KR" sz="800">
                <a:solidFill>
                  <a:schemeClr val="tx1"/>
                </a:solidFill>
              </a:rPr>
              <a:t>(</a:t>
            </a:r>
            <a:r>
              <a:rPr lang="ko-KR" altLang="en-US" sz="800">
                <a:solidFill>
                  <a:schemeClr val="tx1"/>
                </a:solidFill>
              </a:rPr>
              <a:t>최종 수정일 </a:t>
            </a:r>
            <a:r>
              <a:rPr lang="en-US" altLang="ko-KR" sz="800">
                <a:solidFill>
                  <a:schemeClr val="tx1"/>
                </a:solidFill>
              </a:rPr>
              <a:t>: 2023-04-24)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33" name="사각형: 둥근 모서리 132">
            <a:extLst>
              <a:ext uri="{FF2B5EF4-FFF2-40B4-BE49-F238E27FC236}">
                <a16:creationId xmlns:a16="http://schemas.microsoft.com/office/drawing/2014/main" id="{67FB5D87-BBA3-E09D-60B6-7835E5CC042A}"/>
              </a:ext>
            </a:extLst>
          </p:cNvPr>
          <p:cNvSpPr/>
          <p:nvPr/>
        </p:nvSpPr>
        <p:spPr>
          <a:xfrm>
            <a:off x="1498870" y="5033601"/>
            <a:ext cx="3182033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>
                <a:solidFill>
                  <a:schemeClr val="tx1"/>
                </a:solidFill>
              </a:rPr>
              <a:t>미수신 </a:t>
            </a:r>
            <a:r>
              <a:rPr lang="en-US" altLang="ko-KR" sz="800">
                <a:solidFill>
                  <a:schemeClr val="tx1"/>
                </a:solidFill>
              </a:rPr>
              <a:t>(</a:t>
            </a:r>
            <a:r>
              <a:rPr lang="ko-KR" altLang="en-US" sz="800">
                <a:solidFill>
                  <a:schemeClr val="tx1"/>
                </a:solidFill>
              </a:rPr>
              <a:t>최종 수정일 </a:t>
            </a:r>
            <a:r>
              <a:rPr lang="en-US" altLang="ko-KR" sz="800">
                <a:solidFill>
                  <a:schemeClr val="tx1"/>
                </a:solidFill>
              </a:rPr>
              <a:t>: 2023-04-24)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34" name="사각형: 둥근 모서리 133">
            <a:extLst>
              <a:ext uri="{FF2B5EF4-FFF2-40B4-BE49-F238E27FC236}">
                <a16:creationId xmlns:a16="http://schemas.microsoft.com/office/drawing/2014/main" id="{538696DD-2EF3-ADA0-8D6E-BA6850FBB646}"/>
              </a:ext>
            </a:extLst>
          </p:cNvPr>
          <p:cNvSpPr/>
          <p:nvPr/>
        </p:nvSpPr>
        <p:spPr>
          <a:xfrm>
            <a:off x="4793468" y="5331985"/>
            <a:ext cx="516504" cy="220184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>
                <a:solidFill>
                  <a:schemeClr val="tx1"/>
                </a:solidFill>
              </a:rPr>
              <a:t> 저장</a:t>
            </a:r>
            <a:endParaRPr lang="ko-KR" altLang="en-US" sz="800" b="1">
              <a:solidFill>
                <a:schemeClr val="tx1"/>
              </a:solidFill>
            </a:endParaRPr>
          </a:p>
        </p:txBody>
      </p:sp>
      <p:sp>
        <p:nvSpPr>
          <p:cNvPr id="141" name="사각형: 둥근 모서리 140">
            <a:extLst>
              <a:ext uri="{FF2B5EF4-FFF2-40B4-BE49-F238E27FC236}">
                <a16:creationId xmlns:a16="http://schemas.microsoft.com/office/drawing/2014/main" id="{2656FD67-8740-6C2A-F930-A03BA3FD0922}"/>
              </a:ext>
            </a:extLst>
          </p:cNvPr>
          <p:cNvSpPr/>
          <p:nvPr/>
        </p:nvSpPr>
        <p:spPr>
          <a:xfrm>
            <a:off x="5400701" y="5331985"/>
            <a:ext cx="516504" cy="220184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>
                <a:solidFill>
                  <a:schemeClr val="tx1"/>
                </a:solidFill>
              </a:rPr>
              <a:t>닫기</a:t>
            </a:r>
          </a:p>
        </p:txBody>
      </p:sp>
      <p:grpSp>
        <p:nvGrpSpPr>
          <p:cNvPr id="142" name="그룹 141">
            <a:extLst>
              <a:ext uri="{FF2B5EF4-FFF2-40B4-BE49-F238E27FC236}">
                <a16:creationId xmlns:a16="http://schemas.microsoft.com/office/drawing/2014/main" id="{CB78F1E1-1153-DC1D-50AF-C46EDEEAC0F5}"/>
              </a:ext>
            </a:extLst>
          </p:cNvPr>
          <p:cNvGrpSpPr/>
          <p:nvPr/>
        </p:nvGrpSpPr>
        <p:grpSpPr>
          <a:xfrm>
            <a:off x="4933382" y="5094198"/>
            <a:ext cx="236675" cy="246760"/>
            <a:chOff x="1098607" y="3056422"/>
            <a:chExt cx="244417" cy="258694"/>
          </a:xfrm>
        </p:grpSpPr>
        <p:sp>
          <p:nvSpPr>
            <p:cNvPr id="143" name="이등변 삼각형 142">
              <a:extLst>
                <a:ext uri="{FF2B5EF4-FFF2-40B4-BE49-F238E27FC236}">
                  <a16:creationId xmlns:a16="http://schemas.microsoft.com/office/drawing/2014/main" id="{40A79F9B-B11C-7AFE-B29B-8299540E765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800">
                <a:solidFill>
                  <a:prstClr val="white"/>
                </a:solidFill>
              </a:endParaRPr>
            </a:p>
          </p:txBody>
        </p:sp>
        <p:grpSp>
          <p:nvGrpSpPr>
            <p:cNvPr id="144" name="그룹 143">
              <a:extLst>
                <a:ext uri="{FF2B5EF4-FFF2-40B4-BE49-F238E27FC236}">
                  <a16:creationId xmlns:a16="http://schemas.microsoft.com/office/drawing/2014/main" id="{71AE8F1D-EAE9-A3B9-B894-17D295C6703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45" name="Oval 593">
                <a:extLst>
                  <a:ext uri="{FF2B5EF4-FFF2-40B4-BE49-F238E27FC236}">
                    <a16:creationId xmlns:a16="http://schemas.microsoft.com/office/drawing/2014/main" id="{AEB9EA20-1173-E489-8592-A31A6AC25D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7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6" name="TextBox 14">
                <a:extLst>
                  <a:ext uri="{FF2B5EF4-FFF2-40B4-BE49-F238E27FC236}">
                    <a16:creationId xmlns:a16="http://schemas.microsoft.com/office/drawing/2014/main" id="{370F50A9-21BE-2B15-A4DE-28B5F2E3391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6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6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55" name="그룹 154">
            <a:extLst>
              <a:ext uri="{FF2B5EF4-FFF2-40B4-BE49-F238E27FC236}">
                <a16:creationId xmlns:a16="http://schemas.microsoft.com/office/drawing/2014/main" id="{B99B8BA6-65FB-2B4E-6628-F2C1948365A6}"/>
              </a:ext>
            </a:extLst>
          </p:cNvPr>
          <p:cNvGrpSpPr/>
          <p:nvPr/>
        </p:nvGrpSpPr>
        <p:grpSpPr>
          <a:xfrm>
            <a:off x="5545364" y="5094199"/>
            <a:ext cx="236675" cy="246760"/>
            <a:chOff x="1098607" y="3056422"/>
            <a:chExt cx="244417" cy="258694"/>
          </a:xfrm>
        </p:grpSpPr>
        <p:sp>
          <p:nvSpPr>
            <p:cNvPr id="156" name="이등변 삼각형 155">
              <a:extLst>
                <a:ext uri="{FF2B5EF4-FFF2-40B4-BE49-F238E27FC236}">
                  <a16:creationId xmlns:a16="http://schemas.microsoft.com/office/drawing/2014/main" id="{9EDF21F7-1CA1-C46D-A691-1BF24713C89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800">
                <a:solidFill>
                  <a:prstClr val="white"/>
                </a:solidFill>
              </a:endParaRPr>
            </a:p>
          </p:txBody>
        </p:sp>
        <p:grpSp>
          <p:nvGrpSpPr>
            <p:cNvPr id="157" name="그룹 156">
              <a:extLst>
                <a:ext uri="{FF2B5EF4-FFF2-40B4-BE49-F238E27FC236}">
                  <a16:creationId xmlns:a16="http://schemas.microsoft.com/office/drawing/2014/main" id="{D6BEB569-0442-D2C6-EE24-702D25A0FD7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8" name="Oval 593">
                <a:extLst>
                  <a:ext uri="{FF2B5EF4-FFF2-40B4-BE49-F238E27FC236}">
                    <a16:creationId xmlns:a16="http://schemas.microsoft.com/office/drawing/2014/main" id="{A3533FB1-078A-7807-A815-1FFE05C3EB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7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9" name="TextBox 14">
                <a:extLst>
                  <a:ext uri="{FF2B5EF4-FFF2-40B4-BE49-F238E27FC236}">
                    <a16:creationId xmlns:a16="http://schemas.microsoft.com/office/drawing/2014/main" id="{69F27B9F-BA85-CA41-B279-8C7CE3B1C96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6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6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" name="사각형: 둥근 모서리 1">
            <a:extLst>
              <a:ext uri="{FF2B5EF4-FFF2-40B4-BE49-F238E27FC236}">
                <a16:creationId xmlns:a16="http://schemas.microsoft.com/office/drawing/2014/main" id="{CB093BD0-6C44-5DC4-1E38-51587DA2F171}"/>
              </a:ext>
            </a:extLst>
          </p:cNvPr>
          <p:cNvSpPr/>
          <p:nvPr/>
        </p:nvSpPr>
        <p:spPr>
          <a:xfrm>
            <a:off x="1509047" y="2291390"/>
            <a:ext cx="3182033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>
                <a:solidFill>
                  <a:schemeClr val="tx1"/>
                </a:solidFill>
              </a:rPr>
              <a:t>0</a:t>
            </a:r>
            <a:r>
              <a:rPr lang="ko-KR" altLang="en-US" sz="800">
                <a:solidFill>
                  <a:schemeClr val="tx1"/>
                </a:solidFill>
              </a:rPr>
              <a:t>원</a:t>
            </a:r>
          </a:p>
        </p:txBody>
      </p:sp>
    </p:spTree>
    <p:extLst>
      <p:ext uri="{BB962C8B-B14F-4D97-AF65-F5344CB8AC3E}">
        <p14:creationId xmlns:p14="http://schemas.microsoft.com/office/powerpoint/2010/main" val="212382681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사각형: 둥근 모서리 3">
            <a:extLst>
              <a:ext uri="{FF2B5EF4-FFF2-40B4-BE49-F238E27FC236}">
                <a16:creationId xmlns:a16="http://schemas.microsoft.com/office/drawing/2014/main" id="{FA8A0332-7990-7ABB-CDF4-E84EC687D1AB}"/>
              </a:ext>
            </a:extLst>
          </p:cNvPr>
          <p:cNvSpPr/>
          <p:nvPr/>
        </p:nvSpPr>
        <p:spPr>
          <a:xfrm>
            <a:off x="-101600" y="289931"/>
            <a:ext cx="8258628" cy="523220"/>
          </a:xfrm>
          <a:prstGeom prst="roundRect">
            <a:avLst/>
          </a:pr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accent6">
                  <a:lumMod val="50000"/>
                </a:schemeClr>
              </a:solidFill>
            </a:endParaRPr>
          </a:p>
        </p:txBody>
      </p:sp>
      <p:sp>
        <p:nvSpPr>
          <p:cNvPr id="5" name="사각형: 둥근 모서리 4">
            <a:extLst>
              <a:ext uri="{FF2B5EF4-FFF2-40B4-BE49-F238E27FC236}">
                <a16:creationId xmlns:a16="http://schemas.microsoft.com/office/drawing/2014/main" id="{A148757F-F0B4-7A28-9D28-20AFE57EE3DE}"/>
              </a:ext>
            </a:extLst>
          </p:cNvPr>
          <p:cNvSpPr/>
          <p:nvPr/>
        </p:nvSpPr>
        <p:spPr>
          <a:xfrm>
            <a:off x="8316686" y="289931"/>
            <a:ext cx="3966029" cy="523219"/>
          </a:xfrm>
          <a:prstGeom prst="roundRect">
            <a:avLst/>
          </a:prstGeom>
          <a:solidFill>
            <a:srgbClr val="D9D9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9AA00AE-7983-6616-6853-2D248641A81E}"/>
              </a:ext>
            </a:extLst>
          </p:cNvPr>
          <p:cNvSpPr txBox="1"/>
          <p:nvPr/>
        </p:nvSpPr>
        <p:spPr>
          <a:xfrm>
            <a:off x="199571" y="346802"/>
            <a:ext cx="365760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2000" b="1">
                <a:solidFill>
                  <a:schemeClr val="bg1"/>
                </a:solidFill>
                <a:latin typeface="+mj-ea"/>
                <a:ea typeface="+mj-ea"/>
              </a:rPr>
              <a:t>History</a:t>
            </a:r>
            <a:endParaRPr lang="ko-KR" altLang="en-US" sz="2000"/>
          </a:p>
        </p:txBody>
      </p:sp>
      <p:graphicFrame>
        <p:nvGraphicFramePr>
          <p:cNvPr id="7" name="Group 181">
            <a:extLst>
              <a:ext uri="{FF2B5EF4-FFF2-40B4-BE49-F238E27FC236}">
                <a16:creationId xmlns:a16="http://schemas.microsoft.com/office/drawing/2014/main" id="{9213DDF7-790C-5151-733D-C6167DE0370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3577966"/>
              </p:ext>
            </p:extLst>
          </p:nvPr>
        </p:nvGraphicFramePr>
        <p:xfrm>
          <a:off x="506526" y="1205283"/>
          <a:ext cx="11178948" cy="4088853"/>
        </p:xfrm>
        <a:graphic>
          <a:graphicData uri="http://schemas.openxmlformats.org/drawingml/2006/table">
            <a:tbl>
              <a:tblPr/>
              <a:tblGrid>
                <a:gridCol w="14206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4847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0385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0601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61921">
                <a:tc gridSpan="4"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변   경   관   리</a:t>
                      </a:r>
                    </a:p>
                  </a:txBody>
                  <a:tcPr marL="90535" marR="90535" marT="33842" marB="33842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2353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작업일자</a:t>
                      </a:r>
                    </a:p>
                  </a:txBody>
                  <a:tcPr marL="78753" marR="78753" marT="33842" marB="33842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내     역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버전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작성자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2023.03.14.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최초 작성</a:t>
                      </a: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1.0</a:t>
                      </a:r>
                      <a:endParaRPr kumimoji="1" 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  <a:endParaRPr kumimoji="1" 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2023.03.15.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목차 수정 및 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[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온라인몰 관리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]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내용 추가 작성</a:t>
                      </a: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1.1</a:t>
                      </a:r>
                      <a:endParaRPr kumimoji="1" 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2023.03.16.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[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스마트 오더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]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내용 추가 작성</a:t>
                      </a: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1.2</a:t>
                      </a:r>
                      <a:endParaRPr kumimoji="1" 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2023.03.16.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대시보드 통계 내용 추가 작성</a:t>
                      </a: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1.21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2023.03.17.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[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온라인몰 관리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]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에 주문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배송 관리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[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스마트 오더 관리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]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에 주문 관리 내용 추가 작성</a:t>
                      </a: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화면 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ID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부여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1.3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2023.03.20.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Char char="-"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온라인몰 카테고리 부분 수정</a:t>
                      </a: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기존 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쇼핑몰과 상품의 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차 카테고리 동일</a:t>
                      </a: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변경 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쇼핑몰과 상품의 카테고리 분리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쇼핑몰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=1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차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상품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=1,2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차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))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2023.03.27.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일부 삭제 및 내용 변경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1.41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2023.03.31.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일부 삭제 및 내용 변경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1.42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99334560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2023.04.03.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일부 삭제 및 추가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내용 변경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1.43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2023.04.06.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팝업과 상세 페이지 분리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일부 삭제 및 추가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1.44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2023.04.07.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선택 기능 조정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팝업 통일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엑셀 다운 범위 조정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description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보완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1.47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2023.04.11.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일부 삭제 및 내용 변경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1.49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2023.04.12.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페이지 번호 재정리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1.50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2023.04.17.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일부 수정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1.52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12539439"/>
                  </a:ext>
                </a:extLst>
              </a:tr>
            </a:tbl>
          </a:graphicData>
        </a:graphic>
      </p:graphicFrame>
      <p:sp>
        <p:nvSpPr>
          <p:cNvPr id="8" name="직사각형 7">
            <a:extLst>
              <a:ext uri="{FF2B5EF4-FFF2-40B4-BE49-F238E27FC236}">
                <a16:creationId xmlns:a16="http://schemas.microsoft.com/office/drawing/2014/main" id="{710BC5CA-E775-2669-ECC7-BB0E8FABC34B}"/>
              </a:ext>
            </a:extLst>
          </p:cNvPr>
          <p:cNvSpPr/>
          <p:nvPr/>
        </p:nvSpPr>
        <p:spPr>
          <a:xfrm>
            <a:off x="0" y="5650162"/>
            <a:ext cx="12192000" cy="1207838"/>
          </a:xfrm>
          <a:prstGeom prst="rect">
            <a:avLst/>
          </a:prstGeom>
          <a:solidFill>
            <a:srgbClr val="D9D9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FE7DE096-CA01-41E2-35D6-EBC251660322}"/>
              </a:ext>
            </a:extLst>
          </p:cNvPr>
          <p:cNvSpPr/>
          <p:nvPr/>
        </p:nvSpPr>
        <p:spPr>
          <a:xfrm>
            <a:off x="790121" y="5597317"/>
            <a:ext cx="1127919" cy="383173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4FDB752-2049-1FCD-1411-BA43E8DD1CB3}"/>
              </a:ext>
            </a:extLst>
          </p:cNvPr>
          <p:cNvSpPr txBox="1"/>
          <p:nvPr/>
        </p:nvSpPr>
        <p:spPr>
          <a:xfrm>
            <a:off x="790122" y="5650162"/>
            <a:ext cx="1127918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ko-KR" altLang="en-US" sz="1400" b="1">
                <a:solidFill>
                  <a:schemeClr val="tx1">
                    <a:lumMod val="75000"/>
                    <a:lumOff val="25000"/>
                  </a:schemeClr>
                </a:solidFill>
              </a:rPr>
              <a:t>작성 방법</a:t>
            </a:r>
            <a:endParaRPr lang="ko-KR" altLang="en-US" sz="1600" b="1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3CE4523-3DB8-2DE2-92EE-219D7368D559}"/>
              </a:ext>
            </a:extLst>
          </p:cNvPr>
          <p:cNvSpPr txBox="1"/>
          <p:nvPr/>
        </p:nvSpPr>
        <p:spPr>
          <a:xfrm>
            <a:off x="539295" y="6075308"/>
            <a:ext cx="11487378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문서 버전 </a:t>
            </a: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: 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최초 버전은 </a:t>
            </a: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1.0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으로 시작하되</a:t>
            </a: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, 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변경 사항이 오류 수정 등 미비할</a:t>
            </a: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경우</a:t>
            </a: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소수점 자리</a:t>
            </a: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, 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내용 추가 등 중대한 변경이 발생한 경우는 정수</a:t>
            </a: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자리의 버전 번호 증가로 구분</a:t>
            </a:r>
          </a:p>
        </p:txBody>
      </p:sp>
      <p:sp>
        <p:nvSpPr>
          <p:cNvPr id="12" name="슬라이드 번호 개체 틀 2">
            <a:extLst>
              <a:ext uri="{FF2B5EF4-FFF2-40B4-BE49-F238E27FC236}">
                <a16:creationId xmlns:a16="http://schemas.microsoft.com/office/drawing/2014/main" id="{BD05D8BC-24A2-44D2-2EDA-21B36E7E8F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420225" y="6496931"/>
            <a:ext cx="2743200" cy="365125"/>
          </a:xfrm>
        </p:spPr>
        <p:txBody>
          <a:bodyPr/>
          <a:lstStyle/>
          <a:p>
            <a:fld id="{570C7F58-70B2-401F-A845-12B5C0580F1B}" type="slidenum">
              <a:rPr lang="ko-KR" altLang="en-US" smtClean="0"/>
              <a:pPr/>
              <a:t>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2744807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직사각형 23">
            <a:extLst>
              <a:ext uri="{FF2B5EF4-FFF2-40B4-BE49-F238E27FC236}">
                <a16:creationId xmlns:a16="http://schemas.microsoft.com/office/drawing/2014/main" id="{A1CC2ECE-6D62-CCAB-AD3C-B909CED190AE}"/>
              </a:ext>
            </a:extLst>
          </p:cNvPr>
          <p:cNvSpPr/>
          <p:nvPr/>
        </p:nvSpPr>
        <p:spPr>
          <a:xfrm>
            <a:off x="844282" y="1325953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BB0B6A6-7A9D-5C94-5A9C-F4E9D25BA5CA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909082" y="1629072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800DCF6-A7D3-9454-7923-84B636BF0BD9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394575" y="228342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FAD946A-0EC6-FC07-7C83-BE439D6B147F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523755" y="228342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" name="Close Button">
            <a:extLst>
              <a:ext uri="{FF2B5EF4-FFF2-40B4-BE49-F238E27FC236}">
                <a16:creationId xmlns:a16="http://schemas.microsoft.com/office/drawing/2014/main" id="{36C67464-0208-5E13-DF0B-90BC7D4FB8C7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873996" y="1405257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5D7F0C2-F9A9-AA65-BA06-3D3EA5099A98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944631" y="1778029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71E8A47-1A30-B082-0138-A06B04975423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44282" y="1344389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C5E65982-8CBF-1132-3126-E4D86A8DEA9C}"/>
              </a:ext>
            </a:extLst>
          </p:cNvPr>
          <p:cNvGrpSpPr/>
          <p:nvPr/>
        </p:nvGrpSpPr>
        <p:grpSpPr>
          <a:xfrm>
            <a:off x="897174" y="1084775"/>
            <a:ext cx="244417" cy="258694"/>
            <a:chOff x="1098607" y="3056422"/>
            <a:chExt cx="244417" cy="258694"/>
          </a:xfrm>
        </p:grpSpPr>
        <p:sp>
          <p:nvSpPr>
            <p:cNvPr id="32" name="이등변 삼각형 31">
              <a:extLst>
                <a:ext uri="{FF2B5EF4-FFF2-40B4-BE49-F238E27FC236}">
                  <a16:creationId xmlns:a16="http://schemas.microsoft.com/office/drawing/2014/main" id="{293C1413-A1E6-8FEB-0C0A-CC6B1EFB2E5D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3" name="그룹 32">
              <a:extLst>
                <a:ext uri="{FF2B5EF4-FFF2-40B4-BE49-F238E27FC236}">
                  <a16:creationId xmlns:a16="http://schemas.microsoft.com/office/drawing/2014/main" id="{F74D688C-60DC-18FE-7A67-AFBC5931D0E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4" name="Oval 593">
                <a:extLst>
                  <a:ext uri="{FF2B5EF4-FFF2-40B4-BE49-F238E27FC236}">
                    <a16:creationId xmlns:a16="http://schemas.microsoft.com/office/drawing/2014/main" id="{05B2405B-F4DD-BFEC-CF33-34E3722057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5" name="TextBox 14">
                <a:extLst>
                  <a:ext uri="{FF2B5EF4-FFF2-40B4-BE49-F238E27FC236}">
                    <a16:creationId xmlns:a16="http://schemas.microsoft.com/office/drawing/2014/main" id="{D606461C-FBB9-3B98-B950-25A77BAB33F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48" name="직사각형 47">
            <a:extLst>
              <a:ext uri="{FF2B5EF4-FFF2-40B4-BE49-F238E27FC236}">
                <a16:creationId xmlns:a16="http://schemas.microsoft.com/office/drawing/2014/main" id="{109D9B6F-0DA9-2A81-CCF1-B83B238D1EB1}"/>
              </a:ext>
            </a:extLst>
          </p:cNvPr>
          <p:cNvSpPr/>
          <p:nvPr/>
        </p:nvSpPr>
        <p:spPr>
          <a:xfrm>
            <a:off x="4327820" y="1325953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C279A67-E991-F4D4-8A0D-46AE122E4749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4392620" y="1629072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FDA212B-563B-0716-020C-A97BFF331F1D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5878113" y="228342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1129FBB-0580-99F4-BCF1-EBFDD6F5F69B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5007293" y="228342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2" name="Close Button">
            <a:extLst>
              <a:ext uri="{FF2B5EF4-FFF2-40B4-BE49-F238E27FC236}">
                <a16:creationId xmlns:a16="http://schemas.microsoft.com/office/drawing/2014/main" id="{63ED3AAC-F39F-8E74-6D9C-3476D7F733E7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7357534" y="1405257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1ACE0E8-6D40-C204-FBFF-D9223CC8C790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4428169" y="1778029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AB235A5-01E1-A634-54E1-4B5562FFEA6C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4327820" y="1344389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55" name="그룹 54">
            <a:extLst>
              <a:ext uri="{FF2B5EF4-FFF2-40B4-BE49-F238E27FC236}">
                <a16:creationId xmlns:a16="http://schemas.microsoft.com/office/drawing/2014/main" id="{55C0364B-979A-058E-A7AA-C7DFD720A8B4}"/>
              </a:ext>
            </a:extLst>
          </p:cNvPr>
          <p:cNvGrpSpPr/>
          <p:nvPr/>
        </p:nvGrpSpPr>
        <p:grpSpPr>
          <a:xfrm>
            <a:off x="4556852" y="1111546"/>
            <a:ext cx="236675" cy="246760"/>
            <a:chOff x="1098607" y="3056422"/>
            <a:chExt cx="244417" cy="258694"/>
          </a:xfrm>
        </p:grpSpPr>
        <p:sp>
          <p:nvSpPr>
            <p:cNvPr id="56" name="이등변 삼각형 55">
              <a:extLst>
                <a:ext uri="{FF2B5EF4-FFF2-40B4-BE49-F238E27FC236}">
                  <a16:creationId xmlns:a16="http://schemas.microsoft.com/office/drawing/2014/main" id="{9573AE63-5FAC-8D1A-4C57-251133D813A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800">
                <a:solidFill>
                  <a:prstClr val="white"/>
                </a:solidFill>
              </a:endParaRPr>
            </a:p>
          </p:txBody>
        </p:sp>
        <p:grpSp>
          <p:nvGrpSpPr>
            <p:cNvPr id="57" name="그룹 56">
              <a:extLst>
                <a:ext uri="{FF2B5EF4-FFF2-40B4-BE49-F238E27FC236}">
                  <a16:creationId xmlns:a16="http://schemas.microsoft.com/office/drawing/2014/main" id="{8D15ADA2-3307-65E0-AB87-EBF978B302C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8" name="Oval 593">
                <a:extLst>
                  <a:ext uri="{FF2B5EF4-FFF2-40B4-BE49-F238E27FC236}">
                    <a16:creationId xmlns:a16="http://schemas.microsoft.com/office/drawing/2014/main" id="{1D1AB9DF-CB61-B51E-6633-51D1E0E20C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7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9" name="TextBox 14">
                <a:extLst>
                  <a:ext uri="{FF2B5EF4-FFF2-40B4-BE49-F238E27FC236}">
                    <a16:creationId xmlns:a16="http://schemas.microsoft.com/office/drawing/2014/main" id="{1937962C-DC3B-22B7-912F-B2C78BD3F21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6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5-1</a:t>
                </a:r>
                <a:endParaRPr lang="ko-KR" altLang="en-US" sz="6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40468272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34805094"/>
              </p:ext>
            </p:extLst>
          </p:nvPr>
        </p:nvGraphicFramePr>
        <p:xfrm>
          <a:off x="7794170" y="725881"/>
          <a:ext cx="4397830" cy="3017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문의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문의 종류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03435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작성자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1297546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답변자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10391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6574960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버튼을 눌렀을 때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6-1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의 정보가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답변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’, 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미답변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에 해당하는 정보만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7898601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문의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2325149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문의 제목 또는 문의 코드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영역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문의 상세 화면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문의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]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51110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문의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919549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문의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587987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페이징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54419047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5479305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문의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사용자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AD-02-0004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21</a:t>
            </a:fld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F5B5CB7-F723-B50A-2B4A-B8FCEACB0A9D}"/>
              </a:ext>
            </a:extLst>
          </p:cNvPr>
          <p:cNvSpPr txBox="1"/>
          <p:nvPr/>
        </p:nvSpPr>
        <p:spPr>
          <a:xfrm>
            <a:off x="314325" y="692380"/>
            <a:ext cx="189547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사용자 관리  </a:t>
            </a:r>
            <a:r>
              <a:rPr lang="en-US" altLang="ko-KR" sz="900"/>
              <a:t>&gt; </a:t>
            </a:r>
            <a:r>
              <a:rPr lang="ko-KR" altLang="en-US" sz="900"/>
              <a:t>문의 관리</a:t>
            </a:r>
          </a:p>
        </p:txBody>
      </p: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0DFF68A0-433A-8AC8-C3C8-C55B1909DDB3}"/>
              </a:ext>
            </a:extLst>
          </p:cNvPr>
          <p:cNvCxnSpPr>
            <a:cxnSpLocks/>
          </p:cNvCxnSpPr>
          <p:nvPr/>
        </p:nvCxnSpPr>
        <p:spPr>
          <a:xfrm>
            <a:off x="257174" y="1047750"/>
            <a:ext cx="6482180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71833184-012B-3A8E-1260-0DAF77408F14}"/>
              </a:ext>
            </a:extLst>
          </p:cNvPr>
          <p:cNvGrpSpPr/>
          <p:nvPr/>
        </p:nvGrpSpPr>
        <p:grpSpPr>
          <a:xfrm rot="5400000">
            <a:off x="1804078" y="68531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9" name="이등변 삼각형 38">
              <a:extLst>
                <a:ext uri="{FF2B5EF4-FFF2-40B4-BE49-F238E27FC236}">
                  <a16:creationId xmlns:a16="http://schemas.microsoft.com/office/drawing/2014/main" id="{6B5670F0-CEA8-6981-70BF-08CE90E66A4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0" name="Oval 593">
              <a:extLst>
                <a:ext uri="{FF2B5EF4-FFF2-40B4-BE49-F238E27FC236}">
                  <a16:creationId xmlns:a16="http://schemas.microsoft.com/office/drawing/2014/main" id="{72FEF486-F491-8ABF-96B5-2DE82791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AB0FE23D-A809-5930-B084-33946A61840D}"/>
              </a:ext>
            </a:extLst>
          </p:cNvPr>
          <p:cNvSpPr/>
          <p:nvPr/>
        </p:nvSpPr>
        <p:spPr>
          <a:xfrm>
            <a:off x="6224318" y="1860344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grpSp>
        <p:nvGrpSpPr>
          <p:cNvPr id="17" name="그룹 16">
            <a:extLst>
              <a:ext uri="{FF2B5EF4-FFF2-40B4-BE49-F238E27FC236}">
                <a16:creationId xmlns:a16="http://schemas.microsoft.com/office/drawing/2014/main" id="{34EA5654-6862-C9D6-8A86-5B84E97BB553}"/>
              </a:ext>
            </a:extLst>
          </p:cNvPr>
          <p:cNvGrpSpPr/>
          <p:nvPr/>
        </p:nvGrpSpPr>
        <p:grpSpPr>
          <a:xfrm rot="5400000">
            <a:off x="6788062" y="188239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8" name="이등변 삼각형 17">
              <a:extLst>
                <a:ext uri="{FF2B5EF4-FFF2-40B4-BE49-F238E27FC236}">
                  <a16:creationId xmlns:a16="http://schemas.microsoft.com/office/drawing/2014/main" id="{5AD4485B-FE72-2173-A864-32BBC67E464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9" name="Oval 593">
              <a:extLst>
                <a:ext uri="{FF2B5EF4-FFF2-40B4-BE49-F238E27FC236}">
                  <a16:creationId xmlns:a16="http://schemas.microsoft.com/office/drawing/2014/main" id="{933C64CB-07CD-C366-1DC4-CE07BF0D9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graphicFrame>
        <p:nvGraphicFramePr>
          <p:cNvPr id="52" name="표 15">
            <a:extLst>
              <a:ext uri="{FF2B5EF4-FFF2-40B4-BE49-F238E27FC236}">
                <a16:creationId xmlns:a16="http://schemas.microsoft.com/office/drawing/2014/main" id="{180E8BE9-C8E5-8164-4760-69D9AD958C9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64950164"/>
              </p:ext>
            </p:extLst>
          </p:nvPr>
        </p:nvGraphicFramePr>
        <p:xfrm>
          <a:off x="382145" y="3218901"/>
          <a:ext cx="6557010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192530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862330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817880">
                  <a:extLst>
                    <a:ext uri="{9D8B030D-6E8A-4147-A177-3AD203B41FA5}">
                      <a16:colId xmlns:a16="http://schemas.microsoft.com/office/drawing/2014/main" val="2287160541"/>
                    </a:ext>
                  </a:extLst>
                </a:gridCol>
                <a:gridCol w="803094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660717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  <a:gridCol w="1341275">
                  <a:extLst>
                    <a:ext uri="{9D8B030D-6E8A-4147-A177-3AD203B41FA5}">
                      <a16:colId xmlns:a16="http://schemas.microsoft.com/office/drawing/2014/main" val="3525247711"/>
                    </a:ext>
                  </a:extLst>
                </a:gridCol>
                <a:gridCol w="879184">
                  <a:extLst>
                    <a:ext uri="{9D8B030D-6E8A-4147-A177-3AD203B41FA5}">
                      <a16:colId xmlns:a16="http://schemas.microsoft.com/office/drawing/2014/main" val="2052376219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문의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문의 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문의 유형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작성자명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작성자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ID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작성 일자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답변 여부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포인트 문의입니다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INQ_PT_002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상품 문의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test1111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미답변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온라인몰 문의입니다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INQ_OM_001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배송 문의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test1224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2023-03-03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답변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73" name="TextBox 72">
            <a:extLst>
              <a:ext uri="{FF2B5EF4-FFF2-40B4-BE49-F238E27FC236}">
                <a16:creationId xmlns:a16="http://schemas.microsoft.com/office/drawing/2014/main" id="{626289D7-AE12-EE44-1E55-C2F5E9E06054}"/>
              </a:ext>
            </a:extLst>
          </p:cNvPr>
          <p:cNvSpPr txBox="1"/>
          <p:nvPr/>
        </p:nvSpPr>
        <p:spPr>
          <a:xfrm>
            <a:off x="301870" y="2957363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문의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74" name="그룹 73">
            <a:extLst>
              <a:ext uri="{FF2B5EF4-FFF2-40B4-BE49-F238E27FC236}">
                <a16:creationId xmlns:a16="http://schemas.microsoft.com/office/drawing/2014/main" id="{8E25422D-1236-3618-059F-213EFFF60BAC}"/>
              </a:ext>
            </a:extLst>
          </p:cNvPr>
          <p:cNvGrpSpPr/>
          <p:nvPr/>
        </p:nvGrpSpPr>
        <p:grpSpPr>
          <a:xfrm>
            <a:off x="4716452" y="3066110"/>
            <a:ext cx="244417" cy="258694"/>
            <a:chOff x="1098607" y="3056422"/>
            <a:chExt cx="244417" cy="258694"/>
          </a:xfrm>
        </p:grpSpPr>
        <p:sp>
          <p:nvSpPr>
            <p:cNvPr id="75" name="이등변 삼각형 74">
              <a:extLst>
                <a:ext uri="{FF2B5EF4-FFF2-40B4-BE49-F238E27FC236}">
                  <a16:creationId xmlns:a16="http://schemas.microsoft.com/office/drawing/2014/main" id="{5950E3D9-A063-E990-AF81-2913F2BA822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6" name="그룹 75">
              <a:extLst>
                <a:ext uri="{FF2B5EF4-FFF2-40B4-BE49-F238E27FC236}">
                  <a16:creationId xmlns:a16="http://schemas.microsoft.com/office/drawing/2014/main" id="{B33D6EEE-A7EE-4617-B47B-7DC51DEAA11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7" name="Oval 593">
                <a:extLst>
                  <a:ext uri="{FF2B5EF4-FFF2-40B4-BE49-F238E27FC236}">
                    <a16:creationId xmlns:a16="http://schemas.microsoft.com/office/drawing/2014/main" id="{D596C155-6F2D-861C-837B-1A8F6FA2D8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8" name="TextBox 14">
                <a:extLst>
                  <a:ext uri="{FF2B5EF4-FFF2-40B4-BE49-F238E27FC236}">
                    <a16:creationId xmlns:a16="http://schemas.microsoft.com/office/drawing/2014/main" id="{6C6D48C8-3BAD-212E-2697-620EB2FC109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79" name="그림 78">
            <a:extLst>
              <a:ext uri="{FF2B5EF4-FFF2-40B4-BE49-F238E27FC236}">
                <a16:creationId xmlns:a16="http://schemas.microsoft.com/office/drawing/2014/main" id="{606E0C5E-45B5-AE07-5B65-DCF7B09EB5F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340411" y="4443425"/>
            <a:ext cx="765615" cy="288135"/>
          </a:xfrm>
          <a:prstGeom prst="rect">
            <a:avLst/>
          </a:prstGeom>
        </p:spPr>
      </p:pic>
      <p:grpSp>
        <p:nvGrpSpPr>
          <p:cNvPr id="80" name="그룹 79">
            <a:extLst>
              <a:ext uri="{FF2B5EF4-FFF2-40B4-BE49-F238E27FC236}">
                <a16:creationId xmlns:a16="http://schemas.microsoft.com/office/drawing/2014/main" id="{1BD6B137-259F-2F42-E869-6F7E6F0A0A50}"/>
              </a:ext>
            </a:extLst>
          </p:cNvPr>
          <p:cNvGrpSpPr/>
          <p:nvPr/>
        </p:nvGrpSpPr>
        <p:grpSpPr>
          <a:xfrm rot="5400000">
            <a:off x="1557921" y="294492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81" name="이등변 삼각형 80">
              <a:extLst>
                <a:ext uri="{FF2B5EF4-FFF2-40B4-BE49-F238E27FC236}">
                  <a16:creationId xmlns:a16="http://schemas.microsoft.com/office/drawing/2014/main" id="{7846AD82-3CB9-69EC-E737-F064B7C785F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82" name="Oval 593">
              <a:extLst>
                <a:ext uri="{FF2B5EF4-FFF2-40B4-BE49-F238E27FC236}">
                  <a16:creationId xmlns:a16="http://schemas.microsoft.com/office/drawing/2014/main" id="{579990ED-F358-AB25-8263-8AE57AC84D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</a:p>
          </p:txBody>
        </p:sp>
      </p:grpSp>
      <p:sp>
        <p:nvSpPr>
          <p:cNvPr id="99" name="직사각형 98">
            <a:extLst>
              <a:ext uri="{FF2B5EF4-FFF2-40B4-BE49-F238E27FC236}">
                <a16:creationId xmlns:a16="http://schemas.microsoft.com/office/drawing/2014/main" id="{5FEA715D-D909-687C-6216-F218F8918389}"/>
              </a:ext>
            </a:extLst>
          </p:cNvPr>
          <p:cNvSpPr/>
          <p:nvPr/>
        </p:nvSpPr>
        <p:spPr>
          <a:xfrm>
            <a:off x="387641" y="3507284"/>
            <a:ext cx="2056103" cy="562157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00" name="그룹 99">
            <a:extLst>
              <a:ext uri="{FF2B5EF4-FFF2-40B4-BE49-F238E27FC236}">
                <a16:creationId xmlns:a16="http://schemas.microsoft.com/office/drawing/2014/main" id="{97BABC58-AF57-D2CF-67A9-5EBD52BD9F55}"/>
              </a:ext>
            </a:extLst>
          </p:cNvPr>
          <p:cNvGrpSpPr/>
          <p:nvPr/>
        </p:nvGrpSpPr>
        <p:grpSpPr>
          <a:xfrm>
            <a:off x="3078160" y="4497479"/>
            <a:ext cx="278496" cy="200053"/>
            <a:chOff x="1014019" y="2643309"/>
            <a:chExt cx="278496" cy="200053"/>
          </a:xfrm>
        </p:grpSpPr>
        <p:sp>
          <p:nvSpPr>
            <p:cNvPr id="101" name="이등변 삼각형 100">
              <a:extLst>
                <a:ext uri="{FF2B5EF4-FFF2-40B4-BE49-F238E27FC236}">
                  <a16:creationId xmlns:a16="http://schemas.microsoft.com/office/drawing/2014/main" id="{E5A56C95-ABF0-9BCC-1571-A7159E1BDB9A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2" name="그룹 101">
              <a:extLst>
                <a:ext uri="{FF2B5EF4-FFF2-40B4-BE49-F238E27FC236}">
                  <a16:creationId xmlns:a16="http://schemas.microsoft.com/office/drawing/2014/main" id="{1A57B71F-F810-908E-AF2F-45008B905F4E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03" name="Oval 593">
                <a:extLst>
                  <a:ext uri="{FF2B5EF4-FFF2-40B4-BE49-F238E27FC236}">
                    <a16:creationId xmlns:a16="http://schemas.microsoft.com/office/drawing/2014/main" id="{8AF63A29-39E5-C69F-BD0F-CD5A4590D2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4" name="TextBox 14">
                <a:extLst>
                  <a:ext uri="{FF2B5EF4-FFF2-40B4-BE49-F238E27FC236}">
                    <a16:creationId xmlns:a16="http://schemas.microsoft.com/office/drawing/2014/main" id="{39BCA698-9BCB-42D1-F179-2B36FA4E3F5E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05" name="사각형: 둥근 모서리 104">
            <a:extLst>
              <a:ext uri="{FF2B5EF4-FFF2-40B4-BE49-F238E27FC236}">
                <a16:creationId xmlns:a16="http://schemas.microsoft.com/office/drawing/2014/main" id="{2CEE1655-506F-8299-2943-2DC8F56FFBD7}"/>
              </a:ext>
            </a:extLst>
          </p:cNvPr>
          <p:cNvSpPr/>
          <p:nvPr/>
        </p:nvSpPr>
        <p:spPr>
          <a:xfrm>
            <a:off x="6125647" y="2860873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106" name="그래픽 105" descr="다운로드 윤곽선">
            <a:extLst>
              <a:ext uri="{FF2B5EF4-FFF2-40B4-BE49-F238E27FC236}">
                <a16:creationId xmlns:a16="http://schemas.microsoft.com/office/drawing/2014/main" id="{2B6291E8-F608-4275-CE0C-281855CC0085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6161139" y="2873836"/>
            <a:ext cx="204905" cy="204905"/>
          </a:xfrm>
          <a:prstGeom prst="rect">
            <a:avLst/>
          </a:prstGeom>
        </p:spPr>
      </p:pic>
      <p:grpSp>
        <p:nvGrpSpPr>
          <p:cNvPr id="107" name="그룹 106">
            <a:extLst>
              <a:ext uri="{FF2B5EF4-FFF2-40B4-BE49-F238E27FC236}">
                <a16:creationId xmlns:a16="http://schemas.microsoft.com/office/drawing/2014/main" id="{53987D0B-F02B-C1B0-2731-8DFAC2FA1A51}"/>
              </a:ext>
            </a:extLst>
          </p:cNvPr>
          <p:cNvGrpSpPr/>
          <p:nvPr/>
        </p:nvGrpSpPr>
        <p:grpSpPr>
          <a:xfrm>
            <a:off x="5862820" y="2882126"/>
            <a:ext cx="278496" cy="200053"/>
            <a:chOff x="1014019" y="2643309"/>
            <a:chExt cx="278496" cy="200053"/>
          </a:xfrm>
        </p:grpSpPr>
        <p:sp>
          <p:nvSpPr>
            <p:cNvPr id="108" name="이등변 삼각형 107">
              <a:extLst>
                <a:ext uri="{FF2B5EF4-FFF2-40B4-BE49-F238E27FC236}">
                  <a16:creationId xmlns:a16="http://schemas.microsoft.com/office/drawing/2014/main" id="{58995DF5-51D8-EF6E-C73C-885950332C1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9" name="그룹 108">
              <a:extLst>
                <a:ext uri="{FF2B5EF4-FFF2-40B4-BE49-F238E27FC236}">
                  <a16:creationId xmlns:a16="http://schemas.microsoft.com/office/drawing/2014/main" id="{E215193D-43D6-F72D-DE02-D530A7B8EC76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10" name="Oval 593">
                <a:extLst>
                  <a:ext uri="{FF2B5EF4-FFF2-40B4-BE49-F238E27FC236}">
                    <a16:creationId xmlns:a16="http://schemas.microsoft.com/office/drawing/2014/main" id="{751FB566-0058-5256-9F24-D65390B92E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1" name="TextBox 14">
                <a:extLst>
                  <a:ext uri="{FF2B5EF4-FFF2-40B4-BE49-F238E27FC236}">
                    <a16:creationId xmlns:a16="http://schemas.microsoft.com/office/drawing/2014/main" id="{F471F4D2-F76A-3CBC-2B51-A2480F21EC4B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19" name="TextBox 118">
            <a:extLst>
              <a:ext uri="{FF2B5EF4-FFF2-40B4-BE49-F238E27FC236}">
                <a16:creationId xmlns:a16="http://schemas.microsoft.com/office/drawing/2014/main" id="{75E2AF1E-79F9-77F1-2860-0FD404F864B0}"/>
              </a:ext>
            </a:extLst>
          </p:cNvPr>
          <p:cNvSpPr txBox="1"/>
          <p:nvPr/>
        </p:nvSpPr>
        <p:spPr>
          <a:xfrm>
            <a:off x="311845" y="1477155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작성자</a:t>
            </a:r>
            <a:endParaRPr lang="en-US" altLang="ko-KR" sz="900"/>
          </a:p>
        </p:txBody>
      </p:sp>
      <p:sp>
        <p:nvSpPr>
          <p:cNvPr id="120" name="사각형: 둥근 모서리 119">
            <a:extLst>
              <a:ext uri="{FF2B5EF4-FFF2-40B4-BE49-F238E27FC236}">
                <a16:creationId xmlns:a16="http://schemas.microsoft.com/office/drawing/2014/main" id="{FF0B6E9D-944C-210E-802E-4FD4D073CA39}"/>
              </a:ext>
            </a:extLst>
          </p:cNvPr>
          <p:cNvSpPr/>
          <p:nvPr/>
        </p:nvSpPr>
        <p:spPr>
          <a:xfrm>
            <a:off x="989850" y="1503032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21" name="사각형: 둥근 모서리 120">
            <a:extLst>
              <a:ext uri="{FF2B5EF4-FFF2-40B4-BE49-F238E27FC236}">
                <a16:creationId xmlns:a16="http://schemas.microsoft.com/office/drawing/2014/main" id="{E8D44F61-6EE5-59A9-8E49-C58165EB0166}"/>
              </a:ext>
            </a:extLst>
          </p:cNvPr>
          <p:cNvSpPr/>
          <p:nvPr/>
        </p:nvSpPr>
        <p:spPr>
          <a:xfrm>
            <a:off x="2075772" y="150324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22" name="그래픽 121" descr="돋보기 단색으로 채워진">
            <a:extLst>
              <a:ext uri="{FF2B5EF4-FFF2-40B4-BE49-F238E27FC236}">
                <a16:creationId xmlns:a16="http://schemas.microsoft.com/office/drawing/2014/main" id="{221ACB81-DA77-860A-BFEE-70D9EF07865E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3134946" y="1544606"/>
            <a:ext cx="145373" cy="147683"/>
          </a:xfrm>
          <a:prstGeom prst="rect">
            <a:avLst/>
          </a:prstGeom>
        </p:spPr>
      </p:pic>
      <p:sp>
        <p:nvSpPr>
          <p:cNvPr id="123" name="TextBox 122">
            <a:extLst>
              <a:ext uri="{FF2B5EF4-FFF2-40B4-BE49-F238E27FC236}">
                <a16:creationId xmlns:a16="http://schemas.microsoft.com/office/drawing/2014/main" id="{287E4BAF-7DA3-2C45-4C79-2870803A2676}"/>
              </a:ext>
            </a:extLst>
          </p:cNvPr>
          <p:cNvSpPr txBox="1"/>
          <p:nvPr/>
        </p:nvSpPr>
        <p:spPr>
          <a:xfrm>
            <a:off x="311845" y="1809086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답변자</a:t>
            </a:r>
            <a:endParaRPr lang="en-US" altLang="ko-KR" sz="900"/>
          </a:p>
        </p:txBody>
      </p:sp>
      <p:sp>
        <p:nvSpPr>
          <p:cNvPr id="124" name="사각형: 둥근 모서리 123">
            <a:extLst>
              <a:ext uri="{FF2B5EF4-FFF2-40B4-BE49-F238E27FC236}">
                <a16:creationId xmlns:a16="http://schemas.microsoft.com/office/drawing/2014/main" id="{2D2CA329-D03C-CD72-6791-0125CBAEC5B7}"/>
              </a:ext>
            </a:extLst>
          </p:cNvPr>
          <p:cNvSpPr/>
          <p:nvPr/>
        </p:nvSpPr>
        <p:spPr>
          <a:xfrm>
            <a:off x="989850" y="183496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25" name="사각형: 둥근 모서리 124">
            <a:extLst>
              <a:ext uri="{FF2B5EF4-FFF2-40B4-BE49-F238E27FC236}">
                <a16:creationId xmlns:a16="http://schemas.microsoft.com/office/drawing/2014/main" id="{9F0A0B27-2BCA-29A8-F0EB-74C86CC1587C}"/>
              </a:ext>
            </a:extLst>
          </p:cNvPr>
          <p:cNvSpPr/>
          <p:nvPr/>
        </p:nvSpPr>
        <p:spPr>
          <a:xfrm>
            <a:off x="2075772" y="1835171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26" name="그래픽 125" descr="돋보기 단색으로 채워진">
            <a:extLst>
              <a:ext uri="{FF2B5EF4-FFF2-40B4-BE49-F238E27FC236}">
                <a16:creationId xmlns:a16="http://schemas.microsoft.com/office/drawing/2014/main" id="{FB9D0E55-B2A5-73F9-FB35-9EE5E66DDA2F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3134946" y="1876537"/>
            <a:ext cx="145373" cy="147683"/>
          </a:xfrm>
          <a:prstGeom prst="rect">
            <a:avLst/>
          </a:prstGeom>
        </p:spPr>
      </p:pic>
      <p:grpSp>
        <p:nvGrpSpPr>
          <p:cNvPr id="127" name="그룹 126">
            <a:extLst>
              <a:ext uri="{FF2B5EF4-FFF2-40B4-BE49-F238E27FC236}">
                <a16:creationId xmlns:a16="http://schemas.microsoft.com/office/drawing/2014/main" id="{75A82C51-4ED8-F9B7-7949-D28D9B02E51F}"/>
              </a:ext>
            </a:extLst>
          </p:cNvPr>
          <p:cNvGrpSpPr/>
          <p:nvPr/>
        </p:nvGrpSpPr>
        <p:grpSpPr>
          <a:xfrm rot="5400000">
            <a:off x="3323328" y="149646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28" name="이등변 삼각형 127">
              <a:extLst>
                <a:ext uri="{FF2B5EF4-FFF2-40B4-BE49-F238E27FC236}">
                  <a16:creationId xmlns:a16="http://schemas.microsoft.com/office/drawing/2014/main" id="{1A540F8C-8611-C40B-4C71-60856003F73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29" name="Oval 593">
              <a:extLst>
                <a:ext uri="{FF2B5EF4-FFF2-40B4-BE49-F238E27FC236}">
                  <a16:creationId xmlns:a16="http://schemas.microsoft.com/office/drawing/2014/main" id="{891AEF55-A818-4BC9-3F74-07090D6DD1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130" name="그룹 129">
            <a:extLst>
              <a:ext uri="{FF2B5EF4-FFF2-40B4-BE49-F238E27FC236}">
                <a16:creationId xmlns:a16="http://schemas.microsoft.com/office/drawing/2014/main" id="{4681B3B0-1823-5022-BE3D-98FA2068FD65}"/>
              </a:ext>
            </a:extLst>
          </p:cNvPr>
          <p:cNvGrpSpPr/>
          <p:nvPr/>
        </p:nvGrpSpPr>
        <p:grpSpPr>
          <a:xfrm rot="5400000">
            <a:off x="3330584" y="182930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31" name="이등변 삼각형 130">
              <a:extLst>
                <a:ext uri="{FF2B5EF4-FFF2-40B4-BE49-F238E27FC236}">
                  <a16:creationId xmlns:a16="http://schemas.microsoft.com/office/drawing/2014/main" id="{979E89DD-5BB8-85BD-28E7-A4E1BCD9CAE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32" name="Oval 593">
              <a:extLst>
                <a:ext uri="{FF2B5EF4-FFF2-40B4-BE49-F238E27FC236}">
                  <a16:creationId xmlns:a16="http://schemas.microsoft.com/office/drawing/2014/main" id="{31D0B3F3-8B98-758C-12FF-A7051EC607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133" name="그룹 132">
            <a:extLst>
              <a:ext uri="{FF2B5EF4-FFF2-40B4-BE49-F238E27FC236}">
                <a16:creationId xmlns:a16="http://schemas.microsoft.com/office/drawing/2014/main" id="{7C509507-00B8-CE88-4706-4576C752443A}"/>
              </a:ext>
            </a:extLst>
          </p:cNvPr>
          <p:cNvGrpSpPr/>
          <p:nvPr/>
        </p:nvGrpSpPr>
        <p:grpSpPr>
          <a:xfrm>
            <a:off x="2240634" y="3272778"/>
            <a:ext cx="244417" cy="258694"/>
            <a:chOff x="1098607" y="3056422"/>
            <a:chExt cx="244417" cy="258694"/>
          </a:xfrm>
        </p:grpSpPr>
        <p:sp>
          <p:nvSpPr>
            <p:cNvPr id="134" name="이등변 삼각형 133">
              <a:extLst>
                <a:ext uri="{FF2B5EF4-FFF2-40B4-BE49-F238E27FC236}">
                  <a16:creationId xmlns:a16="http://schemas.microsoft.com/office/drawing/2014/main" id="{8C3D96E6-6394-164B-43E4-F7B5230F8C8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35" name="그룹 134">
              <a:extLst>
                <a:ext uri="{FF2B5EF4-FFF2-40B4-BE49-F238E27FC236}">
                  <a16:creationId xmlns:a16="http://schemas.microsoft.com/office/drawing/2014/main" id="{61B9E149-657C-46D3-DB49-4DC19E61975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36" name="Oval 593">
                <a:extLst>
                  <a:ext uri="{FF2B5EF4-FFF2-40B4-BE49-F238E27FC236}">
                    <a16:creationId xmlns:a16="http://schemas.microsoft.com/office/drawing/2014/main" id="{044D0B93-4087-0CF2-25E3-890DF381C1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37" name="TextBox 14">
                <a:extLst>
                  <a:ext uri="{FF2B5EF4-FFF2-40B4-BE49-F238E27FC236}">
                    <a16:creationId xmlns:a16="http://schemas.microsoft.com/office/drawing/2014/main" id="{160B6F2E-740F-CA41-5D36-D56CD013825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4166884E-260C-823E-ED07-E6C9E0F670B1}"/>
              </a:ext>
            </a:extLst>
          </p:cNvPr>
          <p:cNvSpPr txBox="1"/>
          <p:nvPr/>
        </p:nvSpPr>
        <p:spPr>
          <a:xfrm>
            <a:off x="301870" y="1134927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문의 종류</a:t>
            </a:r>
            <a:endParaRPr lang="en-US" altLang="ko-KR" sz="900"/>
          </a:p>
        </p:txBody>
      </p:sp>
      <p:sp>
        <p:nvSpPr>
          <p:cNvPr id="142" name="직사각형 141">
            <a:extLst>
              <a:ext uri="{FF2B5EF4-FFF2-40B4-BE49-F238E27FC236}">
                <a16:creationId xmlns:a16="http://schemas.microsoft.com/office/drawing/2014/main" id="{EEAFBB65-E40E-3558-A9D1-82FD5D18AFA0}"/>
              </a:ext>
            </a:extLst>
          </p:cNvPr>
          <p:cNvSpPr/>
          <p:nvPr/>
        </p:nvSpPr>
        <p:spPr>
          <a:xfrm>
            <a:off x="6036190" y="3507284"/>
            <a:ext cx="877251" cy="555912"/>
          </a:xfrm>
          <a:prstGeom prst="rect">
            <a:avLst/>
          </a:prstGeom>
          <a:solidFill>
            <a:srgbClr val="FFC000">
              <a:alpha val="23137"/>
            </a:srgbClr>
          </a:solidFill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55" name="직선 연결선 154">
            <a:extLst>
              <a:ext uri="{FF2B5EF4-FFF2-40B4-BE49-F238E27FC236}">
                <a16:creationId xmlns:a16="http://schemas.microsoft.com/office/drawing/2014/main" id="{0C8E441D-FC1F-F062-445F-48C717265928}"/>
              </a:ext>
            </a:extLst>
          </p:cNvPr>
          <p:cNvCxnSpPr>
            <a:cxnSpLocks/>
          </p:cNvCxnSpPr>
          <p:nvPr/>
        </p:nvCxnSpPr>
        <p:spPr>
          <a:xfrm>
            <a:off x="314393" y="2250043"/>
            <a:ext cx="643748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56" name="그룹 155">
            <a:extLst>
              <a:ext uri="{FF2B5EF4-FFF2-40B4-BE49-F238E27FC236}">
                <a16:creationId xmlns:a16="http://schemas.microsoft.com/office/drawing/2014/main" id="{3C36EFA0-6E74-628F-4EF7-35E28F2F05C3}"/>
              </a:ext>
            </a:extLst>
          </p:cNvPr>
          <p:cNvGrpSpPr/>
          <p:nvPr/>
        </p:nvGrpSpPr>
        <p:grpSpPr>
          <a:xfrm rot="5400000">
            <a:off x="6852858" y="360624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57" name="이등변 삼각형 156">
              <a:extLst>
                <a:ext uri="{FF2B5EF4-FFF2-40B4-BE49-F238E27FC236}">
                  <a16:creationId xmlns:a16="http://schemas.microsoft.com/office/drawing/2014/main" id="{9AA8D5CD-2F24-BC3D-D1D1-4A95AF97232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8" name="Oval 593">
              <a:extLst>
                <a:ext uri="{FF2B5EF4-FFF2-40B4-BE49-F238E27FC236}">
                  <a16:creationId xmlns:a16="http://schemas.microsoft.com/office/drawing/2014/main" id="{DCF403A8-3246-D41F-8598-753E56C939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6-1</a:t>
              </a:r>
            </a:p>
          </p:txBody>
        </p:sp>
      </p:grpSp>
      <p:sp>
        <p:nvSpPr>
          <p:cNvPr id="159" name="TextBox 158">
            <a:extLst>
              <a:ext uri="{FF2B5EF4-FFF2-40B4-BE49-F238E27FC236}">
                <a16:creationId xmlns:a16="http://schemas.microsoft.com/office/drawing/2014/main" id="{9C433876-0A60-B227-421E-899D28B9DE74}"/>
              </a:ext>
            </a:extLst>
          </p:cNvPr>
          <p:cNvSpPr txBox="1"/>
          <p:nvPr/>
        </p:nvSpPr>
        <p:spPr>
          <a:xfrm>
            <a:off x="321729" y="2376883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답변 여부</a:t>
            </a:r>
            <a:endParaRPr lang="en-US" altLang="ko-KR" sz="900"/>
          </a:p>
        </p:txBody>
      </p:sp>
      <p:sp>
        <p:nvSpPr>
          <p:cNvPr id="160" name="사각형: 둥근 모서리 159">
            <a:extLst>
              <a:ext uri="{FF2B5EF4-FFF2-40B4-BE49-F238E27FC236}">
                <a16:creationId xmlns:a16="http://schemas.microsoft.com/office/drawing/2014/main" id="{CBE7B636-45CD-7408-E671-34BC9EBDD163}"/>
              </a:ext>
            </a:extLst>
          </p:cNvPr>
          <p:cNvSpPr/>
          <p:nvPr/>
        </p:nvSpPr>
        <p:spPr>
          <a:xfrm>
            <a:off x="1044205" y="2410039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답변</a:t>
            </a:r>
          </a:p>
        </p:txBody>
      </p:sp>
      <p:sp>
        <p:nvSpPr>
          <p:cNvPr id="161" name="사각형: 둥근 모서리 160">
            <a:extLst>
              <a:ext uri="{FF2B5EF4-FFF2-40B4-BE49-F238E27FC236}">
                <a16:creationId xmlns:a16="http://schemas.microsoft.com/office/drawing/2014/main" id="{C2D820E4-C8F5-8EF6-2E24-C354A18D4A55}"/>
              </a:ext>
            </a:extLst>
          </p:cNvPr>
          <p:cNvSpPr/>
          <p:nvPr/>
        </p:nvSpPr>
        <p:spPr>
          <a:xfrm>
            <a:off x="2003143" y="2409535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미답변</a:t>
            </a:r>
          </a:p>
        </p:txBody>
      </p:sp>
      <p:sp>
        <p:nvSpPr>
          <p:cNvPr id="162" name="직사각형 161">
            <a:extLst>
              <a:ext uri="{FF2B5EF4-FFF2-40B4-BE49-F238E27FC236}">
                <a16:creationId xmlns:a16="http://schemas.microsoft.com/office/drawing/2014/main" id="{1F2FDC5A-BA50-E482-2EEE-160A564911FF}"/>
              </a:ext>
            </a:extLst>
          </p:cNvPr>
          <p:cNvSpPr/>
          <p:nvPr/>
        </p:nvSpPr>
        <p:spPr>
          <a:xfrm>
            <a:off x="947956" y="2316185"/>
            <a:ext cx="2119786" cy="421650"/>
          </a:xfrm>
          <a:prstGeom prst="rect">
            <a:avLst/>
          </a:prstGeom>
          <a:solidFill>
            <a:srgbClr val="FFC000">
              <a:alpha val="23137"/>
            </a:srgbClr>
          </a:solidFill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63" name="그룹 162">
            <a:extLst>
              <a:ext uri="{FF2B5EF4-FFF2-40B4-BE49-F238E27FC236}">
                <a16:creationId xmlns:a16="http://schemas.microsoft.com/office/drawing/2014/main" id="{B7548EC9-66A5-EF0F-3FCB-197C97EEE12D}"/>
              </a:ext>
            </a:extLst>
          </p:cNvPr>
          <p:cNvGrpSpPr/>
          <p:nvPr/>
        </p:nvGrpSpPr>
        <p:grpSpPr>
          <a:xfrm rot="5400000">
            <a:off x="3131632" y="238598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64" name="이등변 삼각형 163">
              <a:extLst>
                <a:ext uri="{FF2B5EF4-FFF2-40B4-BE49-F238E27FC236}">
                  <a16:creationId xmlns:a16="http://schemas.microsoft.com/office/drawing/2014/main" id="{9DD63819-84AD-E621-7E0B-A4A6FA9A86E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65" name="Oval 593">
              <a:extLst>
                <a:ext uri="{FF2B5EF4-FFF2-40B4-BE49-F238E27FC236}">
                  <a16:creationId xmlns:a16="http://schemas.microsoft.com/office/drawing/2014/main" id="{D9EF77ED-11CA-812F-9EF3-0E48C81B05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sp>
        <p:nvSpPr>
          <p:cNvPr id="166" name="사각형: 둥근 모서리 165">
            <a:extLst>
              <a:ext uri="{FF2B5EF4-FFF2-40B4-BE49-F238E27FC236}">
                <a16:creationId xmlns:a16="http://schemas.microsoft.com/office/drawing/2014/main" id="{08C26CF7-C4C4-3D3D-4C07-A3BD14A3B9ED}"/>
              </a:ext>
            </a:extLst>
          </p:cNvPr>
          <p:cNvSpPr/>
          <p:nvPr/>
        </p:nvSpPr>
        <p:spPr>
          <a:xfrm>
            <a:off x="992113" y="117348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전체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70" name="사각형: 둥근 모서리 169">
            <a:extLst>
              <a:ext uri="{FF2B5EF4-FFF2-40B4-BE49-F238E27FC236}">
                <a16:creationId xmlns:a16="http://schemas.microsoft.com/office/drawing/2014/main" id="{D3157758-D41E-3A7C-FFCD-9F8901891D73}"/>
              </a:ext>
            </a:extLst>
          </p:cNvPr>
          <p:cNvSpPr/>
          <p:nvPr/>
        </p:nvSpPr>
        <p:spPr>
          <a:xfrm>
            <a:off x="4092045" y="647787"/>
            <a:ext cx="1895475" cy="598277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>
                <a:solidFill>
                  <a:schemeClr val="tx1"/>
                </a:solidFill>
              </a:rPr>
              <a:t>포인트 적립 및 사용 관련 문의</a:t>
            </a:r>
            <a:endParaRPr lang="en-US" altLang="ko-KR" sz="800">
              <a:solidFill>
                <a:schemeClr val="tx1"/>
              </a:solidFill>
            </a:endParaRPr>
          </a:p>
          <a:p>
            <a:r>
              <a:rPr lang="ko-KR" altLang="en-US" sz="800">
                <a:solidFill>
                  <a:schemeClr val="tx1"/>
                </a:solidFill>
              </a:rPr>
              <a:t>온라인몰 이용 관련 문의</a:t>
            </a:r>
            <a:endParaRPr lang="en-US" altLang="ko-KR" sz="800">
              <a:solidFill>
                <a:schemeClr val="tx1"/>
              </a:solidFill>
            </a:endParaRPr>
          </a:p>
          <a:p>
            <a:r>
              <a:rPr lang="ko-KR" altLang="en-US" sz="800">
                <a:solidFill>
                  <a:schemeClr val="tx1"/>
                </a:solidFill>
              </a:rPr>
              <a:t>스마트 오더 매장 이용 관련 문의</a:t>
            </a:r>
          </a:p>
        </p:txBody>
      </p:sp>
      <p:cxnSp>
        <p:nvCxnSpPr>
          <p:cNvPr id="171" name="직선 화살표 연결선 170">
            <a:extLst>
              <a:ext uri="{FF2B5EF4-FFF2-40B4-BE49-F238E27FC236}">
                <a16:creationId xmlns:a16="http://schemas.microsoft.com/office/drawing/2014/main" id="{1E8E9A56-8E02-4C93-BE25-15AC45340928}"/>
              </a:ext>
            </a:extLst>
          </p:cNvPr>
          <p:cNvCxnSpPr>
            <a:cxnSpLocks/>
            <a:stCxn id="166" idx="3"/>
            <a:endCxn id="170" idx="1"/>
          </p:cNvCxnSpPr>
          <p:nvPr/>
        </p:nvCxnSpPr>
        <p:spPr>
          <a:xfrm flipV="1">
            <a:off x="1992238" y="946926"/>
            <a:ext cx="2099807" cy="34197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167" name="그룹 166">
            <a:extLst>
              <a:ext uri="{FF2B5EF4-FFF2-40B4-BE49-F238E27FC236}">
                <a16:creationId xmlns:a16="http://schemas.microsoft.com/office/drawing/2014/main" id="{F4F6D925-51A9-2CA6-4DA3-24C6A88175F7}"/>
              </a:ext>
            </a:extLst>
          </p:cNvPr>
          <p:cNvGrpSpPr/>
          <p:nvPr/>
        </p:nvGrpSpPr>
        <p:grpSpPr>
          <a:xfrm rot="5400000">
            <a:off x="2007069" y="112167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68" name="이등변 삼각형 167">
              <a:extLst>
                <a:ext uri="{FF2B5EF4-FFF2-40B4-BE49-F238E27FC236}">
                  <a16:creationId xmlns:a16="http://schemas.microsoft.com/office/drawing/2014/main" id="{FFC25EEE-E1EC-C6FE-4CCF-F8E3B9F0AC8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69" name="Oval 593">
              <a:extLst>
                <a:ext uri="{FF2B5EF4-FFF2-40B4-BE49-F238E27FC236}">
                  <a16:creationId xmlns:a16="http://schemas.microsoft.com/office/drawing/2014/main" id="{3534E3B4-724E-97D8-6113-6D4C1E0C2C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74" name="TextBox 173">
            <a:extLst>
              <a:ext uri="{FF2B5EF4-FFF2-40B4-BE49-F238E27FC236}">
                <a16:creationId xmlns:a16="http://schemas.microsoft.com/office/drawing/2014/main" id="{269DC052-1744-91C9-6DFA-31DA7DAC8E56}"/>
              </a:ext>
            </a:extLst>
          </p:cNvPr>
          <p:cNvSpPr txBox="1"/>
          <p:nvPr/>
        </p:nvSpPr>
        <p:spPr>
          <a:xfrm>
            <a:off x="7864699" y="3804842"/>
            <a:ext cx="305776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문의 종류는 앱 화면 정의서 </a:t>
            </a:r>
            <a:r>
              <a:rPr lang="en-US" altLang="ko-KR" sz="900"/>
              <a:t>v3.91</a:t>
            </a:r>
            <a:r>
              <a:rPr lang="ko-KR" altLang="en-US" sz="900"/>
              <a:t>의 </a:t>
            </a:r>
            <a:r>
              <a:rPr lang="en-US" altLang="ko-KR" sz="900"/>
              <a:t>94, 95, 96p</a:t>
            </a:r>
          </a:p>
          <a:p>
            <a:r>
              <a:rPr lang="ko-KR" altLang="en-US" sz="900"/>
              <a:t>문의 유형은 그 아래 문의를 나누는 유형</a:t>
            </a:r>
            <a:endParaRPr lang="en-US" altLang="ko-KR" sz="900"/>
          </a:p>
          <a:p>
            <a:r>
              <a:rPr lang="ko-KR" altLang="en-US" sz="900"/>
              <a:t>예</a:t>
            </a:r>
            <a:r>
              <a:rPr lang="en-US" altLang="ko-KR" sz="900"/>
              <a:t>) </a:t>
            </a:r>
            <a:r>
              <a:rPr lang="ko-KR" altLang="en-US" sz="900"/>
              <a:t>포인트 적립 및 사용 관련 문의 유형 </a:t>
            </a:r>
            <a:r>
              <a:rPr lang="en-US" altLang="ko-KR" sz="900"/>
              <a:t>(1) </a:t>
            </a:r>
            <a:r>
              <a:rPr lang="ko-KR" altLang="en-US" sz="900"/>
              <a:t>포인트 미적립 </a:t>
            </a:r>
            <a:r>
              <a:rPr lang="en-US" altLang="ko-KR" sz="900"/>
              <a:t>(2) </a:t>
            </a:r>
            <a:r>
              <a:rPr lang="ko-KR" altLang="en-US" sz="900"/>
              <a:t>포인트 사용 오류 </a:t>
            </a:r>
            <a:r>
              <a:rPr lang="en-US" altLang="ko-KR" sz="900"/>
              <a:t>(3) </a:t>
            </a:r>
            <a:r>
              <a:rPr lang="ko-KR" altLang="en-US" sz="900"/>
              <a:t>기타 문의</a:t>
            </a:r>
          </a:p>
        </p:txBody>
      </p:sp>
    </p:spTree>
    <p:extLst>
      <p:ext uri="{BB962C8B-B14F-4D97-AF65-F5344CB8AC3E}">
        <p14:creationId xmlns:p14="http://schemas.microsoft.com/office/powerpoint/2010/main" val="736441826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14484125"/>
              </p:ext>
            </p:extLst>
          </p:nvPr>
        </p:nvGraphicFramePr>
        <p:xfrm>
          <a:off x="7794170" y="725881"/>
          <a:ext cx="4397830" cy="14325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문의 상세 확인 및 답변을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문의에 대한 답변 여부가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답변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인 경우 정보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 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관리자가 답변할 때 로그인 정보와 시간에 따라 자동으로 부여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답변 여부가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미답변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인 경우에는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정보 대신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‘-’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03435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1297546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있으면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103916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56011636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문의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사용자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AD-02-0005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22</a:t>
            </a:fld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6DE056D-6BAF-5631-BB06-9556651362BF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사용자 관리  </a:t>
            </a:r>
            <a:r>
              <a:rPr lang="en-US" altLang="ko-KR" sz="900"/>
              <a:t>&gt; </a:t>
            </a:r>
            <a:r>
              <a:rPr lang="ko-KR" altLang="en-US" sz="900"/>
              <a:t>문의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8" name="직선 연결선 7">
            <a:extLst>
              <a:ext uri="{FF2B5EF4-FFF2-40B4-BE49-F238E27FC236}">
                <a16:creationId xmlns:a16="http://schemas.microsoft.com/office/drawing/2014/main" id="{5595933A-9F51-473A-FE39-D879070A0256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9" name="그룹 8">
            <a:extLst>
              <a:ext uri="{FF2B5EF4-FFF2-40B4-BE49-F238E27FC236}">
                <a16:creationId xmlns:a16="http://schemas.microsoft.com/office/drawing/2014/main" id="{9FE72C51-2658-0FD0-A67B-E3969AE5CE50}"/>
              </a:ext>
            </a:extLst>
          </p:cNvPr>
          <p:cNvGrpSpPr/>
          <p:nvPr/>
        </p:nvGrpSpPr>
        <p:grpSpPr>
          <a:xfrm rot="5400000">
            <a:off x="2366697" y="60339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" name="이등변 삼각형 9">
              <a:extLst>
                <a:ext uri="{FF2B5EF4-FFF2-40B4-BE49-F238E27FC236}">
                  <a16:creationId xmlns:a16="http://schemas.microsoft.com/office/drawing/2014/main" id="{C3D9904F-75EF-C5E6-C2CF-FB3C4590C34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" name="Oval 593">
              <a:extLst>
                <a:ext uri="{FF2B5EF4-FFF2-40B4-BE49-F238E27FC236}">
                  <a16:creationId xmlns:a16="http://schemas.microsoft.com/office/drawing/2014/main" id="{12546C59-F583-D57E-1DC3-E5E5F1A4A5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472E81B5-93F3-C347-D72F-6AF1AC1EC936}"/>
              </a:ext>
            </a:extLst>
          </p:cNvPr>
          <p:cNvSpPr txBox="1"/>
          <p:nvPr/>
        </p:nvSpPr>
        <p:spPr>
          <a:xfrm>
            <a:off x="391244" y="1628860"/>
            <a:ext cx="1023602" cy="355481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문의 제목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문의 종류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문의 코드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문의 유형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문의 내용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작성자명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작성자 </a:t>
            </a:r>
            <a:r>
              <a:rPr lang="en-US" altLang="ko-KR" sz="900"/>
              <a:t>ID</a:t>
            </a:r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작성 일자</a:t>
            </a:r>
            <a:endParaRPr lang="en-US" altLang="ko-KR" sz="900"/>
          </a:p>
        </p:txBody>
      </p:sp>
      <p:sp>
        <p:nvSpPr>
          <p:cNvPr id="15" name="사각형: 둥근 모서리 14">
            <a:extLst>
              <a:ext uri="{FF2B5EF4-FFF2-40B4-BE49-F238E27FC236}">
                <a16:creationId xmlns:a16="http://schemas.microsoft.com/office/drawing/2014/main" id="{CBC365A3-B287-7E78-FCEA-95D5D515551C}"/>
              </a:ext>
            </a:extLst>
          </p:cNvPr>
          <p:cNvSpPr/>
          <p:nvPr/>
        </p:nvSpPr>
        <p:spPr>
          <a:xfrm>
            <a:off x="6578764" y="5464449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6" name="사각형: 둥근 모서리 15">
            <a:extLst>
              <a:ext uri="{FF2B5EF4-FFF2-40B4-BE49-F238E27FC236}">
                <a16:creationId xmlns:a16="http://schemas.microsoft.com/office/drawing/2014/main" id="{36FEF9C2-386D-B1A9-E3B1-06D7329DDD9B}"/>
              </a:ext>
            </a:extLst>
          </p:cNvPr>
          <p:cNvSpPr/>
          <p:nvPr/>
        </p:nvSpPr>
        <p:spPr>
          <a:xfrm>
            <a:off x="5983199" y="5464449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20" name="그룹 19">
            <a:extLst>
              <a:ext uri="{FF2B5EF4-FFF2-40B4-BE49-F238E27FC236}">
                <a16:creationId xmlns:a16="http://schemas.microsoft.com/office/drawing/2014/main" id="{F71E8FB1-AB7E-EA9E-9148-BA4CDE6DEF03}"/>
              </a:ext>
            </a:extLst>
          </p:cNvPr>
          <p:cNvGrpSpPr/>
          <p:nvPr/>
        </p:nvGrpSpPr>
        <p:grpSpPr>
          <a:xfrm>
            <a:off x="6260156" y="5233585"/>
            <a:ext cx="244417" cy="258694"/>
            <a:chOff x="1098607" y="3056422"/>
            <a:chExt cx="244417" cy="258694"/>
          </a:xfrm>
        </p:grpSpPr>
        <p:sp>
          <p:nvSpPr>
            <p:cNvPr id="21" name="이등변 삼각형 20">
              <a:extLst>
                <a:ext uri="{FF2B5EF4-FFF2-40B4-BE49-F238E27FC236}">
                  <a16:creationId xmlns:a16="http://schemas.microsoft.com/office/drawing/2014/main" id="{FF8C8C5A-1310-7DE2-BA65-E65CF240F67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2" name="그룹 21">
              <a:extLst>
                <a:ext uri="{FF2B5EF4-FFF2-40B4-BE49-F238E27FC236}">
                  <a16:creationId xmlns:a16="http://schemas.microsoft.com/office/drawing/2014/main" id="{9F6EBDE9-EB12-0D37-33DC-883AF196BB5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3" name="Oval 593">
                <a:extLst>
                  <a:ext uri="{FF2B5EF4-FFF2-40B4-BE49-F238E27FC236}">
                    <a16:creationId xmlns:a16="http://schemas.microsoft.com/office/drawing/2014/main" id="{62A2F5BB-9C5F-E062-CB9D-D90F048F85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4" name="TextBox 14">
                <a:extLst>
                  <a:ext uri="{FF2B5EF4-FFF2-40B4-BE49-F238E27FC236}">
                    <a16:creationId xmlns:a16="http://schemas.microsoft.com/office/drawing/2014/main" id="{A492D398-0AFD-9BC7-7626-35D5EBF264A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0854B4A4-B78B-16F6-1CED-1D56BE3E6BA7}"/>
              </a:ext>
            </a:extLst>
          </p:cNvPr>
          <p:cNvGrpSpPr/>
          <p:nvPr/>
        </p:nvGrpSpPr>
        <p:grpSpPr>
          <a:xfrm>
            <a:off x="6876442" y="5228191"/>
            <a:ext cx="244417" cy="258694"/>
            <a:chOff x="1098607" y="3056422"/>
            <a:chExt cx="244417" cy="258694"/>
          </a:xfrm>
        </p:grpSpPr>
        <p:sp>
          <p:nvSpPr>
            <p:cNvPr id="26" name="이등변 삼각형 25">
              <a:extLst>
                <a:ext uri="{FF2B5EF4-FFF2-40B4-BE49-F238E27FC236}">
                  <a16:creationId xmlns:a16="http://schemas.microsoft.com/office/drawing/2014/main" id="{BBC5AFCC-9AAF-1C56-3719-9A8D262D773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7" name="그룹 26">
              <a:extLst>
                <a:ext uri="{FF2B5EF4-FFF2-40B4-BE49-F238E27FC236}">
                  <a16:creationId xmlns:a16="http://schemas.microsoft.com/office/drawing/2014/main" id="{8DA6390C-50F0-40B6-0F9A-A253E626E95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8" name="Oval 593">
                <a:extLst>
                  <a:ext uri="{FF2B5EF4-FFF2-40B4-BE49-F238E27FC236}">
                    <a16:creationId xmlns:a16="http://schemas.microsoft.com/office/drawing/2014/main" id="{56DDD07B-0B63-EF03-65FC-89888E11C8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9" name="TextBox 14">
                <a:extLst>
                  <a:ext uri="{FF2B5EF4-FFF2-40B4-BE49-F238E27FC236}">
                    <a16:creationId xmlns:a16="http://schemas.microsoft.com/office/drawing/2014/main" id="{5825624A-C68F-82AA-3A37-867E020143B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0" name="사각형: 둥근 모서리 29">
            <a:extLst>
              <a:ext uri="{FF2B5EF4-FFF2-40B4-BE49-F238E27FC236}">
                <a16:creationId xmlns:a16="http://schemas.microsoft.com/office/drawing/2014/main" id="{8C89C25C-0CF1-C58D-A008-8D4DF2E6D1B9}"/>
              </a:ext>
            </a:extLst>
          </p:cNvPr>
          <p:cNvSpPr/>
          <p:nvPr/>
        </p:nvSpPr>
        <p:spPr>
          <a:xfrm>
            <a:off x="1237836" y="1630628"/>
            <a:ext cx="226305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포인트 문의입니다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.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4" name="사각형: 둥근 모서리 33">
            <a:extLst>
              <a:ext uri="{FF2B5EF4-FFF2-40B4-BE49-F238E27FC236}">
                <a16:creationId xmlns:a16="http://schemas.microsoft.com/office/drawing/2014/main" id="{038B91A6-79FF-FA96-BB5A-8497966C7758}"/>
              </a:ext>
            </a:extLst>
          </p:cNvPr>
          <p:cNvSpPr/>
          <p:nvPr/>
        </p:nvSpPr>
        <p:spPr>
          <a:xfrm>
            <a:off x="1239233" y="2860544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포인트 미적립</a:t>
            </a:r>
          </a:p>
        </p:txBody>
      </p:sp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5DD3C190-549A-2209-59A3-8FB865CF54C4}"/>
              </a:ext>
            </a:extLst>
          </p:cNvPr>
          <p:cNvSpPr/>
          <p:nvPr/>
        </p:nvSpPr>
        <p:spPr>
          <a:xfrm>
            <a:off x="2272819" y="2860544"/>
            <a:ext cx="1228070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</a:p>
        </p:txBody>
      </p:sp>
      <p:sp>
        <p:nvSpPr>
          <p:cNvPr id="37" name="사각형: 둥근 모서리 36">
            <a:extLst>
              <a:ext uri="{FF2B5EF4-FFF2-40B4-BE49-F238E27FC236}">
                <a16:creationId xmlns:a16="http://schemas.microsoft.com/office/drawing/2014/main" id="{F83E5929-E6D1-7358-3904-13BB69BA1E0C}"/>
              </a:ext>
            </a:extLst>
          </p:cNvPr>
          <p:cNvSpPr/>
          <p:nvPr/>
        </p:nvSpPr>
        <p:spPr>
          <a:xfrm>
            <a:off x="1237835" y="3268092"/>
            <a:ext cx="2263054" cy="676532"/>
          </a:xfrm>
          <a:prstGeom prst="roundRect">
            <a:avLst>
              <a:gd name="adj" fmla="val 8220"/>
            </a:avLst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문의 내용입니다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.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1" name="사각형: 둥근 모서리 40">
            <a:extLst>
              <a:ext uri="{FF2B5EF4-FFF2-40B4-BE49-F238E27FC236}">
                <a16:creationId xmlns:a16="http://schemas.microsoft.com/office/drawing/2014/main" id="{9CF1EA90-A38D-128E-30BA-DF3995379310}"/>
              </a:ext>
            </a:extLst>
          </p:cNvPr>
          <p:cNvSpPr/>
          <p:nvPr/>
        </p:nvSpPr>
        <p:spPr>
          <a:xfrm>
            <a:off x="1236438" y="4091488"/>
            <a:ext cx="226305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홍길동</a:t>
            </a:r>
          </a:p>
        </p:txBody>
      </p:sp>
      <p:sp>
        <p:nvSpPr>
          <p:cNvPr id="42" name="사각형: 둥근 모서리 41">
            <a:extLst>
              <a:ext uri="{FF2B5EF4-FFF2-40B4-BE49-F238E27FC236}">
                <a16:creationId xmlns:a16="http://schemas.microsoft.com/office/drawing/2014/main" id="{D389D4D2-106C-990A-786E-0B2971020FCC}"/>
              </a:ext>
            </a:extLst>
          </p:cNvPr>
          <p:cNvSpPr/>
          <p:nvPr/>
        </p:nvSpPr>
        <p:spPr>
          <a:xfrm>
            <a:off x="1237835" y="4493617"/>
            <a:ext cx="226165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test1111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3" name="사각형: 둥근 모서리 42">
            <a:extLst>
              <a:ext uri="{FF2B5EF4-FFF2-40B4-BE49-F238E27FC236}">
                <a16:creationId xmlns:a16="http://schemas.microsoft.com/office/drawing/2014/main" id="{8C108E55-3E96-0C2D-2FA3-05068652FAC2}"/>
              </a:ext>
            </a:extLst>
          </p:cNvPr>
          <p:cNvSpPr/>
          <p:nvPr/>
        </p:nvSpPr>
        <p:spPr>
          <a:xfrm>
            <a:off x="1234722" y="4922237"/>
            <a:ext cx="2282890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2023-03-15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4" name="사각형: 둥근 모서리 43">
            <a:extLst>
              <a:ext uri="{FF2B5EF4-FFF2-40B4-BE49-F238E27FC236}">
                <a16:creationId xmlns:a16="http://schemas.microsoft.com/office/drawing/2014/main" id="{0747E416-6C37-8B06-DBC2-C3F9D81A5520}"/>
              </a:ext>
            </a:extLst>
          </p:cNvPr>
          <p:cNvSpPr/>
          <p:nvPr/>
        </p:nvSpPr>
        <p:spPr>
          <a:xfrm>
            <a:off x="4944106" y="1962792"/>
            <a:ext cx="208878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err="1">
                <a:solidFill>
                  <a:schemeClr val="bg1">
                    <a:lumMod val="50000"/>
                  </a:schemeClr>
                </a:solidFill>
              </a:rPr>
              <a:t>미답변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0941ADA0-32E6-0FDE-21E1-30E06BF7747C}"/>
              </a:ext>
            </a:extLst>
          </p:cNvPr>
          <p:cNvSpPr txBox="1"/>
          <p:nvPr/>
        </p:nvSpPr>
        <p:spPr>
          <a:xfrm>
            <a:off x="4163686" y="2365869"/>
            <a:ext cx="1023602" cy="244682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답변자명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답변자 </a:t>
            </a:r>
            <a:r>
              <a:rPr lang="en-US" altLang="ko-KR" sz="900"/>
              <a:t>ID</a:t>
            </a:r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답변 제목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답변 코드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답변 내용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</p:txBody>
      </p:sp>
      <p:sp>
        <p:nvSpPr>
          <p:cNvPr id="46" name="사각형: 둥근 모서리 45">
            <a:extLst>
              <a:ext uri="{FF2B5EF4-FFF2-40B4-BE49-F238E27FC236}">
                <a16:creationId xmlns:a16="http://schemas.microsoft.com/office/drawing/2014/main" id="{5ACF0A8F-7291-AC26-BF39-CCC6192AA3A5}"/>
              </a:ext>
            </a:extLst>
          </p:cNvPr>
          <p:cNvSpPr/>
          <p:nvPr/>
        </p:nvSpPr>
        <p:spPr>
          <a:xfrm>
            <a:off x="4945628" y="2371891"/>
            <a:ext cx="208878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7" name="사각형: 둥근 모서리 46">
            <a:extLst>
              <a:ext uri="{FF2B5EF4-FFF2-40B4-BE49-F238E27FC236}">
                <a16:creationId xmlns:a16="http://schemas.microsoft.com/office/drawing/2014/main" id="{A4261D24-F2A1-A05E-C76A-46355A7F87A0}"/>
              </a:ext>
            </a:extLst>
          </p:cNvPr>
          <p:cNvSpPr/>
          <p:nvPr/>
        </p:nvSpPr>
        <p:spPr>
          <a:xfrm>
            <a:off x="4947025" y="2774020"/>
            <a:ext cx="208739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D84818CF-D4F6-3313-D404-9DB1FACF1864}"/>
              </a:ext>
            </a:extLst>
          </p:cNvPr>
          <p:cNvSpPr/>
          <p:nvPr/>
        </p:nvSpPr>
        <p:spPr>
          <a:xfrm>
            <a:off x="4943912" y="3202640"/>
            <a:ext cx="209050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9" name="사각형: 둥근 모서리 48">
            <a:extLst>
              <a:ext uri="{FF2B5EF4-FFF2-40B4-BE49-F238E27FC236}">
                <a16:creationId xmlns:a16="http://schemas.microsoft.com/office/drawing/2014/main" id="{5FCB46C9-C3D9-20BE-DCC1-EDDAF1773B6B}"/>
              </a:ext>
            </a:extLst>
          </p:cNvPr>
          <p:cNvSpPr/>
          <p:nvPr/>
        </p:nvSpPr>
        <p:spPr>
          <a:xfrm>
            <a:off x="4943913" y="3613676"/>
            <a:ext cx="208898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자동 부여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*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문의 코드 등에 따라</a:t>
            </a:r>
          </a:p>
        </p:txBody>
      </p:sp>
      <p:sp>
        <p:nvSpPr>
          <p:cNvPr id="50" name="사각형: 둥근 모서리 49">
            <a:extLst>
              <a:ext uri="{FF2B5EF4-FFF2-40B4-BE49-F238E27FC236}">
                <a16:creationId xmlns:a16="http://schemas.microsoft.com/office/drawing/2014/main" id="{06AA75C4-33D7-68C1-6606-362D13C08579}"/>
              </a:ext>
            </a:extLst>
          </p:cNvPr>
          <p:cNvSpPr/>
          <p:nvPr/>
        </p:nvSpPr>
        <p:spPr>
          <a:xfrm>
            <a:off x="4943912" y="4023515"/>
            <a:ext cx="2090505" cy="603349"/>
          </a:xfrm>
          <a:prstGeom prst="roundRect">
            <a:avLst>
              <a:gd name="adj" fmla="val 8774"/>
            </a:avLst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FEB3431C-5EB9-7586-F8DC-8C269680E1A9}"/>
              </a:ext>
            </a:extLst>
          </p:cNvPr>
          <p:cNvSpPr txBox="1"/>
          <p:nvPr/>
        </p:nvSpPr>
        <p:spPr>
          <a:xfrm>
            <a:off x="4153527" y="1971979"/>
            <a:ext cx="733595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답변 여부</a:t>
            </a:r>
            <a:endParaRPr lang="en-US" altLang="ko-KR" sz="900"/>
          </a:p>
        </p:txBody>
      </p:sp>
      <p:sp>
        <p:nvSpPr>
          <p:cNvPr id="54" name="직사각형 53">
            <a:extLst>
              <a:ext uri="{FF2B5EF4-FFF2-40B4-BE49-F238E27FC236}">
                <a16:creationId xmlns:a16="http://schemas.microsoft.com/office/drawing/2014/main" id="{604C0C4F-FCF8-C122-4DD2-32A52BF14BAD}"/>
              </a:ext>
            </a:extLst>
          </p:cNvPr>
          <p:cNvSpPr/>
          <p:nvPr/>
        </p:nvSpPr>
        <p:spPr>
          <a:xfrm>
            <a:off x="4153527" y="2272965"/>
            <a:ext cx="3078695" cy="841653"/>
          </a:xfrm>
          <a:prstGeom prst="rect">
            <a:avLst/>
          </a:prstGeom>
          <a:solidFill>
            <a:srgbClr val="FFFF00">
              <a:alpha val="2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rgbClr val="C00000"/>
                </a:solidFill>
              </a:rPr>
              <a:t>로그인 정보로 자동 부여</a:t>
            </a:r>
          </a:p>
        </p:txBody>
      </p:sp>
      <p:sp>
        <p:nvSpPr>
          <p:cNvPr id="55" name="직사각형 54">
            <a:extLst>
              <a:ext uri="{FF2B5EF4-FFF2-40B4-BE49-F238E27FC236}">
                <a16:creationId xmlns:a16="http://schemas.microsoft.com/office/drawing/2014/main" id="{974D9AF7-4703-17BB-11EF-57877A673AC7}"/>
              </a:ext>
            </a:extLst>
          </p:cNvPr>
          <p:cNvSpPr/>
          <p:nvPr/>
        </p:nvSpPr>
        <p:spPr>
          <a:xfrm>
            <a:off x="0" y="6548597"/>
            <a:ext cx="3880433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56" name="직선 연결선 55">
            <a:extLst>
              <a:ext uri="{FF2B5EF4-FFF2-40B4-BE49-F238E27FC236}">
                <a16:creationId xmlns:a16="http://schemas.microsoft.com/office/drawing/2014/main" id="{646333E2-F8E4-D5C1-49C8-305F455BB1C1}"/>
              </a:ext>
            </a:extLst>
          </p:cNvPr>
          <p:cNvCxnSpPr>
            <a:cxnSpLocks/>
          </p:cNvCxnSpPr>
          <p:nvPr/>
        </p:nvCxnSpPr>
        <p:spPr>
          <a:xfrm>
            <a:off x="382262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직사각형 56">
            <a:extLst>
              <a:ext uri="{FF2B5EF4-FFF2-40B4-BE49-F238E27FC236}">
                <a16:creationId xmlns:a16="http://schemas.microsoft.com/office/drawing/2014/main" id="{F8FFC59B-DAA2-8080-0DEB-7C6EABC6A5E1}"/>
              </a:ext>
            </a:extLst>
          </p:cNvPr>
          <p:cNvSpPr/>
          <p:nvPr/>
        </p:nvSpPr>
        <p:spPr>
          <a:xfrm>
            <a:off x="3822624" y="926776"/>
            <a:ext cx="3971545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grpSp>
        <p:nvGrpSpPr>
          <p:cNvPr id="58" name="그룹 57">
            <a:extLst>
              <a:ext uri="{FF2B5EF4-FFF2-40B4-BE49-F238E27FC236}">
                <a16:creationId xmlns:a16="http://schemas.microsoft.com/office/drawing/2014/main" id="{982E2BC3-DB00-AE2B-2C87-F798DA5A146E}"/>
              </a:ext>
            </a:extLst>
          </p:cNvPr>
          <p:cNvGrpSpPr/>
          <p:nvPr/>
        </p:nvGrpSpPr>
        <p:grpSpPr>
          <a:xfrm rot="5400000">
            <a:off x="7203048" y="243544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9" name="이등변 삼각형 58">
              <a:extLst>
                <a:ext uri="{FF2B5EF4-FFF2-40B4-BE49-F238E27FC236}">
                  <a16:creationId xmlns:a16="http://schemas.microsoft.com/office/drawing/2014/main" id="{530F9092-B0BB-0F1B-28BA-4F2F49EF566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60" name="Oval 593">
              <a:extLst>
                <a:ext uri="{FF2B5EF4-FFF2-40B4-BE49-F238E27FC236}">
                  <a16:creationId xmlns:a16="http://schemas.microsoft.com/office/drawing/2014/main" id="{FECD1A48-C460-BF69-8467-E1FAB072C6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61" name="사각형: 둥근 모서리 60">
            <a:extLst>
              <a:ext uri="{FF2B5EF4-FFF2-40B4-BE49-F238E27FC236}">
                <a16:creationId xmlns:a16="http://schemas.microsoft.com/office/drawing/2014/main" id="{36181E1C-7F53-EA9C-555A-BE6AC4FE3E69}"/>
              </a:ext>
            </a:extLst>
          </p:cNvPr>
          <p:cNvSpPr/>
          <p:nvPr/>
        </p:nvSpPr>
        <p:spPr>
          <a:xfrm>
            <a:off x="1244640" y="2039267"/>
            <a:ext cx="226305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포인트 적립 및 사용 관련 문의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2" name="사각형: 둥근 모서리 61">
            <a:extLst>
              <a:ext uri="{FF2B5EF4-FFF2-40B4-BE49-F238E27FC236}">
                <a16:creationId xmlns:a16="http://schemas.microsoft.com/office/drawing/2014/main" id="{6343785C-BB09-AD0A-1DA3-9CD01817A240}"/>
              </a:ext>
            </a:extLst>
          </p:cNvPr>
          <p:cNvSpPr/>
          <p:nvPr/>
        </p:nvSpPr>
        <p:spPr>
          <a:xfrm>
            <a:off x="1237836" y="2441269"/>
            <a:ext cx="2261656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INQ_FD_002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6875639C-7A55-152F-C436-029C4718DAF8}"/>
              </a:ext>
            </a:extLst>
          </p:cNvPr>
          <p:cNvSpPr txBox="1"/>
          <p:nvPr/>
        </p:nvSpPr>
        <p:spPr>
          <a:xfrm>
            <a:off x="7848332" y="2223026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64" name="직사각형 63">
            <a:extLst>
              <a:ext uri="{FF2B5EF4-FFF2-40B4-BE49-F238E27FC236}">
                <a16:creationId xmlns:a16="http://schemas.microsoft.com/office/drawing/2014/main" id="{2C550269-5EC8-C55B-888B-9C801C0A7702}"/>
              </a:ext>
            </a:extLst>
          </p:cNvPr>
          <p:cNvSpPr/>
          <p:nvPr/>
        </p:nvSpPr>
        <p:spPr>
          <a:xfrm>
            <a:off x="7981738" y="2788257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8FE7592-2D18-B4AC-6952-195B9D50E3D9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046538" y="3091376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AB6C4BA-F5E3-AA18-AA42-7C710EC11771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532031" y="374573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8BDC460-15CD-A19F-D303-521FC4948174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661211" y="374573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8" name="Close Button">
            <a:extLst>
              <a:ext uri="{FF2B5EF4-FFF2-40B4-BE49-F238E27FC236}">
                <a16:creationId xmlns:a16="http://schemas.microsoft.com/office/drawing/2014/main" id="{56548ADA-5883-EAB8-D7B6-BC07F17F7DD2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11452" y="2867561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3ED3602-A9AB-3390-C66D-7CFA9B47C617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082087" y="3240333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0DE1B6C-1F6B-A9FD-E993-04FCE326D5B1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7981738" y="2806693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71" name="그룹 70">
            <a:extLst>
              <a:ext uri="{FF2B5EF4-FFF2-40B4-BE49-F238E27FC236}">
                <a16:creationId xmlns:a16="http://schemas.microsoft.com/office/drawing/2014/main" id="{C93CFC2D-EA6E-24B8-BAF7-E640709F4162}"/>
              </a:ext>
            </a:extLst>
          </p:cNvPr>
          <p:cNvGrpSpPr/>
          <p:nvPr/>
        </p:nvGrpSpPr>
        <p:grpSpPr>
          <a:xfrm>
            <a:off x="10807759" y="2601850"/>
            <a:ext cx="244417" cy="258694"/>
            <a:chOff x="1098607" y="3056422"/>
            <a:chExt cx="244417" cy="258694"/>
          </a:xfrm>
        </p:grpSpPr>
        <p:sp>
          <p:nvSpPr>
            <p:cNvPr id="72" name="이등변 삼각형 71">
              <a:extLst>
                <a:ext uri="{FF2B5EF4-FFF2-40B4-BE49-F238E27FC236}">
                  <a16:creationId xmlns:a16="http://schemas.microsoft.com/office/drawing/2014/main" id="{21669667-3133-C886-9E6C-EC809508A82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3" name="그룹 82">
              <a:extLst>
                <a:ext uri="{FF2B5EF4-FFF2-40B4-BE49-F238E27FC236}">
                  <a16:creationId xmlns:a16="http://schemas.microsoft.com/office/drawing/2014/main" id="{70628AEB-3AC2-E62A-FA74-344F8F3D703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4" name="Oval 593">
                <a:extLst>
                  <a:ext uri="{FF2B5EF4-FFF2-40B4-BE49-F238E27FC236}">
                    <a16:creationId xmlns:a16="http://schemas.microsoft.com/office/drawing/2014/main" id="{6C738AAC-4B17-C9EF-BA81-A6356545C3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5" name="TextBox 14">
                <a:extLst>
                  <a:ext uri="{FF2B5EF4-FFF2-40B4-BE49-F238E27FC236}">
                    <a16:creationId xmlns:a16="http://schemas.microsoft.com/office/drawing/2014/main" id="{3514FA1A-4374-2D5E-8E5F-D123300209E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86" name="직사각형 85">
            <a:extLst>
              <a:ext uri="{FF2B5EF4-FFF2-40B4-BE49-F238E27FC236}">
                <a16:creationId xmlns:a16="http://schemas.microsoft.com/office/drawing/2014/main" id="{172B2931-1B04-34C2-4224-6516DCB0BE5D}"/>
              </a:ext>
            </a:extLst>
          </p:cNvPr>
          <p:cNvSpPr/>
          <p:nvPr/>
        </p:nvSpPr>
        <p:spPr>
          <a:xfrm>
            <a:off x="7981738" y="4412957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7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8A4F96C-8167-63CF-8758-CBD695985C21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046538" y="4716076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B0D5EC7-3EB6-CC57-B8E1-20EB83DA4F96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532031" y="537043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228FDD0-3208-5DCA-86B9-2A10C3461028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661211" y="537043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0" name="Close Button">
            <a:extLst>
              <a:ext uri="{FF2B5EF4-FFF2-40B4-BE49-F238E27FC236}">
                <a16:creationId xmlns:a16="http://schemas.microsoft.com/office/drawing/2014/main" id="{85DAB40C-2956-3536-2FF5-E2119F4A9DC1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11452" y="4492261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5A886AA-2797-F850-7AC3-4DD6CB4B2384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082087" y="4865033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DBDB8BB-AF98-9CD7-881E-55C7518CA0AF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7981738" y="4431393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93" name="그룹 92">
            <a:extLst>
              <a:ext uri="{FF2B5EF4-FFF2-40B4-BE49-F238E27FC236}">
                <a16:creationId xmlns:a16="http://schemas.microsoft.com/office/drawing/2014/main" id="{4D21AE63-FCDC-5F9A-37C7-9AF4279C57C9}"/>
              </a:ext>
            </a:extLst>
          </p:cNvPr>
          <p:cNvGrpSpPr/>
          <p:nvPr/>
        </p:nvGrpSpPr>
        <p:grpSpPr>
          <a:xfrm>
            <a:off x="8226584" y="4178953"/>
            <a:ext cx="244417" cy="258694"/>
            <a:chOff x="1098607" y="3056422"/>
            <a:chExt cx="244417" cy="258694"/>
          </a:xfrm>
        </p:grpSpPr>
        <p:sp>
          <p:nvSpPr>
            <p:cNvPr id="94" name="이등변 삼각형 93">
              <a:extLst>
                <a:ext uri="{FF2B5EF4-FFF2-40B4-BE49-F238E27FC236}">
                  <a16:creationId xmlns:a16="http://schemas.microsoft.com/office/drawing/2014/main" id="{EC54B538-A546-EF22-9669-AB037F80FD6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5" name="그룹 94">
              <a:extLst>
                <a:ext uri="{FF2B5EF4-FFF2-40B4-BE49-F238E27FC236}">
                  <a16:creationId xmlns:a16="http://schemas.microsoft.com/office/drawing/2014/main" id="{3AE93483-DBBA-31A8-12E5-C708C09E051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6" name="Oval 593">
                <a:extLst>
                  <a:ext uri="{FF2B5EF4-FFF2-40B4-BE49-F238E27FC236}">
                    <a16:creationId xmlns:a16="http://schemas.microsoft.com/office/drawing/2014/main" id="{8CC43988-7B3B-583D-3B8D-B59469A42A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7" name="TextBox 14">
                <a:extLst>
                  <a:ext uri="{FF2B5EF4-FFF2-40B4-BE49-F238E27FC236}">
                    <a16:creationId xmlns:a16="http://schemas.microsoft.com/office/drawing/2014/main" id="{A8C647FE-5E12-3C6F-E8A2-27EC7FC9A6E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53679429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B5D9106D-56CA-0E50-65B7-017C59646F66}"/>
              </a:ext>
            </a:extLst>
          </p:cNvPr>
          <p:cNvGrpSpPr/>
          <p:nvPr/>
        </p:nvGrpSpPr>
        <p:grpSpPr>
          <a:xfrm>
            <a:off x="3534627" y="2598560"/>
            <a:ext cx="5452946" cy="1124219"/>
            <a:chOff x="702527" y="4728403"/>
            <a:chExt cx="5452946" cy="1124219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C7DBF478-76A2-CAC0-0A0E-AA7A11759383}"/>
                </a:ext>
              </a:extLst>
            </p:cNvPr>
            <p:cNvSpPr txBox="1"/>
            <p:nvPr/>
          </p:nvSpPr>
          <p:spPr>
            <a:xfrm>
              <a:off x="1283703" y="5206291"/>
              <a:ext cx="429059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>
                  <a:solidFill>
                    <a:schemeClr val="bg1"/>
                  </a:solidFill>
                  <a:latin typeface="+mn-ea"/>
                </a:rPr>
                <a:t>3. </a:t>
              </a:r>
              <a:r>
                <a:rPr lang="ko-KR" altLang="en-US" sz="3600" b="1">
                  <a:solidFill>
                    <a:schemeClr val="bg1"/>
                  </a:solidFill>
                  <a:latin typeface="+mn-ea"/>
                </a:rPr>
                <a:t>포인트</a:t>
              </a:r>
              <a:r>
                <a:rPr lang="en-US" altLang="ko-KR" sz="3600" b="1">
                  <a:solidFill>
                    <a:schemeClr val="bg1"/>
                  </a:solidFill>
                  <a:latin typeface="+mn-ea"/>
                </a:rPr>
                <a:t>/</a:t>
              </a:r>
              <a:r>
                <a:rPr lang="ko-KR" altLang="en-US" sz="3600" b="1" u="sng">
                  <a:solidFill>
                    <a:schemeClr val="bg1"/>
                  </a:solidFill>
                  <a:latin typeface="+mn-ea"/>
                </a:rPr>
                <a:t>구매 관리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E1519F1-9B06-C228-72BF-65A69C049CCA}"/>
                </a:ext>
              </a:extLst>
            </p:cNvPr>
            <p:cNvSpPr txBox="1"/>
            <p:nvPr/>
          </p:nvSpPr>
          <p:spPr>
            <a:xfrm>
              <a:off x="702527" y="4728403"/>
              <a:ext cx="5452946" cy="468141"/>
            </a:xfrm>
            <a:prstGeom prst="rect">
              <a:avLst/>
            </a:prstGeom>
            <a:noFill/>
          </p:spPr>
          <p:txBody>
            <a:bodyPr wrap="square" anchor="ctr">
              <a:spAutoFit/>
            </a:bodyPr>
            <a:lstStyle/>
            <a:p>
              <a:pPr algn="ctr">
                <a:lnSpc>
                  <a:spcPts val="3500"/>
                </a:lnSpc>
              </a:pP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모바일 기반 공공 유통 플랫폼</a:t>
              </a:r>
              <a:r>
                <a:rPr lang="en-US" altLang="ko-KR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 </a:t>
              </a: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구축 및 유지 관리</a:t>
              </a:r>
              <a:endParaRPr lang="ko-KR" altLang="en-US" sz="1400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0F86E26A-1029-2EF5-C790-4B3C184F453D}"/>
              </a:ext>
            </a:extLst>
          </p:cNvPr>
          <p:cNvSpPr txBox="1"/>
          <p:nvPr/>
        </p:nvSpPr>
        <p:spPr>
          <a:xfrm>
            <a:off x="6261101" y="3732526"/>
            <a:ext cx="214529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00">
                <a:effectLst/>
                <a:highlight>
                  <a:srgbClr val="FFFF00"/>
                </a:highlight>
                <a:latin typeface="Malgun Gothic" panose="020B0503020000020004" pitchFamily="50" charset="-127"/>
                <a:ea typeface="Malgun Gothic" panose="020B0503020000020004" pitchFamily="50" charset="-127"/>
              </a:rPr>
              <a:t>추후 통계 관리로 명칭 변경 </a:t>
            </a:r>
            <a:endParaRPr lang="en-US" altLang="ko-KR" sz="1000">
              <a:effectLst/>
              <a:highlight>
                <a:srgbClr val="FFFF00"/>
              </a:highlight>
              <a:latin typeface="Malgun Gothic" panose="020B0503020000020004" pitchFamily="50" charset="-127"/>
              <a:ea typeface="Malgun Gothic" panose="020B0503020000020004" pitchFamily="50" charset="-127"/>
            </a:endParaRPr>
          </a:p>
          <a:p>
            <a:r>
              <a:rPr lang="ko-KR" altLang="en-US" sz="1000">
                <a:effectLst/>
                <a:highlight>
                  <a:srgbClr val="FFFF00"/>
                </a:highlight>
                <a:latin typeface="Malgun Gothic" panose="020B0503020000020004" pitchFamily="50" charset="-127"/>
                <a:ea typeface="Malgun Gothic" panose="020B0503020000020004" pitchFamily="50" charset="-127"/>
              </a:rPr>
              <a:t>또는 통계 부분 분리 가능성 有</a:t>
            </a:r>
            <a:endParaRPr lang="ko-KR" altLang="en-US" sz="1000">
              <a:effectLst/>
              <a:highlight>
                <a:srgbClr val="FFFF00"/>
              </a:highlight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5031109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15431373"/>
              </p:ext>
            </p:extLst>
          </p:nvPr>
        </p:nvGraphicFramePr>
        <p:xfrm>
          <a:off x="7794170" y="725881"/>
          <a:ext cx="4397830" cy="3749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포인트 적립 이력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ID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3525409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사용자명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410275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 상태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523883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여부 선택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0694288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적립 일자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2354254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출발지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0577609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도착지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0770319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적립 이력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893912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적립 이력의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503209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적립 이력 정보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957913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적립 이력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4640487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이력 추가 팝업 생성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포인트 적립 이력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3866049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페이징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2827303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/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 적립 이력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구매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AD-03-0001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8F6DF1B3-04B0-1335-6151-26B25F53C7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24</a:t>
            </a:fld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831DD1D-CCB0-8C5B-7CF0-81B163FF8B09}"/>
              </a:ext>
            </a:extLst>
          </p:cNvPr>
          <p:cNvSpPr txBox="1"/>
          <p:nvPr/>
        </p:nvSpPr>
        <p:spPr>
          <a:xfrm>
            <a:off x="314324" y="692380"/>
            <a:ext cx="219261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포인트</a:t>
            </a:r>
            <a:r>
              <a:rPr lang="en-US" altLang="ko-KR" sz="900"/>
              <a:t>/</a:t>
            </a:r>
            <a:r>
              <a:rPr lang="ko-KR" altLang="en-US" sz="900"/>
              <a:t>구매 관리  </a:t>
            </a:r>
            <a:r>
              <a:rPr lang="en-US" altLang="ko-KR" sz="900"/>
              <a:t>&gt; </a:t>
            </a:r>
            <a:r>
              <a:rPr lang="ko-KR" altLang="en-US" sz="900"/>
              <a:t>포인트 적립 이력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CE2310E-0BBC-87E1-EAC6-7B30258F5CCF}"/>
              </a:ext>
            </a:extLst>
          </p:cNvPr>
          <p:cNvSpPr txBox="1"/>
          <p:nvPr/>
        </p:nvSpPr>
        <p:spPr>
          <a:xfrm>
            <a:off x="247649" y="1230364"/>
            <a:ext cx="1895475" cy="1519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사용자 </a:t>
            </a:r>
            <a:r>
              <a:rPr lang="en-US" altLang="ko-KR" sz="900"/>
              <a:t>ID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사용자명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사용자 상태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추가 여부</a:t>
            </a:r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8AC78D81-FC9D-91D9-3569-5AB8B8CD5A5F}"/>
              </a:ext>
            </a:extLst>
          </p:cNvPr>
          <p:cNvSpPr/>
          <p:nvPr/>
        </p:nvSpPr>
        <p:spPr>
          <a:xfrm>
            <a:off x="1095375" y="1258939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79264FD8-7612-C72B-9B3A-954DB9D6DDB5}"/>
              </a:ext>
            </a:extLst>
          </p:cNvPr>
          <p:cNvSpPr/>
          <p:nvPr/>
        </p:nvSpPr>
        <p:spPr>
          <a:xfrm>
            <a:off x="1095375" y="1668514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30795704-5E40-D202-D1B7-DAE5D03D87D6}"/>
              </a:ext>
            </a:extLst>
          </p:cNvPr>
          <p:cNvSpPr/>
          <p:nvPr/>
        </p:nvSpPr>
        <p:spPr>
          <a:xfrm>
            <a:off x="1095375" y="208106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전체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4465C962-AF1D-7C92-1751-0BD6942FCE68}"/>
              </a:ext>
            </a:extLst>
          </p:cNvPr>
          <p:cNvSpPr/>
          <p:nvPr/>
        </p:nvSpPr>
        <p:spPr>
          <a:xfrm>
            <a:off x="6217978" y="2781206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45C38E5E-5605-F83A-57EC-3D4D4301A773}"/>
              </a:ext>
            </a:extLst>
          </p:cNvPr>
          <p:cNvCxnSpPr>
            <a:cxnSpLocks/>
          </p:cNvCxnSpPr>
          <p:nvPr/>
        </p:nvCxnSpPr>
        <p:spPr>
          <a:xfrm>
            <a:off x="257174" y="1047750"/>
            <a:ext cx="66389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70E89FC4-5BA5-5E8C-1DBD-1D7BE9DB080D}"/>
              </a:ext>
            </a:extLst>
          </p:cNvPr>
          <p:cNvCxnSpPr>
            <a:cxnSpLocks/>
          </p:cNvCxnSpPr>
          <p:nvPr/>
        </p:nvCxnSpPr>
        <p:spPr>
          <a:xfrm>
            <a:off x="314320" y="3115186"/>
            <a:ext cx="646323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aphicFrame>
        <p:nvGraphicFramePr>
          <p:cNvPr id="14" name="표 15">
            <a:extLst>
              <a:ext uri="{FF2B5EF4-FFF2-40B4-BE49-F238E27FC236}">
                <a16:creationId xmlns:a16="http://schemas.microsoft.com/office/drawing/2014/main" id="{1A3833D5-464B-4C4B-00ED-B5DC059CF89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36261458"/>
              </p:ext>
            </p:extLst>
          </p:nvPr>
        </p:nvGraphicFramePr>
        <p:xfrm>
          <a:off x="314320" y="3535124"/>
          <a:ext cx="5485189" cy="1976471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511439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635654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637271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763905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1160780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524193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  <a:gridCol w="524193">
                  <a:extLst>
                    <a:ext uri="{9D8B030D-6E8A-4147-A177-3AD203B41FA5}">
                      <a16:colId xmlns:a16="http://schemas.microsoft.com/office/drawing/2014/main" val="1801206162"/>
                    </a:ext>
                  </a:extLst>
                </a:gridCol>
                <a:gridCol w="727754">
                  <a:extLst>
                    <a:ext uri="{9D8B030D-6E8A-4147-A177-3AD203B41FA5}">
                      <a16:colId xmlns:a16="http://schemas.microsoft.com/office/drawing/2014/main" val="2057818106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사용자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ID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사용자명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적립 포인트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적립 일시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출발지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도착지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관리자 부여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회원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test1111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2023-03-14 17:19:45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서울역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수원역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-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회원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test1224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2023-03-14 17:19:45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서울역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안양역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-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</a:tbl>
          </a:graphicData>
        </a:graphic>
      </p:graphicFrame>
      <p:sp>
        <p:nvSpPr>
          <p:cNvPr id="22" name="사각형: 둥근 모서리 21">
            <a:extLst>
              <a:ext uri="{FF2B5EF4-FFF2-40B4-BE49-F238E27FC236}">
                <a16:creationId xmlns:a16="http://schemas.microsoft.com/office/drawing/2014/main" id="{203C1EF8-C4D6-D700-6AA2-1F96460FCA24}"/>
              </a:ext>
            </a:extLst>
          </p:cNvPr>
          <p:cNvSpPr/>
          <p:nvPr/>
        </p:nvSpPr>
        <p:spPr>
          <a:xfrm>
            <a:off x="5111112" y="3231510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23" name="그래픽 22" descr="다운로드 윤곽선">
            <a:extLst>
              <a:ext uri="{FF2B5EF4-FFF2-40B4-BE49-F238E27FC236}">
                <a16:creationId xmlns:a16="http://schemas.microsoft.com/office/drawing/2014/main" id="{4A21CA0C-1C72-52E1-6859-174451A1EFFF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5156129" y="3244473"/>
            <a:ext cx="204905" cy="204905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1185F327-4EF3-FDD0-E04A-D54A914A22CD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r="17191" b="-636"/>
          <a:stretch/>
        </p:blipFill>
        <p:spPr>
          <a:xfrm>
            <a:off x="1732463" y="5767136"/>
            <a:ext cx="3169061" cy="316369"/>
          </a:xfrm>
          <a:prstGeom prst="rect">
            <a:avLst/>
          </a:prstGeom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id="{54644DA9-BA72-570F-6330-87B5BEE5BA0B}"/>
              </a:ext>
            </a:extLst>
          </p:cNvPr>
          <p:cNvSpPr txBox="1"/>
          <p:nvPr/>
        </p:nvSpPr>
        <p:spPr>
          <a:xfrm>
            <a:off x="271458" y="3249981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포인트 적립 이력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11,100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DB9CC616-4BCB-21AB-15E3-0B5FB03E0DE6}"/>
              </a:ext>
            </a:extLst>
          </p:cNvPr>
          <p:cNvSpPr txBox="1"/>
          <p:nvPr/>
        </p:nvSpPr>
        <p:spPr>
          <a:xfrm>
            <a:off x="3438524" y="1239889"/>
            <a:ext cx="1895475" cy="1104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적립 일자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출발지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도착지</a:t>
            </a:r>
          </a:p>
        </p:txBody>
      </p:sp>
      <p:sp>
        <p:nvSpPr>
          <p:cNvPr id="89" name="사각형: 둥근 모서리 88">
            <a:extLst>
              <a:ext uri="{FF2B5EF4-FFF2-40B4-BE49-F238E27FC236}">
                <a16:creationId xmlns:a16="http://schemas.microsoft.com/office/drawing/2014/main" id="{B0035B06-6F3D-F8BB-FFC8-F19CB4E4F269}"/>
              </a:ext>
            </a:extLst>
          </p:cNvPr>
          <p:cNvSpPr/>
          <p:nvPr/>
        </p:nvSpPr>
        <p:spPr>
          <a:xfrm>
            <a:off x="4286250" y="2090586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전체          </a:t>
            </a:r>
            <a:r>
              <a:rPr lang="ko-KR" altLang="en-US" sz="900" b="1">
                <a:solidFill>
                  <a:schemeClr val="bg1">
                    <a:lumMod val="50000"/>
                  </a:schemeClr>
                </a:solidFill>
              </a:rPr>
              <a:t>▼</a:t>
            </a:r>
          </a:p>
        </p:txBody>
      </p:sp>
      <p:sp>
        <p:nvSpPr>
          <p:cNvPr id="90" name="사각형: 둥근 모서리 89">
            <a:extLst>
              <a:ext uri="{FF2B5EF4-FFF2-40B4-BE49-F238E27FC236}">
                <a16:creationId xmlns:a16="http://schemas.microsoft.com/office/drawing/2014/main" id="{C1DD1C56-4C97-D49F-0D15-AD7719B01699}"/>
              </a:ext>
            </a:extLst>
          </p:cNvPr>
          <p:cNvSpPr/>
          <p:nvPr/>
        </p:nvSpPr>
        <p:spPr>
          <a:xfrm>
            <a:off x="4286250" y="167970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전체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2" name="사각형: 둥근 모서리 91">
            <a:extLst>
              <a:ext uri="{FF2B5EF4-FFF2-40B4-BE49-F238E27FC236}">
                <a16:creationId xmlns:a16="http://schemas.microsoft.com/office/drawing/2014/main" id="{C7D45768-D972-45BC-2B5A-BBC7469BF459}"/>
              </a:ext>
            </a:extLst>
          </p:cNvPr>
          <p:cNvSpPr/>
          <p:nvPr/>
        </p:nvSpPr>
        <p:spPr>
          <a:xfrm>
            <a:off x="4286250" y="127519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93" name="그림 92" descr="렌치, 도구이(가) 표시된 사진&#10;&#10;자동 생성된 설명">
            <a:extLst>
              <a:ext uri="{FF2B5EF4-FFF2-40B4-BE49-F238E27FC236}">
                <a16:creationId xmlns:a16="http://schemas.microsoft.com/office/drawing/2014/main" id="{0A6A8EDE-C886-83AE-D26A-920B99B60D69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59188" y="1307117"/>
            <a:ext cx="195806" cy="193744"/>
          </a:xfrm>
          <a:prstGeom prst="rect">
            <a:avLst/>
          </a:prstGeom>
        </p:spPr>
      </p:pic>
      <p:sp>
        <p:nvSpPr>
          <p:cNvPr id="94" name="사각형: 둥근 모서리 93">
            <a:extLst>
              <a:ext uri="{FF2B5EF4-FFF2-40B4-BE49-F238E27FC236}">
                <a16:creationId xmlns:a16="http://schemas.microsoft.com/office/drawing/2014/main" id="{1A38FB04-6B49-6EB7-7F48-5925AFF2B55F}"/>
              </a:ext>
            </a:extLst>
          </p:cNvPr>
          <p:cNvSpPr/>
          <p:nvPr/>
        </p:nvSpPr>
        <p:spPr>
          <a:xfrm>
            <a:off x="5512432" y="127089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95" name="그림 94" descr="렌치, 도구이(가) 표시된 사진&#10;&#10;자동 생성된 설명">
            <a:extLst>
              <a:ext uri="{FF2B5EF4-FFF2-40B4-BE49-F238E27FC236}">
                <a16:creationId xmlns:a16="http://schemas.microsoft.com/office/drawing/2014/main" id="{363BB71D-166F-2245-E097-379F1E3A3709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85370" y="1302813"/>
            <a:ext cx="195806" cy="193744"/>
          </a:xfrm>
          <a:prstGeom prst="rect">
            <a:avLst/>
          </a:prstGeom>
        </p:spPr>
      </p:pic>
      <p:sp>
        <p:nvSpPr>
          <p:cNvPr id="96" name="TextBox 95">
            <a:extLst>
              <a:ext uri="{FF2B5EF4-FFF2-40B4-BE49-F238E27FC236}">
                <a16:creationId xmlns:a16="http://schemas.microsoft.com/office/drawing/2014/main" id="{5CC14EED-D9E8-C67C-5634-B0530DD338B5}"/>
              </a:ext>
            </a:extLst>
          </p:cNvPr>
          <p:cNvSpPr txBox="1"/>
          <p:nvPr/>
        </p:nvSpPr>
        <p:spPr>
          <a:xfrm>
            <a:off x="5281164" y="1274450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grpSp>
        <p:nvGrpSpPr>
          <p:cNvPr id="97" name="그룹 96">
            <a:extLst>
              <a:ext uri="{FF2B5EF4-FFF2-40B4-BE49-F238E27FC236}">
                <a16:creationId xmlns:a16="http://schemas.microsoft.com/office/drawing/2014/main" id="{246884C7-49F8-D0C9-6323-5A9E0108844E}"/>
              </a:ext>
            </a:extLst>
          </p:cNvPr>
          <p:cNvGrpSpPr/>
          <p:nvPr/>
        </p:nvGrpSpPr>
        <p:grpSpPr>
          <a:xfrm rot="5400000">
            <a:off x="6544386" y="126662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98" name="이등변 삼각형 97">
              <a:extLst>
                <a:ext uri="{FF2B5EF4-FFF2-40B4-BE49-F238E27FC236}">
                  <a16:creationId xmlns:a16="http://schemas.microsoft.com/office/drawing/2014/main" id="{641F7713-050C-B608-084D-282CF5A1B59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99" name="Oval 593">
              <a:extLst>
                <a:ext uri="{FF2B5EF4-FFF2-40B4-BE49-F238E27FC236}">
                  <a16:creationId xmlns:a16="http://schemas.microsoft.com/office/drawing/2014/main" id="{0327000B-C689-941F-6A73-F30A1C4994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grpSp>
        <p:nvGrpSpPr>
          <p:cNvPr id="100" name="그룹 99">
            <a:extLst>
              <a:ext uri="{FF2B5EF4-FFF2-40B4-BE49-F238E27FC236}">
                <a16:creationId xmlns:a16="http://schemas.microsoft.com/office/drawing/2014/main" id="{60B9E223-348A-A29B-68DC-2F14BD9025B2}"/>
              </a:ext>
            </a:extLst>
          </p:cNvPr>
          <p:cNvGrpSpPr/>
          <p:nvPr/>
        </p:nvGrpSpPr>
        <p:grpSpPr>
          <a:xfrm>
            <a:off x="1172680" y="3018282"/>
            <a:ext cx="244417" cy="258694"/>
            <a:chOff x="1098607" y="3056422"/>
            <a:chExt cx="244417" cy="258694"/>
          </a:xfrm>
        </p:grpSpPr>
        <p:sp>
          <p:nvSpPr>
            <p:cNvPr id="101" name="이등변 삼각형 100">
              <a:extLst>
                <a:ext uri="{FF2B5EF4-FFF2-40B4-BE49-F238E27FC236}">
                  <a16:creationId xmlns:a16="http://schemas.microsoft.com/office/drawing/2014/main" id="{0FF0D63D-80E7-DB3F-CFA7-1EDC74B42B0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2" name="그룹 101">
              <a:extLst>
                <a:ext uri="{FF2B5EF4-FFF2-40B4-BE49-F238E27FC236}">
                  <a16:creationId xmlns:a16="http://schemas.microsoft.com/office/drawing/2014/main" id="{70D661FD-73F5-22E1-EC36-413729DC709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3" name="Oval 593">
                <a:extLst>
                  <a:ext uri="{FF2B5EF4-FFF2-40B4-BE49-F238E27FC236}">
                    <a16:creationId xmlns:a16="http://schemas.microsoft.com/office/drawing/2014/main" id="{12F40CE5-52EB-6A54-3EAD-A90969DC9E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4" name="TextBox 14">
                <a:extLst>
                  <a:ext uri="{FF2B5EF4-FFF2-40B4-BE49-F238E27FC236}">
                    <a16:creationId xmlns:a16="http://schemas.microsoft.com/office/drawing/2014/main" id="{084ED70C-2F7B-49DA-E38E-529C31C1F4D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05" name="그룹 104">
            <a:extLst>
              <a:ext uri="{FF2B5EF4-FFF2-40B4-BE49-F238E27FC236}">
                <a16:creationId xmlns:a16="http://schemas.microsoft.com/office/drawing/2014/main" id="{4F7426BA-9E22-664E-44C5-D361A5C1B2B7}"/>
              </a:ext>
            </a:extLst>
          </p:cNvPr>
          <p:cNvGrpSpPr/>
          <p:nvPr/>
        </p:nvGrpSpPr>
        <p:grpSpPr>
          <a:xfrm rot="5400000">
            <a:off x="2482609" y="67855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6" name="이등변 삼각형 105">
              <a:extLst>
                <a:ext uri="{FF2B5EF4-FFF2-40B4-BE49-F238E27FC236}">
                  <a16:creationId xmlns:a16="http://schemas.microsoft.com/office/drawing/2014/main" id="{507C62B1-303B-7C97-9EB9-62490B54CB5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7" name="Oval 593">
              <a:extLst>
                <a:ext uri="{FF2B5EF4-FFF2-40B4-BE49-F238E27FC236}">
                  <a16:creationId xmlns:a16="http://schemas.microsoft.com/office/drawing/2014/main" id="{0C011682-4F9D-857A-ED7B-2552E386E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08" name="그룹 107">
            <a:extLst>
              <a:ext uri="{FF2B5EF4-FFF2-40B4-BE49-F238E27FC236}">
                <a16:creationId xmlns:a16="http://schemas.microsoft.com/office/drawing/2014/main" id="{4A598EFE-B226-5D8B-E20E-7C4E1F557AF3}"/>
              </a:ext>
            </a:extLst>
          </p:cNvPr>
          <p:cNvGrpSpPr/>
          <p:nvPr/>
        </p:nvGrpSpPr>
        <p:grpSpPr>
          <a:xfrm rot="5400000">
            <a:off x="3111698" y="124566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9" name="이등변 삼각형 108">
              <a:extLst>
                <a:ext uri="{FF2B5EF4-FFF2-40B4-BE49-F238E27FC236}">
                  <a16:creationId xmlns:a16="http://schemas.microsoft.com/office/drawing/2014/main" id="{3BF155E1-2A60-D5D4-1536-F5CD80ACBC2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0" name="Oval 593">
              <a:extLst>
                <a:ext uri="{FF2B5EF4-FFF2-40B4-BE49-F238E27FC236}">
                  <a16:creationId xmlns:a16="http://schemas.microsoft.com/office/drawing/2014/main" id="{2546F4DA-703D-3445-D510-D4D8FC71F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111" name="그룹 110">
            <a:extLst>
              <a:ext uri="{FF2B5EF4-FFF2-40B4-BE49-F238E27FC236}">
                <a16:creationId xmlns:a16="http://schemas.microsoft.com/office/drawing/2014/main" id="{063E27D0-0027-42BD-B47A-46AFA09395EC}"/>
              </a:ext>
            </a:extLst>
          </p:cNvPr>
          <p:cNvGrpSpPr/>
          <p:nvPr/>
        </p:nvGrpSpPr>
        <p:grpSpPr>
          <a:xfrm rot="5400000">
            <a:off x="3147883" y="166477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2" name="이등변 삼각형 111">
              <a:extLst>
                <a:ext uri="{FF2B5EF4-FFF2-40B4-BE49-F238E27FC236}">
                  <a16:creationId xmlns:a16="http://schemas.microsoft.com/office/drawing/2014/main" id="{DB6C1003-9368-C5B5-E71E-88154B34BC5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3" name="Oval 593">
              <a:extLst>
                <a:ext uri="{FF2B5EF4-FFF2-40B4-BE49-F238E27FC236}">
                  <a16:creationId xmlns:a16="http://schemas.microsoft.com/office/drawing/2014/main" id="{54CCF9AF-3B98-2212-0591-7E20CF284D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114" name="그룹 113">
            <a:extLst>
              <a:ext uri="{FF2B5EF4-FFF2-40B4-BE49-F238E27FC236}">
                <a16:creationId xmlns:a16="http://schemas.microsoft.com/office/drawing/2014/main" id="{30717099-FD77-A797-0DEC-44A61B8AD478}"/>
              </a:ext>
            </a:extLst>
          </p:cNvPr>
          <p:cNvGrpSpPr/>
          <p:nvPr/>
        </p:nvGrpSpPr>
        <p:grpSpPr>
          <a:xfrm rot="5400000">
            <a:off x="2091065" y="208776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5" name="이등변 삼각형 114">
              <a:extLst>
                <a:ext uri="{FF2B5EF4-FFF2-40B4-BE49-F238E27FC236}">
                  <a16:creationId xmlns:a16="http://schemas.microsoft.com/office/drawing/2014/main" id="{6A5334DE-4E2B-3E51-1CC3-D1A452A9148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6" name="Oval 593">
              <a:extLst>
                <a:ext uri="{FF2B5EF4-FFF2-40B4-BE49-F238E27FC236}">
                  <a16:creationId xmlns:a16="http://schemas.microsoft.com/office/drawing/2014/main" id="{84741AE4-58CD-F614-D808-88F2DAF685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117" name="그룹 116">
            <a:extLst>
              <a:ext uri="{FF2B5EF4-FFF2-40B4-BE49-F238E27FC236}">
                <a16:creationId xmlns:a16="http://schemas.microsoft.com/office/drawing/2014/main" id="{8504AC17-1209-8971-086A-AC3CED5C6B01}"/>
              </a:ext>
            </a:extLst>
          </p:cNvPr>
          <p:cNvGrpSpPr/>
          <p:nvPr/>
        </p:nvGrpSpPr>
        <p:grpSpPr>
          <a:xfrm rot="5400000">
            <a:off x="5303653" y="168369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8" name="이등변 삼각형 117">
              <a:extLst>
                <a:ext uri="{FF2B5EF4-FFF2-40B4-BE49-F238E27FC236}">
                  <a16:creationId xmlns:a16="http://schemas.microsoft.com/office/drawing/2014/main" id="{354AFE2C-9830-B675-2733-CCAF4906D3A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9" name="Oval 593">
              <a:extLst>
                <a:ext uri="{FF2B5EF4-FFF2-40B4-BE49-F238E27FC236}">
                  <a16:creationId xmlns:a16="http://schemas.microsoft.com/office/drawing/2014/main" id="{D1277941-9E56-CB1E-1C5C-8B41A2CDC6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</a:p>
          </p:txBody>
        </p:sp>
      </p:grpSp>
      <p:grpSp>
        <p:nvGrpSpPr>
          <p:cNvPr id="120" name="그룹 119">
            <a:extLst>
              <a:ext uri="{FF2B5EF4-FFF2-40B4-BE49-F238E27FC236}">
                <a16:creationId xmlns:a16="http://schemas.microsoft.com/office/drawing/2014/main" id="{227477BB-CC93-1438-78D0-650CD1091D6A}"/>
              </a:ext>
            </a:extLst>
          </p:cNvPr>
          <p:cNvGrpSpPr/>
          <p:nvPr/>
        </p:nvGrpSpPr>
        <p:grpSpPr>
          <a:xfrm rot="5400000">
            <a:off x="5306009" y="207856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21" name="이등변 삼각형 120">
              <a:extLst>
                <a:ext uri="{FF2B5EF4-FFF2-40B4-BE49-F238E27FC236}">
                  <a16:creationId xmlns:a16="http://schemas.microsoft.com/office/drawing/2014/main" id="{64FA3033-A672-11E5-BE91-CA8F9C949246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22" name="Oval 593">
              <a:extLst>
                <a:ext uri="{FF2B5EF4-FFF2-40B4-BE49-F238E27FC236}">
                  <a16:creationId xmlns:a16="http://schemas.microsoft.com/office/drawing/2014/main" id="{25D3DC27-D51A-8FD2-989D-3D8B723BEF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8</a:t>
              </a:r>
            </a:p>
          </p:txBody>
        </p:sp>
      </p:grpSp>
      <p:grpSp>
        <p:nvGrpSpPr>
          <p:cNvPr id="123" name="그룹 122">
            <a:extLst>
              <a:ext uri="{FF2B5EF4-FFF2-40B4-BE49-F238E27FC236}">
                <a16:creationId xmlns:a16="http://schemas.microsoft.com/office/drawing/2014/main" id="{4C991EF2-4056-3090-1C42-DB109731F61B}"/>
              </a:ext>
            </a:extLst>
          </p:cNvPr>
          <p:cNvGrpSpPr/>
          <p:nvPr/>
        </p:nvGrpSpPr>
        <p:grpSpPr>
          <a:xfrm>
            <a:off x="6241203" y="2553247"/>
            <a:ext cx="244417" cy="258694"/>
            <a:chOff x="1098607" y="3056422"/>
            <a:chExt cx="244417" cy="258694"/>
          </a:xfrm>
        </p:grpSpPr>
        <p:sp>
          <p:nvSpPr>
            <p:cNvPr id="124" name="이등변 삼각형 123">
              <a:extLst>
                <a:ext uri="{FF2B5EF4-FFF2-40B4-BE49-F238E27FC236}">
                  <a16:creationId xmlns:a16="http://schemas.microsoft.com/office/drawing/2014/main" id="{BE9B624D-952F-88DD-4552-00C28EE640D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25" name="그룹 124">
              <a:extLst>
                <a:ext uri="{FF2B5EF4-FFF2-40B4-BE49-F238E27FC236}">
                  <a16:creationId xmlns:a16="http://schemas.microsoft.com/office/drawing/2014/main" id="{2B1C955E-8AF7-FE5D-381A-AC98A598EC7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26" name="Oval 593">
                <a:extLst>
                  <a:ext uri="{FF2B5EF4-FFF2-40B4-BE49-F238E27FC236}">
                    <a16:creationId xmlns:a16="http://schemas.microsoft.com/office/drawing/2014/main" id="{14444406-6598-02D2-7455-7B6DA7D5A7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27" name="TextBox 14">
                <a:extLst>
                  <a:ext uri="{FF2B5EF4-FFF2-40B4-BE49-F238E27FC236}">
                    <a16:creationId xmlns:a16="http://schemas.microsoft.com/office/drawing/2014/main" id="{3422D629-8931-B7B8-18E0-6ABD7FFCE31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28" name="그룹 127">
            <a:extLst>
              <a:ext uri="{FF2B5EF4-FFF2-40B4-BE49-F238E27FC236}">
                <a16:creationId xmlns:a16="http://schemas.microsoft.com/office/drawing/2014/main" id="{3F2F4416-EDE8-1A13-B605-67DFE77877C8}"/>
              </a:ext>
            </a:extLst>
          </p:cNvPr>
          <p:cNvGrpSpPr/>
          <p:nvPr/>
        </p:nvGrpSpPr>
        <p:grpSpPr>
          <a:xfrm>
            <a:off x="4859887" y="3244054"/>
            <a:ext cx="278496" cy="200053"/>
            <a:chOff x="1014019" y="2643309"/>
            <a:chExt cx="278496" cy="200053"/>
          </a:xfrm>
        </p:grpSpPr>
        <p:sp>
          <p:nvSpPr>
            <p:cNvPr id="129" name="이등변 삼각형 128">
              <a:extLst>
                <a:ext uri="{FF2B5EF4-FFF2-40B4-BE49-F238E27FC236}">
                  <a16:creationId xmlns:a16="http://schemas.microsoft.com/office/drawing/2014/main" id="{EA77705C-707E-1C92-53D0-469224103E2B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30" name="그룹 129">
              <a:extLst>
                <a:ext uri="{FF2B5EF4-FFF2-40B4-BE49-F238E27FC236}">
                  <a16:creationId xmlns:a16="http://schemas.microsoft.com/office/drawing/2014/main" id="{350BDFCC-8287-15C0-D4C1-F9A7591B197B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31" name="Oval 593">
                <a:extLst>
                  <a:ext uri="{FF2B5EF4-FFF2-40B4-BE49-F238E27FC236}">
                    <a16:creationId xmlns:a16="http://schemas.microsoft.com/office/drawing/2014/main" id="{A46C6D8D-F7D9-A22B-5371-566971FEA1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32" name="TextBox 14">
                <a:extLst>
                  <a:ext uri="{FF2B5EF4-FFF2-40B4-BE49-F238E27FC236}">
                    <a16:creationId xmlns:a16="http://schemas.microsoft.com/office/drawing/2014/main" id="{784EB3B3-3AB7-251F-05D8-A380D8FEA4C7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43" name="그룹 142">
            <a:extLst>
              <a:ext uri="{FF2B5EF4-FFF2-40B4-BE49-F238E27FC236}">
                <a16:creationId xmlns:a16="http://schemas.microsoft.com/office/drawing/2014/main" id="{15CE5A57-B11E-A2E1-86C7-77D18854AD91}"/>
              </a:ext>
            </a:extLst>
          </p:cNvPr>
          <p:cNvGrpSpPr/>
          <p:nvPr/>
        </p:nvGrpSpPr>
        <p:grpSpPr>
          <a:xfrm>
            <a:off x="2727155" y="3344080"/>
            <a:ext cx="244417" cy="258694"/>
            <a:chOff x="1098607" y="3056422"/>
            <a:chExt cx="244417" cy="258694"/>
          </a:xfrm>
        </p:grpSpPr>
        <p:sp>
          <p:nvSpPr>
            <p:cNvPr id="144" name="이등변 삼각형 143">
              <a:extLst>
                <a:ext uri="{FF2B5EF4-FFF2-40B4-BE49-F238E27FC236}">
                  <a16:creationId xmlns:a16="http://schemas.microsoft.com/office/drawing/2014/main" id="{EC8A4751-50CB-BEFA-E679-F5294C1A47AB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5" name="그룹 144">
              <a:extLst>
                <a:ext uri="{FF2B5EF4-FFF2-40B4-BE49-F238E27FC236}">
                  <a16:creationId xmlns:a16="http://schemas.microsoft.com/office/drawing/2014/main" id="{E42341AF-6C5D-F599-2573-55EF832A68E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46" name="Oval 593">
                <a:extLst>
                  <a:ext uri="{FF2B5EF4-FFF2-40B4-BE49-F238E27FC236}">
                    <a16:creationId xmlns:a16="http://schemas.microsoft.com/office/drawing/2014/main" id="{641E715E-9637-9440-FF7C-5C3B11DBB6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7" name="TextBox 14">
                <a:extLst>
                  <a:ext uri="{FF2B5EF4-FFF2-40B4-BE49-F238E27FC236}">
                    <a16:creationId xmlns:a16="http://schemas.microsoft.com/office/drawing/2014/main" id="{AF2DC8E7-B8B2-0BA6-490B-B8EEAE1ACA98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48" name="그룹 147">
            <a:extLst>
              <a:ext uri="{FF2B5EF4-FFF2-40B4-BE49-F238E27FC236}">
                <a16:creationId xmlns:a16="http://schemas.microsoft.com/office/drawing/2014/main" id="{ABE19468-81A8-D339-D95B-4E273B3FC326}"/>
              </a:ext>
            </a:extLst>
          </p:cNvPr>
          <p:cNvGrpSpPr/>
          <p:nvPr/>
        </p:nvGrpSpPr>
        <p:grpSpPr>
          <a:xfrm>
            <a:off x="1552574" y="5819775"/>
            <a:ext cx="278496" cy="200053"/>
            <a:chOff x="1014019" y="2643309"/>
            <a:chExt cx="278496" cy="200053"/>
          </a:xfrm>
        </p:grpSpPr>
        <p:sp>
          <p:nvSpPr>
            <p:cNvPr id="149" name="이등변 삼각형 148">
              <a:extLst>
                <a:ext uri="{FF2B5EF4-FFF2-40B4-BE49-F238E27FC236}">
                  <a16:creationId xmlns:a16="http://schemas.microsoft.com/office/drawing/2014/main" id="{D5B9A203-2479-7C9C-A7D1-A8133015EB34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0" name="그룹 149">
              <a:extLst>
                <a:ext uri="{FF2B5EF4-FFF2-40B4-BE49-F238E27FC236}">
                  <a16:creationId xmlns:a16="http://schemas.microsoft.com/office/drawing/2014/main" id="{1CC787EC-B478-A208-6CCB-96E18A6400FE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51" name="Oval 593">
                <a:extLst>
                  <a:ext uri="{FF2B5EF4-FFF2-40B4-BE49-F238E27FC236}">
                    <a16:creationId xmlns:a16="http://schemas.microsoft.com/office/drawing/2014/main" id="{3308D013-46E8-ABBD-980A-8C54376886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2" name="TextBox 14">
                <a:extLst>
                  <a:ext uri="{FF2B5EF4-FFF2-40B4-BE49-F238E27FC236}">
                    <a16:creationId xmlns:a16="http://schemas.microsoft.com/office/drawing/2014/main" id="{8D099C24-CF75-6C2F-CA46-E7654A8FA37F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1317C13D-2687-E98A-57A3-D89680599F2D}"/>
              </a:ext>
            </a:extLst>
          </p:cNvPr>
          <p:cNvSpPr txBox="1"/>
          <p:nvPr/>
        </p:nvSpPr>
        <p:spPr>
          <a:xfrm>
            <a:off x="7850210" y="4562162"/>
            <a:ext cx="4067100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출발지</a:t>
            </a:r>
            <a:r>
              <a:rPr lang="en-US" altLang="ko-KR" sz="900"/>
              <a:t>/</a:t>
            </a:r>
            <a:r>
              <a:rPr lang="ko-KR" altLang="en-US" sz="900"/>
              <a:t>도착지 </a:t>
            </a:r>
            <a:r>
              <a:rPr lang="en-US" altLang="ko-KR" sz="900"/>
              <a:t>: </a:t>
            </a:r>
            <a:r>
              <a:rPr lang="ko-KR" altLang="en-US" sz="900"/>
              <a:t>기차역</a:t>
            </a:r>
            <a:r>
              <a:rPr lang="en-US" altLang="ko-KR" sz="900"/>
              <a:t>, </a:t>
            </a:r>
            <a:r>
              <a:rPr lang="ko-KR" altLang="en-US" sz="900"/>
              <a:t>지하철역그룹</a:t>
            </a:r>
            <a:r>
              <a:rPr lang="en-US" altLang="ko-KR" sz="900"/>
              <a:t>(</a:t>
            </a:r>
            <a:r>
              <a:rPr lang="ko-KR" altLang="en-US" sz="900"/>
              <a:t>코드 작성 예정</a:t>
            </a:r>
            <a:r>
              <a:rPr lang="en-US" altLang="ko-KR" sz="900"/>
              <a:t>)</a:t>
            </a:r>
          </a:p>
        </p:txBody>
      </p:sp>
      <p:sp>
        <p:nvSpPr>
          <p:cNvPr id="25" name="사각형: 둥근 모서리 24">
            <a:extLst>
              <a:ext uri="{FF2B5EF4-FFF2-40B4-BE49-F238E27FC236}">
                <a16:creationId xmlns:a16="http://schemas.microsoft.com/office/drawing/2014/main" id="{8EFC726B-3F63-4E99-6972-A08C677583D0}"/>
              </a:ext>
            </a:extLst>
          </p:cNvPr>
          <p:cNvSpPr/>
          <p:nvPr/>
        </p:nvSpPr>
        <p:spPr>
          <a:xfrm>
            <a:off x="6015468" y="323103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추가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9" name="사각형: 둥근 모서리 28">
            <a:extLst>
              <a:ext uri="{FF2B5EF4-FFF2-40B4-BE49-F238E27FC236}">
                <a16:creationId xmlns:a16="http://schemas.microsoft.com/office/drawing/2014/main" id="{D9D0AD0E-7A14-9A01-A246-B91CF5B6E6E3}"/>
              </a:ext>
            </a:extLst>
          </p:cNvPr>
          <p:cNvSpPr/>
          <p:nvPr/>
        </p:nvSpPr>
        <p:spPr>
          <a:xfrm>
            <a:off x="1095375" y="2477746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전체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30" name="그룹 29">
            <a:extLst>
              <a:ext uri="{FF2B5EF4-FFF2-40B4-BE49-F238E27FC236}">
                <a16:creationId xmlns:a16="http://schemas.microsoft.com/office/drawing/2014/main" id="{4C515E8A-57FD-6080-6285-9766F61F4A34}"/>
              </a:ext>
            </a:extLst>
          </p:cNvPr>
          <p:cNvGrpSpPr/>
          <p:nvPr/>
        </p:nvGrpSpPr>
        <p:grpSpPr>
          <a:xfrm rot="5400000">
            <a:off x="2115682" y="245579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1" name="이등변 삼각형 30">
              <a:extLst>
                <a:ext uri="{FF2B5EF4-FFF2-40B4-BE49-F238E27FC236}">
                  <a16:creationId xmlns:a16="http://schemas.microsoft.com/office/drawing/2014/main" id="{59A7A3F0-0427-4056-5987-03FA934DC99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2" name="Oval 593">
              <a:extLst>
                <a:ext uri="{FF2B5EF4-FFF2-40B4-BE49-F238E27FC236}">
                  <a16:creationId xmlns:a16="http://schemas.microsoft.com/office/drawing/2014/main" id="{A8B9C9DF-C57B-2EEC-B5C6-5E5213F91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grpSp>
        <p:nvGrpSpPr>
          <p:cNvPr id="37" name="그룹 36">
            <a:extLst>
              <a:ext uri="{FF2B5EF4-FFF2-40B4-BE49-F238E27FC236}">
                <a16:creationId xmlns:a16="http://schemas.microsoft.com/office/drawing/2014/main" id="{B50A6D2B-D8C1-5AD6-7F03-9E2B88262195}"/>
              </a:ext>
            </a:extLst>
          </p:cNvPr>
          <p:cNvGrpSpPr/>
          <p:nvPr/>
        </p:nvGrpSpPr>
        <p:grpSpPr>
          <a:xfrm>
            <a:off x="5992270" y="3018282"/>
            <a:ext cx="244417" cy="258694"/>
            <a:chOff x="1098607" y="3056422"/>
            <a:chExt cx="244417" cy="258694"/>
          </a:xfrm>
        </p:grpSpPr>
        <p:sp>
          <p:nvSpPr>
            <p:cNvPr id="38" name="이등변 삼각형 37">
              <a:extLst>
                <a:ext uri="{FF2B5EF4-FFF2-40B4-BE49-F238E27FC236}">
                  <a16:creationId xmlns:a16="http://schemas.microsoft.com/office/drawing/2014/main" id="{220ED142-E01E-AC34-1884-37359E28EFC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9" name="그룹 38">
              <a:extLst>
                <a:ext uri="{FF2B5EF4-FFF2-40B4-BE49-F238E27FC236}">
                  <a16:creationId xmlns:a16="http://schemas.microsoft.com/office/drawing/2014/main" id="{08F14690-E7B6-FB30-7FB6-A449074E212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0" name="Oval 593">
                <a:extLst>
                  <a:ext uri="{FF2B5EF4-FFF2-40B4-BE49-F238E27FC236}">
                    <a16:creationId xmlns:a16="http://schemas.microsoft.com/office/drawing/2014/main" id="{58BE3BA7-3F21-88B7-5E79-FAEDB6CF6C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1" name="TextBox 14">
                <a:extLst>
                  <a:ext uri="{FF2B5EF4-FFF2-40B4-BE49-F238E27FC236}">
                    <a16:creationId xmlns:a16="http://schemas.microsoft.com/office/drawing/2014/main" id="{0DA4452C-161B-9758-BCDF-B40D07FF279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47" name="TextBox 46">
            <a:extLst>
              <a:ext uri="{FF2B5EF4-FFF2-40B4-BE49-F238E27FC236}">
                <a16:creationId xmlns:a16="http://schemas.microsoft.com/office/drawing/2014/main" id="{E0F13188-0C84-68A8-0ECB-AED1AA7B7BB1}"/>
              </a:ext>
            </a:extLst>
          </p:cNvPr>
          <p:cNvSpPr txBox="1"/>
          <p:nvPr/>
        </p:nvSpPr>
        <p:spPr>
          <a:xfrm>
            <a:off x="7850209" y="4761960"/>
            <a:ext cx="4234582" cy="11042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indent="-171450" algn="l" latinLnBrk="1">
              <a:lnSpc>
                <a:spcPct val="150000"/>
              </a:lnSpc>
              <a:buFontTx/>
              <a:buChar char="-"/>
            </a:pP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>
              <a:latin typeface="+mn-ea"/>
            </a:endParaRPr>
          </a:p>
          <a:p>
            <a:pPr marL="171450" indent="-171450" algn="l" latinLnBrk="1">
              <a:lnSpc>
                <a:spcPct val="150000"/>
              </a:lnSpc>
              <a:buFontTx/>
              <a:buChar char="-"/>
            </a:pP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선택된 데이터가 없을 경우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선택한 데이터가 없습니다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하시겠습니까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?”,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확인 버튼 클릭 시 삭제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 후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완료하였습니다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</a:p>
        </p:txBody>
      </p:sp>
      <p:sp>
        <p:nvSpPr>
          <p:cNvPr id="33" name="직사각형 32">
            <a:extLst>
              <a:ext uri="{FF2B5EF4-FFF2-40B4-BE49-F238E27FC236}">
                <a16:creationId xmlns:a16="http://schemas.microsoft.com/office/drawing/2014/main" id="{30CA6A94-E017-EABB-E53C-8F845E3AA260}"/>
              </a:ext>
            </a:extLst>
          </p:cNvPr>
          <p:cNvSpPr/>
          <p:nvPr/>
        </p:nvSpPr>
        <p:spPr>
          <a:xfrm>
            <a:off x="2151868" y="3817873"/>
            <a:ext cx="1905781" cy="282090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35" name="직선 화살표 연결선 34">
            <a:extLst>
              <a:ext uri="{FF2B5EF4-FFF2-40B4-BE49-F238E27FC236}">
                <a16:creationId xmlns:a16="http://schemas.microsoft.com/office/drawing/2014/main" id="{9A5058F2-513D-E8FD-F46C-76935DD9F280}"/>
              </a:ext>
            </a:extLst>
          </p:cNvPr>
          <p:cNvCxnSpPr/>
          <p:nvPr/>
        </p:nvCxnSpPr>
        <p:spPr>
          <a:xfrm>
            <a:off x="4057650" y="4064736"/>
            <a:ext cx="1732879" cy="181381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212F5417-80BD-1888-C296-CD874996B6F8}"/>
              </a:ext>
            </a:extLst>
          </p:cNvPr>
          <p:cNvSpPr txBox="1"/>
          <p:nvPr/>
        </p:nvSpPr>
        <p:spPr>
          <a:xfrm>
            <a:off x="5281164" y="5905796"/>
            <a:ext cx="209492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atinLnBrk="1"/>
            <a:r>
              <a:rPr lang="en-US" altLang="ko-KR" sz="900">
                <a:solidFill>
                  <a:schemeClr val="tx1"/>
                </a:solidFill>
              </a:rPr>
              <a:t>-  </a:t>
            </a:r>
            <a:r>
              <a:rPr lang="ko-KR" altLang="en-US" sz="900">
                <a:solidFill>
                  <a:schemeClr val="tx1"/>
                </a:solidFill>
              </a:rPr>
              <a:t>점선 영역 클릭 시</a:t>
            </a:r>
            <a:r>
              <a:rPr lang="en-US" altLang="ko-KR" sz="900">
                <a:solidFill>
                  <a:schemeClr val="tx1"/>
                </a:solidFill>
              </a:rPr>
              <a:t>, </a:t>
            </a:r>
            <a:r>
              <a:rPr lang="ko-KR" altLang="en-US" sz="900">
                <a:solidFill>
                  <a:schemeClr val="tx1"/>
                </a:solidFill>
              </a:rPr>
              <a:t>상세 정보 표시</a:t>
            </a:r>
            <a:endParaRPr lang="en-US" altLang="ko-KR" sz="900">
              <a:solidFill>
                <a:schemeClr val="tx1"/>
              </a:solidFill>
            </a:endParaRPr>
          </a:p>
          <a:p>
            <a:pPr latinLnBrk="1"/>
            <a:r>
              <a:rPr lang="en-US" altLang="ko-KR" sz="900">
                <a:solidFill>
                  <a:schemeClr val="tx1"/>
                </a:solidFill>
              </a:rPr>
              <a:t>([</a:t>
            </a:r>
            <a:r>
              <a:rPr lang="ko-KR" altLang="en-US" sz="900"/>
              <a:t>포인트 적립 이력</a:t>
            </a:r>
            <a:r>
              <a:rPr lang="en-US" altLang="ko-KR" sz="900">
                <a:solidFill>
                  <a:schemeClr val="tx1"/>
                </a:solidFill>
              </a:rPr>
              <a:t>(</a:t>
            </a:r>
            <a:r>
              <a:rPr lang="ko-KR" altLang="en-US" sz="900">
                <a:solidFill>
                  <a:schemeClr val="tx1"/>
                </a:solidFill>
              </a:rPr>
              <a:t>상세</a:t>
            </a:r>
            <a:r>
              <a:rPr lang="en-US" altLang="ko-KR" sz="900">
                <a:solidFill>
                  <a:schemeClr val="tx1"/>
                </a:solidFill>
              </a:rPr>
              <a:t>)] </a:t>
            </a:r>
            <a:r>
              <a:rPr lang="ko-KR" altLang="en-US" sz="900">
                <a:solidFill>
                  <a:schemeClr val="tx1"/>
                </a:solidFill>
              </a:rPr>
              <a:t>페이지</a:t>
            </a:r>
            <a:r>
              <a:rPr lang="en-US" altLang="ko-KR" sz="900">
                <a:solidFill>
                  <a:schemeClr val="tx1"/>
                </a:solidFill>
              </a:rPr>
              <a:t>)</a:t>
            </a:r>
            <a:endParaRPr lang="ko-KR" altLang="en-US" sz="9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9431099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25360945"/>
              </p:ext>
            </p:extLst>
          </p:nvPr>
        </p:nvGraphicFramePr>
        <p:xfrm>
          <a:off x="7794170" y="725881"/>
          <a:ext cx="4397830" cy="14325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포인트 적립 이력 상세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정보가 관리자에 의해 수동으로 부여된 경우 정보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 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관리자가 추가할 때 로그인 정보와 시간에 따라 자동으로 부여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자동으로 부여된 정보일 경우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체크박스 모두 비활성화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3525409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정보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0761388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이전 화면으로 이동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4102751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15725514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 적립 이력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구매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AD-03-0002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8F6DF1B3-04B0-1335-6151-26B25F53C7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25</a:t>
            </a:fld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831DD1D-CCB0-8C5B-7CF0-81B163FF8B09}"/>
              </a:ext>
            </a:extLst>
          </p:cNvPr>
          <p:cNvSpPr txBox="1"/>
          <p:nvPr/>
        </p:nvSpPr>
        <p:spPr>
          <a:xfrm>
            <a:off x="314324" y="692380"/>
            <a:ext cx="267652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포인트</a:t>
            </a:r>
            <a:r>
              <a:rPr lang="en-US" altLang="ko-KR" sz="900"/>
              <a:t>/</a:t>
            </a:r>
            <a:r>
              <a:rPr lang="ko-KR" altLang="en-US" sz="900"/>
              <a:t>구매 관리  </a:t>
            </a:r>
            <a:r>
              <a:rPr lang="en-US" altLang="ko-KR" sz="900"/>
              <a:t>&gt; </a:t>
            </a:r>
            <a:r>
              <a:rPr lang="ko-KR" altLang="en-US" sz="900"/>
              <a:t>포인트 적립 이력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45C38E5E-5605-F83A-57EC-3D4D4301A773}"/>
              </a:ext>
            </a:extLst>
          </p:cNvPr>
          <p:cNvCxnSpPr>
            <a:cxnSpLocks/>
          </p:cNvCxnSpPr>
          <p:nvPr/>
        </p:nvCxnSpPr>
        <p:spPr>
          <a:xfrm>
            <a:off x="257174" y="1047750"/>
            <a:ext cx="66389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05" name="그룹 104">
            <a:extLst>
              <a:ext uri="{FF2B5EF4-FFF2-40B4-BE49-F238E27FC236}">
                <a16:creationId xmlns:a16="http://schemas.microsoft.com/office/drawing/2014/main" id="{4F7426BA-9E22-664E-44C5-D361A5C1B2B7}"/>
              </a:ext>
            </a:extLst>
          </p:cNvPr>
          <p:cNvGrpSpPr/>
          <p:nvPr/>
        </p:nvGrpSpPr>
        <p:grpSpPr>
          <a:xfrm rot="5400000">
            <a:off x="2866734" y="67850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6" name="이등변 삼각형 105">
              <a:extLst>
                <a:ext uri="{FF2B5EF4-FFF2-40B4-BE49-F238E27FC236}">
                  <a16:creationId xmlns:a16="http://schemas.microsoft.com/office/drawing/2014/main" id="{507C62B1-303B-7C97-9EB9-62490B54CB5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7" name="Oval 593">
              <a:extLst>
                <a:ext uri="{FF2B5EF4-FFF2-40B4-BE49-F238E27FC236}">
                  <a16:creationId xmlns:a16="http://schemas.microsoft.com/office/drawing/2014/main" id="{0C011682-4F9D-857A-ED7B-2552E386E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6074CCDE-C9E4-8961-735D-79EE54562CA3}"/>
              </a:ext>
            </a:extLst>
          </p:cNvPr>
          <p:cNvSpPr txBox="1"/>
          <p:nvPr/>
        </p:nvSpPr>
        <p:spPr>
          <a:xfrm>
            <a:off x="760966" y="1584671"/>
            <a:ext cx="1895475" cy="40127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사용자 상태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사용자 </a:t>
            </a:r>
            <a:r>
              <a:rPr lang="en-US" altLang="ko-KR" sz="900"/>
              <a:t>ID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사용자명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적립 포인트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적립 일시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출발지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도착지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추가 등록자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추가 일시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관리자 부여</a:t>
            </a:r>
            <a:endParaRPr lang="en-US" altLang="ko-KR" sz="900"/>
          </a:p>
        </p:txBody>
      </p:sp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74712566-BFBC-0618-4603-16530BBD64AB}"/>
              </a:ext>
            </a:extLst>
          </p:cNvPr>
          <p:cNvSpPr/>
          <p:nvPr/>
        </p:nvSpPr>
        <p:spPr>
          <a:xfrm>
            <a:off x="1708624" y="1617255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회원</a:t>
            </a:r>
          </a:p>
        </p:txBody>
      </p:sp>
      <p:sp>
        <p:nvSpPr>
          <p:cNvPr id="36" name="사각형: 둥근 모서리 35">
            <a:extLst>
              <a:ext uri="{FF2B5EF4-FFF2-40B4-BE49-F238E27FC236}">
                <a16:creationId xmlns:a16="http://schemas.microsoft.com/office/drawing/2014/main" id="{2F409022-23A6-F968-9864-5C1323B73878}"/>
              </a:ext>
            </a:extLst>
          </p:cNvPr>
          <p:cNvSpPr/>
          <p:nvPr/>
        </p:nvSpPr>
        <p:spPr>
          <a:xfrm>
            <a:off x="4355901" y="604650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49" name="사각형: 둥근 모서리 48">
            <a:extLst>
              <a:ext uri="{FF2B5EF4-FFF2-40B4-BE49-F238E27FC236}">
                <a16:creationId xmlns:a16="http://schemas.microsoft.com/office/drawing/2014/main" id="{BD0A059A-F754-AB7F-4B1E-CA5279ECF615}"/>
              </a:ext>
            </a:extLst>
          </p:cNvPr>
          <p:cNvSpPr/>
          <p:nvPr/>
        </p:nvSpPr>
        <p:spPr>
          <a:xfrm>
            <a:off x="1708624" y="2029719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test1111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0" name="사각형: 둥근 모서리 49">
            <a:extLst>
              <a:ext uri="{FF2B5EF4-FFF2-40B4-BE49-F238E27FC236}">
                <a16:creationId xmlns:a16="http://schemas.microsoft.com/office/drawing/2014/main" id="{AE562B02-70ED-D98D-C4E4-1A0C9F2390EC}"/>
              </a:ext>
            </a:extLst>
          </p:cNvPr>
          <p:cNvSpPr/>
          <p:nvPr/>
        </p:nvSpPr>
        <p:spPr>
          <a:xfrm>
            <a:off x="1708624" y="2442183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홍길동</a:t>
            </a:r>
          </a:p>
        </p:txBody>
      </p:sp>
      <p:sp>
        <p:nvSpPr>
          <p:cNvPr id="51" name="사각형: 둥근 모서리 50">
            <a:extLst>
              <a:ext uri="{FF2B5EF4-FFF2-40B4-BE49-F238E27FC236}">
                <a16:creationId xmlns:a16="http://schemas.microsoft.com/office/drawing/2014/main" id="{8783666B-3F22-B88C-48F6-E7A10826C8FF}"/>
              </a:ext>
            </a:extLst>
          </p:cNvPr>
          <p:cNvSpPr/>
          <p:nvPr/>
        </p:nvSpPr>
        <p:spPr>
          <a:xfrm>
            <a:off x="1708624" y="2854647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100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2" name="사각형: 둥근 모서리 51">
            <a:extLst>
              <a:ext uri="{FF2B5EF4-FFF2-40B4-BE49-F238E27FC236}">
                <a16:creationId xmlns:a16="http://schemas.microsoft.com/office/drawing/2014/main" id="{3DD70FA6-246C-1BC8-5E76-9142E86D5834}"/>
              </a:ext>
            </a:extLst>
          </p:cNvPr>
          <p:cNvSpPr/>
          <p:nvPr/>
        </p:nvSpPr>
        <p:spPr>
          <a:xfrm>
            <a:off x="1708624" y="3267111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en-US" altLang="ko-KR" sz="900" b="0">
                <a:solidFill>
                  <a:schemeClr val="tx1"/>
                </a:solidFill>
              </a:rPr>
              <a:t>2023-03-14 17:19:45</a:t>
            </a:r>
            <a:endParaRPr lang="ko-KR" altLang="en-US" sz="900" b="0">
              <a:solidFill>
                <a:schemeClr val="tx1"/>
              </a:solidFill>
            </a:endParaRPr>
          </a:p>
        </p:txBody>
      </p:sp>
      <p:grpSp>
        <p:nvGrpSpPr>
          <p:cNvPr id="58" name="그룹 57">
            <a:extLst>
              <a:ext uri="{FF2B5EF4-FFF2-40B4-BE49-F238E27FC236}">
                <a16:creationId xmlns:a16="http://schemas.microsoft.com/office/drawing/2014/main" id="{9016C950-BE68-A641-5BDA-3FB52E907AE1}"/>
              </a:ext>
            </a:extLst>
          </p:cNvPr>
          <p:cNvGrpSpPr/>
          <p:nvPr/>
        </p:nvGrpSpPr>
        <p:grpSpPr>
          <a:xfrm>
            <a:off x="4005651" y="5787814"/>
            <a:ext cx="244417" cy="258694"/>
            <a:chOff x="1098607" y="3056422"/>
            <a:chExt cx="244417" cy="258694"/>
          </a:xfrm>
        </p:grpSpPr>
        <p:sp>
          <p:nvSpPr>
            <p:cNvPr id="59" name="이등변 삼각형 58">
              <a:extLst>
                <a:ext uri="{FF2B5EF4-FFF2-40B4-BE49-F238E27FC236}">
                  <a16:creationId xmlns:a16="http://schemas.microsoft.com/office/drawing/2014/main" id="{749E5C59-4819-ACAC-3078-C7E81C84773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0" name="그룹 59">
              <a:extLst>
                <a:ext uri="{FF2B5EF4-FFF2-40B4-BE49-F238E27FC236}">
                  <a16:creationId xmlns:a16="http://schemas.microsoft.com/office/drawing/2014/main" id="{A6FEAFE0-752E-282C-61CF-87960E16E37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1" name="Oval 593">
                <a:extLst>
                  <a:ext uri="{FF2B5EF4-FFF2-40B4-BE49-F238E27FC236}">
                    <a16:creationId xmlns:a16="http://schemas.microsoft.com/office/drawing/2014/main" id="{43489838-9698-112D-88A2-AA1282A888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2" name="TextBox 14">
                <a:extLst>
                  <a:ext uri="{FF2B5EF4-FFF2-40B4-BE49-F238E27FC236}">
                    <a16:creationId xmlns:a16="http://schemas.microsoft.com/office/drawing/2014/main" id="{C060E598-EA15-0E87-34C5-51978D99818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4" name="사각형: 둥근 모서리 63">
            <a:extLst>
              <a:ext uri="{FF2B5EF4-FFF2-40B4-BE49-F238E27FC236}">
                <a16:creationId xmlns:a16="http://schemas.microsoft.com/office/drawing/2014/main" id="{EDC6CB3C-7D66-D67B-2656-1606633DD422}"/>
              </a:ext>
            </a:extLst>
          </p:cNvPr>
          <p:cNvSpPr/>
          <p:nvPr/>
        </p:nvSpPr>
        <p:spPr>
          <a:xfrm>
            <a:off x="1713242" y="3680828"/>
            <a:ext cx="100238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서울역</a:t>
            </a:r>
          </a:p>
        </p:txBody>
      </p:sp>
      <p:sp>
        <p:nvSpPr>
          <p:cNvPr id="65" name="사각형: 둥근 모서리 64">
            <a:extLst>
              <a:ext uri="{FF2B5EF4-FFF2-40B4-BE49-F238E27FC236}">
                <a16:creationId xmlns:a16="http://schemas.microsoft.com/office/drawing/2014/main" id="{ECF693A9-8688-64C0-8407-827CC7B39F24}"/>
              </a:ext>
            </a:extLst>
          </p:cNvPr>
          <p:cNvSpPr/>
          <p:nvPr/>
        </p:nvSpPr>
        <p:spPr>
          <a:xfrm>
            <a:off x="2799164" y="3681036"/>
            <a:ext cx="100238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SB311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67" name="사각형: 둥근 모서리 66">
            <a:extLst>
              <a:ext uri="{FF2B5EF4-FFF2-40B4-BE49-F238E27FC236}">
                <a16:creationId xmlns:a16="http://schemas.microsoft.com/office/drawing/2014/main" id="{E4164B10-4F55-5C75-6254-EC2CFF071D41}"/>
              </a:ext>
            </a:extLst>
          </p:cNvPr>
          <p:cNvSpPr/>
          <p:nvPr/>
        </p:nvSpPr>
        <p:spPr>
          <a:xfrm>
            <a:off x="1700954" y="4074845"/>
            <a:ext cx="100238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수원역</a:t>
            </a:r>
          </a:p>
        </p:txBody>
      </p:sp>
      <p:sp>
        <p:nvSpPr>
          <p:cNvPr id="68" name="사각형: 둥근 모서리 67">
            <a:extLst>
              <a:ext uri="{FF2B5EF4-FFF2-40B4-BE49-F238E27FC236}">
                <a16:creationId xmlns:a16="http://schemas.microsoft.com/office/drawing/2014/main" id="{BC319C20-455C-864D-F1D4-592DD48C56C7}"/>
              </a:ext>
            </a:extLst>
          </p:cNvPr>
          <p:cNvSpPr/>
          <p:nvPr/>
        </p:nvSpPr>
        <p:spPr>
          <a:xfrm>
            <a:off x="2786876" y="4075053"/>
            <a:ext cx="100238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TR092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70" name="사각형: 둥근 모서리 69">
            <a:extLst>
              <a:ext uri="{FF2B5EF4-FFF2-40B4-BE49-F238E27FC236}">
                <a16:creationId xmlns:a16="http://schemas.microsoft.com/office/drawing/2014/main" id="{D2BFCE07-5328-9EB2-DF2A-118F299A7F6B}"/>
              </a:ext>
            </a:extLst>
          </p:cNvPr>
          <p:cNvSpPr/>
          <p:nvPr/>
        </p:nvSpPr>
        <p:spPr>
          <a:xfrm>
            <a:off x="1709012" y="4485465"/>
            <a:ext cx="100189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71" name="사각형: 둥근 모서리 70">
            <a:extLst>
              <a:ext uri="{FF2B5EF4-FFF2-40B4-BE49-F238E27FC236}">
                <a16:creationId xmlns:a16="http://schemas.microsoft.com/office/drawing/2014/main" id="{C8FD84D7-1FA7-911E-BB3B-E71AB5AE6FC6}"/>
              </a:ext>
            </a:extLst>
          </p:cNvPr>
          <p:cNvSpPr/>
          <p:nvPr/>
        </p:nvSpPr>
        <p:spPr>
          <a:xfrm>
            <a:off x="1708624" y="4880958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yyyy-mm-dd hh:mm:ss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2" name="사각형: 둥근 모서리 71">
            <a:extLst>
              <a:ext uri="{FF2B5EF4-FFF2-40B4-BE49-F238E27FC236}">
                <a16:creationId xmlns:a16="http://schemas.microsoft.com/office/drawing/2014/main" id="{8EBFF088-258F-6BFF-D2D4-DCD876225C55}"/>
              </a:ext>
            </a:extLst>
          </p:cNvPr>
          <p:cNvSpPr/>
          <p:nvPr/>
        </p:nvSpPr>
        <p:spPr>
          <a:xfrm>
            <a:off x="2794701" y="4485465"/>
            <a:ext cx="100189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3" name="직사각형 72">
            <a:extLst>
              <a:ext uri="{FF2B5EF4-FFF2-40B4-BE49-F238E27FC236}">
                <a16:creationId xmlns:a16="http://schemas.microsoft.com/office/drawing/2014/main" id="{579977DF-7D7E-D1F5-B045-2344B2716E2C}"/>
              </a:ext>
            </a:extLst>
          </p:cNvPr>
          <p:cNvSpPr/>
          <p:nvPr/>
        </p:nvSpPr>
        <p:spPr>
          <a:xfrm>
            <a:off x="710544" y="4396079"/>
            <a:ext cx="3258922" cy="1227669"/>
          </a:xfrm>
          <a:prstGeom prst="rect">
            <a:avLst/>
          </a:prstGeom>
          <a:solidFill>
            <a:srgbClr val="FFFF00">
              <a:alpha val="2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rgbClr val="C00000"/>
                </a:solidFill>
              </a:rPr>
              <a:t>로그인 관리자 정보 및 해당 시간으로 자동 부여</a:t>
            </a:r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ko-KR" altLang="en-US" sz="900">
              <a:solidFill>
                <a:srgbClr val="C00000"/>
              </a:solidFill>
            </a:endParaRPr>
          </a:p>
        </p:txBody>
      </p:sp>
      <p:sp>
        <p:nvSpPr>
          <p:cNvPr id="85" name="Box">
            <a:extLst>
              <a:ext uri="{FF2B5EF4-FFF2-40B4-BE49-F238E27FC236}">
                <a16:creationId xmlns:a16="http://schemas.microsoft.com/office/drawing/2014/main" id="{0560C223-98AA-8F62-F5F8-6669185D16E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708624" y="5371402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87" name="그래픽 86" descr="확인 표시 단색으로 채워진">
            <a:extLst>
              <a:ext uri="{FF2B5EF4-FFF2-40B4-BE49-F238E27FC236}">
                <a16:creationId xmlns:a16="http://schemas.microsoft.com/office/drawing/2014/main" id="{69C5F72B-BBC3-98AC-31DA-08AB5C74444D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1730658" y="5370287"/>
            <a:ext cx="82916" cy="126261"/>
          </a:xfrm>
          <a:prstGeom prst="rect">
            <a:avLst/>
          </a:prstGeom>
        </p:spPr>
      </p:pic>
      <p:sp>
        <p:nvSpPr>
          <p:cNvPr id="88" name="TextBox 87">
            <a:extLst>
              <a:ext uri="{FF2B5EF4-FFF2-40B4-BE49-F238E27FC236}">
                <a16:creationId xmlns:a16="http://schemas.microsoft.com/office/drawing/2014/main" id="{F28D4657-3979-A969-8B05-2C651DF0AE43}"/>
              </a:ext>
            </a:extLst>
          </p:cNvPr>
          <p:cNvSpPr txBox="1"/>
          <p:nvPr/>
        </p:nvSpPr>
        <p:spPr>
          <a:xfrm>
            <a:off x="1833942" y="5321101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해당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B3DBB252-FEE9-9DA2-71DA-00D1688AF32F}"/>
              </a:ext>
            </a:extLst>
          </p:cNvPr>
          <p:cNvSpPr txBox="1"/>
          <p:nvPr/>
        </p:nvSpPr>
        <p:spPr>
          <a:xfrm>
            <a:off x="7849024" y="2260551"/>
            <a:ext cx="3369468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grpSp>
        <p:nvGrpSpPr>
          <p:cNvPr id="157" name="그룹 156">
            <a:extLst>
              <a:ext uri="{FF2B5EF4-FFF2-40B4-BE49-F238E27FC236}">
                <a16:creationId xmlns:a16="http://schemas.microsoft.com/office/drawing/2014/main" id="{4E692B52-CDB5-94B7-817C-A9F438E2DC55}"/>
              </a:ext>
            </a:extLst>
          </p:cNvPr>
          <p:cNvGrpSpPr/>
          <p:nvPr/>
        </p:nvGrpSpPr>
        <p:grpSpPr>
          <a:xfrm rot="5400000">
            <a:off x="3969466" y="459381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58" name="이등변 삼각형 157">
              <a:extLst>
                <a:ext uri="{FF2B5EF4-FFF2-40B4-BE49-F238E27FC236}">
                  <a16:creationId xmlns:a16="http://schemas.microsoft.com/office/drawing/2014/main" id="{BF583F87-2713-39AE-E4FC-402AF8D3C8C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9" name="Oval 593">
              <a:extLst>
                <a:ext uri="{FF2B5EF4-FFF2-40B4-BE49-F238E27FC236}">
                  <a16:creationId xmlns:a16="http://schemas.microsoft.com/office/drawing/2014/main" id="{E9F8C1B6-780B-2024-C6FF-A647AFACF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60" name="사각형: 둥근 모서리 159">
            <a:extLst>
              <a:ext uri="{FF2B5EF4-FFF2-40B4-BE49-F238E27FC236}">
                <a16:creationId xmlns:a16="http://schemas.microsoft.com/office/drawing/2014/main" id="{FD61A4E1-D7F0-94B1-002D-429C0E732847}"/>
              </a:ext>
            </a:extLst>
          </p:cNvPr>
          <p:cNvSpPr/>
          <p:nvPr/>
        </p:nvSpPr>
        <p:spPr>
          <a:xfrm>
            <a:off x="3766945" y="604650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삭제</a:t>
            </a:r>
          </a:p>
        </p:txBody>
      </p:sp>
      <p:grpSp>
        <p:nvGrpSpPr>
          <p:cNvPr id="161" name="그룹 160">
            <a:extLst>
              <a:ext uri="{FF2B5EF4-FFF2-40B4-BE49-F238E27FC236}">
                <a16:creationId xmlns:a16="http://schemas.microsoft.com/office/drawing/2014/main" id="{8E1D740C-E195-3AF1-229B-8C8BA3D3EAAE}"/>
              </a:ext>
            </a:extLst>
          </p:cNvPr>
          <p:cNvGrpSpPr/>
          <p:nvPr/>
        </p:nvGrpSpPr>
        <p:grpSpPr>
          <a:xfrm>
            <a:off x="4615962" y="5787068"/>
            <a:ext cx="244417" cy="258694"/>
            <a:chOff x="1098607" y="3056422"/>
            <a:chExt cx="244417" cy="258694"/>
          </a:xfrm>
        </p:grpSpPr>
        <p:sp>
          <p:nvSpPr>
            <p:cNvPr id="162" name="이등변 삼각형 161">
              <a:extLst>
                <a:ext uri="{FF2B5EF4-FFF2-40B4-BE49-F238E27FC236}">
                  <a16:creationId xmlns:a16="http://schemas.microsoft.com/office/drawing/2014/main" id="{B0E84A6C-2875-41F2-5010-CE7E5145856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3" name="그룹 162">
              <a:extLst>
                <a:ext uri="{FF2B5EF4-FFF2-40B4-BE49-F238E27FC236}">
                  <a16:creationId xmlns:a16="http://schemas.microsoft.com/office/drawing/2014/main" id="{4B9A3277-0301-39A1-24DB-C9CADAACFF3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64" name="Oval 593">
                <a:extLst>
                  <a:ext uri="{FF2B5EF4-FFF2-40B4-BE49-F238E27FC236}">
                    <a16:creationId xmlns:a16="http://schemas.microsoft.com/office/drawing/2014/main" id="{6515CD54-36E4-FF4A-A110-B78761F854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5" name="TextBox 14">
                <a:extLst>
                  <a:ext uri="{FF2B5EF4-FFF2-40B4-BE49-F238E27FC236}">
                    <a16:creationId xmlns:a16="http://schemas.microsoft.com/office/drawing/2014/main" id="{F4600E33-8A7E-01FA-EC52-733B091167E8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66" name="직사각형 165">
            <a:extLst>
              <a:ext uri="{FF2B5EF4-FFF2-40B4-BE49-F238E27FC236}">
                <a16:creationId xmlns:a16="http://schemas.microsoft.com/office/drawing/2014/main" id="{D60ACD62-0C43-92B8-605C-E28A0F70531F}"/>
              </a:ext>
            </a:extLst>
          </p:cNvPr>
          <p:cNvSpPr/>
          <p:nvPr/>
        </p:nvSpPr>
        <p:spPr>
          <a:xfrm>
            <a:off x="8054271" y="2775958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7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369F205-404A-1962-C1F9-214AA6AA5546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19071" y="3079077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5133545-E568-1262-E5C3-AA7A7C63A8BA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04564" y="373343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2F434BE-9CCC-41E8-B702-FC852A55B28D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33744" y="373343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0" name="Close Button">
            <a:extLst>
              <a:ext uri="{FF2B5EF4-FFF2-40B4-BE49-F238E27FC236}">
                <a16:creationId xmlns:a16="http://schemas.microsoft.com/office/drawing/2014/main" id="{851B76FD-2C6A-29BC-A964-2E1E0763257E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83985" y="2855262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0D4D5A5-072D-F093-0BF5-D54ED6C250F5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54620" y="3228034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367D7F7-C067-258C-28AE-E6E7C928A449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54271" y="2794394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2" name="그룹 31">
            <a:extLst>
              <a:ext uri="{FF2B5EF4-FFF2-40B4-BE49-F238E27FC236}">
                <a16:creationId xmlns:a16="http://schemas.microsoft.com/office/drawing/2014/main" id="{88328435-B4CB-537F-0148-727023966520}"/>
              </a:ext>
            </a:extLst>
          </p:cNvPr>
          <p:cNvGrpSpPr/>
          <p:nvPr/>
        </p:nvGrpSpPr>
        <p:grpSpPr>
          <a:xfrm>
            <a:off x="10815138" y="2553538"/>
            <a:ext cx="244417" cy="258694"/>
            <a:chOff x="1098607" y="3056422"/>
            <a:chExt cx="244417" cy="258694"/>
          </a:xfrm>
        </p:grpSpPr>
        <p:sp>
          <p:nvSpPr>
            <p:cNvPr id="33" name="이등변 삼각형 32">
              <a:extLst>
                <a:ext uri="{FF2B5EF4-FFF2-40B4-BE49-F238E27FC236}">
                  <a16:creationId xmlns:a16="http://schemas.microsoft.com/office/drawing/2014/main" id="{DF45C322-CF51-131A-A1A6-83874EA7ED2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7" name="그룹 36">
              <a:extLst>
                <a:ext uri="{FF2B5EF4-FFF2-40B4-BE49-F238E27FC236}">
                  <a16:creationId xmlns:a16="http://schemas.microsoft.com/office/drawing/2014/main" id="{6A61F2EC-FA21-66ED-CB2A-808F5F0F57B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8" name="Oval 593">
                <a:extLst>
                  <a:ext uri="{FF2B5EF4-FFF2-40B4-BE49-F238E27FC236}">
                    <a16:creationId xmlns:a16="http://schemas.microsoft.com/office/drawing/2014/main" id="{506B897F-83F8-B4C3-1E95-BD137AED1D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9" name="TextBox 14">
                <a:extLst>
                  <a:ext uri="{FF2B5EF4-FFF2-40B4-BE49-F238E27FC236}">
                    <a16:creationId xmlns:a16="http://schemas.microsoft.com/office/drawing/2014/main" id="{459A176F-4E31-7F77-D412-A76D484DDA8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04744870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6109057"/>
              </p:ext>
            </p:extLst>
          </p:nvPr>
        </p:nvGraphicFramePr>
        <p:xfrm>
          <a:off x="7794170" y="725881"/>
          <a:ext cx="4397830" cy="15544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포인트 적립 이력 추가를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회원 검색해서 나온 정보를 선택하면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내용이 들어감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부분 클릭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3525409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추가하는 경우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표에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일시 정보 대신 일자 정보를 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0761388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필수 입력 칸이 비어 있는 경우 해당 안내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410275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안 된 경우 안내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1264597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19980866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 적립 이력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구매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AD-03-0003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8F6DF1B3-04B0-1335-6151-26B25F53C7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26</a:t>
            </a:fld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831DD1D-CCB0-8C5B-7CF0-81B163FF8B09}"/>
              </a:ext>
            </a:extLst>
          </p:cNvPr>
          <p:cNvSpPr txBox="1"/>
          <p:nvPr/>
        </p:nvSpPr>
        <p:spPr>
          <a:xfrm>
            <a:off x="314324" y="692380"/>
            <a:ext cx="267652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포인트</a:t>
            </a:r>
            <a:r>
              <a:rPr lang="en-US" altLang="ko-KR" sz="900"/>
              <a:t>/</a:t>
            </a:r>
            <a:r>
              <a:rPr lang="ko-KR" altLang="en-US" sz="900"/>
              <a:t>구매 관리  </a:t>
            </a:r>
            <a:r>
              <a:rPr lang="en-US" altLang="ko-KR" sz="900"/>
              <a:t>&gt; </a:t>
            </a:r>
            <a:r>
              <a:rPr lang="ko-KR" altLang="en-US" sz="900"/>
              <a:t>포인트 적립 이력 </a:t>
            </a:r>
            <a:r>
              <a:rPr lang="en-US" altLang="ko-KR" sz="900"/>
              <a:t>&gt; </a:t>
            </a:r>
            <a:r>
              <a:rPr lang="ko-KR" altLang="en-US" sz="900"/>
              <a:t>추가</a:t>
            </a:r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45C38E5E-5605-F83A-57EC-3D4D4301A773}"/>
              </a:ext>
            </a:extLst>
          </p:cNvPr>
          <p:cNvCxnSpPr>
            <a:cxnSpLocks/>
          </p:cNvCxnSpPr>
          <p:nvPr/>
        </p:nvCxnSpPr>
        <p:spPr>
          <a:xfrm>
            <a:off x="257174" y="1047750"/>
            <a:ext cx="66389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05" name="그룹 104">
            <a:extLst>
              <a:ext uri="{FF2B5EF4-FFF2-40B4-BE49-F238E27FC236}">
                <a16:creationId xmlns:a16="http://schemas.microsoft.com/office/drawing/2014/main" id="{4F7426BA-9E22-664E-44C5-D361A5C1B2B7}"/>
              </a:ext>
            </a:extLst>
          </p:cNvPr>
          <p:cNvGrpSpPr/>
          <p:nvPr/>
        </p:nvGrpSpPr>
        <p:grpSpPr>
          <a:xfrm rot="5400000">
            <a:off x="2866734" y="67850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6" name="이등변 삼각형 105">
              <a:extLst>
                <a:ext uri="{FF2B5EF4-FFF2-40B4-BE49-F238E27FC236}">
                  <a16:creationId xmlns:a16="http://schemas.microsoft.com/office/drawing/2014/main" id="{507C62B1-303B-7C97-9EB9-62490B54CB5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7" name="Oval 593">
              <a:extLst>
                <a:ext uri="{FF2B5EF4-FFF2-40B4-BE49-F238E27FC236}">
                  <a16:creationId xmlns:a16="http://schemas.microsoft.com/office/drawing/2014/main" id="{0C011682-4F9D-857A-ED7B-2552E386E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F8D93490-1AA2-34BD-74CF-5307ECB8E227}"/>
              </a:ext>
            </a:extLst>
          </p:cNvPr>
          <p:cNvSpPr txBox="1"/>
          <p:nvPr/>
        </p:nvSpPr>
        <p:spPr>
          <a:xfrm>
            <a:off x="675567" y="1511755"/>
            <a:ext cx="815700" cy="27662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사용자명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사용자 </a:t>
            </a:r>
            <a:r>
              <a:rPr lang="en-US" altLang="ko-KR" sz="900"/>
              <a:t>ID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사용자 상태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적립 포인트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적립 일자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출발지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도착지</a:t>
            </a:r>
            <a:endParaRPr lang="en-US" altLang="ko-KR" sz="900"/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286823B3-210D-DBC7-D15E-62245B4297B8}"/>
              </a:ext>
            </a:extLst>
          </p:cNvPr>
          <p:cNvSpPr/>
          <p:nvPr/>
        </p:nvSpPr>
        <p:spPr>
          <a:xfrm>
            <a:off x="1623224" y="1544339"/>
            <a:ext cx="2087969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홍길동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E232BE0F-999E-655F-65F6-03C8C6507C10}"/>
              </a:ext>
            </a:extLst>
          </p:cNvPr>
          <p:cNvSpPr/>
          <p:nvPr/>
        </p:nvSpPr>
        <p:spPr>
          <a:xfrm>
            <a:off x="3458830" y="4527312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EEAA4A29-A205-FC0D-EBE6-D0AD2620072C}"/>
              </a:ext>
            </a:extLst>
          </p:cNvPr>
          <p:cNvSpPr/>
          <p:nvPr/>
        </p:nvSpPr>
        <p:spPr>
          <a:xfrm>
            <a:off x="2863265" y="4527312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31C21991-EDD1-4763-7A5B-ED374386B727}"/>
              </a:ext>
            </a:extLst>
          </p:cNvPr>
          <p:cNvSpPr/>
          <p:nvPr/>
        </p:nvSpPr>
        <p:spPr>
          <a:xfrm>
            <a:off x="1623224" y="1956803"/>
            <a:ext cx="2087969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test1111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D7325EBD-2327-D32B-17F7-893BE54B1396}"/>
              </a:ext>
            </a:extLst>
          </p:cNvPr>
          <p:cNvSpPr/>
          <p:nvPr/>
        </p:nvSpPr>
        <p:spPr>
          <a:xfrm>
            <a:off x="1623224" y="2369267"/>
            <a:ext cx="2087969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회원</a:t>
            </a:r>
          </a:p>
        </p:txBody>
      </p:sp>
      <p:sp>
        <p:nvSpPr>
          <p:cNvPr id="14" name="사각형: 둥근 모서리 13">
            <a:extLst>
              <a:ext uri="{FF2B5EF4-FFF2-40B4-BE49-F238E27FC236}">
                <a16:creationId xmlns:a16="http://schemas.microsoft.com/office/drawing/2014/main" id="{9E709BB0-22A5-1138-5973-5778F17A6221}"/>
              </a:ext>
            </a:extLst>
          </p:cNvPr>
          <p:cNvSpPr/>
          <p:nvPr/>
        </p:nvSpPr>
        <p:spPr>
          <a:xfrm>
            <a:off x="1623224" y="2781731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단위로 입력해주세요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(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숫자만 입력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)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5" name="사각형: 둥근 모서리 14">
            <a:extLst>
              <a:ext uri="{FF2B5EF4-FFF2-40B4-BE49-F238E27FC236}">
                <a16:creationId xmlns:a16="http://schemas.microsoft.com/office/drawing/2014/main" id="{50B44D1A-194F-E17B-920F-AA7C68530AE6}"/>
              </a:ext>
            </a:extLst>
          </p:cNvPr>
          <p:cNvSpPr/>
          <p:nvPr/>
        </p:nvSpPr>
        <p:spPr>
          <a:xfrm>
            <a:off x="1623224" y="3194195"/>
            <a:ext cx="100189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yyyy-mm-dd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16" name="그룹 15">
            <a:extLst>
              <a:ext uri="{FF2B5EF4-FFF2-40B4-BE49-F238E27FC236}">
                <a16:creationId xmlns:a16="http://schemas.microsoft.com/office/drawing/2014/main" id="{94CC14BC-1A1B-6FDE-4648-3CD8E210E9C6}"/>
              </a:ext>
            </a:extLst>
          </p:cNvPr>
          <p:cNvGrpSpPr/>
          <p:nvPr/>
        </p:nvGrpSpPr>
        <p:grpSpPr>
          <a:xfrm>
            <a:off x="3016575" y="4276792"/>
            <a:ext cx="244417" cy="258694"/>
            <a:chOff x="1098607" y="3056422"/>
            <a:chExt cx="244417" cy="258694"/>
          </a:xfrm>
        </p:grpSpPr>
        <p:sp>
          <p:nvSpPr>
            <p:cNvPr id="17" name="이등변 삼각형 16">
              <a:extLst>
                <a:ext uri="{FF2B5EF4-FFF2-40B4-BE49-F238E27FC236}">
                  <a16:creationId xmlns:a16="http://schemas.microsoft.com/office/drawing/2014/main" id="{158B8A7A-7788-E3F9-1F3C-44F848D2BA0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8" name="그룹 17">
              <a:extLst>
                <a:ext uri="{FF2B5EF4-FFF2-40B4-BE49-F238E27FC236}">
                  <a16:creationId xmlns:a16="http://schemas.microsoft.com/office/drawing/2014/main" id="{F4A9CC63-76B3-5AA0-B4E4-44A5B1F4BAEB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9" name="Oval 593">
                <a:extLst>
                  <a:ext uri="{FF2B5EF4-FFF2-40B4-BE49-F238E27FC236}">
                    <a16:creationId xmlns:a16="http://schemas.microsoft.com/office/drawing/2014/main" id="{A532DE43-3912-5610-85B0-7F13B756E5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0" name="TextBox 14">
                <a:extLst>
                  <a:ext uri="{FF2B5EF4-FFF2-40B4-BE49-F238E27FC236}">
                    <a16:creationId xmlns:a16="http://schemas.microsoft.com/office/drawing/2014/main" id="{60661604-7FA4-2B5F-A4E1-58968F80ABC1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5B66E3C9-4AC1-ED63-4A1D-E37F2E2FC3FB}"/>
              </a:ext>
            </a:extLst>
          </p:cNvPr>
          <p:cNvGrpSpPr/>
          <p:nvPr/>
        </p:nvGrpSpPr>
        <p:grpSpPr>
          <a:xfrm>
            <a:off x="3756508" y="4291054"/>
            <a:ext cx="244417" cy="258694"/>
            <a:chOff x="1098607" y="3056422"/>
            <a:chExt cx="244417" cy="258694"/>
          </a:xfrm>
        </p:grpSpPr>
        <p:sp>
          <p:nvSpPr>
            <p:cNvPr id="22" name="이등변 삼각형 21">
              <a:extLst>
                <a:ext uri="{FF2B5EF4-FFF2-40B4-BE49-F238E27FC236}">
                  <a16:creationId xmlns:a16="http://schemas.microsoft.com/office/drawing/2014/main" id="{86D48824-944A-8590-370A-591D4510C50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3" name="그룹 22">
              <a:extLst>
                <a:ext uri="{FF2B5EF4-FFF2-40B4-BE49-F238E27FC236}">
                  <a16:creationId xmlns:a16="http://schemas.microsoft.com/office/drawing/2014/main" id="{ECA1466F-441C-C697-1C90-4673D74119F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4" name="Oval 593">
                <a:extLst>
                  <a:ext uri="{FF2B5EF4-FFF2-40B4-BE49-F238E27FC236}">
                    <a16:creationId xmlns:a16="http://schemas.microsoft.com/office/drawing/2014/main" id="{B5E19A3B-BABA-A4C1-2216-8DE8770F11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5" name="TextBox 14">
                <a:extLst>
                  <a:ext uri="{FF2B5EF4-FFF2-40B4-BE49-F238E27FC236}">
                    <a16:creationId xmlns:a16="http://schemas.microsoft.com/office/drawing/2014/main" id="{6011BCFC-B5A5-D293-0F90-5129A64A09D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E2253B48-F425-190A-800F-EA693B3DBD7A}"/>
              </a:ext>
            </a:extLst>
          </p:cNvPr>
          <p:cNvSpPr txBox="1"/>
          <p:nvPr/>
        </p:nvSpPr>
        <p:spPr>
          <a:xfrm>
            <a:off x="644869" y="149633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7" name="사각형: 둥근 모서리 26">
            <a:extLst>
              <a:ext uri="{FF2B5EF4-FFF2-40B4-BE49-F238E27FC236}">
                <a16:creationId xmlns:a16="http://schemas.microsoft.com/office/drawing/2014/main" id="{45D0893B-B0DF-1C34-8BCE-95F078235CD0}"/>
              </a:ext>
            </a:extLst>
          </p:cNvPr>
          <p:cNvSpPr/>
          <p:nvPr/>
        </p:nvSpPr>
        <p:spPr>
          <a:xfrm>
            <a:off x="1627842" y="3607912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8" name="사각형: 둥근 모서리 27">
            <a:extLst>
              <a:ext uri="{FF2B5EF4-FFF2-40B4-BE49-F238E27FC236}">
                <a16:creationId xmlns:a16="http://schemas.microsoft.com/office/drawing/2014/main" id="{8FAB7A1C-822C-E699-1E88-6E1DE62F44C8}"/>
              </a:ext>
            </a:extLst>
          </p:cNvPr>
          <p:cNvSpPr/>
          <p:nvPr/>
        </p:nvSpPr>
        <p:spPr>
          <a:xfrm>
            <a:off x="2713764" y="360812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</a:p>
        </p:txBody>
      </p:sp>
      <p:pic>
        <p:nvPicPr>
          <p:cNvPr id="29" name="그래픽 28" descr="돋보기 단색으로 채워진">
            <a:extLst>
              <a:ext uri="{FF2B5EF4-FFF2-40B4-BE49-F238E27FC236}">
                <a16:creationId xmlns:a16="http://schemas.microsoft.com/office/drawing/2014/main" id="{90E215FD-0B21-9315-E890-6B7A69D644A8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772938" y="3649486"/>
            <a:ext cx="145373" cy="147683"/>
          </a:xfrm>
          <a:prstGeom prst="rect">
            <a:avLst/>
          </a:prstGeom>
        </p:spPr>
      </p:pic>
      <p:sp>
        <p:nvSpPr>
          <p:cNvPr id="30" name="사각형: 둥근 모서리 29">
            <a:extLst>
              <a:ext uri="{FF2B5EF4-FFF2-40B4-BE49-F238E27FC236}">
                <a16:creationId xmlns:a16="http://schemas.microsoft.com/office/drawing/2014/main" id="{B4633EF2-A245-DE47-506E-67F48FE2C572}"/>
              </a:ext>
            </a:extLst>
          </p:cNvPr>
          <p:cNvSpPr/>
          <p:nvPr/>
        </p:nvSpPr>
        <p:spPr>
          <a:xfrm>
            <a:off x="1615554" y="4001929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31" name="사각형: 둥근 모서리 30">
            <a:extLst>
              <a:ext uri="{FF2B5EF4-FFF2-40B4-BE49-F238E27FC236}">
                <a16:creationId xmlns:a16="http://schemas.microsoft.com/office/drawing/2014/main" id="{3D346D60-ADD8-22FA-0882-68325910237D}"/>
              </a:ext>
            </a:extLst>
          </p:cNvPr>
          <p:cNvSpPr/>
          <p:nvPr/>
        </p:nvSpPr>
        <p:spPr>
          <a:xfrm>
            <a:off x="2701476" y="400213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</a:p>
        </p:txBody>
      </p:sp>
      <p:pic>
        <p:nvPicPr>
          <p:cNvPr id="32" name="그래픽 31" descr="돋보기 단색으로 채워진">
            <a:extLst>
              <a:ext uri="{FF2B5EF4-FFF2-40B4-BE49-F238E27FC236}">
                <a16:creationId xmlns:a16="http://schemas.microsoft.com/office/drawing/2014/main" id="{80801761-C5A9-CE70-0DC1-92BF1A4BE1EE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760650" y="4043503"/>
            <a:ext cx="145373" cy="147683"/>
          </a:xfrm>
          <a:prstGeom prst="rect">
            <a:avLst/>
          </a:prstGeom>
        </p:spPr>
      </p:pic>
      <p:sp>
        <p:nvSpPr>
          <p:cNvPr id="33" name="TextBox 32">
            <a:extLst>
              <a:ext uri="{FF2B5EF4-FFF2-40B4-BE49-F238E27FC236}">
                <a16:creationId xmlns:a16="http://schemas.microsoft.com/office/drawing/2014/main" id="{97F33408-1CEA-A01F-67A1-19B68C7959F4}"/>
              </a:ext>
            </a:extLst>
          </p:cNvPr>
          <p:cNvSpPr txBox="1"/>
          <p:nvPr/>
        </p:nvSpPr>
        <p:spPr>
          <a:xfrm>
            <a:off x="654106" y="190647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1494E099-2DC0-482E-E964-5B03DC62FFBF}"/>
              </a:ext>
            </a:extLst>
          </p:cNvPr>
          <p:cNvSpPr txBox="1"/>
          <p:nvPr/>
        </p:nvSpPr>
        <p:spPr>
          <a:xfrm>
            <a:off x="636873" y="231984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B00BA175-77DF-9123-070B-BBAEF62CDF42}"/>
              </a:ext>
            </a:extLst>
          </p:cNvPr>
          <p:cNvSpPr txBox="1"/>
          <p:nvPr/>
        </p:nvSpPr>
        <p:spPr>
          <a:xfrm>
            <a:off x="646110" y="272998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F8C31CE5-E32E-0BC2-B223-A8D1A88059A1}"/>
              </a:ext>
            </a:extLst>
          </p:cNvPr>
          <p:cNvSpPr txBox="1"/>
          <p:nvPr/>
        </p:nvSpPr>
        <p:spPr>
          <a:xfrm>
            <a:off x="635632" y="355957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298B0D3B-0CB5-0E72-DC60-C42CF9321809}"/>
              </a:ext>
            </a:extLst>
          </p:cNvPr>
          <p:cNvSpPr txBox="1"/>
          <p:nvPr/>
        </p:nvSpPr>
        <p:spPr>
          <a:xfrm>
            <a:off x="644869" y="396971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B3CACBE-1FEF-A1DD-5CCC-42883EECF6FD}"/>
              </a:ext>
            </a:extLst>
          </p:cNvPr>
          <p:cNvSpPr txBox="1"/>
          <p:nvPr/>
        </p:nvSpPr>
        <p:spPr>
          <a:xfrm>
            <a:off x="630212" y="314708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0B3C594A-7E46-8C22-FA0B-0D9DBA297185}"/>
              </a:ext>
            </a:extLst>
          </p:cNvPr>
          <p:cNvGrpSpPr/>
          <p:nvPr/>
        </p:nvGrpSpPr>
        <p:grpSpPr>
          <a:xfrm rot="5400000">
            <a:off x="2659628" y="317985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3" name="이등변 삼각형 42">
              <a:extLst>
                <a:ext uri="{FF2B5EF4-FFF2-40B4-BE49-F238E27FC236}">
                  <a16:creationId xmlns:a16="http://schemas.microsoft.com/office/drawing/2014/main" id="{AED9B52F-D3E6-B226-E2D2-1B924C0BD58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4" name="Oval 593">
              <a:extLst>
                <a:ext uri="{FF2B5EF4-FFF2-40B4-BE49-F238E27FC236}">
                  <a16:creationId xmlns:a16="http://schemas.microsoft.com/office/drawing/2014/main" id="{10E1AA16-D9B0-2029-9A2C-0D0369488C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pic>
        <p:nvPicPr>
          <p:cNvPr id="45" name="그래픽 44" descr="돋보기 단색으로 채워진">
            <a:extLst>
              <a:ext uri="{FF2B5EF4-FFF2-40B4-BE49-F238E27FC236}">
                <a16:creationId xmlns:a16="http://schemas.microsoft.com/office/drawing/2014/main" id="{25181762-89F5-E553-0CFE-852466D35630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760649" y="1605581"/>
            <a:ext cx="145373" cy="147683"/>
          </a:xfrm>
          <a:prstGeom prst="rect">
            <a:avLst/>
          </a:prstGeom>
        </p:spPr>
      </p:pic>
      <p:sp>
        <p:nvSpPr>
          <p:cNvPr id="46" name="직사각형 45">
            <a:extLst>
              <a:ext uri="{FF2B5EF4-FFF2-40B4-BE49-F238E27FC236}">
                <a16:creationId xmlns:a16="http://schemas.microsoft.com/office/drawing/2014/main" id="{84D23728-5DFD-401E-E0A7-8300E859C7E9}"/>
              </a:ext>
            </a:extLst>
          </p:cNvPr>
          <p:cNvSpPr/>
          <p:nvPr/>
        </p:nvSpPr>
        <p:spPr>
          <a:xfrm>
            <a:off x="593629" y="1410753"/>
            <a:ext cx="3370713" cy="1283028"/>
          </a:xfrm>
          <a:prstGeom prst="rect">
            <a:avLst/>
          </a:prstGeom>
          <a:solidFill>
            <a:schemeClr val="accent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" name="사각형: 둥근 모서리 46">
            <a:extLst>
              <a:ext uri="{FF2B5EF4-FFF2-40B4-BE49-F238E27FC236}">
                <a16:creationId xmlns:a16="http://schemas.microsoft.com/office/drawing/2014/main" id="{2F6D36FC-C11E-7A20-36E9-596C089900B6}"/>
              </a:ext>
            </a:extLst>
          </p:cNvPr>
          <p:cNvSpPr/>
          <p:nvPr/>
        </p:nvSpPr>
        <p:spPr>
          <a:xfrm>
            <a:off x="5831391" y="2178724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64DB7882-193E-96B1-5412-096CD1501CA0}"/>
              </a:ext>
            </a:extLst>
          </p:cNvPr>
          <p:cNvSpPr/>
          <p:nvPr/>
        </p:nvSpPr>
        <p:spPr>
          <a:xfrm>
            <a:off x="5667036" y="738838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53" name="그림 52" descr="렌치, 도구이(가) 표시된 사진&#10;&#10;자동 생성된 설명">
            <a:extLst>
              <a:ext uri="{FF2B5EF4-FFF2-40B4-BE49-F238E27FC236}">
                <a16:creationId xmlns:a16="http://schemas.microsoft.com/office/drawing/2014/main" id="{48761CE7-C2E7-08C4-EFA4-B4E6F3711F15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39974" y="770760"/>
            <a:ext cx="195806" cy="193744"/>
          </a:xfrm>
          <a:prstGeom prst="rect">
            <a:avLst/>
          </a:prstGeom>
        </p:spPr>
      </p:pic>
      <p:sp>
        <p:nvSpPr>
          <p:cNvPr id="54" name="직사각형 53">
            <a:extLst>
              <a:ext uri="{FF2B5EF4-FFF2-40B4-BE49-F238E27FC236}">
                <a16:creationId xmlns:a16="http://schemas.microsoft.com/office/drawing/2014/main" id="{6FF487F7-769D-9766-40E6-26DFB81A299A}"/>
              </a:ext>
            </a:extLst>
          </p:cNvPr>
          <p:cNvSpPr/>
          <p:nvPr/>
        </p:nvSpPr>
        <p:spPr>
          <a:xfrm>
            <a:off x="4706404" y="204194"/>
            <a:ext cx="2851716" cy="231325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79133CD-6761-851C-1D45-60F3ADE135A3}"/>
              </a:ext>
            </a:extLst>
          </p:cNvPr>
          <p:cNvSpPr txBox="1"/>
          <p:nvPr/>
        </p:nvSpPr>
        <p:spPr>
          <a:xfrm>
            <a:off x="4816527" y="310540"/>
            <a:ext cx="189547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00" b="1"/>
              <a:t>회원 검색</a:t>
            </a:r>
          </a:p>
        </p:txBody>
      </p:sp>
      <p:sp>
        <p:nvSpPr>
          <p:cNvPr id="56" name="곱하기 기호 55">
            <a:extLst>
              <a:ext uri="{FF2B5EF4-FFF2-40B4-BE49-F238E27FC236}">
                <a16:creationId xmlns:a16="http://schemas.microsoft.com/office/drawing/2014/main" id="{EE4260E4-D7E9-64A2-F297-05F8FCEA7D96}"/>
              </a:ext>
            </a:extLst>
          </p:cNvPr>
          <p:cNvSpPr/>
          <p:nvPr/>
        </p:nvSpPr>
        <p:spPr>
          <a:xfrm>
            <a:off x="7263577" y="286449"/>
            <a:ext cx="225425" cy="225425"/>
          </a:xfrm>
          <a:prstGeom prst="mathMultiply">
            <a:avLst>
              <a:gd name="adj1" fmla="val 1520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사각형: 둥근 모서리 56">
            <a:extLst>
              <a:ext uri="{FF2B5EF4-FFF2-40B4-BE49-F238E27FC236}">
                <a16:creationId xmlns:a16="http://schemas.microsoft.com/office/drawing/2014/main" id="{E4B577DC-1C88-BA60-E93E-CDDD525DDA09}"/>
              </a:ext>
            </a:extLst>
          </p:cNvPr>
          <p:cNvSpPr/>
          <p:nvPr/>
        </p:nvSpPr>
        <p:spPr>
          <a:xfrm>
            <a:off x="5498275" y="681143"/>
            <a:ext cx="190583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1224C97C-2294-7112-A018-BC74C55CFD4F}"/>
              </a:ext>
            </a:extLst>
          </p:cNvPr>
          <p:cNvSpPr txBox="1"/>
          <p:nvPr/>
        </p:nvSpPr>
        <p:spPr>
          <a:xfrm>
            <a:off x="4783040" y="691504"/>
            <a:ext cx="75594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사용자명</a:t>
            </a:r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사용자</a:t>
            </a:r>
            <a:r>
              <a:rPr lang="en-US" altLang="ko-KR" sz="900"/>
              <a:t>ID</a:t>
            </a:r>
          </a:p>
        </p:txBody>
      </p:sp>
      <p:cxnSp>
        <p:nvCxnSpPr>
          <p:cNvPr id="66" name="직선 연결선 65">
            <a:extLst>
              <a:ext uri="{FF2B5EF4-FFF2-40B4-BE49-F238E27FC236}">
                <a16:creationId xmlns:a16="http://schemas.microsoft.com/office/drawing/2014/main" id="{6FC0D889-A9CD-D84C-CEB6-F8447DB59B01}"/>
              </a:ext>
            </a:extLst>
          </p:cNvPr>
          <p:cNvCxnSpPr>
            <a:cxnSpLocks/>
          </p:cNvCxnSpPr>
          <p:nvPr/>
        </p:nvCxnSpPr>
        <p:spPr>
          <a:xfrm>
            <a:off x="4840840" y="1585301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69" name="TextBox 68">
            <a:extLst>
              <a:ext uri="{FF2B5EF4-FFF2-40B4-BE49-F238E27FC236}">
                <a16:creationId xmlns:a16="http://schemas.microsoft.com/office/drawing/2014/main" id="{F3044B7C-F426-CDD0-AAC9-051749021C5E}"/>
              </a:ext>
            </a:extLst>
          </p:cNvPr>
          <p:cNvSpPr txBox="1"/>
          <p:nvPr/>
        </p:nvSpPr>
        <p:spPr>
          <a:xfrm>
            <a:off x="4816163" y="1590196"/>
            <a:ext cx="256936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이름</a:t>
            </a:r>
            <a:r>
              <a:rPr lang="en-US" altLang="ko-KR" sz="900"/>
              <a:t>          </a:t>
            </a:r>
            <a:r>
              <a:rPr lang="ko-KR" altLang="en-US" sz="900"/>
              <a:t>사용자</a:t>
            </a:r>
            <a:r>
              <a:rPr lang="en-US" altLang="ko-KR" sz="900"/>
              <a:t>ID</a:t>
            </a:r>
            <a:r>
              <a:rPr lang="ko-KR" altLang="en-US" sz="900"/>
              <a:t>                 사용자 상태</a:t>
            </a:r>
            <a:endParaRPr lang="en-US" altLang="ko-KR" sz="900"/>
          </a:p>
        </p:txBody>
      </p:sp>
      <p:cxnSp>
        <p:nvCxnSpPr>
          <p:cNvPr id="74" name="직선 연결선 73">
            <a:extLst>
              <a:ext uri="{FF2B5EF4-FFF2-40B4-BE49-F238E27FC236}">
                <a16:creationId xmlns:a16="http://schemas.microsoft.com/office/drawing/2014/main" id="{5CBFC282-26F2-F3D7-9000-D6EC6A42A251}"/>
              </a:ext>
            </a:extLst>
          </p:cNvPr>
          <p:cNvCxnSpPr>
            <a:cxnSpLocks/>
          </p:cNvCxnSpPr>
          <p:nvPr/>
        </p:nvCxnSpPr>
        <p:spPr>
          <a:xfrm>
            <a:off x="4840840" y="1891217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75" name="TextBox 74">
            <a:extLst>
              <a:ext uri="{FF2B5EF4-FFF2-40B4-BE49-F238E27FC236}">
                <a16:creationId xmlns:a16="http://schemas.microsoft.com/office/drawing/2014/main" id="{397D7DAF-724D-4915-6236-86EF2AED6932}"/>
              </a:ext>
            </a:extLst>
          </p:cNvPr>
          <p:cNvSpPr txBox="1"/>
          <p:nvPr/>
        </p:nvSpPr>
        <p:spPr>
          <a:xfrm>
            <a:off x="4806926" y="1894327"/>
            <a:ext cx="2569363" cy="4810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홍길동</a:t>
            </a:r>
            <a:r>
              <a:rPr lang="en-US" altLang="ko-KR" sz="900"/>
              <a:t>        test1111</a:t>
            </a:r>
            <a:r>
              <a:rPr lang="ko-KR" altLang="en-US" sz="900"/>
              <a:t>                 회원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홍길동</a:t>
            </a:r>
            <a:r>
              <a:rPr lang="en-US" altLang="ko-KR" sz="900"/>
              <a:t>        test7777</a:t>
            </a:r>
            <a:r>
              <a:rPr lang="ko-KR" altLang="en-US" sz="900"/>
              <a:t>                 휴면 회원</a:t>
            </a:r>
            <a:endParaRPr lang="en-US" altLang="ko-KR" sz="900"/>
          </a:p>
        </p:txBody>
      </p:sp>
      <p:cxnSp>
        <p:nvCxnSpPr>
          <p:cNvPr id="76" name="직선 화살표 연결선 75">
            <a:extLst>
              <a:ext uri="{FF2B5EF4-FFF2-40B4-BE49-F238E27FC236}">
                <a16:creationId xmlns:a16="http://schemas.microsoft.com/office/drawing/2014/main" id="{1BDAB88F-2EBD-B7A5-9134-ED414F1E8EB3}"/>
              </a:ext>
            </a:extLst>
          </p:cNvPr>
          <p:cNvCxnSpPr>
            <a:cxnSpLocks/>
          </p:cNvCxnSpPr>
          <p:nvPr/>
        </p:nvCxnSpPr>
        <p:spPr>
          <a:xfrm flipV="1">
            <a:off x="3903043" y="448902"/>
            <a:ext cx="838601" cy="118153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사각형: 둥근 모서리 76">
            <a:extLst>
              <a:ext uri="{FF2B5EF4-FFF2-40B4-BE49-F238E27FC236}">
                <a16:creationId xmlns:a16="http://schemas.microsoft.com/office/drawing/2014/main" id="{8DC2EA17-348A-95BD-9800-35CE4AAC6305}"/>
              </a:ext>
            </a:extLst>
          </p:cNvPr>
          <p:cNvSpPr/>
          <p:nvPr/>
        </p:nvSpPr>
        <p:spPr>
          <a:xfrm>
            <a:off x="5498275" y="957318"/>
            <a:ext cx="190583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78" name="사각형: 둥근 모서리 77">
            <a:extLst>
              <a:ext uri="{FF2B5EF4-FFF2-40B4-BE49-F238E27FC236}">
                <a16:creationId xmlns:a16="http://schemas.microsoft.com/office/drawing/2014/main" id="{C7FB5C48-805C-2639-1678-67F27D057B46}"/>
              </a:ext>
            </a:extLst>
          </p:cNvPr>
          <p:cNvSpPr/>
          <p:nvPr/>
        </p:nvSpPr>
        <p:spPr>
          <a:xfrm>
            <a:off x="6849528" y="1277640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79" name="직사각형 78">
            <a:extLst>
              <a:ext uri="{FF2B5EF4-FFF2-40B4-BE49-F238E27FC236}">
                <a16:creationId xmlns:a16="http://schemas.microsoft.com/office/drawing/2014/main" id="{B386578E-121B-DF40-48D5-0B5038E4109D}"/>
              </a:ext>
            </a:extLst>
          </p:cNvPr>
          <p:cNvSpPr/>
          <p:nvPr/>
        </p:nvSpPr>
        <p:spPr>
          <a:xfrm>
            <a:off x="4840840" y="1909909"/>
            <a:ext cx="1201967" cy="261403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0" name="직사각형 79">
            <a:extLst>
              <a:ext uri="{FF2B5EF4-FFF2-40B4-BE49-F238E27FC236}">
                <a16:creationId xmlns:a16="http://schemas.microsoft.com/office/drawing/2014/main" id="{DF10AECF-F3C2-6289-DC81-DFF6754FE22D}"/>
              </a:ext>
            </a:extLst>
          </p:cNvPr>
          <p:cNvSpPr/>
          <p:nvPr/>
        </p:nvSpPr>
        <p:spPr>
          <a:xfrm>
            <a:off x="4656907" y="3342603"/>
            <a:ext cx="2851716" cy="2631065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3BA74977-550C-E28F-C21C-80DE907C49C7}"/>
              </a:ext>
            </a:extLst>
          </p:cNvPr>
          <p:cNvSpPr txBox="1"/>
          <p:nvPr/>
        </p:nvSpPr>
        <p:spPr>
          <a:xfrm>
            <a:off x="4767030" y="3448949"/>
            <a:ext cx="189547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00" b="1"/>
              <a:t>역사 검색</a:t>
            </a:r>
          </a:p>
        </p:txBody>
      </p:sp>
      <p:sp>
        <p:nvSpPr>
          <p:cNvPr id="82" name="곱하기 기호 81">
            <a:extLst>
              <a:ext uri="{FF2B5EF4-FFF2-40B4-BE49-F238E27FC236}">
                <a16:creationId xmlns:a16="http://schemas.microsoft.com/office/drawing/2014/main" id="{7EABC90E-5C8D-F92F-DEE5-3882E6DF461A}"/>
              </a:ext>
            </a:extLst>
          </p:cNvPr>
          <p:cNvSpPr/>
          <p:nvPr/>
        </p:nvSpPr>
        <p:spPr>
          <a:xfrm>
            <a:off x="7214080" y="3424858"/>
            <a:ext cx="225425" cy="225425"/>
          </a:xfrm>
          <a:prstGeom prst="mathMultiply">
            <a:avLst>
              <a:gd name="adj1" fmla="val 1520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3" name="사각형: 둥근 모서리 82">
            <a:extLst>
              <a:ext uri="{FF2B5EF4-FFF2-40B4-BE49-F238E27FC236}">
                <a16:creationId xmlns:a16="http://schemas.microsoft.com/office/drawing/2014/main" id="{CC5385AA-7C47-83D8-BE83-EAE1796C1DDC}"/>
              </a:ext>
            </a:extLst>
          </p:cNvPr>
          <p:cNvSpPr/>
          <p:nvPr/>
        </p:nvSpPr>
        <p:spPr>
          <a:xfrm>
            <a:off x="5448778" y="3876702"/>
            <a:ext cx="190583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34A37964-3A38-CE51-CF23-8630119C0B50}"/>
              </a:ext>
            </a:extLst>
          </p:cNvPr>
          <p:cNvSpPr txBox="1"/>
          <p:nvPr/>
        </p:nvSpPr>
        <p:spPr>
          <a:xfrm>
            <a:off x="4733543" y="3829913"/>
            <a:ext cx="755940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err="1"/>
              <a:t>역사명</a:t>
            </a:r>
            <a:endParaRPr lang="en-US" altLang="ko-KR" sz="900"/>
          </a:p>
        </p:txBody>
      </p:sp>
      <p:cxnSp>
        <p:nvCxnSpPr>
          <p:cNvPr id="86" name="직선 연결선 85">
            <a:extLst>
              <a:ext uri="{FF2B5EF4-FFF2-40B4-BE49-F238E27FC236}">
                <a16:creationId xmlns:a16="http://schemas.microsoft.com/office/drawing/2014/main" id="{8A538985-6730-75FF-37AD-2AE0B9ACDAB6}"/>
              </a:ext>
            </a:extLst>
          </p:cNvPr>
          <p:cNvCxnSpPr>
            <a:cxnSpLocks/>
          </p:cNvCxnSpPr>
          <p:nvPr/>
        </p:nvCxnSpPr>
        <p:spPr>
          <a:xfrm>
            <a:off x="4791343" y="4556070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89" name="TextBox 88">
            <a:extLst>
              <a:ext uri="{FF2B5EF4-FFF2-40B4-BE49-F238E27FC236}">
                <a16:creationId xmlns:a16="http://schemas.microsoft.com/office/drawing/2014/main" id="{BB462E57-629E-15C6-B96C-D89A0E91ABD1}"/>
              </a:ext>
            </a:extLst>
          </p:cNvPr>
          <p:cNvSpPr txBox="1"/>
          <p:nvPr/>
        </p:nvSpPr>
        <p:spPr>
          <a:xfrm>
            <a:off x="4766666" y="4560965"/>
            <a:ext cx="256936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코드</a:t>
            </a:r>
            <a:r>
              <a:rPr lang="en-US" altLang="ko-KR" sz="900"/>
              <a:t>          </a:t>
            </a:r>
            <a:r>
              <a:rPr lang="ko-KR" altLang="en-US" sz="900" err="1"/>
              <a:t>역사명</a:t>
            </a:r>
            <a:r>
              <a:rPr lang="ko-KR" altLang="en-US" sz="900"/>
              <a:t>                     종류</a:t>
            </a:r>
            <a:endParaRPr lang="en-US" altLang="ko-KR" sz="900"/>
          </a:p>
        </p:txBody>
      </p:sp>
      <p:cxnSp>
        <p:nvCxnSpPr>
          <p:cNvPr id="90" name="직선 연결선 89">
            <a:extLst>
              <a:ext uri="{FF2B5EF4-FFF2-40B4-BE49-F238E27FC236}">
                <a16:creationId xmlns:a16="http://schemas.microsoft.com/office/drawing/2014/main" id="{5AC8A970-A4CD-7489-06D0-AB9E674CDD1C}"/>
              </a:ext>
            </a:extLst>
          </p:cNvPr>
          <p:cNvCxnSpPr>
            <a:cxnSpLocks/>
          </p:cNvCxnSpPr>
          <p:nvPr/>
        </p:nvCxnSpPr>
        <p:spPr>
          <a:xfrm>
            <a:off x="4791343" y="4861986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91" name="TextBox 90">
            <a:extLst>
              <a:ext uri="{FF2B5EF4-FFF2-40B4-BE49-F238E27FC236}">
                <a16:creationId xmlns:a16="http://schemas.microsoft.com/office/drawing/2014/main" id="{617D385B-EF83-A6DF-5B91-370E243807BC}"/>
              </a:ext>
            </a:extLst>
          </p:cNvPr>
          <p:cNvSpPr txBox="1"/>
          <p:nvPr/>
        </p:nvSpPr>
        <p:spPr>
          <a:xfrm>
            <a:off x="4757429" y="4865096"/>
            <a:ext cx="2569363" cy="4810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900"/>
              <a:t>SB311        </a:t>
            </a:r>
            <a:r>
              <a:rPr lang="ko-KR" altLang="en-US" sz="900"/>
              <a:t>서울역                    지하철역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en-US" altLang="ko-KR" sz="900"/>
              <a:t>TR092        </a:t>
            </a:r>
            <a:r>
              <a:rPr lang="ko-KR" altLang="en-US" sz="900"/>
              <a:t>서울역                    기차역</a:t>
            </a:r>
            <a:endParaRPr lang="en-US" altLang="ko-KR" sz="900"/>
          </a:p>
        </p:txBody>
      </p:sp>
      <p:cxnSp>
        <p:nvCxnSpPr>
          <p:cNvPr id="92" name="직선 화살표 연결선 91">
            <a:extLst>
              <a:ext uri="{FF2B5EF4-FFF2-40B4-BE49-F238E27FC236}">
                <a16:creationId xmlns:a16="http://schemas.microsoft.com/office/drawing/2014/main" id="{351F747D-DCD1-9EDC-2E4A-7D572B9791CF}"/>
              </a:ext>
            </a:extLst>
          </p:cNvPr>
          <p:cNvCxnSpPr>
            <a:cxnSpLocks/>
          </p:cNvCxnSpPr>
          <p:nvPr/>
        </p:nvCxnSpPr>
        <p:spPr>
          <a:xfrm flipV="1">
            <a:off x="3948316" y="3577723"/>
            <a:ext cx="758088" cy="13264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93" name="직선 화살표 연결선 92">
            <a:extLst>
              <a:ext uri="{FF2B5EF4-FFF2-40B4-BE49-F238E27FC236}">
                <a16:creationId xmlns:a16="http://schemas.microsoft.com/office/drawing/2014/main" id="{82B71452-A2C9-3F47-4213-0C54F42C4AC6}"/>
              </a:ext>
            </a:extLst>
          </p:cNvPr>
          <p:cNvCxnSpPr>
            <a:cxnSpLocks/>
            <a:stCxn id="32" idx="3"/>
          </p:cNvCxnSpPr>
          <p:nvPr/>
        </p:nvCxnSpPr>
        <p:spPr>
          <a:xfrm flipV="1">
            <a:off x="3906023" y="3936786"/>
            <a:ext cx="800381" cy="18055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96" name="직사각형 95">
            <a:extLst>
              <a:ext uri="{FF2B5EF4-FFF2-40B4-BE49-F238E27FC236}">
                <a16:creationId xmlns:a16="http://schemas.microsoft.com/office/drawing/2014/main" id="{58CCA655-4A1E-12F9-7B2D-8A06BF0DF23C}"/>
              </a:ext>
            </a:extLst>
          </p:cNvPr>
          <p:cNvSpPr/>
          <p:nvPr/>
        </p:nvSpPr>
        <p:spPr>
          <a:xfrm>
            <a:off x="8010895" y="3058135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7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0386CE5-CB71-337B-25CB-76AA84E97221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075695" y="3361254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5CE5424-AE4E-ED4F-F4C4-D3DD93776909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561188" y="401560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855DFF1-DB46-BC77-3E8F-6ED34259B711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690368" y="401560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0" name="Close Button">
            <a:extLst>
              <a:ext uri="{FF2B5EF4-FFF2-40B4-BE49-F238E27FC236}">
                <a16:creationId xmlns:a16="http://schemas.microsoft.com/office/drawing/2014/main" id="{A3C13B97-021B-F9A4-764F-8416F49A68FC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40609" y="3137439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22C4261-7B08-A25D-18AD-E23739218AB2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11244" y="3510211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2E75BFD-9163-02EE-848F-D7D288063EF0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10895" y="3076571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03" name="그룹 102">
            <a:extLst>
              <a:ext uri="{FF2B5EF4-FFF2-40B4-BE49-F238E27FC236}">
                <a16:creationId xmlns:a16="http://schemas.microsoft.com/office/drawing/2014/main" id="{52F7BA8D-9AD1-78C8-0AA4-182BC3FEFD39}"/>
              </a:ext>
            </a:extLst>
          </p:cNvPr>
          <p:cNvGrpSpPr/>
          <p:nvPr/>
        </p:nvGrpSpPr>
        <p:grpSpPr>
          <a:xfrm>
            <a:off x="8257097" y="2913731"/>
            <a:ext cx="244417" cy="258694"/>
            <a:chOff x="1098607" y="3056422"/>
            <a:chExt cx="244417" cy="258694"/>
          </a:xfrm>
        </p:grpSpPr>
        <p:sp>
          <p:nvSpPr>
            <p:cNvPr id="104" name="이등변 삼각형 103">
              <a:extLst>
                <a:ext uri="{FF2B5EF4-FFF2-40B4-BE49-F238E27FC236}">
                  <a16:creationId xmlns:a16="http://schemas.microsoft.com/office/drawing/2014/main" id="{2D8FD8B6-A55F-91B8-3672-16E83AA8157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8" name="그룹 107">
              <a:extLst>
                <a:ext uri="{FF2B5EF4-FFF2-40B4-BE49-F238E27FC236}">
                  <a16:creationId xmlns:a16="http://schemas.microsoft.com/office/drawing/2014/main" id="{A145E4FB-0C32-0FB4-6296-BBF37D06073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9" name="Oval 593">
                <a:extLst>
                  <a:ext uri="{FF2B5EF4-FFF2-40B4-BE49-F238E27FC236}">
                    <a16:creationId xmlns:a16="http://schemas.microsoft.com/office/drawing/2014/main" id="{474481F4-0976-D83C-3D30-F92F93380A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0" name="TextBox 14">
                <a:extLst>
                  <a:ext uri="{FF2B5EF4-FFF2-40B4-BE49-F238E27FC236}">
                    <a16:creationId xmlns:a16="http://schemas.microsoft.com/office/drawing/2014/main" id="{C71F2105-8BF6-783B-ADD6-02C6A96DCC3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15" name="사각형: 둥근 모서리 114">
            <a:extLst>
              <a:ext uri="{FF2B5EF4-FFF2-40B4-BE49-F238E27FC236}">
                <a16:creationId xmlns:a16="http://schemas.microsoft.com/office/drawing/2014/main" id="{059FE934-D859-08E5-1651-2AF1F816FFB0}"/>
              </a:ext>
            </a:extLst>
          </p:cNvPr>
          <p:cNvSpPr/>
          <p:nvPr/>
        </p:nvSpPr>
        <p:spPr>
          <a:xfrm>
            <a:off x="6821211" y="4161376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116" name="직사각형 115">
            <a:extLst>
              <a:ext uri="{FF2B5EF4-FFF2-40B4-BE49-F238E27FC236}">
                <a16:creationId xmlns:a16="http://schemas.microsoft.com/office/drawing/2014/main" id="{39088A23-B751-D43C-1396-309EDFA36F7B}"/>
              </a:ext>
            </a:extLst>
          </p:cNvPr>
          <p:cNvSpPr/>
          <p:nvPr/>
        </p:nvSpPr>
        <p:spPr>
          <a:xfrm>
            <a:off x="4756277" y="4869437"/>
            <a:ext cx="1201967" cy="294600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" name="직사각형 33">
            <a:extLst>
              <a:ext uri="{FF2B5EF4-FFF2-40B4-BE49-F238E27FC236}">
                <a16:creationId xmlns:a16="http://schemas.microsoft.com/office/drawing/2014/main" id="{31A3FC05-126D-83F7-5691-5AE80F7FF2DE}"/>
              </a:ext>
            </a:extLst>
          </p:cNvPr>
          <p:cNvSpPr/>
          <p:nvPr/>
        </p:nvSpPr>
        <p:spPr>
          <a:xfrm>
            <a:off x="8001636" y="4913315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22765CE-F7B0-227A-035F-1C28615AD191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066436" y="5216434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CA4627A-10D2-E859-6466-EB445EFCB914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551929" y="587078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6FB306B-E2CA-FD7C-07A9-834BD5B9DEDA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681109" y="587078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0" name="Close Button">
            <a:extLst>
              <a:ext uri="{FF2B5EF4-FFF2-40B4-BE49-F238E27FC236}">
                <a16:creationId xmlns:a16="http://schemas.microsoft.com/office/drawing/2014/main" id="{BF372CC3-6983-E973-9BE2-3F5C02603FC4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31350" y="4992619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B88B4DC-E7E4-0A75-1871-D65FF000320A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01985" y="5365391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56F6C7A-831A-819E-E96F-46CF6063987A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01636" y="4931751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61" name="그룹 60">
            <a:extLst>
              <a:ext uri="{FF2B5EF4-FFF2-40B4-BE49-F238E27FC236}">
                <a16:creationId xmlns:a16="http://schemas.microsoft.com/office/drawing/2014/main" id="{77DAF4DD-E583-2FD0-AD3F-C4154A958BA1}"/>
              </a:ext>
            </a:extLst>
          </p:cNvPr>
          <p:cNvGrpSpPr/>
          <p:nvPr/>
        </p:nvGrpSpPr>
        <p:grpSpPr>
          <a:xfrm>
            <a:off x="10726840" y="4737616"/>
            <a:ext cx="244417" cy="258694"/>
            <a:chOff x="1098607" y="3056422"/>
            <a:chExt cx="244417" cy="258694"/>
          </a:xfrm>
        </p:grpSpPr>
        <p:sp>
          <p:nvSpPr>
            <p:cNvPr id="62" name="이등변 삼각형 61">
              <a:extLst>
                <a:ext uri="{FF2B5EF4-FFF2-40B4-BE49-F238E27FC236}">
                  <a16:creationId xmlns:a16="http://schemas.microsoft.com/office/drawing/2014/main" id="{F1698F50-C236-FDF5-E28C-42E3108C332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4" name="그룹 63">
              <a:extLst>
                <a:ext uri="{FF2B5EF4-FFF2-40B4-BE49-F238E27FC236}">
                  <a16:creationId xmlns:a16="http://schemas.microsoft.com/office/drawing/2014/main" id="{5B342B10-D80C-1A2B-BB67-7DB26FDA44FB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5" name="Oval 593">
                <a:extLst>
                  <a:ext uri="{FF2B5EF4-FFF2-40B4-BE49-F238E27FC236}">
                    <a16:creationId xmlns:a16="http://schemas.microsoft.com/office/drawing/2014/main" id="{43D5660B-664E-5261-BE58-813AABDB1A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7" name="TextBox 14">
                <a:extLst>
                  <a:ext uri="{FF2B5EF4-FFF2-40B4-BE49-F238E27FC236}">
                    <a16:creationId xmlns:a16="http://schemas.microsoft.com/office/drawing/2014/main" id="{6E382138-6108-9F8E-09E0-A39ABE12245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08375227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87336255"/>
              </p:ext>
            </p:extLst>
          </p:nvPr>
        </p:nvGraphicFramePr>
        <p:xfrm>
          <a:off x="7794170" y="725881"/>
          <a:ext cx="4397830" cy="3657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포인트 사용 이력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ID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15386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사용자명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588723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 상태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544906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 일자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701839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사용처 선택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473645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6-1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유형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온라인몰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스마트 오더 중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819312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6-2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사용처 이름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6176080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6-3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카테고리 선택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123656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사용 이력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887123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사용 이력의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712759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사용 이력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4241255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 이력 정보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1812229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3370824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81118736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 사용 이력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구매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AD-03-0004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8F6DF1B3-04B0-1335-6151-26B25F53C7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27</a:t>
            </a:fld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A600571-489D-5708-5F63-C7824B0AC219}"/>
              </a:ext>
            </a:extLst>
          </p:cNvPr>
          <p:cNvSpPr txBox="1"/>
          <p:nvPr/>
        </p:nvSpPr>
        <p:spPr>
          <a:xfrm>
            <a:off x="314324" y="692380"/>
            <a:ext cx="227551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포인트</a:t>
            </a:r>
            <a:r>
              <a:rPr lang="en-US" altLang="ko-KR" sz="900"/>
              <a:t>/</a:t>
            </a:r>
            <a:r>
              <a:rPr lang="ko-KR" altLang="en-US" sz="900"/>
              <a:t>구매 관리  </a:t>
            </a:r>
            <a:r>
              <a:rPr lang="en-US" altLang="ko-KR" sz="900"/>
              <a:t>&gt; </a:t>
            </a:r>
            <a:r>
              <a:rPr lang="ko-KR" altLang="en-US" sz="900"/>
              <a:t>포인트 사용 이력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EF4224D-51A0-0E92-00AC-96A1E50A50D7}"/>
              </a:ext>
            </a:extLst>
          </p:cNvPr>
          <p:cNvSpPr txBox="1"/>
          <p:nvPr/>
        </p:nvSpPr>
        <p:spPr>
          <a:xfrm>
            <a:off x="247649" y="1230364"/>
            <a:ext cx="1895475" cy="1104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사용자 </a:t>
            </a:r>
            <a:r>
              <a:rPr lang="en-US" altLang="ko-KR" sz="900"/>
              <a:t>ID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사용자명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사용자 상태</a:t>
            </a:r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D4EF6251-10AE-DA09-0684-0D9CB114FE27}"/>
              </a:ext>
            </a:extLst>
          </p:cNvPr>
          <p:cNvSpPr/>
          <p:nvPr/>
        </p:nvSpPr>
        <p:spPr>
          <a:xfrm>
            <a:off x="1095375" y="1258939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BF5D4680-6DF3-5EA8-0B81-D2D557D7F351}"/>
              </a:ext>
            </a:extLst>
          </p:cNvPr>
          <p:cNvSpPr/>
          <p:nvPr/>
        </p:nvSpPr>
        <p:spPr>
          <a:xfrm>
            <a:off x="1095375" y="1668514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03C5A6D6-732E-A9D2-C94B-2BE667CED7D4}"/>
              </a:ext>
            </a:extLst>
          </p:cNvPr>
          <p:cNvSpPr/>
          <p:nvPr/>
        </p:nvSpPr>
        <p:spPr>
          <a:xfrm>
            <a:off x="1095375" y="208106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전체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4A7C6AEA-7C77-5E56-A2BA-5D65008F527B}"/>
              </a:ext>
            </a:extLst>
          </p:cNvPr>
          <p:cNvSpPr/>
          <p:nvPr/>
        </p:nvSpPr>
        <p:spPr>
          <a:xfrm>
            <a:off x="6676081" y="2617695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8275E274-9580-BF21-F9B2-9FEB6173601B}"/>
              </a:ext>
            </a:extLst>
          </p:cNvPr>
          <p:cNvCxnSpPr/>
          <p:nvPr/>
        </p:nvCxnSpPr>
        <p:spPr>
          <a:xfrm>
            <a:off x="257174" y="1047750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D118F8DD-46A0-1CA2-C70A-6B7DA2AAB516}"/>
              </a:ext>
            </a:extLst>
          </p:cNvPr>
          <p:cNvCxnSpPr>
            <a:cxnSpLocks/>
          </p:cNvCxnSpPr>
          <p:nvPr/>
        </p:nvCxnSpPr>
        <p:spPr>
          <a:xfrm>
            <a:off x="314320" y="2924686"/>
            <a:ext cx="697074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aphicFrame>
        <p:nvGraphicFramePr>
          <p:cNvPr id="14" name="표 15">
            <a:extLst>
              <a:ext uri="{FF2B5EF4-FFF2-40B4-BE49-F238E27FC236}">
                <a16:creationId xmlns:a16="http://schemas.microsoft.com/office/drawing/2014/main" id="{E4AC4E47-30A7-1D49-597C-FFB1D68B0F8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6486177"/>
              </p:ext>
            </p:extLst>
          </p:nvPr>
        </p:nvGraphicFramePr>
        <p:xfrm>
          <a:off x="314319" y="3344624"/>
          <a:ext cx="5867493" cy="1976471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422593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624205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625793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763905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1160780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763905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  <a:gridCol w="753156">
                  <a:extLst>
                    <a:ext uri="{9D8B030D-6E8A-4147-A177-3AD203B41FA5}">
                      <a16:colId xmlns:a16="http://schemas.microsoft.com/office/drawing/2014/main" val="2228817055"/>
                    </a:ext>
                  </a:extLst>
                </a:gridCol>
                <a:gridCol w="753156">
                  <a:extLst>
                    <a:ext uri="{9D8B030D-6E8A-4147-A177-3AD203B41FA5}">
                      <a16:colId xmlns:a16="http://schemas.microsoft.com/office/drawing/2014/main" val="174263206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사용자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ID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사용자명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 포인트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 일시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 유형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카테고리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사용처명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회원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test1111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3,300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2023-03-14 17:19:45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온라인몰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회원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test1224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1,500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2023-03-14 17:19:45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스마트 오더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맥도날드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</a:tbl>
          </a:graphicData>
        </a:graphic>
      </p:graphicFrame>
      <p:sp>
        <p:nvSpPr>
          <p:cNvPr id="22" name="사각형: 둥근 모서리 21">
            <a:extLst>
              <a:ext uri="{FF2B5EF4-FFF2-40B4-BE49-F238E27FC236}">
                <a16:creationId xmlns:a16="http://schemas.microsoft.com/office/drawing/2014/main" id="{91B5BF72-0B8B-5060-14F5-FDCAD47BBCCD}"/>
              </a:ext>
            </a:extLst>
          </p:cNvPr>
          <p:cNvSpPr/>
          <p:nvPr/>
        </p:nvSpPr>
        <p:spPr>
          <a:xfrm>
            <a:off x="6454006" y="3031766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23" name="그래픽 22" descr="다운로드 윤곽선">
            <a:extLst>
              <a:ext uri="{FF2B5EF4-FFF2-40B4-BE49-F238E27FC236}">
                <a16:creationId xmlns:a16="http://schemas.microsoft.com/office/drawing/2014/main" id="{48513215-BC71-B7EF-337B-B436639338C2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6489498" y="3044729"/>
            <a:ext cx="204905" cy="204905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id="{4B24D5CE-0F83-C812-2B4A-750C2698D763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r="17191" b="-636"/>
          <a:stretch/>
        </p:blipFill>
        <p:spPr>
          <a:xfrm>
            <a:off x="1732463" y="5576636"/>
            <a:ext cx="3169061" cy="316369"/>
          </a:xfrm>
          <a:prstGeom prst="rect">
            <a:avLst/>
          </a:prstGeom>
        </p:spPr>
      </p:pic>
      <p:sp>
        <p:nvSpPr>
          <p:cNvPr id="25" name="TextBox 24">
            <a:extLst>
              <a:ext uri="{FF2B5EF4-FFF2-40B4-BE49-F238E27FC236}">
                <a16:creationId xmlns:a16="http://schemas.microsoft.com/office/drawing/2014/main" id="{57080AEB-35D5-21F7-D5BA-62D3C27618B9}"/>
              </a:ext>
            </a:extLst>
          </p:cNvPr>
          <p:cNvSpPr txBox="1"/>
          <p:nvPr/>
        </p:nvSpPr>
        <p:spPr>
          <a:xfrm>
            <a:off x="271458" y="3059481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포인트 사용 이력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11,100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55477EB-73B3-AB1C-DD07-D3CE66B44195}"/>
              </a:ext>
            </a:extLst>
          </p:cNvPr>
          <p:cNvSpPr txBox="1"/>
          <p:nvPr/>
        </p:nvSpPr>
        <p:spPr>
          <a:xfrm>
            <a:off x="3438524" y="1239889"/>
            <a:ext cx="1895475" cy="6887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사용 일자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사용처</a:t>
            </a:r>
            <a:endParaRPr lang="en-US" altLang="ko-KR" sz="900"/>
          </a:p>
        </p:txBody>
      </p:sp>
      <p:sp>
        <p:nvSpPr>
          <p:cNvPr id="28" name="사각형: 둥근 모서리 27">
            <a:extLst>
              <a:ext uri="{FF2B5EF4-FFF2-40B4-BE49-F238E27FC236}">
                <a16:creationId xmlns:a16="http://schemas.microsoft.com/office/drawing/2014/main" id="{8C0F63AD-7D4D-6EF3-0FD6-8579371BBBCF}"/>
              </a:ext>
            </a:extLst>
          </p:cNvPr>
          <p:cNvSpPr/>
          <p:nvPr/>
        </p:nvSpPr>
        <p:spPr>
          <a:xfrm>
            <a:off x="4286250" y="167970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매장 유형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9" name="사각형: 둥근 모서리 28">
            <a:extLst>
              <a:ext uri="{FF2B5EF4-FFF2-40B4-BE49-F238E27FC236}">
                <a16:creationId xmlns:a16="http://schemas.microsoft.com/office/drawing/2014/main" id="{2C736DA8-BECF-482F-A894-B684D486A30D}"/>
              </a:ext>
            </a:extLst>
          </p:cNvPr>
          <p:cNvSpPr/>
          <p:nvPr/>
        </p:nvSpPr>
        <p:spPr>
          <a:xfrm>
            <a:off x="4286250" y="127519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30" name="그림 29" descr="렌치, 도구이(가) 표시된 사진&#10;&#10;자동 생성된 설명">
            <a:extLst>
              <a:ext uri="{FF2B5EF4-FFF2-40B4-BE49-F238E27FC236}">
                <a16:creationId xmlns:a16="http://schemas.microsoft.com/office/drawing/2014/main" id="{B9E92CFB-351C-EFFA-6037-A2FCE39D8495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59188" y="1307117"/>
            <a:ext cx="195806" cy="193744"/>
          </a:xfrm>
          <a:prstGeom prst="rect">
            <a:avLst/>
          </a:prstGeom>
        </p:spPr>
      </p:pic>
      <p:sp>
        <p:nvSpPr>
          <p:cNvPr id="31" name="사각형: 둥근 모서리 30">
            <a:extLst>
              <a:ext uri="{FF2B5EF4-FFF2-40B4-BE49-F238E27FC236}">
                <a16:creationId xmlns:a16="http://schemas.microsoft.com/office/drawing/2014/main" id="{65300C44-E9CD-5EA0-37C1-570A02C38585}"/>
              </a:ext>
            </a:extLst>
          </p:cNvPr>
          <p:cNvSpPr/>
          <p:nvPr/>
        </p:nvSpPr>
        <p:spPr>
          <a:xfrm>
            <a:off x="5512432" y="127089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32" name="그림 31" descr="렌치, 도구이(가) 표시된 사진&#10;&#10;자동 생성된 설명">
            <a:extLst>
              <a:ext uri="{FF2B5EF4-FFF2-40B4-BE49-F238E27FC236}">
                <a16:creationId xmlns:a16="http://schemas.microsoft.com/office/drawing/2014/main" id="{22C86167-4F84-C50F-C24F-A8C31F4F33D2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85370" y="1302813"/>
            <a:ext cx="195806" cy="193744"/>
          </a:xfrm>
          <a:prstGeom prst="rect">
            <a:avLst/>
          </a:prstGeom>
        </p:spPr>
      </p:pic>
      <p:sp>
        <p:nvSpPr>
          <p:cNvPr id="33" name="TextBox 32">
            <a:extLst>
              <a:ext uri="{FF2B5EF4-FFF2-40B4-BE49-F238E27FC236}">
                <a16:creationId xmlns:a16="http://schemas.microsoft.com/office/drawing/2014/main" id="{33E5C7F0-A137-A36B-4541-4DADA5135DB8}"/>
              </a:ext>
            </a:extLst>
          </p:cNvPr>
          <p:cNvSpPr txBox="1"/>
          <p:nvPr/>
        </p:nvSpPr>
        <p:spPr>
          <a:xfrm>
            <a:off x="5281164" y="1274450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grpSp>
        <p:nvGrpSpPr>
          <p:cNvPr id="34" name="그룹 33">
            <a:extLst>
              <a:ext uri="{FF2B5EF4-FFF2-40B4-BE49-F238E27FC236}">
                <a16:creationId xmlns:a16="http://schemas.microsoft.com/office/drawing/2014/main" id="{421F2A87-335F-CE51-807B-ACEE9B1F5A85}"/>
              </a:ext>
            </a:extLst>
          </p:cNvPr>
          <p:cNvGrpSpPr/>
          <p:nvPr/>
        </p:nvGrpSpPr>
        <p:grpSpPr>
          <a:xfrm rot="5400000">
            <a:off x="6544386" y="126662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5" name="이등변 삼각형 34">
              <a:extLst>
                <a:ext uri="{FF2B5EF4-FFF2-40B4-BE49-F238E27FC236}">
                  <a16:creationId xmlns:a16="http://schemas.microsoft.com/office/drawing/2014/main" id="{4C589D41-8FC5-5CEB-B56B-02ECB776C02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6" name="Oval 593">
              <a:extLst>
                <a:ext uri="{FF2B5EF4-FFF2-40B4-BE49-F238E27FC236}">
                  <a16:creationId xmlns:a16="http://schemas.microsoft.com/office/drawing/2014/main" id="{0863C311-3D4A-0B47-C348-61ED4FB09A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grpSp>
        <p:nvGrpSpPr>
          <p:cNvPr id="37" name="그룹 36">
            <a:extLst>
              <a:ext uri="{FF2B5EF4-FFF2-40B4-BE49-F238E27FC236}">
                <a16:creationId xmlns:a16="http://schemas.microsoft.com/office/drawing/2014/main" id="{5F6A42D9-15BC-7505-AA11-3EF84101F955}"/>
              </a:ext>
            </a:extLst>
          </p:cNvPr>
          <p:cNvGrpSpPr/>
          <p:nvPr/>
        </p:nvGrpSpPr>
        <p:grpSpPr>
          <a:xfrm>
            <a:off x="1172680" y="2827782"/>
            <a:ext cx="244417" cy="258694"/>
            <a:chOff x="1098607" y="3056422"/>
            <a:chExt cx="244417" cy="258694"/>
          </a:xfrm>
        </p:grpSpPr>
        <p:sp>
          <p:nvSpPr>
            <p:cNvPr id="38" name="이등변 삼각형 37">
              <a:extLst>
                <a:ext uri="{FF2B5EF4-FFF2-40B4-BE49-F238E27FC236}">
                  <a16:creationId xmlns:a16="http://schemas.microsoft.com/office/drawing/2014/main" id="{CDFD78AA-10ED-4F8C-84C9-5EAC4F6C91A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9" name="그룹 38">
              <a:extLst>
                <a:ext uri="{FF2B5EF4-FFF2-40B4-BE49-F238E27FC236}">
                  <a16:creationId xmlns:a16="http://schemas.microsoft.com/office/drawing/2014/main" id="{3142F582-8556-C8BD-AAE7-AC3483B8909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0" name="Oval 593">
                <a:extLst>
                  <a:ext uri="{FF2B5EF4-FFF2-40B4-BE49-F238E27FC236}">
                    <a16:creationId xmlns:a16="http://schemas.microsoft.com/office/drawing/2014/main" id="{3A928CC9-D9AB-E090-4452-71E52AFCFB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1" name="TextBox 14">
                <a:extLst>
                  <a:ext uri="{FF2B5EF4-FFF2-40B4-BE49-F238E27FC236}">
                    <a16:creationId xmlns:a16="http://schemas.microsoft.com/office/drawing/2014/main" id="{76946D55-1FD1-F221-E684-FD59775B81A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D00D8155-140B-F8EA-2D1C-D79635CE4A77}"/>
              </a:ext>
            </a:extLst>
          </p:cNvPr>
          <p:cNvGrpSpPr/>
          <p:nvPr/>
        </p:nvGrpSpPr>
        <p:grpSpPr>
          <a:xfrm rot="5400000">
            <a:off x="2458545" y="67855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3" name="이등변 삼각형 42">
              <a:extLst>
                <a:ext uri="{FF2B5EF4-FFF2-40B4-BE49-F238E27FC236}">
                  <a16:creationId xmlns:a16="http://schemas.microsoft.com/office/drawing/2014/main" id="{E31B7814-87A2-E4F5-5E12-B1CAEBB3A42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4" name="Oval 593">
              <a:extLst>
                <a:ext uri="{FF2B5EF4-FFF2-40B4-BE49-F238E27FC236}">
                  <a16:creationId xmlns:a16="http://schemas.microsoft.com/office/drawing/2014/main" id="{3312A5A8-DBEB-C9C4-050C-958F3D572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45" name="그룹 44">
            <a:extLst>
              <a:ext uri="{FF2B5EF4-FFF2-40B4-BE49-F238E27FC236}">
                <a16:creationId xmlns:a16="http://schemas.microsoft.com/office/drawing/2014/main" id="{FA266220-68E2-4314-EF02-E18A6C262B56}"/>
              </a:ext>
            </a:extLst>
          </p:cNvPr>
          <p:cNvGrpSpPr/>
          <p:nvPr/>
        </p:nvGrpSpPr>
        <p:grpSpPr>
          <a:xfrm rot="5400000">
            <a:off x="3111698" y="124566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6" name="이등변 삼각형 45">
              <a:extLst>
                <a:ext uri="{FF2B5EF4-FFF2-40B4-BE49-F238E27FC236}">
                  <a16:creationId xmlns:a16="http://schemas.microsoft.com/office/drawing/2014/main" id="{09AC6E12-34A6-3709-219D-F8FBA4EF577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7" name="Oval 593">
              <a:extLst>
                <a:ext uri="{FF2B5EF4-FFF2-40B4-BE49-F238E27FC236}">
                  <a16:creationId xmlns:a16="http://schemas.microsoft.com/office/drawing/2014/main" id="{5A05AF9E-CFB4-B4BB-55A9-2DD27643D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48" name="그룹 47">
            <a:extLst>
              <a:ext uri="{FF2B5EF4-FFF2-40B4-BE49-F238E27FC236}">
                <a16:creationId xmlns:a16="http://schemas.microsoft.com/office/drawing/2014/main" id="{44111622-D29C-9C91-B766-AC3B0F09365F}"/>
              </a:ext>
            </a:extLst>
          </p:cNvPr>
          <p:cNvGrpSpPr/>
          <p:nvPr/>
        </p:nvGrpSpPr>
        <p:grpSpPr>
          <a:xfrm rot="5400000">
            <a:off x="3147883" y="166477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9" name="이등변 삼각형 48">
              <a:extLst>
                <a:ext uri="{FF2B5EF4-FFF2-40B4-BE49-F238E27FC236}">
                  <a16:creationId xmlns:a16="http://schemas.microsoft.com/office/drawing/2014/main" id="{4B1BAC1F-C6AB-2EA3-E05E-4A99B80975F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0" name="Oval 593">
              <a:extLst>
                <a:ext uri="{FF2B5EF4-FFF2-40B4-BE49-F238E27FC236}">
                  <a16:creationId xmlns:a16="http://schemas.microsoft.com/office/drawing/2014/main" id="{AC60EE15-FE8B-E7F1-39F1-181A8C1E89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51" name="그룹 50">
            <a:extLst>
              <a:ext uri="{FF2B5EF4-FFF2-40B4-BE49-F238E27FC236}">
                <a16:creationId xmlns:a16="http://schemas.microsoft.com/office/drawing/2014/main" id="{2D369B84-34FD-D333-DEE3-8220927744A3}"/>
              </a:ext>
            </a:extLst>
          </p:cNvPr>
          <p:cNvGrpSpPr/>
          <p:nvPr/>
        </p:nvGrpSpPr>
        <p:grpSpPr>
          <a:xfrm rot="5400000">
            <a:off x="2091065" y="208776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2" name="이등변 삼각형 51">
              <a:extLst>
                <a:ext uri="{FF2B5EF4-FFF2-40B4-BE49-F238E27FC236}">
                  <a16:creationId xmlns:a16="http://schemas.microsoft.com/office/drawing/2014/main" id="{90823051-730F-E9FA-9C7B-D4467B93F2B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3" name="Oval 593">
              <a:extLst>
                <a:ext uri="{FF2B5EF4-FFF2-40B4-BE49-F238E27FC236}">
                  <a16:creationId xmlns:a16="http://schemas.microsoft.com/office/drawing/2014/main" id="{7EFD1E41-48A5-7525-5E45-1364269AD4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54" name="그룹 53">
            <a:extLst>
              <a:ext uri="{FF2B5EF4-FFF2-40B4-BE49-F238E27FC236}">
                <a16:creationId xmlns:a16="http://schemas.microsoft.com/office/drawing/2014/main" id="{396D2F1D-1F6B-E28D-BDDB-91A415629A58}"/>
              </a:ext>
            </a:extLst>
          </p:cNvPr>
          <p:cNvGrpSpPr/>
          <p:nvPr/>
        </p:nvGrpSpPr>
        <p:grpSpPr>
          <a:xfrm rot="5400000">
            <a:off x="3958661" y="168369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5" name="이등변 삼각형 54">
              <a:extLst>
                <a:ext uri="{FF2B5EF4-FFF2-40B4-BE49-F238E27FC236}">
                  <a16:creationId xmlns:a16="http://schemas.microsoft.com/office/drawing/2014/main" id="{1FAC0ACE-B068-8446-20EE-F5BD81D4DCA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6" name="Oval 593">
              <a:extLst>
                <a:ext uri="{FF2B5EF4-FFF2-40B4-BE49-F238E27FC236}">
                  <a16:creationId xmlns:a16="http://schemas.microsoft.com/office/drawing/2014/main" id="{402A104A-52BE-A93D-6C19-44A1CA5DDF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grpSp>
        <p:nvGrpSpPr>
          <p:cNvPr id="65" name="그룹 64">
            <a:extLst>
              <a:ext uri="{FF2B5EF4-FFF2-40B4-BE49-F238E27FC236}">
                <a16:creationId xmlns:a16="http://schemas.microsoft.com/office/drawing/2014/main" id="{A448116C-6942-F6F0-7A02-D7E1DF2099F5}"/>
              </a:ext>
            </a:extLst>
          </p:cNvPr>
          <p:cNvGrpSpPr/>
          <p:nvPr/>
        </p:nvGrpSpPr>
        <p:grpSpPr>
          <a:xfrm>
            <a:off x="6193256" y="3044310"/>
            <a:ext cx="278496" cy="200053"/>
            <a:chOff x="1014019" y="2643309"/>
            <a:chExt cx="278496" cy="200053"/>
          </a:xfrm>
        </p:grpSpPr>
        <p:sp>
          <p:nvSpPr>
            <p:cNvPr id="66" name="이등변 삼각형 65">
              <a:extLst>
                <a:ext uri="{FF2B5EF4-FFF2-40B4-BE49-F238E27FC236}">
                  <a16:creationId xmlns:a16="http://schemas.microsoft.com/office/drawing/2014/main" id="{D3C65783-004E-AB66-77D3-5E31FD106195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7" name="그룹 66">
              <a:extLst>
                <a:ext uri="{FF2B5EF4-FFF2-40B4-BE49-F238E27FC236}">
                  <a16:creationId xmlns:a16="http://schemas.microsoft.com/office/drawing/2014/main" id="{4F6EF21F-30AF-DDC5-63A8-727CCDC35E1F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68" name="Oval 593">
                <a:extLst>
                  <a:ext uri="{FF2B5EF4-FFF2-40B4-BE49-F238E27FC236}">
                    <a16:creationId xmlns:a16="http://schemas.microsoft.com/office/drawing/2014/main" id="{70D81500-1FF6-94A6-800C-8963CA393C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9" name="TextBox 14">
                <a:extLst>
                  <a:ext uri="{FF2B5EF4-FFF2-40B4-BE49-F238E27FC236}">
                    <a16:creationId xmlns:a16="http://schemas.microsoft.com/office/drawing/2014/main" id="{69E08ABD-AC73-58A0-7120-1936CA6D6E00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0" name="그룹 79">
            <a:extLst>
              <a:ext uri="{FF2B5EF4-FFF2-40B4-BE49-F238E27FC236}">
                <a16:creationId xmlns:a16="http://schemas.microsoft.com/office/drawing/2014/main" id="{5051E20E-8428-EDB6-3602-ACD0B5FD53F0}"/>
              </a:ext>
            </a:extLst>
          </p:cNvPr>
          <p:cNvGrpSpPr/>
          <p:nvPr/>
        </p:nvGrpSpPr>
        <p:grpSpPr>
          <a:xfrm>
            <a:off x="2345421" y="3124260"/>
            <a:ext cx="244417" cy="258694"/>
            <a:chOff x="1098607" y="3056422"/>
            <a:chExt cx="244417" cy="258694"/>
          </a:xfrm>
        </p:grpSpPr>
        <p:sp>
          <p:nvSpPr>
            <p:cNvPr id="81" name="이등변 삼각형 80">
              <a:extLst>
                <a:ext uri="{FF2B5EF4-FFF2-40B4-BE49-F238E27FC236}">
                  <a16:creationId xmlns:a16="http://schemas.microsoft.com/office/drawing/2014/main" id="{5E78751E-3ED7-BA54-0812-56FDF7B749D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2" name="그룹 81">
              <a:extLst>
                <a:ext uri="{FF2B5EF4-FFF2-40B4-BE49-F238E27FC236}">
                  <a16:creationId xmlns:a16="http://schemas.microsoft.com/office/drawing/2014/main" id="{90FA97D6-1AAD-3347-2C9C-B05C2B1493A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3" name="Oval 593">
                <a:extLst>
                  <a:ext uri="{FF2B5EF4-FFF2-40B4-BE49-F238E27FC236}">
                    <a16:creationId xmlns:a16="http://schemas.microsoft.com/office/drawing/2014/main" id="{265C4D50-D311-B33E-1F5A-93597EA1B7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4" name="TextBox 14">
                <a:extLst>
                  <a:ext uri="{FF2B5EF4-FFF2-40B4-BE49-F238E27FC236}">
                    <a16:creationId xmlns:a16="http://schemas.microsoft.com/office/drawing/2014/main" id="{1482949E-C942-600E-290C-DAD5BF381CF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5" name="그룹 84">
            <a:extLst>
              <a:ext uri="{FF2B5EF4-FFF2-40B4-BE49-F238E27FC236}">
                <a16:creationId xmlns:a16="http://schemas.microsoft.com/office/drawing/2014/main" id="{9797C5FC-9EA7-3AA4-D3F3-85D90A45E097}"/>
              </a:ext>
            </a:extLst>
          </p:cNvPr>
          <p:cNvGrpSpPr/>
          <p:nvPr/>
        </p:nvGrpSpPr>
        <p:grpSpPr>
          <a:xfrm>
            <a:off x="1474641" y="5619750"/>
            <a:ext cx="278496" cy="200053"/>
            <a:chOff x="1014019" y="2643309"/>
            <a:chExt cx="278496" cy="200053"/>
          </a:xfrm>
        </p:grpSpPr>
        <p:sp>
          <p:nvSpPr>
            <p:cNvPr id="86" name="이등변 삼각형 85">
              <a:extLst>
                <a:ext uri="{FF2B5EF4-FFF2-40B4-BE49-F238E27FC236}">
                  <a16:creationId xmlns:a16="http://schemas.microsoft.com/office/drawing/2014/main" id="{2603635D-B489-6094-8D1C-D36CA16C53F9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7" name="그룹 86">
              <a:extLst>
                <a:ext uri="{FF2B5EF4-FFF2-40B4-BE49-F238E27FC236}">
                  <a16:creationId xmlns:a16="http://schemas.microsoft.com/office/drawing/2014/main" id="{81D1D120-C516-EDB3-B149-2BAFBEA0BFDC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8" name="Oval 593">
                <a:extLst>
                  <a:ext uri="{FF2B5EF4-FFF2-40B4-BE49-F238E27FC236}">
                    <a16:creationId xmlns:a16="http://schemas.microsoft.com/office/drawing/2014/main" id="{FC3D0225-ADE4-A7F8-5BCE-45F2F18DA5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9" name="TextBox 14">
                <a:extLst>
                  <a:ext uri="{FF2B5EF4-FFF2-40B4-BE49-F238E27FC236}">
                    <a16:creationId xmlns:a16="http://schemas.microsoft.com/office/drawing/2014/main" id="{1A47686B-974A-B431-D1DF-838919B49C89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90" name="사각형: 둥근 모서리 89">
            <a:extLst>
              <a:ext uri="{FF2B5EF4-FFF2-40B4-BE49-F238E27FC236}">
                <a16:creationId xmlns:a16="http://schemas.microsoft.com/office/drawing/2014/main" id="{2478AA46-3232-0FF9-E9B8-B2E5AA12D781}"/>
              </a:ext>
            </a:extLst>
          </p:cNvPr>
          <p:cNvSpPr/>
          <p:nvPr/>
        </p:nvSpPr>
        <p:spPr>
          <a:xfrm>
            <a:off x="5367607" y="167965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직접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1" name="사각형: 둥근 모서리 90">
            <a:extLst>
              <a:ext uri="{FF2B5EF4-FFF2-40B4-BE49-F238E27FC236}">
                <a16:creationId xmlns:a16="http://schemas.microsoft.com/office/drawing/2014/main" id="{B8848672-7E84-C68B-4439-31F760161A36}"/>
              </a:ext>
            </a:extLst>
          </p:cNvPr>
          <p:cNvSpPr/>
          <p:nvPr/>
        </p:nvSpPr>
        <p:spPr>
          <a:xfrm>
            <a:off x="6630015" y="2013455"/>
            <a:ext cx="874161" cy="471208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온라인몰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스마트 오더</a:t>
            </a:r>
          </a:p>
        </p:txBody>
      </p:sp>
      <p:cxnSp>
        <p:nvCxnSpPr>
          <p:cNvPr id="92" name="직선 화살표 연결선 91">
            <a:extLst>
              <a:ext uri="{FF2B5EF4-FFF2-40B4-BE49-F238E27FC236}">
                <a16:creationId xmlns:a16="http://schemas.microsoft.com/office/drawing/2014/main" id="{ED702F3A-0CBA-57B9-0D61-8C270591E63C}"/>
              </a:ext>
            </a:extLst>
          </p:cNvPr>
          <p:cNvCxnSpPr>
            <a:cxnSpLocks/>
            <a:stCxn id="28" idx="3"/>
            <a:endCxn id="91" idx="1"/>
          </p:cNvCxnSpPr>
          <p:nvPr/>
        </p:nvCxnSpPr>
        <p:spPr>
          <a:xfrm>
            <a:off x="5286375" y="1795119"/>
            <a:ext cx="1343640" cy="45394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98" name="그룹 97">
            <a:extLst>
              <a:ext uri="{FF2B5EF4-FFF2-40B4-BE49-F238E27FC236}">
                <a16:creationId xmlns:a16="http://schemas.microsoft.com/office/drawing/2014/main" id="{D3FDCA4D-A602-C5D8-933C-9A23DE02ADB7}"/>
              </a:ext>
            </a:extLst>
          </p:cNvPr>
          <p:cNvGrpSpPr/>
          <p:nvPr/>
        </p:nvGrpSpPr>
        <p:grpSpPr>
          <a:xfrm rot="5400000">
            <a:off x="6417821" y="168402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99" name="이등변 삼각형 98">
              <a:extLst>
                <a:ext uri="{FF2B5EF4-FFF2-40B4-BE49-F238E27FC236}">
                  <a16:creationId xmlns:a16="http://schemas.microsoft.com/office/drawing/2014/main" id="{C9561C57-6252-A21E-F32B-9A6AB80E411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0" name="Oval 593">
              <a:extLst>
                <a:ext uri="{FF2B5EF4-FFF2-40B4-BE49-F238E27FC236}">
                  <a16:creationId xmlns:a16="http://schemas.microsoft.com/office/drawing/2014/main" id="{64CC646B-56A8-E77E-FB81-E5CC61B7CA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6-2</a:t>
              </a:r>
            </a:p>
          </p:txBody>
        </p:sp>
      </p:grpSp>
      <p:grpSp>
        <p:nvGrpSpPr>
          <p:cNvPr id="101" name="그룹 100">
            <a:extLst>
              <a:ext uri="{FF2B5EF4-FFF2-40B4-BE49-F238E27FC236}">
                <a16:creationId xmlns:a16="http://schemas.microsoft.com/office/drawing/2014/main" id="{B74B5286-D8E1-F172-B2FF-AD32F57E23CF}"/>
              </a:ext>
            </a:extLst>
          </p:cNvPr>
          <p:cNvGrpSpPr/>
          <p:nvPr/>
        </p:nvGrpSpPr>
        <p:grpSpPr>
          <a:xfrm>
            <a:off x="6984356" y="1760985"/>
            <a:ext cx="244417" cy="258694"/>
            <a:chOff x="1098607" y="3056422"/>
            <a:chExt cx="244417" cy="258694"/>
          </a:xfrm>
        </p:grpSpPr>
        <p:sp>
          <p:nvSpPr>
            <p:cNvPr id="102" name="이등변 삼각형 101">
              <a:extLst>
                <a:ext uri="{FF2B5EF4-FFF2-40B4-BE49-F238E27FC236}">
                  <a16:creationId xmlns:a16="http://schemas.microsoft.com/office/drawing/2014/main" id="{E6426252-0CA4-25C6-1C80-7E252039E27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3" name="그룹 102">
              <a:extLst>
                <a:ext uri="{FF2B5EF4-FFF2-40B4-BE49-F238E27FC236}">
                  <a16:creationId xmlns:a16="http://schemas.microsoft.com/office/drawing/2014/main" id="{85DFF8D6-0792-0144-EEA3-AAD25ABB3BF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4" name="Oval 593">
                <a:extLst>
                  <a:ext uri="{FF2B5EF4-FFF2-40B4-BE49-F238E27FC236}">
                    <a16:creationId xmlns:a16="http://schemas.microsoft.com/office/drawing/2014/main" id="{0A29D03E-D026-A65E-9F93-72E107115B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5" name="TextBox 14">
                <a:extLst>
                  <a:ext uri="{FF2B5EF4-FFF2-40B4-BE49-F238E27FC236}">
                    <a16:creationId xmlns:a16="http://schemas.microsoft.com/office/drawing/2014/main" id="{F46B04F7-BEB8-0EF5-DF1A-3223A9491A0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07" name="사각형: 둥근 모서리 106">
            <a:extLst>
              <a:ext uri="{FF2B5EF4-FFF2-40B4-BE49-F238E27FC236}">
                <a16:creationId xmlns:a16="http://schemas.microsoft.com/office/drawing/2014/main" id="{DABC9F6F-D19C-CD0B-A0CC-FD64977E4687}"/>
              </a:ext>
            </a:extLst>
          </p:cNvPr>
          <p:cNvSpPr/>
          <p:nvPr/>
        </p:nvSpPr>
        <p:spPr>
          <a:xfrm>
            <a:off x="4286250" y="1975490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카테고리</a:t>
            </a:r>
            <a:r>
              <a:rPr lang="ko-KR" altLang="en-US" sz="900" b="1">
                <a:solidFill>
                  <a:schemeClr val="bg1">
                    <a:lumMod val="50000"/>
                  </a:schemeClr>
                </a:solidFill>
              </a:rPr>
              <a:t>    ▼</a:t>
            </a:r>
          </a:p>
        </p:txBody>
      </p:sp>
      <p:grpSp>
        <p:nvGrpSpPr>
          <p:cNvPr id="109" name="그룹 108">
            <a:extLst>
              <a:ext uri="{FF2B5EF4-FFF2-40B4-BE49-F238E27FC236}">
                <a16:creationId xmlns:a16="http://schemas.microsoft.com/office/drawing/2014/main" id="{D901B448-9396-64A7-B122-7B36A14244B6}"/>
              </a:ext>
            </a:extLst>
          </p:cNvPr>
          <p:cNvGrpSpPr/>
          <p:nvPr/>
        </p:nvGrpSpPr>
        <p:grpSpPr>
          <a:xfrm rot="5400000">
            <a:off x="5330299" y="197760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0" name="이등변 삼각형 109">
              <a:extLst>
                <a:ext uri="{FF2B5EF4-FFF2-40B4-BE49-F238E27FC236}">
                  <a16:creationId xmlns:a16="http://schemas.microsoft.com/office/drawing/2014/main" id="{A86295AC-3423-1ED8-C224-753F7692778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1" name="Oval 593">
              <a:extLst>
                <a:ext uri="{FF2B5EF4-FFF2-40B4-BE49-F238E27FC236}">
                  <a16:creationId xmlns:a16="http://schemas.microsoft.com/office/drawing/2014/main" id="{344D7C0D-0779-52C9-8AD1-FC9E4DFA7D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6-3</a:t>
              </a:r>
            </a:p>
          </p:txBody>
        </p:sp>
      </p:grpSp>
      <p:sp>
        <p:nvSpPr>
          <p:cNvPr id="27" name="TextBox 26">
            <a:extLst>
              <a:ext uri="{FF2B5EF4-FFF2-40B4-BE49-F238E27FC236}">
                <a16:creationId xmlns:a16="http://schemas.microsoft.com/office/drawing/2014/main" id="{F8B8EE70-6883-9443-36E6-825F963BACFF}"/>
              </a:ext>
            </a:extLst>
          </p:cNvPr>
          <p:cNvSpPr txBox="1"/>
          <p:nvPr/>
        </p:nvSpPr>
        <p:spPr>
          <a:xfrm>
            <a:off x="7819390" y="4463718"/>
            <a:ext cx="4207614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카테고리 </a:t>
            </a:r>
            <a:r>
              <a:rPr lang="en-US" altLang="ko-KR" sz="900"/>
              <a:t>: </a:t>
            </a:r>
            <a:r>
              <a:rPr lang="ko-KR" altLang="en-US" sz="900"/>
              <a:t>매장 유형이 온라인몰인 경우</a:t>
            </a:r>
            <a:r>
              <a:rPr lang="en-US" altLang="ko-KR" sz="900"/>
              <a:t>, </a:t>
            </a:r>
            <a:r>
              <a:rPr lang="ko-KR" altLang="en-US" sz="900"/>
              <a:t>온라인몰카테고리그룹</a:t>
            </a:r>
            <a:r>
              <a:rPr lang="en-US" altLang="ko-KR" sz="900"/>
              <a:t>(</a:t>
            </a:r>
            <a:r>
              <a:rPr lang="ko-KR" altLang="en-US" sz="900"/>
              <a:t>코드</a:t>
            </a:r>
            <a:r>
              <a:rPr lang="en-US" altLang="ko-KR" sz="900"/>
              <a:t>)</a:t>
            </a:r>
          </a:p>
          <a:p>
            <a:r>
              <a:rPr lang="en-US" altLang="ko-KR" sz="900"/>
              <a:t>   (6-3)       </a:t>
            </a:r>
            <a:r>
              <a:rPr lang="ko-KR" altLang="en-US" sz="900"/>
              <a:t>매장 유형이 스마트 오더인 경우</a:t>
            </a:r>
            <a:r>
              <a:rPr lang="en-US" altLang="ko-KR" sz="900"/>
              <a:t>, </a:t>
            </a:r>
            <a:r>
              <a:rPr lang="ko-KR" altLang="en-US" sz="900"/>
              <a:t>스마트오더카테고리그룹</a:t>
            </a:r>
            <a:r>
              <a:rPr lang="en-US" altLang="ko-KR" sz="900"/>
              <a:t>(</a:t>
            </a:r>
            <a:r>
              <a:rPr lang="ko-KR" altLang="en-US" sz="900"/>
              <a:t>코드</a:t>
            </a:r>
            <a:r>
              <a:rPr lang="en-US" altLang="ko-KR" sz="900"/>
              <a:t>)</a:t>
            </a:r>
          </a:p>
          <a:p>
            <a:r>
              <a:rPr lang="en-US" altLang="ko-KR" sz="900"/>
              <a:t>                </a:t>
            </a:r>
            <a:r>
              <a:rPr lang="ko-KR" altLang="en-US" sz="900"/>
              <a:t>를 표시</a:t>
            </a:r>
            <a:endParaRPr lang="en-US" altLang="ko-KR" sz="900"/>
          </a:p>
        </p:txBody>
      </p:sp>
      <p:grpSp>
        <p:nvGrpSpPr>
          <p:cNvPr id="60" name="그룹 59">
            <a:extLst>
              <a:ext uri="{FF2B5EF4-FFF2-40B4-BE49-F238E27FC236}">
                <a16:creationId xmlns:a16="http://schemas.microsoft.com/office/drawing/2014/main" id="{EDF97167-F627-5AC8-E8C0-A318A94F2792}"/>
              </a:ext>
            </a:extLst>
          </p:cNvPr>
          <p:cNvGrpSpPr/>
          <p:nvPr/>
        </p:nvGrpSpPr>
        <p:grpSpPr>
          <a:xfrm>
            <a:off x="6676080" y="2391580"/>
            <a:ext cx="244417" cy="258694"/>
            <a:chOff x="1098607" y="3056422"/>
            <a:chExt cx="244417" cy="258694"/>
          </a:xfrm>
        </p:grpSpPr>
        <p:sp>
          <p:nvSpPr>
            <p:cNvPr id="61" name="이등변 삼각형 60">
              <a:extLst>
                <a:ext uri="{FF2B5EF4-FFF2-40B4-BE49-F238E27FC236}">
                  <a16:creationId xmlns:a16="http://schemas.microsoft.com/office/drawing/2014/main" id="{604DA522-3A2B-F74F-6375-0ADB7485F8D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2" name="그룹 61">
              <a:extLst>
                <a:ext uri="{FF2B5EF4-FFF2-40B4-BE49-F238E27FC236}">
                  <a16:creationId xmlns:a16="http://schemas.microsoft.com/office/drawing/2014/main" id="{FEB92F17-8A00-551B-3B3F-FA08E01B818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3" name="Oval 593">
                <a:extLst>
                  <a:ext uri="{FF2B5EF4-FFF2-40B4-BE49-F238E27FC236}">
                    <a16:creationId xmlns:a16="http://schemas.microsoft.com/office/drawing/2014/main" id="{89F079B6-0689-6957-09B4-F2C9535A05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4" name="TextBox 14">
                <a:extLst>
                  <a:ext uri="{FF2B5EF4-FFF2-40B4-BE49-F238E27FC236}">
                    <a16:creationId xmlns:a16="http://schemas.microsoft.com/office/drawing/2014/main" id="{340B4CCB-3A35-C591-8B43-7687FCDB877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65436924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44256574"/>
              </p:ext>
            </p:extLst>
          </p:nvPr>
        </p:nvGraphicFramePr>
        <p:xfrm>
          <a:off x="7794170" y="725881"/>
          <a:ext cx="4397830" cy="731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포인트 사용 이력 상세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153861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09887671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 사용 이력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구매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AD-03-0005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8F6DF1B3-04B0-1335-6151-26B25F53C7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28</a:t>
            </a:fld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A600571-489D-5708-5F63-C7824B0AC219}"/>
              </a:ext>
            </a:extLst>
          </p:cNvPr>
          <p:cNvSpPr txBox="1"/>
          <p:nvPr/>
        </p:nvSpPr>
        <p:spPr>
          <a:xfrm>
            <a:off x="314323" y="692380"/>
            <a:ext cx="276118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포인트</a:t>
            </a:r>
            <a:r>
              <a:rPr lang="en-US" altLang="ko-KR" sz="900"/>
              <a:t>/</a:t>
            </a:r>
            <a:r>
              <a:rPr lang="ko-KR" altLang="en-US" sz="900"/>
              <a:t>구매 관리  </a:t>
            </a:r>
            <a:r>
              <a:rPr lang="en-US" altLang="ko-KR" sz="900"/>
              <a:t>&gt; </a:t>
            </a:r>
            <a:r>
              <a:rPr lang="ko-KR" altLang="en-US" sz="900"/>
              <a:t>포인트 사용 이력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8275E274-9580-BF21-F9B2-9FEB6173601B}"/>
              </a:ext>
            </a:extLst>
          </p:cNvPr>
          <p:cNvCxnSpPr/>
          <p:nvPr/>
        </p:nvCxnSpPr>
        <p:spPr>
          <a:xfrm>
            <a:off x="257174" y="1047750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D00D8155-140B-F8EA-2D1C-D79635CE4A77}"/>
              </a:ext>
            </a:extLst>
          </p:cNvPr>
          <p:cNvGrpSpPr/>
          <p:nvPr/>
        </p:nvGrpSpPr>
        <p:grpSpPr>
          <a:xfrm rot="5400000">
            <a:off x="2866733" y="67817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3" name="이등변 삼각형 42">
              <a:extLst>
                <a:ext uri="{FF2B5EF4-FFF2-40B4-BE49-F238E27FC236}">
                  <a16:creationId xmlns:a16="http://schemas.microsoft.com/office/drawing/2014/main" id="{E31B7814-87A2-E4F5-5E12-B1CAEBB3A42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4" name="Oval 593">
              <a:extLst>
                <a:ext uri="{FF2B5EF4-FFF2-40B4-BE49-F238E27FC236}">
                  <a16:creationId xmlns:a16="http://schemas.microsoft.com/office/drawing/2014/main" id="{3312A5A8-DBEB-C9C4-050C-958F3D572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44C47B5D-4494-C05E-1448-18308108D1BC}"/>
              </a:ext>
            </a:extLst>
          </p:cNvPr>
          <p:cNvSpPr txBox="1"/>
          <p:nvPr/>
        </p:nvSpPr>
        <p:spPr>
          <a:xfrm>
            <a:off x="449064" y="1415386"/>
            <a:ext cx="968675" cy="35972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사용자명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사용자 </a:t>
            </a:r>
            <a:r>
              <a:rPr lang="en-US" altLang="ko-KR" sz="900"/>
              <a:t>ID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사용자 상태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 포인트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 일시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사용처명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매장코드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매장 유형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매장 카테고리</a:t>
            </a:r>
            <a:endParaRPr lang="en-US" altLang="ko-KR" sz="900"/>
          </a:p>
        </p:txBody>
      </p:sp>
      <p:sp>
        <p:nvSpPr>
          <p:cNvPr id="58" name="사각형: 둥근 모서리 57">
            <a:extLst>
              <a:ext uri="{FF2B5EF4-FFF2-40B4-BE49-F238E27FC236}">
                <a16:creationId xmlns:a16="http://schemas.microsoft.com/office/drawing/2014/main" id="{AEA1AA87-0738-38FA-5601-F8CEC1FAB406}"/>
              </a:ext>
            </a:extLst>
          </p:cNvPr>
          <p:cNvSpPr/>
          <p:nvPr/>
        </p:nvSpPr>
        <p:spPr>
          <a:xfrm>
            <a:off x="1415009" y="1456462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홍길동</a:t>
            </a:r>
          </a:p>
        </p:txBody>
      </p:sp>
      <p:sp>
        <p:nvSpPr>
          <p:cNvPr id="59" name="사각형: 둥근 모서리 58">
            <a:extLst>
              <a:ext uri="{FF2B5EF4-FFF2-40B4-BE49-F238E27FC236}">
                <a16:creationId xmlns:a16="http://schemas.microsoft.com/office/drawing/2014/main" id="{712856E8-832B-7786-08FA-BDF850950C7E}"/>
              </a:ext>
            </a:extLst>
          </p:cNvPr>
          <p:cNvSpPr/>
          <p:nvPr/>
        </p:nvSpPr>
        <p:spPr>
          <a:xfrm>
            <a:off x="1415009" y="1868926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test1111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93" name="사각형: 둥근 모서리 92">
            <a:extLst>
              <a:ext uri="{FF2B5EF4-FFF2-40B4-BE49-F238E27FC236}">
                <a16:creationId xmlns:a16="http://schemas.microsoft.com/office/drawing/2014/main" id="{707F02BD-25AB-BB0A-EBCF-BA849C3FB57C}"/>
              </a:ext>
            </a:extLst>
          </p:cNvPr>
          <p:cNvSpPr/>
          <p:nvPr/>
        </p:nvSpPr>
        <p:spPr>
          <a:xfrm>
            <a:off x="1415009" y="2281390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회원</a:t>
            </a:r>
          </a:p>
        </p:txBody>
      </p:sp>
      <p:sp>
        <p:nvSpPr>
          <p:cNvPr id="94" name="사각형: 둥근 모서리 93">
            <a:extLst>
              <a:ext uri="{FF2B5EF4-FFF2-40B4-BE49-F238E27FC236}">
                <a16:creationId xmlns:a16="http://schemas.microsoft.com/office/drawing/2014/main" id="{87100758-92C7-9C49-5DE9-437442ED6595}"/>
              </a:ext>
            </a:extLst>
          </p:cNvPr>
          <p:cNvSpPr/>
          <p:nvPr/>
        </p:nvSpPr>
        <p:spPr>
          <a:xfrm>
            <a:off x="1415009" y="2693854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3,300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06" name="사각형: 둥근 모서리 105">
            <a:extLst>
              <a:ext uri="{FF2B5EF4-FFF2-40B4-BE49-F238E27FC236}">
                <a16:creationId xmlns:a16="http://schemas.microsoft.com/office/drawing/2014/main" id="{53308E5B-C674-A4AC-6723-3A653D86A897}"/>
              </a:ext>
            </a:extLst>
          </p:cNvPr>
          <p:cNvSpPr/>
          <p:nvPr/>
        </p:nvSpPr>
        <p:spPr>
          <a:xfrm>
            <a:off x="1415008" y="3099332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en-US" altLang="ko-KR" sz="900" b="0">
                <a:solidFill>
                  <a:schemeClr val="tx1"/>
                </a:solidFill>
              </a:rPr>
              <a:t>2023-03-14 17:19:45</a:t>
            </a:r>
            <a:endParaRPr lang="ko-KR" altLang="en-US" sz="900" b="0">
              <a:solidFill>
                <a:schemeClr val="tx1"/>
              </a:solidFill>
            </a:endParaRPr>
          </a:p>
        </p:txBody>
      </p:sp>
      <p:sp>
        <p:nvSpPr>
          <p:cNvPr id="108" name="사각형: 둥근 모서리 107">
            <a:extLst>
              <a:ext uri="{FF2B5EF4-FFF2-40B4-BE49-F238E27FC236}">
                <a16:creationId xmlns:a16="http://schemas.microsoft.com/office/drawing/2014/main" id="{EA43518E-A134-1B82-6D9A-2F5B3B747CFB}"/>
              </a:ext>
            </a:extLst>
          </p:cNvPr>
          <p:cNvSpPr/>
          <p:nvPr/>
        </p:nvSpPr>
        <p:spPr>
          <a:xfrm>
            <a:off x="1415009" y="3503407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고향뜨락</a:t>
            </a:r>
          </a:p>
        </p:txBody>
      </p:sp>
      <p:sp>
        <p:nvSpPr>
          <p:cNvPr id="112" name="사각형: 둥근 모서리 111">
            <a:extLst>
              <a:ext uri="{FF2B5EF4-FFF2-40B4-BE49-F238E27FC236}">
                <a16:creationId xmlns:a16="http://schemas.microsoft.com/office/drawing/2014/main" id="{0BD5AB6B-B584-9D36-4E94-23A3BCFF9C4E}"/>
              </a:ext>
            </a:extLst>
          </p:cNvPr>
          <p:cNvSpPr/>
          <p:nvPr/>
        </p:nvSpPr>
        <p:spPr>
          <a:xfrm>
            <a:off x="1415009" y="3907482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SHOP_FD_001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13" name="사각형: 둥근 모서리 112">
            <a:extLst>
              <a:ext uri="{FF2B5EF4-FFF2-40B4-BE49-F238E27FC236}">
                <a16:creationId xmlns:a16="http://schemas.microsoft.com/office/drawing/2014/main" id="{BED60FD7-0F5B-EAB2-3588-9C9E0F5D300D}"/>
              </a:ext>
            </a:extLst>
          </p:cNvPr>
          <p:cNvSpPr/>
          <p:nvPr/>
        </p:nvSpPr>
        <p:spPr>
          <a:xfrm>
            <a:off x="1415009" y="4319946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ko-KR" altLang="en-US" sz="900" b="0">
                <a:solidFill>
                  <a:schemeClr val="tx1"/>
                </a:solidFill>
              </a:rPr>
              <a:t>온라인몰</a:t>
            </a:r>
          </a:p>
        </p:txBody>
      </p:sp>
      <p:sp>
        <p:nvSpPr>
          <p:cNvPr id="114" name="사각형: 둥근 모서리 113">
            <a:extLst>
              <a:ext uri="{FF2B5EF4-FFF2-40B4-BE49-F238E27FC236}">
                <a16:creationId xmlns:a16="http://schemas.microsoft.com/office/drawing/2014/main" id="{E0E10AD8-551D-D8AF-280D-F9C23A718EA0}"/>
              </a:ext>
            </a:extLst>
          </p:cNvPr>
          <p:cNvSpPr/>
          <p:nvPr/>
        </p:nvSpPr>
        <p:spPr>
          <a:xfrm>
            <a:off x="1415008" y="4732410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ko-KR" altLang="en-US" sz="900" b="0">
                <a:solidFill>
                  <a:schemeClr val="tx1"/>
                </a:solidFill>
              </a:rPr>
              <a:t>식품</a:t>
            </a:r>
          </a:p>
        </p:txBody>
      </p:sp>
      <p:sp>
        <p:nvSpPr>
          <p:cNvPr id="117" name="사각형: 둥근 모서리 116">
            <a:extLst>
              <a:ext uri="{FF2B5EF4-FFF2-40B4-BE49-F238E27FC236}">
                <a16:creationId xmlns:a16="http://schemas.microsoft.com/office/drawing/2014/main" id="{F2329ED2-E949-AA96-3F86-8F0ADA800EF7}"/>
              </a:ext>
            </a:extLst>
          </p:cNvPr>
          <p:cNvSpPr/>
          <p:nvPr/>
        </p:nvSpPr>
        <p:spPr>
          <a:xfrm>
            <a:off x="5553905" y="581025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grpSp>
        <p:nvGrpSpPr>
          <p:cNvPr id="118" name="그룹 117">
            <a:extLst>
              <a:ext uri="{FF2B5EF4-FFF2-40B4-BE49-F238E27FC236}">
                <a16:creationId xmlns:a16="http://schemas.microsoft.com/office/drawing/2014/main" id="{BFB68FE4-636D-093C-2047-3FB8654EF8D3}"/>
              </a:ext>
            </a:extLst>
          </p:cNvPr>
          <p:cNvGrpSpPr/>
          <p:nvPr/>
        </p:nvGrpSpPr>
        <p:grpSpPr>
          <a:xfrm>
            <a:off x="5851583" y="5573992"/>
            <a:ext cx="244417" cy="258694"/>
            <a:chOff x="1098607" y="3056422"/>
            <a:chExt cx="244417" cy="258694"/>
          </a:xfrm>
        </p:grpSpPr>
        <p:sp>
          <p:nvSpPr>
            <p:cNvPr id="119" name="이등변 삼각형 118">
              <a:extLst>
                <a:ext uri="{FF2B5EF4-FFF2-40B4-BE49-F238E27FC236}">
                  <a16:creationId xmlns:a16="http://schemas.microsoft.com/office/drawing/2014/main" id="{E5C29F06-6EEA-DE36-0564-96A095411CA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20" name="그룹 119">
              <a:extLst>
                <a:ext uri="{FF2B5EF4-FFF2-40B4-BE49-F238E27FC236}">
                  <a16:creationId xmlns:a16="http://schemas.microsoft.com/office/drawing/2014/main" id="{C07E4A5E-DFE6-E5FF-9B65-944C71C4717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21" name="Oval 593">
                <a:extLst>
                  <a:ext uri="{FF2B5EF4-FFF2-40B4-BE49-F238E27FC236}">
                    <a16:creationId xmlns:a16="http://schemas.microsoft.com/office/drawing/2014/main" id="{E1892886-9637-BDBD-8793-7976254F2C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22" name="TextBox 14">
                <a:extLst>
                  <a:ext uri="{FF2B5EF4-FFF2-40B4-BE49-F238E27FC236}">
                    <a16:creationId xmlns:a16="http://schemas.microsoft.com/office/drawing/2014/main" id="{A5D808B5-09BF-AD26-D7AA-7D38A4FB8FE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23" name="TextBox 122">
            <a:extLst>
              <a:ext uri="{FF2B5EF4-FFF2-40B4-BE49-F238E27FC236}">
                <a16:creationId xmlns:a16="http://schemas.microsoft.com/office/drawing/2014/main" id="{C7166EA7-34AC-2922-2553-E699FA8E884F}"/>
              </a:ext>
            </a:extLst>
          </p:cNvPr>
          <p:cNvSpPr txBox="1"/>
          <p:nvPr/>
        </p:nvSpPr>
        <p:spPr>
          <a:xfrm>
            <a:off x="7764066" y="1528131"/>
            <a:ext cx="3369468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</p:spTree>
    <p:extLst>
      <p:ext uri="{BB962C8B-B14F-4D97-AF65-F5344CB8AC3E}">
        <p14:creationId xmlns:p14="http://schemas.microsoft.com/office/powerpoint/2010/main" val="2367669500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48894085"/>
              </p:ext>
            </p:extLst>
          </p:nvPr>
        </p:nvGraphicFramePr>
        <p:xfrm>
          <a:off x="7794170" y="725881"/>
          <a:ext cx="4397830" cy="31699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즐겨찾기 순위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 기간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3203436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유형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온라인몰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스마트 오더 중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761449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사용처 이름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1735428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카테고리 선택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9501724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 범위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또는 직접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7344171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기준에 맞는 즐겨찾기 순위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837798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즐겨찾기 순위 개수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922743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내용 표시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8823925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정렬 기준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9236924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즐겨찾기 순위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1884887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4164007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22064256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즐겨찾기 순위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구매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AD-03-0006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8F6DF1B3-04B0-1335-6151-26B25F53C7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29</a:t>
            </a:fld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B6245B5-B8CE-F577-D336-CE770C2CF7A1}"/>
              </a:ext>
            </a:extLst>
          </p:cNvPr>
          <p:cNvSpPr txBox="1"/>
          <p:nvPr/>
        </p:nvSpPr>
        <p:spPr>
          <a:xfrm>
            <a:off x="314325" y="692380"/>
            <a:ext cx="208694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포인트</a:t>
            </a:r>
            <a:r>
              <a:rPr lang="en-US" altLang="ko-KR" sz="900"/>
              <a:t>/</a:t>
            </a:r>
            <a:r>
              <a:rPr lang="ko-KR" altLang="en-US" sz="900"/>
              <a:t>구매 관리  </a:t>
            </a:r>
            <a:r>
              <a:rPr lang="en-US" altLang="ko-KR" sz="900"/>
              <a:t>&gt; </a:t>
            </a:r>
            <a:r>
              <a:rPr lang="ko-KR" altLang="en-US" sz="900"/>
              <a:t>즐겨찾기 순위</a:t>
            </a:r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4E440726-B3C0-99EF-3104-E96C8D6BFC22}"/>
              </a:ext>
            </a:extLst>
          </p:cNvPr>
          <p:cNvSpPr/>
          <p:nvPr/>
        </p:nvSpPr>
        <p:spPr>
          <a:xfrm>
            <a:off x="5676787" y="2504399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5CC83629-A01F-CBB5-EBCF-1C1B292F94AA}"/>
              </a:ext>
            </a:extLst>
          </p:cNvPr>
          <p:cNvCxnSpPr/>
          <p:nvPr/>
        </p:nvCxnSpPr>
        <p:spPr>
          <a:xfrm>
            <a:off x="257174" y="1047750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94C9BDAB-67D2-A2DB-DA86-6AB8600B96AA}"/>
              </a:ext>
            </a:extLst>
          </p:cNvPr>
          <p:cNvCxnSpPr/>
          <p:nvPr/>
        </p:nvCxnSpPr>
        <p:spPr>
          <a:xfrm>
            <a:off x="357626" y="2921751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7AF09791-68C1-2D26-F855-E9B2246BEC8C}"/>
              </a:ext>
            </a:extLst>
          </p:cNvPr>
          <p:cNvSpPr txBox="1"/>
          <p:nvPr/>
        </p:nvSpPr>
        <p:spPr>
          <a:xfrm>
            <a:off x="352424" y="1239889"/>
            <a:ext cx="1895475" cy="1519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기간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매장 분류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표시 범위</a:t>
            </a:r>
            <a:endParaRPr lang="en-US" altLang="ko-KR" sz="900"/>
          </a:p>
        </p:txBody>
      </p:sp>
      <p:sp>
        <p:nvSpPr>
          <p:cNvPr id="15" name="사각형: 둥근 모서리 14">
            <a:extLst>
              <a:ext uri="{FF2B5EF4-FFF2-40B4-BE49-F238E27FC236}">
                <a16:creationId xmlns:a16="http://schemas.microsoft.com/office/drawing/2014/main" id="{51452EC3-35D8-3500-9F58-62F31EE4749C}"/>
              </a:ext>
            </a:extLst>
          </p:cNvPr>
          <p:cNvSpPr/>
          <p:nvPr/>
        </p:nvSpPr>
        <p:spPr>
          <a:xfrm>
            <a:off x="1076325" y="167970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매장 유형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6" name="사각형: 둥근 모서리 15">
            <a:extLst>
              <a:ext uri="{FF2B5EF4-FFF2-40B4-BE49-F238E27FC236}">
                <a16:creationId xmlns:a16="http://schemas.microsoft.com/office/drawing/2014/main" id="{44A7AE0C-F8C8-2921-A626-2C1FC2A85BFC}"/>
              </a:ext>
            </a:extLst>
          </p:cNvPr>
          <p:cNvSpPr/>
          <p:nvPr/>
        </p:nvSpPr>
        <p:spPr>
          <a:xfrm>
            <a:off x="1076325" y="127519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7" name="그림 16" descr="렌치, 도구이(가) 표시된 사진&#10;&#10;자동 생성된 설명">
            <a:extLst>
              <a:ext uri="{FF2B5EF4-FFF2-40B4-BE49-F238E27FC236}">
                <a16:creationId xmlns:a16="http://schemas.microsoft.com/office/drawing/2014/main" id="{A3C22087-EA9D-4CF1-A0D7-5EE77C48B4BF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49263" y="1307117"/>
            <a:ext cx="195806" cy="193744"/>
          </a:xfrm>
          <a:prstGeom prst="rect">
            <a:avLst/>
          </a:prstGeom>
        </p:spPr>
      </p:pic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A6079E03-88AC-D3F5-AD11-14685CD0936A}"/>
              </a:ext>
            </a:extLst>
          </p:cNvPr>
          <p:cNvSpPr/>
          <p:nvPr/>
        </p:nvSpPr>
        <p:spPr>
          <a:xfrm>
            <a:off x="2302507" y="127089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9" name="그림 18" descr="렌치, 도구이(가) 표시된 사진&#10;&#10;자동 생성된 설명">
            <a:extLst>
              <a:ext uri="{FF2B5EF4-FFF2-40B4-BE49-F238E27FC236}">
                <a16:creationId xmlns:a16="http://schemas.microsoft.com/office/drawing/2014/main" id="{13EDE726-3DF0-8440-3D4D-F739BED79680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75445" y="1302813"/>
            <a:ext cx="195806" cy="193744"/>
          </a:xfrm>
          <a:prstGeom prst="rect">
            <a:avLst/>
          </a:prstGeom>
        </p:spPr>
      </p:pic>
      <p:sp>
        <p:nvSpPr>
          <p:cNvPr id="20" name="TextBox 19">
            <a:extLst>
              <a:ext uri="{FF2B5EF4-FFF2-40B4-BE49-F238E27FC236}">
                <a16:creationId xmlns:a16="http://schemas.microsoft.com/office/drawing/2014/main" id="{4D2C8E87-ADE5-6BF1-AD75-F76CC487CBB5}"/>
              </a:ext>
            </a:extLst>
          </p:cNvPr>
          <p:cNvSpPr txBox="1"/>
          <p:nvPr/>
        </p:nvSpPr>
        <p:spPr>
          <a:xfrm>
            <a:off x="2071239" y="1274450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A0FA63DF-0987-0D86-8294-593D20ECB508}"/>
              </a:ext>
            </a:extLst>
          </p:cNvPr>
          <p:cNvGrpSpPr/>
          <p:nvPr/>
        </p:nvGrpSpPr>
        <p:grpSpPr>
          <a:xfrm rot="5400000">
            <a:off x="3334461" y="126662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2" name="이등변 삼각형 21">
              <a:extLst>
                <a:ext uri="{FF2B5EF4-FFF2-40B4-BE49-F238E27FC236}">
                  <a16:creationId xmlns:a16="http://schemas.microsoft.com/office/drawing/2014/main" id="{FF476781-EA1B-AACA-E27B-3D61C2BCDEC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3" name="Oval 593">
              <a:extLst>
                <a:ext uri="{FF2B5EF4-FFF2-40B4-BE49-F238E27FC236}">
                  <a16:creationId xmlns:a16="http://schemas.microsoft.com/office/drawing/2014/main" id="{5BDCE77A-D38B-6680-8270-F62199960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14AA9688-5F5A-51DC-2C9E-1107A084938D}"/>
              </a:ext>
            </a:extLst>
          </p:cNvPr>
          <p:cNvGrpSpPr/>
          <p:nvPr/>
        </p:nvGrpSpPr>
        <p:grpSpPr>
          <a:xfrm rot="5400000">
            <a:off x="2314137" y="67812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046F2D45-3122-8C0A-A2FF-CEC22D29366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6" name="Oval 593">
              <a:extLst>
                <a:ext uri="{FF2B5EF4-FFF2-40B4-BE49-F238E27FC236}">
                  <a16:creationId xmlns:a16="http://schemas.microsoft.com/office/drawing/2014/main" id="{747D5339-271C-8624-BA58-882A72AFCB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39" name="그룹 38">
            <a:extLst>
              <a:ext uri="{FF2B5EF4-FFF2-40B4-BE49-F238E27FC236}">
                <a16:creationId xmlns:a16="http://schemas.microsoft.com/office/drawing/2014/main" id="{12A95EC9-EA81-2D51-D394-4F1C8A3C2032}"/>
              </a:ext>
            </a:extLst>
          </p:cNvPr>
          <p:cNvGrpSpPr/>
          <p:nvPr/>
        </p:nvGrpSpPr>
        <p:grpSpPr>
          <a:xfrm>
            <a:off x="5676786" y="2059209"/>
            <a:ext cx="244417" cy="258694"/>
            <a:chOff x="1098607" y="3056422"/>
            <a:chExt cx="244417" cy="258694"/>
          </a:xfrm>
        </p:grpSpPr>
        <p:sp>
          <p:nvSpPr>
            <p:cNvPr id="40" name="이등변 삼각형 39">
              <a:extLst>
                <a:ext uri="{FF2B5EF4-FFF2-40B4-BE49-F238E27FC236}">
                  <a16:creationId xmlns:a16="http://schemas.microsoft.com/office/drawing/2014/main" id="{35660111-60DD-11ED-0907-1E78386BC43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1" name="그룹 40">
              <a:extLst>
                <a:ext uri="{FF2B5EF4-FFF2-40B4-BE49-F238E27FC236}">
                  <a16:creationId xmlns:a16="http://schemas.microsoft.com/office/drawing/2014/main" id="{D31CD1FC-37F9-97EE-2DF2-79B6A8132AD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2" name="Oval 593">
                <a:extLst>
                  <a:ext uri="{FF2B5EF4-FFF2-40B4-BE49-F238E27FC236}">
                    <a16:creationId xmlns:a16="http://schemas.microsoft.com/office/drawing/2014/main" id="{8CB348A6-EE3F-E2E0-E89C-6D8C100B7C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3" name="TextBox 14">
                <a:extLst>
                  <a:ext uri="{FF2B5EF4-FFF2-40B4-BE49-F238E27FC236}">
                    <a16:creationId xmlns:a16="http://schemas.microsoft.com/office/drawing/2014/main" id="{42604A94-9B2F-A029-FE08-7805F862C3D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44" name="사각형: 둥근 모서리 43">
            <a:extLst>
              <a:ext uri="{FF2B5EF4-FFF2-40B4-BE49-F238E27FC236}">
                <a16:creationId xmlns:a16="http://schemas.microsoft.com/office/drawing/2014/main" id="{336DCA69-21E0-A965-1A90-A5C5E1B679CF}"/>
              </a:ext>
            </a:extLst>
          </p:cNvPr>
          <p:cNvSpPr/>
          <p:nvPr/>
        </p:nvSpPr>
        <p:spPr>
          <a:xfrm>
            <a:off x="2157682" y="167965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직접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cxnSp>
        <p:nvCxnSpPr>
          <p:cNvPr id="45" name="직선 화살표 연결선 44">
            <a:extLst>
              <a:ext uri="{FF2B5EF4-FFF2-40B4-BE49-F238E27FC236}">
                <a16:creationId xmlns:a16="http://schemas.microsoft.com/office/drawing/2014/main" id="{8DDA98E8-1088-A098-F15B-5D6313DD960F}"/>
              </a:ext>
            </a:extLst>
          </p:cNvPr>
          <p:cNvCxnSpPr>
            <a:cxnSpLocks/>
            <a:stCxn id="15" idx="3"/>
          </p:cNvCxnSpPr>
          <p:nvPr/>
        </p:nvCxnSpPr>
        <p:spPr>
          <a:xfrm flipV="1">
            <a:off x="2076450" y="944943"/>
            <a:ext cx="1689150" cy="85017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7DF65E99-8086-C7EB-1C4F-660DFF293F2C}"/>
              </a:ext>
            </a:extLst>
          </p:cNvPr>
          <p:cNvGrpSpPr/>
          <p:nvPr/>
        </p:nvGrpSpPr>
        <p:grpSpPr>
          <a:xfrm rot="5400000">
            <a:off x="4812256" y="81809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7" name="이등변 삼각형 46">
              <a:extLst>
                <a:ext uri="{FF2B5EF4-FFF2-40B4-BE49-F238E27FC236}">
                  <a16:creationId xmlns:a16="http://schemas.microsoft.com/office/drawing/2014/main" id="{EEC67EFA-8508-644F-4656-17DFA42B373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8" name="Oval 593">
              <a:extLst>
                <a:ext uri="{FF2B5EF4-FFF2-40B4-BE49-F238E27FC236}">
                  <a16:creationId xmlns:a16="http://schemas.microsoft.com/office/drawing/2014/main" id="{540BD79B-2A79-9D57-0F87-F09F6EC7A8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3-1</a:t>
              </a:r>
            </a:p>
          </p:txBody>
        </p:sp>
      </p:grpSp>
      <p:sp>
        <p:nvSpPr>
          <p:cNvPr id="92" name="사각형: 둥근 모서리 91">
            <a:extLst>
              <a:ext uri="{FF2B5EF4-FFF2-40B4-BE49-F238E27FC236}">
                <a16:creationId xmlns:a16="http://schemas.microsoft.com/office/drawing/2014/main" id="{192D1731-5842-A32D-B589-5E5F82B25DD2}"/>
              </a:ext>
            </a:extLst>
          </p:cNvPr>
          <p:cNvSpPr/>
          <p:nvPr/>
        </p:nvSpPr>
        <p:spPr>
          <a:xfrm>
            <a:off x="3765600" y="840873"/>
            <a:ext cx="1000125" cy="471208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온라인몰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스마트 오더</a:t>
            </a:r>
          </a:p>
        </p:txBody>
      </p:sp>
      <p:graphicFrame>
        <p:nvGraphicFramePr>
          <p:cNvPr id="94" name="표 15">
            <a:extLst>
              <a:ext uri="{FF2B5EF4-FFF2-40B4-BE49-F238E27FC236}">
                <a16:creationId xmlns:a16="http://schemas.microsoft.com/office/drawing/2014/main" id="{823F08F7-F16F-F9B9-13D4-2C27F993F6E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2114263"/>
              </p:ext>
            </p:extLst>
          </p:nvPr>
        </p:nvGraphicFramePr>
        <p:xfrm>
          <a:off x="433829" y="3510855"/>
          <a:ext cx="3854319" cy="1976471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422593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763905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819467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1068705">
                  <a:extLst>
                    <a:ext uri="{9D8B030D-6E8A-4147-A177-3AD203B41FA5}">
                      <a16:colId xmlns:a16="http://schemas.microsoft.com/office/drawing/2014/main" val="3878644238"/>
                    </a:ext>
                  </a:extLst>
                </a:gridCol>
                <a:gridCol w="779649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순위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 유형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카테고리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사용처명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즐겨찾기 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온라인몰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17,000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온라인몰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명품마루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11,000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스마트 오더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4,500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…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</a:tbl>
          </a:graphicData>
        </a:graphic>
      </p:graphicFrame>
      <p:sp>
        <p:nvSpPr>
          <p:cNvPr id="102" name="사각형: 둥근 모서리 101">
            <a:extLst>
              <a:ext uri="{FF2B5EF4-FFF2-40B4-BE49-F238E27FC236}">
                <a16:creationId xmlns:a16="http://schemas.microsoft.com/office/drawing/2014/main" id="{91119D8E-F178-6C4D-C07B-9F773112F9C0}"/>
              </a:ext>
            </a:extLst>
          </p:cNvPr>
          <p:cNvSpPr/>
          <p:nvPr/>
        </p:nvSpPr>
        <p:spPr>
          <a:xfrm>
            <a:off x="5632096" y="3035426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103" name="그래픽 102" descr="다운로드 윤곽선">
            <a:extLst>
              <a:ext uri="{FF2B5EF4-FFF2-40B4-BE49-F238E27FC236}">
                <a16:creationId xmlns:a16="http://schemas.microsoft.com/office/drawing/2014/main" id="{B85A3D37-F6CD-A039-6C93-7DD7B0345492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5667588" y="3048389"/>
            <a:ext cx="204905" cy="204905"/>
          </a:xfrm>
          <a:prstGeom prst="rect">
            <a:avLst/>
          </a:prstGeom>
        </p:spPr>
      </p:pic>
      <p:pic>
        <p:nvPicPr>
          <p:cNvPr id="104" name="그림 103">
            <a:extLst>
              <a:ext uri="{FF2B5EF4-FFF2-40B4-BE49-F238E27FC236}">
                <a16:creationId xmlns:a16="http://schemas.microsoft.com/office/drawing/2014/main" id="{5FAD447B-C6F1-A7F8-A962-CE011D3BD2DF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r="17191" b="-636"/>
          <a:stretch/>
        </p:blipFill>
        <p:spPr>
          <a:xfrm>
            <a:off x="900688" y="5627296"/>
            <a:ext cx="3169061" cy="316369"/>
          </a:xfrm>
          <a:prstGeom prst="rect">
            <a:avLst/>
          </a:prstGeom>
        </p:spPr>
      </p:pic>
      <p:sp>
        <p:nvSpPr>
          <p:cNvPr id="105" name="TextBox 104">
            <a:extLst>
              <a:ext uri="{FF2B5EF4-FFF2-40B4-BE49-F238E27FC236}">
                <a16:creationId xmlns:a16="http://schemas.microsoft.com/office/drawing/2014/main" id="{F8B74F6F-2E1F-D616-CEF8-1CDAA549DE29}"/>
              </a:ext>
            </a:extLst>
          </p:cNvPr>
          <p:cNvSpPr txBox="1"/>
          <p:nvPr/>
        </p:nvSpPr>
        <p:spPr>
          <a:xfrm>
            <a:off x="352869" y="3251975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정보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100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06" name="그룹 105">
            <a:extLst>
              <a:ext uri="{FF2B5EF4-FFF2-40B4-BE49-F238E27FC236}">
                <a16:creationId xmlns:a16="http://schemas.microsoft.com/office/drawing/2014/main" id="{D0984FA3-B54D-55C1-6E0B-943A7DBD388C}"/>
              </a:ext>
            </a:extLst>
          </p:cNvPr>
          <p:cNvGrpSpPr/>
          <p:nvPr/>
        </p:nvGrpSpPr>
        <p:grpSpPr>
          <a:xfrm>
            <a:off x="5371346" y="3047970"/>
            <a:ext cx="278496" cy="200053"/>
            <a:chOff x="1014019" y="2643309"/>
            <a:chExt cx="278496" cy="200053"/>
          </a:xfrm>
        </p:grpSpPr>
        <p:sp>
          <p:nvSpPr>
            <p:cNvPr id="107" name="이등변 삼각형 106">
              <a:extLst>
                <a:ext uri="{FF2B5EF4-FFF2-40B4-BE49-F238E27FC236}">
                  <a16:creationId xmlns:a16="http://schemas.microsoft.com/office/drawing/2014/main" id="{18ED7CC4-3449-AB9E-2C3F-A42AC89FEB03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8" name="그룹 107">
              <a:extLst>
                <a:ext uri="{FF2B5EF4-FFF2-40B4-BE49-F238E27FC236}">
                  <a16:creationId xmlns:a16="http://schemas.microsoft.com/office/drawing/2014/main" id="{4DEE19A2-5B42-8926-5AA7-39B8BA90A96B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09" name="Oval 593">
                <a:extLst>
                  <a:ext uri="{FF2B5EF4-FFF2-40B4-BE49-F238E27FC236}">
                    <a16:creationId xmlns:a16="http://schemas.microsoft.com/office/drawing/2014/main" id="{7C0F68EF-82E4-1733-BA78-3700761796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0" name="TextBox 14">
                <a:extLst>
                  <a:ext uri="{FF2B5EF4-FFF2-40B4-BE49-F238E27FC236}">
                    <a16:creationId xmlns:a16="http://schemas.microsoft.com/office/drawing/2014/main" id="{69BB9905-AF8E-6F4A-5C76-68A5CBFC07D1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21" name="그룹 120">
            <a:extLst>
              <a:ext uri="{FF2B5EF4-FFF2-40B4-BE49-F238E27FC236}">
                <a16:creationId xmlns:a16="http://schemas.microsoft.com/office/drawing/2014/main" id="{74FA7FCC-0DF3-27ED-AFF6-63C661063B5E}"/>
              </a:ext>
            </a:extLst>
          </p:cNvPr>
          <p:cNvGrpSpPr/>
          <p:nvPr/>
        </p:nvGrpSpPr>
        <p:grpSpPr>
          <a:xfrm>
            <a:off x="2323416" y="3291690"/>
            <a:ext cx="244417" cy="258694"/>
            <a:chOff x="1098607" y="3056422"/>
            <a:chExt cx="244417" cy="258694"/>
          </a:xfrm>
        </p:grpSpPr>
        <p:sp>
          <p:nvSpPr>
            <p:cNvPr id="122" name="이등변 삼각형 121">
              <a:extLst>
                <a:ext uri="{FF2B5EF4-FFF2-40B4-BE49-F238E27FC236}">
                  <a16:creationId xmlns:a16="http://schemas.microsoft.com/office/drawing/2014/main" id="{7E00EEC1-CFBE-E116-4B9F-C13F9061EE6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23" name="그룹 122">
              <a:extLst>
                <a:ext uri="{FF2B5EF4-FFF2-40B4-BE49-F238E27FC236}">
                  <a16:creationId xmlns:a16="http://schemas.microsoft.com/office/drawing/2014/main" id="{2399B1DD-C815-90BB-589B-3E1B9FA76B7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24" name="Oval 593">
                <a:extLst>
                  <a:ext uri="{FF2B5EF4-FFF2-40B4-BE49-F238E27FC236}">
                    <a16:creationId xmlns:a16="http://schemas.microsoft.com/office/drawing/2014/main" id="{157C0E1E-F46B-AD63-9D64-0200DB12A4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25" name="TextBox 14">
                <a:extLst>
                  <a:ext uri="{FF2B5EF4-FFF2-40B4-BE49-F238E27FC236}">
                    <a16:creationId xmlns:a16="http://schemas.microsoft.com/office/drawing/2014/main" id="{A4045FD1-19E7-810A-82D4-23ADEDAAB10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26" name="그룹 125">
            <a:extLst>
              <a:ext uri="{FF2B5EF4-FFF2-40B4-BE49-F238E27FC236}">
                <a16:creationId xmlns:a16="http://schemas.microsoft.com/office/drawing/2014/main" id="{18936122-E54A-6EB3-2FEF-F35EEF1EE0C8}"/>
              </a:ext>
            </a:extLst>
          </p:cNvPr>
          <p:cNvGrpSpPr/>
          <p:nvPr/>
        </p:nvGrpSpPr>
        <p:grpSpPr>
          <a:xfrm>
            <a:off x="728591" y="5670410"/>
            <a:ext cx="278496" cy="200053"/>
            <a:chOff x="1014019" y="2643309"/>
            <a:chExt cx="278496" cy="200053"/>
          </a:xfrm>
        </p:grpSpPr>
        <p:sp>
          <p:nvSpPr>
            <p:cNvPr id="127" name="이등변 삼각형 126">
              <a:extLst>
                <a:ext uri="{FF2B5EF4-FFF2-40B4-BE49-F238E27FC236}">
                  <a16:creationId xmlns:a16="http://schemas.microsoft.com/office/drawing/2014/main" id="{65CCF24E-3B52-3533-F530-1D7C2A203FB8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28" name="그룹 127">
              <a:extLst>
                <a:ext uri="{FF2B5EF4-FFF2-40B4-BE49-F238E27FC236}">
                  <a16:creationId xmlns:a16="http://schemas.microsoft.com/office/drawing/2014/main" id="{9CE812B5-9BE0-BCCE-7DBF-27955E0787F5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29" name="Oval 593">
                <a:extLst>
                  <a:ext uri="{FF2B5EF4-FFF2-40B4-BE49-F238E27FC236}">
                    <a16:creationId xmlns:a16="http://schemas.microsoft.com/office/drawing/2014/main" id="{9A5B9478-79C3-C565-CA53-125390F91C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30" name="TextBox 14">
                <a:extLst>
                  <a:ext uri="{FF2B5EF4-FFF2-40B4-BE49-F238E27FC236}">
                    <a16:creationId xmlns:a16="http://schemas.microsoft.com/office/drawing/2014/main" id="{9E0A41FE-12D2-F1D6-BEFE-F2600EB09724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32" name="그룹 131">
            <a:extLst>
              <a:ext uri="{FF2B5EF4-FFF2-40B4-BE49-F238E27FC236}">
                <a16:creationId xmlns:a16="http://schemas.microsoft.com/office/drawing/2014/main" id="{7F34D462-3ED6-5EAE-739F-F7F772E7EA67}"/>
              </a:ext>
            </a:extLst>
          </p:cNvPr>
          <p:cNvGrpSpPr/>
          <p:nvPr/>
        </p:nvGrpSpPr>
        <p:grpSpPr>
          <a:xfrm rot="5400000">
            <a:off x="3209533" y="167691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33" name="이등변 삼각형 132">
              <a:extLst>
                <a:ext uri="{FF2B5EF4-FFF2-40B4-BE49-F238E27FC236}">
                  <a16:creationId xmlns:a16="http://schemas.microsoft.com/office/drawing/2014/main" id="{5FA34CFC-1761-2DB6-4DCF-676132FBBB1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34" name="Oval 593">
              <a:extLst>
                <a:ext uri="{FF2B5EF4-FFF2-40B4-BE49-F238E27FC236}">
                  <a16:creationId xmlns:a16="http://schemas.microsoft.com/office/drawing/2014/main" id="{46C8CD61-4FC4-B683-63B4-CD14398403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3-2</a:t>
              </a:r>
            </a:p>
          </p:txBody>
        </p:sp>
      </p:grpSp>
      <p:grpSp>
        <p:nvGrpSpPr>
          <p:cNvPr id="135" name="그룹 134">
            <a:extLst>
              <a:ext uri="{FF2B5EF4-FFF2-40B4-BE49-F238E27FC236}">
                <a16:creationId xmlns:a16="http://schemas.microsoft.com/office/drawing/2014/main" id="{B2F222EC-0FE1-AEC1-843C-9533451F8C0B}"/>
              </a:ext>
            </a:extLst>
          </p:cNvPr>
          <p:cNvGrpSpPr/>
          <p:nvPr/>
        </p:nvGrpSpPr>
        <p:grpSpPr>
          <a:xfrm>
            <a:off x="993341" y="3042086"/>
            <a:ext cx="244417" cy="258694"/>
            <a:chOff x="1098607" y="3056422"/>
            <a:chExt cx="244417" cy="258694"/>
          </a:xfrm>
        </p:grpSpPr>
        <p:sp>
          <p:nvSpPr>
            <p:cNvPr id="136" name="이등변 삼각형 135">
              <a:extLst>
                <a:ext uri="{FF2B5EF4-FFF2-40B4-BE49-F238E27FC236}">
                  <a16:creationId xmlns:a16="http://schemas.microsoft.com/office/drawing/2014/main" id="{770D6A93-8F70-13F9-5769-38E6FD276F7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37" name="그룹 136">
              <a:extLst>
                <a:ext uri="{FF2B5EF4-FFF2-40B4-BE49-F238E27FC236}">
                  <a16:creationId xmlns:a16="http://schemas.microsoft.com/office/drawing/2014/main" id="{4EAC1B7A-EDAC-A5C4-BB19-09A9BE9DF48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38" name="Oval 593">
                <a:extLst>
                  <a:ext uri="{FF2B5EF4-FFF2-40B4-BE49-F238E27FC236}">
                    <a16:creationId xmlns:a16="http://schemas.microsoft.com/office/drawing/2014/main" id="{9D979BA0-6FDB-FDB4-1C3B-F157082167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39" name="TextBox 14">
                <a:extLst>
                  <a:ext uri="{FF2B5EF4-FFF2-40B4-BE49-F238E27FC236}">
                    <a16:creationId xmlns:a16="http://schemas.microsoft.com/office/drawing/2014/main" id="{5123A128-FC7D-B3DE-8501-820FF962A27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40" name="사각형: 둥근 모서리 139">
            <a:extLst>
              <a:ext uri="{FF2B5EF4-FFF2-40B4-BE49-F238E27FC236}">
                <a16:creationId xmlns:a16="http://schemas.microsoft.com/office/drawing/2014/main" id="{6B6E0D80-877F-1389-41D2-ADF698251B8D}"/>
              </a:ext>
            </a:extLst>
          </p:cNvPr>
          <p:cNvSpPr/>
          <p:nvPr/>
        </p:nvSpPr>
        <p:spPr>
          <a:xfrm>
            <a:off x="1076324" y="2498544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2" name="사각형: 둥근 모서리 141">
            <a:extLst>
              <a:ext uri="{FF2B5EF4-FFF2-40B4-BE49-F238E27FC236}">
                <a16:creationId xmlns:a16="http://schemas.microsoft.com/office/drawing/2014/main" id="{95D83523-6914-6ADB-ACB1-931F7492E641}"/>
              </a:ext>
            </a:extLst>
          </p:cNvPr>
          <p:cNvSpPr/>
          <p:nvPr/>
        </p:nvSpPr>
        <p:spPr>
          <a:xfrm>
            <a:off x="3711832" y="1744079"/>
            <a:ext cx="1000125" cy="897907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전체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10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50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100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직접 입력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143" name="직선 화살표 연결선 142">
            <a:extLst>
              <a:ext uri="{FF2B5EF4-FFF2-40B4-BE49-F238E27FC236}">
                <a16:creationId xmlns:a16="http://schemas.microsoft.com/office/drawing/2014/main" id="{5F2A7CC6-C1DA-F898-30F0-FB66D6E484E0}"/>
              </a:ext>
            </a:extLst>
          </p:cNvPr>
          <p:cNvCxnSpPr>
            <a:cxnSpLocks/>
            <a:endCxn id="142" idx="1"/>
          </p:cNvCxnSpPr>
          <p:nvPr/>
        </p:nvCxnSpPr>
        <p:spPr>
          <a:xfrm flipV="1">
            <a:off x="2074408" y="2193033"/>
            <a:ext cx="1637424" cy="41523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145" name="그룹 144">
            <a:extLst>
              <a:ext uri="{FF2B5EF4-FFF2-40B4-BE49-F238E27FC236}">
                <a16:creationId xmlns:a16="http://schemas.microsoft.com/office/drawing/2014/main" id="{7D455660-C4B6-3E7E-E530-79F3A1B54DEF}"/>
              </a:ext>
            </a:extLst>
          </p:cNvPr>
          <p:cNvGrpSpPr/>
          <p:nvPr/>
        </p:nvGrpSpPr>
        <p:grpSpPr>
          <a:xfrm rot="5400000">
            <a:off x="4740182" y="186610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6" name="이등변 삼각형 145">
              <a:extLst>
                <a:ext uri="{FF2B5EF4-FFF2-40B4-BE49-F238E27FC236}">
                  <a16:creationId xmlns:a16="http://schemas.microsoft.com/office/drawing/2014/main" id="{6941BFE0-56A0-58B0-7D32-B6F873AE490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7" name="Oval 593">
              <a:extLst>
                <a:ext uri="{FF2B5EF4-FFF2-40B4-BE49-F238E27FC236}">
                  <a16:creationId xmlns:a16="http://schemas.microsoft.com/office/drawing/2014/main" id="{333913AB-4B13-90A1-5456-EFA89E7DFE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sp>
        <p:nvSpPr>
          <p:cNvPr id="148" name="사각형: 둥근 모서리 147">
            <a:extLst>
              <a:ext uri="{FF2B5EF4-FFF2-40B4-BE49-F238E27FC236}">
                <a16:creationId xmlns:a16="http://schemas.microsoft.com/office/drawing/2014/main" id="{560D7826-F7B0-8B54-6221-0E2002FC4612}"/>
              </a:ext>
            </a:extLst>
          </p:cNvPr>
          <p:cNvSpPr/>
          <p:nvPr/>
        </p:nvSpPr>
        <p:spPr>
          <a:xfrm>
            <a:off x="1074283" y="197583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카테고리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150" name="그룹 149">
            <a:extLst>
              <a:ext uri="{FF2B5EF4-FFF2-40B4-BE49-F238E27FC236}">
                <a16:creationId xmlns:a16="http://schemas.microsoft.com/office/drawing/2014/main" id="{F6B1D1A3-53C6-87CB-808F-ED9250DDC17E}"/>
              </a:ext>
            </a:extLst>
          </p:cNvPr>
          <p:cNvGrpSpPr/>
          <p:nvPr/>
        </p:nvGrpSpPr>
        <p:grpSpPr>
          <a:xfrm rot="5400000">
            <a:off x="2099282" y="197794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51" name="이등변 삼각형 150">
              <a:extLst>
                <a:ext uri="{FF2B5EF4-FFF2-40B4-BE49-F238E27FC236}">
                  <a16:creationId xmlns:a16="http://schemas.microsoft.com/office/drawing/2014/main" id="{584FD805-F07A-B269-F308-33E962B42A5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2" name="Oval 593">
              <a:extLst>
                <a:ext uri="{FF2B5EF4-FFF2-40B4-BE49-F238E27FC236}">
                  <a16:creationId xmlns:a16="http://schemas.microsoft.com/office/drawing/2014/main" id="{F5680637-1707-8F1B-312B-B7EF85F91B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3-3</a:t>
              </a:r>
            </a:p>
          </p:txBody>
        </p:sp>
      </p:grpSp>
      <p:sp>
        <p:nvSpPr>
          <p:cNvPr id="161" name="TextBox 160">
            <a:extLst>
              <a:ext uri="{FF2B5EF4-FFF2-40B4-BE49-F238E27FC236}">
                <a16:creationId xmlns:a16="http://schemas.microsoft.com/office/drawing/2014/main" id="{2FC953DD-F00C-83F7-B2B1-111D7F9A71A6}"/>
              </a:ext>
            </a:extLst>
          </p:cNvPr>
          <p:cNvSpPr txBox="1"/>
          <p:nvPr/>
        </p:nvSpPr>
        <p:spPr>
          <a:xfrm>
            <a:off x="3090744" y="3251449"/>
            <a:ext cx="1321552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 즐겨찾기 많은 순 ▼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62" name="그룹 161">
            <a:extLst>
              <a:ext uri="{FF2B5EF4-FFF2-40B4-BE49-F238E27FC236}">
                <a16:creationId xmlns:a16="http://schemas.microsoft.com/office/drawing/2014/main" id="{572C4B72-3DCB-AA09-0AC7-9A05E3ED0624}"/>
              </a:ext>
            </a:extLst>
          </p:cNvPr>
          <p:cNvGrpSpPr/>
          <p:nvPr/>
        </p:nvGrpSpPr>
        <p:grpSpPr>
          <a:xfrm>
            <a:off x="3568455" y="3032874"/>
            <a:ext cx="244417" cy="258694"/>
            <a:chOff x="1098607" y="3056422"/>
            <a:chExt cx="244417" cy="258694"/>
          </a:xfrm>
        </p:grpSpPr>
        <p:sp>
          <p:nvSpPr>
            <p:cNvPr id="163" name="이등변 삼각형 162">
              <a:extLst>
                <a:ext uri="{FF2B5EF4-FFF2-40B4-BE49-F238E27FC236}">
                  <a16:creationId xmlns:a16="http://schemas.microsoft.com/office/drawing/2014/main" id="{39B5D685-B95D-5E94-53E9-3F2FDE8ECBD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4" name="그룹 163">
              <a:extLst>
                <a:ext uri="{FF2B5EF4-FFF2-40B4-BE49-F238E27FC236}">
                  <a16:creationId xmlns:a16="http://schemas.microsoft.com/office/drawing/2014/main" id="{36BA870C-8E02-1C68-A591-31D1061CED1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65" name="Oval 593">
                <a:extLst>
                  <a:ext uri="{FF2B5EF4-FFF2-40B4-BE49-F238E27FC236}">
                    <a16:creationId xmlns:a16="http://schemas.microsoft.com/office/drawing/2014/main" id="{6F7F42F5-EC8B-2AA1-9346-B2B933A197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6" name="TextBox 14">
                <a:extLst>
                  <a:ext uri="{FF2B5EF4-FFF2-40B4-BE49-F238E27FC236}">
                    <a16:creationId xmlns:a16="http://schemas.microsoft.com/office/drawing/2014/main" id="{8AB3BFE6-F179-5F11-D211-F060C28094F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67" name="사각형: 둥근 모서리 166">
            <a:extLst>
              <a:ext uri="{FF2B5EF4-FFF2-40B4-BE49-F238E27FC236}">
                <a16:creationId xmlns:a16="http://schemas.microsoft.com/office/drawing/2014/main" id="{6E476A32-AD2F-ED2C-4622-15C1EED645A6}"/>
              </a:ext>
            </a:extLst>
          </p:cNvPr>
          <p:cNvSpPr/>
          <p:nvPr/>
        </p:nvSpPr>
        <p:spPr>
          <a:xfrm>
            <a:off x="4871770" y="3526034"/>
            <a:ext cx="1198732" cy="433088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즐겨찾기 많은 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즐겨찾기 적은 순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168" name="직선 화살표 연결선 167">
            <a:extLst>
              <a:ext uri="{FF2B5EF4-FFF2-40B4-BE49-F238E27FC236}">
                <a16:creationId xmlns:a16="http://schemas.microsoft.com/office/drawing/2014/main" id="{38401BDA-67AE-2EC5-8DB1-FF9E9E02D7B3}"/>
              </a:ext>
            </a:extLst>
          </p:cNvPr>
          <p:cNvCxnSpPr>
            <a:cxnSpLocks/>
            <a:endCxn id="167" idx="1"/>
          </p:cNvCxnSpPr>
          <p:nvPr/>
        </p:nvCxnSpPr>
        <p:spPr>
          <a:xfrm>
            <a:off x="4275914" y="3440949"/>
            <a:ext cx="595856" cy="30162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7" name="TextBox 6">
            <a:extLst>
              <a:ext uri="{FF2B5EF4-FFF2-40B4-BE49-F238E27FC236}">
                <a16:creationId xmlns:a16="http://schemas.microsoft.com/office/drawing/2014/main" id="{6122EE8B-CEE0-8723-F314-D279538E5B76}"/>
              </a:ext>
            </a:extLst>
          </p:cNvPr>
          <p:cNvSpPr txBox="1"/>
          <p:nvPr/>
        </p:nvSpPr>
        <p:spPr>
          <a:xfrm>
            <a:off x="7794169" y="3991259"/>
            <a:ext cx="42076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카테고리 </a:t>
            </a:r>
            <a:r>
              <a:rPr lang="en-US" altLang="ko-KR" sz="900"/>
              <a:t>: </a:t>
            </a:r>
            <a:r>
              <a:rPr lang="ko-KR" altLang="en-US" sz="900"/>
              <a:t>매장 유형이 온라인몰인 경우</a:t>
            </a:r>
            <a:r>
              <a:rPr lang="en-US" altLang="ko-KR" sz="900"/>
              <a:t>, </a:t>
            </a:r>
            <a:r>
              <a:rPr lang="ko-KR" altLang="en-US" sz="900"/>
              <a:t>온라인몰카테고리그룹</a:t>
            </a:r>
            <a:r>
              <a:rPr lang="en-US" altLang="ko-KR" sz="900"/>
              <a:t>(</a:t>
            </a:r>
            <a:r>
              <a:rPr lang="ko-KR" altLang="en-US" sz="900"/>
              <a:t>코드</a:t>
            </a:r>
            <a:r>
              <a:rPr lang="en-US" altLang="ko-KR" sz="900"/>
              <a:t>)</a:t>
            </a:r>
          </a:p>
          <a:p>
            <a:r>
              <a:rPr lang="en-US" altLang="ko-KR" sz="900"/>
              <a:t>                </a:t>
            </a:r>
            <a:r>
              <a:rPr lang="ko-KR" altLang="en-US" sz="900"/>
              <a:t>매장 유형이 스마트 오더인 경우</a:t>
            </a:r>
            <a:r>
              <a:rPr lang="en-US" altLang="ko-KR" sz="900"/>
              <a:t>, </a:t>
            </a:r>
            <a:r>
              <a:rPr lang="ko-KR" altLang="en-US" sz="900"/>
              <a:t>스마트오더카테고리그룹</a:t>
            </a:r>
            <a:r>
              <a:rPr lang="en-US" altLang="ko-KR" sz="900"/>
              <a:t>(</a:t>
            </a:r>
            <a:r>
              <a:rPr lang="ko-KR" altLang="en-US" sz="900"/>
              <a:t>코드</a:t>
            </a:r>
            <a:r>
              <a:rPr lang="en-US" altLang="ko-KR" sz="900"/>
              <a:t>)</a:t>
            </a:r>
          </a:p>
          <a:p>
            <a:r>
              <a:rPr lang="en-US" altLang="ko-KR" sz="900"/>
              <a:t>                </a:t>
            </a:r>
            <a:r>
              <a:rPr lang="ko-KR" altLang="en-US" sz="900"/>
              <a:t>를 표시</a:t>
            </a:r>
            <a:endParaRPr lang="en-US" altLang="ko-KR" sz="900"/>
          </a:p>
          <a:p>
            <a:r>
              <a:rPr lang="en-US" altLang="ko-KR" sz="900"/>
              <a:t>- </a:t>
            </a:r>
            <a:r>
              <a:rPr lang="ko-KR" altLang="en-US" sz="900"/>
              <a:t>사용처명 </a:t>
            </a:r>
            <a:r>
              <a:rPr lang="en-US" altLang="ko-KR" sz="900"/>
              <a:t>: </a:t>
            </a:r>
            <a:r>
              <a:rPr lang="ko-KR" altLang="en-US" sz="900"/>
              <a:t>브랜드그룹</a:t>
            </a:r>
            <a:r>
              <a:rPr lang="en-US" altLang="ko-KR" sz="900"/>
              <a:t>(</a:t>
            </a:r>
            <a:r>
              <a:rPr lang="ko-KR" altLang="en-US" sz="900"/>
              <a:t>코드</a:t>
            </a:r>
            <a:r>
              <a:rPr lang="en-US" altLang="ko-KR" sz="900"/>
              <a:t>/</a:t>
            </a:r>
            <a:r>
              <a:rPr lang="ko-KR" altLang="en-US" sz="900"/>
              <a:t>작성 예정</a:t>
            </a:r>
            <a:r>
              <a:rPr lang="en-US" altLang="ko-KR" sz="900"/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62697135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사각형: 둥근 모서리 3">
            <a:extLst>
              <a:ext uri="{FF2B5EF4-FFF2-40B4-BE49-F238E27FC236}">
                <a16:creationId xmlns:a16="http://schemas.microsoft.com/office/drawing/2014/main" id="{FA8A0332-7990-7ABB-CDF4-E84EC687D1AB}"/>
              </a:ext>
            </a:extLst>
          </p:cNvPr>
          <p:cNvSpPr/>
          <p:nvPr/>
        </p:nvSpPr>
        <p:spPr>
          <a:xfrm>
            <a:off x="-101600" y="289931"/>
            <a:ext cx="8258628" cy="523220"/>
          </a:xfrm>
          <a:prstGeom prst="roundRect">
            <a:avLst/>
          </a:pr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accent6">
                  <a:lumMod val="50000"/>
                </a:schemeClr>
              </a:solidFill>
            </a:endParaRPr>
          </a:p>
        </p:txBody>
      </p:sp>
      <p:sp>
        <p:nvSpPr>
          <p:cNvPr id="5" name="사각형: 둥근 모서리 4">
            <a:extLst>
              <a:ext uri="{FF2B5EF4-FFF2-40B4-BE49-F238E27FC236}">
                <a16:creationId xmlns:a16="http://schemas.microsoft.com/office/drawing/2014/main" id="{A148757F-F0B4-7A28-9D28-20AFE57EE3DE}"/>
              </a:ext>
            </a:extLst>
          </p:cNvPr>
          <p:cNvSpPr/>
          <p:nvPr/>
        </p:nvSpPr>
        <p:spPr>
          <a:xfrm>
            <a:off x="8316686" y="289931"/>
            <a:ext cx="3966029" cy="523219"/>
          </a:xfrm>
          <a:prstGeom prst="roundRect">
            <a:avLst/>
          </a:prstGeom>
          <a:solidFill>
            <a:srgbClr val="D9D9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9AA00AE-7983-6616-6853-2D248641A81E}"/>
              </a:ext>
            </a:extLst>
          </p:cNvPr>
          <p:cNvSpPr txBox="1"/>
          <p:nvPr/>
        </p:nvSpPr>
        <p:spPr>
          <a:xfrm>
            <a:off x="199571" y="346802"/>
            <a:ext cx="365760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2000" b="1">
                <a:solidFill>
                  <a:schemeClr val="bg1"/>
                </a:solidFill>
                <a:latin typeface="+mj-ea"/>
                <a:ea typeface="+mj-ea"/>
              </a:rPr>
              <a:t>History</a:t>
            </a:r>
            <a:endParaRPr lang="ko-KR" altLang="en-US" sz="2000"/>
          </a:p>
        </p:txBody>
      </p:sp>
      <p:graphicFrame>
        <p:nvGraphicFramePr>
          <p:cNvPr id="7" name="Group 181">
            <a:extLst>
              <a:ext uri="{FF2B5EF4-FFF2-40B4-BE49-F238E27FC236}">
                <a16:creationId xmlns:a16="http://schemas.microsoft.com/office/drawing/2014/main" id="{9213DDF7-790C-5151-733D-C6167DE0370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88737164"/>
              </p:ext>
            </p:extLst>
          </p:nvPr>
        </p:nvGraphicFramePr>
        <p:xfrm>
          <a:off x="506526" y="1205283"/>
          <a:ext cx="11178948" cy="3857425"/>
        </p:xfrm>
        <a:graphic>
          <a:graphicData uri="http://schemas.openxmlformats.org/drawingml/2006/table">
            <a:tbl>
              <a:tblPr/>
              <a:tblGrid>
                <a:gridCol w="14206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4847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0385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0601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61921">
                <a:tc gridSpan="4"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변   경   관   리</a:t>
                      </a:r>
                    </a:p>
                  </a:txBody>
                  <a:tcPr marL="90535" marR="90535" marT="33842" marB="33842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2353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작업일자</a:t>
                      </a:r>
                    </a:p>
                  </a:txBody>
                  <a:tcPr marL="78753" marR="78753" marT="33842" marB="33842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내     역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버전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작성자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2023.04.18.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 - 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엑셀 일괄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업로드 기능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철도역 관리 메뉴 등 추가</a:t>
                      </a: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v1.53</a:t>
                      </a:r>
                      <a:endParaRPr kumimoji="1" 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  <a:endParaRPr kumimoji="1" 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2023.04.24.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 - 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일부 수정</a:t>
                      </a: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v1.54</a:t>
                      </a:r>
                      <a:endParaRPr kumimoji="1" 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2023.04.25.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 - 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일부 수정</a:t>
                      </a: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V1.55</a:t>
                      </a:r>
                      <a:endParaRPr kumimoji="1" 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1773853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2023.04.26.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 - 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적립금 발급 페이지 추가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임시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현재 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read only)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v1.56</a:t>
                      </a:r>
                      <a:endParaRPr kumimoji="1" 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2023.04.27.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 - 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일부 수정</a:t>
                      </a: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v1.57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2023.04.28.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 - 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구독 관리 페이지 위치 수정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v1.58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Char char="-"/>
                        <a:tabLst/>
                      </a:pP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99334560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12539439"/>
                  </a:ext>
                </a:extLst>
              </a:tr>
            </a:tbl>
          </a:graphicData>
        </a:graphic>
      </p:graphicFrame>
      <p:sp>
        <p:nvSpPr>
          <p:cNvPr id="8" name="직사각형 7">
            <a:extLst>
              <a:ext uri="{FF2B5EF4-FFF2-40B4-BE49-F238E27FC236}">
                <a16:creationId xmlns:a16="http://schemas.microsoft.com/office/drawing/2014/main" id="{710BC5CA-E775-2669-ECC7-BB0E8FABC34B}"/>
              </a:ext>
            </a:extLst>
          </p:cNvPr>
          <p:cNvSpPr/>
          <p:nvPr/>
        </p:nvSpPr>
        <p:spPr>
          <a:xfrm>
            <a:off x="0" y="5650162"/>
            <a:ext cx="12192000" cy="1207838"/>
          </a:xfrm>
          <a:prstGeom prst="rect">
            <a:avLst/>
          </a:prstGeom>
          <a:solidFill>
            <a:srgbClr val="D9D9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FE7DE096-CA01-41E2-35D6-EBC251660322}"/>
              </a:ext>
            </a:extLst>
          </p:cNvPr>
          <p:cNvSpPr/>
          <p:nvPr/>
        </p:nvSpPr>
        <p:spPr>
          <a:xfrm>
            <a:off x="790121" y="5597317"/>
            <a:ext cx="1127919" cy="383173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4FDB752-2049-1FCD-1411-BA43E8DD1CB3}"/>
              </a:ext>
            </a:extLst>
          </p:cNvPr>
          <p:cNvSpPr txBox="1"/>
          <p:nvPr/>
        </p:nvSpPr>
        <p:spPr>
          <a:xfrm>
            <a:off x="790122" y="5650162"/>
            <a:ext cx="1127918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ko-KR" altLang="en-US" sz="1400" b="1">
                <a:solidFill>
                  <a:schemeClr val="tx1">
                    <a:lumMod val="75000"/>
                    <a:lumOff val="25000"/>
                  </a:schemeClr>
                </a:solidFill>
              </a:rPr>
              <a:t>작성 방법</a:t>
            </a:r>
            <a:endParaRPr lang="ko-KR" altLang="en-US" sz="1600" b="1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3CE4523-3DB8-2DE2-92EE-219D7368D559}"/>
              </a:ext>
            </a:extLst>
          </p:cNvPr>
          <p:cNvSpPr txBox="1"/>
          <p:nvPr/>
        </p:nvSpPr>
        <p:spPr>
          <a:xfrm>
            <a:off x="539295" y="6075308"/>
            <a:ext cx="11487378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문서 버전 </a:t>
            </a: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: 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최초 버전은 </a:t>
            </a: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1.0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으로 시작하되</a:t>
            </a: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, 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변경 사항이 오류 수정 등 미비할</a:t>
            </a: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경우</a:t>
            </a: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소수점 자리</a:t>
            </a: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, 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내용 추가 등 중대한 변경이 발생한 경우는 정수</a:t>
            </a: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자리의 버전 번호 증가로 구분</a:t>
            </a:r>
          </a:p>
        </p:txBody>
      </p:sp>
      <p:sp>
        <p:nvSpPr>
          <p:cNvPr id="12" name="슬라이드 번호 개체 틀 2">
            <a:extLst>
              <a:ext uri="{FF2B5EF4-FFF2-40B4-BE49-F238E27FC236}">
                <a16:creationId xmlns:a16="http://schemas.microsoft.com/office/drawing/2014/main" id="{BD05D8BC-24A2-44D2-2EDA-21B36E7E8F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420225" y="6496931"/>
            <a:ext cx="2743200" cy="365125"/>
          </a:xfrm>
        </p:spPr>
        <p:txBody>
          <a:bodyPr/>
          <a:lstStyle/>
          <a:p>
            <a:fld id="{570C7F58-70B2-401F-A845-12B5C0580F1B}" type="slidenum">
              <a:rPr lang="ko-KR" altLang="en-US" smtClean="0"/>
              <a:pPr/>
              <a:t>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634469339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72085634"/>
              </p:ext>
            </p:extLst>
          </p:nvPr>
        </p:nvGraphicFramePr>
        <p:xfrm>
          <a:off x="7794170" y="725881"/>
          <a:ext cx="4397830" cy="31699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 매출액 순위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 기간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7515432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유형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온라인몰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스마트 오더 중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641783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사용처 이름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8688275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카테고리 선택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5284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 범위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또는 직접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4732116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기준에 맞는 주문 순위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4801046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매출액 순위 개수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5950870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내용 표시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7688076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정렬 기준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094714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매출액 순위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8707493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5160579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7160760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매출액 순위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구매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AD-03-0007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8F6DF1B3-04B0-1335-6151-26B25F53C7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30</a:t>
            </a:fld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118C318-FB85-744F-C404-501454B5CC39}"/>
              </a:ext>
            </a:extLst>
          </p:cNvPr>
          <p:cNvSpPr txBox="1"/>
          <p:nvPr/>
        </p:nvSpPr>
        <p:spPr>
          <a:xfrm>
            <a:off x="302293" y="692380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포인트</a:t>
            </a:r>
            <a:r>
              <a:rPr lang="en-US" altLang="ko-KR" sz="900"/>
              <a:t>/</a:t>
            </a:r>
            <a:r>
              <a:rPr lang="ko-KR" altLang="en-US" sz="900"/>
              <a:t>구매 관리  </a:t>
            </a:r>
            <a:r>
              <a:rPr lang="en-US" altLang="ko-KR" sz="900"/>
              <a:t>&gt; </a:t>
            </a:r>
            <a:r>
              <a:rPr lang="ko-KR" altLang="en-US" sz="900"/>
              <a:t>매출액 순위</a:t>
            </a:r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01820D4C-5447-5B73-1792-7DC89DCA1FD0}"/>
              </a:ext>
            </a:extLst>
          </p:cNvPr>
          <p:cNvSpPr/>
          <p:nvPr/>
        </p:nvSpPr>
        <p:spPr>
          <a:xfrm>
            <a:off x="5676787" y="248535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8" name="직선 연결선 7">
            <a:extLst>
              <a:ext uri="{FF2B5EF4-FFF2-40B4-BE49-F238E27FC236}">
                <a16:creationId xmlns:a16="http://schemas.microsoft.com/office/drawing/2014/main" id="{49A3330F-7BCA-00A6-B5A6-B3889CC45A6C}"/>
              </a:ext>
            </a:extLst>
          </p:cNvPr>
          <p:cNvCxnSpPr/>
          <p:nvPr/>
        </p:nvCxnSpPr>
        <p:spPr>
          <a:xfrm>
            <a:off x="257174" y="1047750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9" name="직선 연결선 8">
            <a:extLst>
              <a:ext uri="{FF2B5EF4-FFF2-40B4-BE49-F238E27FC236}">
                <a16:creationId xmlns:a16="http://schemas.microsoft.com/office/drawing/2014/main" id="{23F13D7A-56DD-E16B-64EE-B256C2CD8915}"/>
              </a:ext>
            </a:extLst>
          </p:cNvPr>
          <p:cNvCxnSpPr/>
          <p:nvPr/>
        </p:nvCxnSpPr>
        <p:spPr>
          <a:xfrm>
            <a:off x="357626" y="2950326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A87BA705-AE56-A8FC-CC94-11BDE7FDD680}"/>
              </a:ext>
            </a:extLst>
          </p:cNvPr>
          <p:cNvSpPr txBox="1"/>
          <p:nvPr/>
        </p:nvSpPr>
        <p:spPr>
          <a:xfrm>
            <a:off x="298106" y="1239889"/>
            <a:ext cx="1895475" cy="1519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기간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매장</a:t>
            </a:r>
            <a:r>
              <a:rPr lang="en-US" altLang="ko-KR" sz="900"/>
              <a:t> </a:t>
            </a:r>
            <a:r>
              <a:rPr lang="ko-KR" altLang="en-US" sz="900"/>
              <a:t>분류</a:t>
            </a:r>
            <a:r>
              <a:rPr lang="en-US" altLang="ko-KR" sz="900"/>
              <a:t>	</a:t>
            </a:r>
            <a:r>
              <a:rPr lang="ko-KR" altLang="en-US" sz="900"/>
              <a:t>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표시 범위</a:t>
            </a:r>
            <a:endParaRPr lang="en-US" altLang="ko-KR" sz="900"/>
          </a:p>
        </p:txBody>
      </p: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18DA62AF-0D58-1F68-6328-1C449421397C}"/>
              </a:ext>
            </a:extLst>
          </p:cNvPr>
          <p:cNvSpPr/>
          <p:nvPr/>
        </p:nvSpPr>
        <p:spPr>
          <a:xfrm>
            <a:off x="1076325" y="127519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3" name="그림 12" descr="렌치, 도구이(가) 표시된 사진&#10;&#10;자동 생성된 설명">
            <a:extLst>
              <a:ext uri="{FF2B5EF4-FFF2-40B4-BE49-F238E27FC236}">
                <a16:creationId xmlns:a16="http://schemas.microsoft.com/office/drawing/2014/main" id="{73BB2DDB-7061-12C2-0064-87BC19932898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49263" y="1307117"/>
            <a:ext cx="195806" cy="193744"/>
          </a:xfrm>
          <a:prstGeom prst="rect">
            <a:avLst/>
          </a:prstGeom>
        </p:spPr>
      </p:pic>
      <p:sp>
        <p:nvSpPr>
          <p:cNvPr id="14" name="사각형: 둥근 모서리 13">
            <a:extLst>
              <a:ext uri="{FF2B5EF4-FFF2-40B4-BE49-F238E27FC236}">
                <a16:creationId xmlns:a16="http://schemas.microsoft.com/office/drawing/2014/main" id="{509E6822-1C62-0B86-5028-4622F7F3C7BD}"/>
              </a:ext>
            </a:extLst>
          </p:cNvPr>
          <p:cNvSpPr/>
          <p:nvPr/>
        </p:nvSpPr>
        <p:spPr>
          <a:xfrm>
            <a:off x="2302507" y="127089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5" name="그림 14" descr="렌치, 도구이(가) 표시된 사진&#10;&#10;자동 생성된 설명">
            <a:extLst>
              <a:ext uri="{FF2B5EF4-FFF2-40B4-BE49-F238E27FC236}">
                <a16:creationId xmlns:a16="http://schemas.microsoft.com/office/drawing/2014/main" id="{4CCB9929-774F-E44A-5E57-1E572754CA5E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75445" y="1302813"/>
            <a:ext cx="195806" cy="193744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CC58DCEE-CCC8-A242-FD49-B9F8FBB64BCE}"/>
              </a:ext>
            </a:extLst>
          </p:cNvPr>
          <p:cNvSpPr txBox="1"/>
          <p:nvPr/>
        </p:nvSpPr>
        <p:spPr>
          <a:xfrm>
            <a:off x="2071239" y="1274450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grpSp>
        <p:nvGrpSpPr>
          <p:cNvPr id="17" name="그룹 16">
            <a:extLst>
              <a:ext uri="{FF2B5EF4-FFF2-40B4-BE49-F238E27FC236}">
                <a16:creationId xmlns:a16="http://schemas.microsoft.com/office/drawing/2014/main" id="{87378AC9-F621-1921-1524-0D1069DB30EE}"/>
              </a:ext>
            </a:extLst>
          </p:cNvPr>
          <p:cNvGrpSpPr/>
          <p:nvPr/>
        </p:nvGrpSpPr>
        <p:grpSpPr>
          <a:xfrm rot="5400000">
            <a:off x="3334461" y="126662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8" name="이등변 삼각형 17">
              <a:extLst>
                <a:ext uri="{FF2B5EF4-FFF2-40B4-BE49-F238E27FC236}">
                  <a16:creationId xmlns:a16="http://schemas.microsoft.com/office/drawing/2014/main" id="{F349C48B-07FA-BAA2-B09F-2347039C2D3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9" name="Oval 593">
              <a:extLst>
                <a:ext uri="{FF2B5EF4-FFF2-40B4-BE49-F238E27FC236}">
                  <a16:creationId xmlns:a16="http://schemas.microsoft.com/office/drawing/2014/main" id="{F14CD955-DB3B-7C02-67D0-D882919C15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20" name="그룹 19">
            <a:extLst>
              <a:ext uri="{FF2B5EF4-FFF2-40B4-BE49-F238E27FC236}">
                <a16:creationId xmlns:a16="http://schemas.microsoft.com/office/drawing/2014/main" id="{BD878D25-777B-C63F-69CD-4774F88F15DE}"/>
              </a:ext>
            </a:extLst>
          </p:cNvPr>
          <p:cNvGrpSpPr/>
          <p:nvPr/>
        </p:nvGrpSpPr>
        <p:grpSpPr>
          <a:xfrm rot="5400000">
            <a:off x="2192489" y="69263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1" name="이등변 삼각형 20">
              <a:extLst>
                <a:ext uri="{FF2B5EF4-FFF2-40B4-BE49-F238E27FC236}">
                  <a16:creationId xmlns:a16="http://schemas.microsoft.com/office/drawing/2014/main" id="{6C72B717-92DF-FF2F-B098-275588FCFA7A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2" name="Oval 593">
              <a:extLst>
                <a:ext uri="{FF2B5EF4-FFF2-40B4-BE49-F238E27FC236}">
                  <a16:creationId xmlns:a16="http://schemas.microsoft.com/office/drawing/2014/main" id="{A5DF9FD6-E46D-4DB8-7D9B-1FD74629A7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23" name="그룹 22">
            <a:extLst>
              <a:ext uri="{FF2B5EF4-FFF2-40B4-BE49-F238E27FC236}">
                <a16:creationId xmlns:a16="http://schemas.microsoft.com/office/drawing/2014/main" id="{3579946D-1B4A-FB7C-461F-60963950EE94}"/>
              </a:ext>
            </a:extLst>
          </p:cNvPr>
          <p:cNvGrpSpPr/>
          <p:nvPr/>
        </p:nvGrpSpPr>
        <p:grpSpPr>
          <a:xfrm>
            <a:off x="5676786" y="2259236"/>
            <a:ext cx="244417" cy="258694"/>
            <a:chOff x="1098607" y="3056422"/>
            <a:chExt cx="244417" cy="258694"/>
          </a:xfrm>
        </p:grpSpPr>
        <p:sp>
          <p:nvSpPr>
            <p:cNvPr id="24" name="이등변 삼각형 23">
              <a:extLst>
                <a:ext uri="{FF2B5EF4-FFF2-40B4-BE49-F238E27FC236}">
                  <a16:creationId xmlns:a16="http://schemas.microsoft.com/office/drawing/2014/main" id="{4D6243D5-841B-DCBE-A447-4488F67AB64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5" name="그룹 24">
              <a:extLst>
                <a:ext uri="{FF2B5EF4-FFF2-40B4-BE49-F238E27FC236}">
                  <a16:creationId xmlns:a16="http://schemas.microsoft.com/office/drawing/2014/main" id="{77A75B25-4B35-9682-D188-CE4430E17CA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6" name="Oval 593">
                <a:extLst>
                  <a:ext uri="{FF2B5EF4-FFF2-40B4-BE49-F238E27FC236}">
                    <a16:creationId xmlns:a16="http://schemas.microsoft.com/office/drawing/2014/main" id="{586493E6-839B-EC3C-9A87-4E1EE4EF83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7" name="TextBox 14">
                <a:extLst>
                  <a:ext uri="{FF2B5EF4-FFF2-40B4-BE49-F238E27FC236}">
                    <a16:creationId xmlns:a16="http://schemas.microsoft.com/office/drawing/2014/main" id="{98D1C22F-0C6A-EB51-522B-110A36EB5E4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30" name="그룹 29">
            <a:extLst>
              <a:ext uri="{FF2B5EF4-FFF2-40B4-BE49-F238E27FC236}">
                <a16:creationId xmlns:a16="http://schemas.microsoft.com/office/drawing/2014/main" id="{FE8BFFE2-6E1A-38F3-DDE7-D5CB5919288F}"/>
              </a:ext>
            </a:extLst>
          </p:cNvPr>
          <p:cNvGrpSpPr/>
          <p:nvPr/>
        </p:nvGrpSpPr>
        <p:grpSpPr>
          <a:xfrm rot="5400000">
            <a:off x="4812256" y="81809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1" name="이등변 삼각형 30">
              <a:extLst>
                <a:ext uri="{FF2B5EF4-FFF2-40B4-BE49-F238E27FC236}">
                  <a16:creationId xmlns:a16="http://schemas.microsoft.com/office/drawing/2014/main" id="{C084C639-6125-2D52-7836-BAC7A8BCB0E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2" name="Oval 593">
              <a:extLst>
                <a:ext uri="{FF2B5EF4-FFF2-40B4-BE49-F238E27FC236}">
                  <a16:creationId xmlns:a16="http://schemas.microsoft.com/office/drawing/2014/main" id="{51CC743A-48D5-5BB5-FADE-6BCC7F1177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3-1</a:t>
              </a:r>
            </a:p>
          </p:txBody>
        </p:sp>
      </p:grpSp>
      <p:sp>
        <p:nvSpPr>
          <p:cNvPr id="33" name="사각형: 둥근 모서리 32">
            <a:extLst>
              <a:ext uri="{FF2B5EF4-FFF2-40B4-BE49-F238E27FC236}">
                <a16:creationId xmlns:a16="http://schemas.microsoft.com/office/drawing/2014/main" id="{4F8140CE-EF23-5673-8806-67835984A158}"/>
              </a:ext>
            </a:extLst>
          </p:cNvPr>
          <p:cNvSpPr/>
          <p:nvPr/>
        </p:nvSpPr>
        <p:spPr>
          <a:xfrm>
            <a:off x="3765600" y="840873"/>
            <a:ext cx="1000125" cy="471208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온라인몰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스마트 오더</a:t>
            </a:r>
          </a:p>
        </p:txBody>
      </p:sp>
      <p:graphicFrame>
        <p:nvGraphicFramePr>
          <p:cNvPr id="34" name="표 15">
            <a:extLst>
              <a:ext uri="{FF2B5EF4-FFF2-40B4-BE49-F238E27FC236}">
                <a16:creationId xmlns:a16="http://schemas.microsoft.com/office/drawing/2014/main" id="{9E452860-0228-C209-720E-F941C51DCEC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2438806"/>
              </p:ext>
            </p:extLst>
          </p:nvPr>
        </p:nvGraphicFramePr>
        <p:xfrm>
          <a:off x="433829" y="3491805"/>
          <a:ext cx="4270168" cy="1976471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468187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846324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907881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1184009">
                  <a:extLst>
                    <a:ext uri="{9D8B030D-6E8A-4147-A177-3AD203B41FA5}">
                      <a16:colId xmlns:a16="http://schemas.microsoft.com/office/drawing/2014/main" val="3878644238"/>
                    </a:ext>
                  </a:extLst>
                </a:gridCol>
                <a:gridCol w="863767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순위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 유형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카테고리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사용처명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매출액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온라인몰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17,000,000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온라인몰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명품마루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11,000,000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스마트 오더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4,500,000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…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</a:tbl>
          </a:graphicData>
        </a:graphic>
      </p:graphicFrame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851CEF47-E6B7-68FF-1C01-8FCB6BCC51FC}"/>
              </a:ext>
            </a:extLst>
          </p:cNvPr>
          <p:cNvSpPr/>
          <p:nvPr/>
        </p:nvSpPr>
        <p:spPr>
          <a:xfrm>
            <a:off x="5632096" y="3054148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36" name="그래픽 35" descr="다운로드 윤곽선">
            <a:extLst>
              <a:ext uri="{FF2B5EF4-FFF2-40B4-BE49-F238E27FC236}">
                <a16:creationId xmlns:a16="http://schemas.microsoft.com/office/drawing/2014/main" id="{98D34C4C-0071-686E-4CF5-134A9437AE63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5667588" y="3067111"/>
            <a:ext cx="204905" cy="204905"/>
          </a:xfrm>
          <a:prstGeom prst="rect">
            <a:avLst/>
          </a:prstGeom>
        </p:spPr>
      </p:pic>
      <p:pic>
        <p:nvPicPr>
          <p:cNvPr id="37" name="그림 36">
            <a:extLst>
              <a:ext uri="{FF2B5EF4-FFF2-40B4-BE49-F238E27FC236}">
                <a16:creationId xmlns:a16="http://schemas.microsoft.com/office/drawing/2014/main" id="{50A1B04D-630A-3E53-82B5-75ABAF7AFF0C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r="17191" b="-636"/>
          <a:stretch/>
        </p:blipFill>
        <p:spPr>
          <a:xfrm>
            <a:off x="946719" y="5693982"/>
            <a:ext cx="3169061" cy="316369"/>
          </a:xfrm>
          <a:prstGeom prst="rect">
            <a:avLst/>
          </a:prstGeom>
        </p:spPr>
      </p:pic>
      <p:sp>
        <p:nvSpPr>
          <p:cNvPr id="38" name="TextBox 37">
            <a:extLst>
              <a:ext uri="{FF2B5EF4-FFF2-40B4-BE49-F238E27FC236}">
                <a16:creationId xmlns:a16="http://schemas.microsoft.com/office/drawing/2014/main" id="{5178767F-E422-E390-B84C-94045DBBAFC7}"/>
              </a:ext>
            </a:extLst>
          </p:cNvPr>
          <p:cNvSpPr txBox="1"/>
          <p:nvPr/>
        </p:nvSpPr>
        <p:spPr>
          <a:xfrm>
            <a:off x="352869" y="3232925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100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39" name="그룹 38">
            <a:extLst>
              <a:ext uri="{FF2B5EF4-FFF2-40B4-BE49-F238E27FC236}">
                <a16:creationId xmlns:a16="http://schemas.microsoft.com/office/drawing/2014/main" id="{83A120B7-2ECE-E03B-FD27-D8A1D1202928}"/>
              </a:ext>
            </a:extLst>
          </p:cNvPr>
          <p:cNvGrpSpPr/>
          <p:nvPr/>
        </p:nvGrpSpPr>
        <p:grpSpPr>
          <a:xfrm>
            <a:off x="5371346" y="3066692"/>
            <a:ext cx="278496" cy="200053"/>
            <a:chOff x="1014019" y="2643309"/>
            <a:chExt cx="278496" cy="200053"/>
          </a:xfrm>
        </p:grpSpPr>
        <p:sp>
          <p:nvSpPr>
            <p:cNvPr id="40" name="이등변 삼각형 39">
              <a:extLst>
                <a:ext uri="{FF2B5EF4-FFF2-40B4-BE49-F238E27FC236}">
                  <a16:creationId xmlns:a16="http://schemas.microsoft.com/office/drawing/2014/main" id="{C83DB196-18D0-10C5-3E8F-8696BF067E85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1" name="그룹 40">
              <a:extLst>
                <a:ext uri="{FF2B5EF4-FFF2-40B4-BE49-F238E27FC236}">
                  <a16:creationId xmlns:a16="http://schemas.microsoft.com/office/drawing/2014/main" id="{868BEF8D-3D22-7C72-F107-6B364632DB42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42" name="Oval 593">
                <a:extLst>
                  <a:ext uri="{FF2B5EF4-FFF2-40B4-BE49-F238E27FC236}">
                    <a16:creationId xmlns:a16="http://schemas.microsoft.com/office/drawing/2014/main" id="{2B8350A0-B085-B1F4-31F7-42333FC3CF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3" name="TextBox 14">
                <a:extLst>
                  <a:ext uri="{FF2B5EF4-FFF2-40B4-BE49-F238E27FC236}">
                    <a16:creationId xmlns:a16="http://schemas.microsoft.com/office/drawing/2014/main" id="{54AAB4A0-3CA0-A852-A35F-9DCB7D4D9064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4" name="그룹 43">
            <a:extLst>
              <a:ext uri="{FF2B5EF4-FFF2-40B4-BE49-F238E27FC236}">
                <a16:creationId xmlns:a16="http://schemas.microsoft.com/office/drawing/2014/main" id="{9A4FD84D-2127-6029-E47A-C95C58313034}"/>
              </a:ext>
            </a:extLst>
          </p:cNvPr>
          <p:cNvGrpSpPr/>
          <p:nvPr/>
        </p:nvGrpSpPr>
        <p:grpSpPr>
          <a:xfrm>
            <a:off x="2323416" y="3272640"/>
            <a:ext cx="244417" cy="258694"/>
            <a:chOff x="1098607" y="3056422"/>
            <a:chExt cx="244417" cy="258694"/>
          </a:xfrm>
        </p:grpSpPr>
        <p:sp>
          <p:nvSpPr>
            <p:cNvPr id="45" name="이등변 삼각형 44">
              <a:extLst>
                <a:ext uri="{FF2B5EF4-FFF2-40B4-BE49-F238E27FC236}">
                  <a16:creationId xmlns:a16="http://schemas.microsoft.com/office/drawing/2014/main" id="{7D2B5E0E-2A11-EB66-9E03-95367042EA59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6" name="그룹 45">
              <a:extLst>
                <a:ext uri="{FF2B5EF4-FFF2-40B4-BE49-F238E27FC236}">
                  <a16:creationId xmlns:a16="http://schemas.microsoft.com/office/drawing/2014/main" id="{DB716F99-4C77-04C2-F006-21EDA3BECBE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7" name="Oval 593">
                <a:extLst>
                  <a:ext uri="{FF2B5EF4-FFF2-40B4-BE49-F238E27FC236}">
                    <a16:creationId xmlns:a16="http://schemas.microsoft.com/office/drawing/2014/main" id="{E8E3E14A-5971-9E46-0484-C920895DE6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8" name="TextBox 14">
                <a:extLst>
                  <a:ext uri="{FF2B5EF4-FFF2-40B4-BE49-F238E27FC236}">
                    <a16:creationId xmlns:a16="http://schemas.microsoft.com/office/drawing/2014/main" id="{ED0A2F74-DE76-93B4-FA3C-E5CE996EE37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9" name="그룹 48">
            <a:extLst>
              <a:ext uri="{FF2B5EF4-FFF2-40B4-BE49-F238E27FC236}">
                <a16:creationId xmlns:a16="http://schemas.microsoft.com/office/drawing/2014/main" id="{29D49657-11C2-E3CE-CAA2-97D91F6D0224}"/>
              </a:ext>
            </a:extLst>
          </p:cNvPr>
          <p:cNvGrpSpPr/>
          <p:nvPr/>
        </p:nvGrpSpPr>
        <p:grpSpPr>
          <a:xfrm>
            <a:off x="774622" y="5737096"/>
            <a:ext cx="278496" cy="200053"/>
            <a:chOff x="1014019" y="2643309"/>
            <a:chExt cx="278496" cy="200053"/>
          </a:xfrm>
        </p:grpSpPr>
        <p:sp>
          <p:nvSpPr>
            <p:cNvPr id="50" name="이등변 삼각형 49">
              <a:extLst>
                <a:ext uri="{FF2B5EF4-FFF2-40B4-BE49-F238E27FC236}">
                  <a16:creationId xmlns:a16="http://schemas.microsoft.com/office/drawing/2014/main" id="{E62965E2-AA8B-B1BD-39F6-38EB0400E96E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1" name="그룹 50">
              <a:extLst>
                <a:ext uri="{FF2B5EF4-FFF2-40B4-BE49-F238E27FC236}">
                  <a16:creationId xmlns:a16="http://schemas.microsoft.com/office/drawing/2014/main" id="{3318F2E2-1232-EAB0-2D68-6E4E710C10A4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52" name="Oval 593">
                <a:extLst>
                  <a:ext uri="{FF2B5EF4-FFF2-40B4-BE49-F238E27FC236}">
                    <a16:creationId xmlns:a16="http://schemas.microsoft.com/office/drawing/2014/main" id="{6DE7B269-2D49-C163-F5D1-5A7F4D2602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3" name="TextBox 14">
                <a:extLst>
                  <a:ext uri="{FF2B5EF4-FFF2-40B4-BE49-F238E27FC236}">
                    <a16:creationId xmlns:a16="http://schemas.microsoft.com/office/drawing/2014/main" id="{9F3D2401-BE02-DD6E-BC3B-01C38A5D19ED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4" name="그룹 53">
            <a:extLst>
              <a:ext uri="{FF2B5EF4-FFF2-40B4-BE49-F238E27FC236}">
                <a16:creationId xmlns:a16="http://schemas.microsoft.com/office/drawing/2014/main" id="{6AA58372-7BCF-8605-985C-28E385E758E9}"/>
              </a:ext>
            </a:extLst>
          </p:cNvPr>
          <p:cNvGrpSpPr/>
          <p:nvPr/>
        </p:nvGrpSpPr>
        <p:grpSpPr>
          <a:xfrm rot="5400000">
            <a:off x="3209533" y="167691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5" name="이등변 삼각형 54">
              <a:extLst>
                <a:ext uri="{FF2B5EF4-FFF2-40B4-BE49-F238E27FC236}">
                  <a16:creationId xmlns:a16="http://schemas.microsoft.com/office/drawing/2014/main" id="{01912195-FE57-2499-7719-81AE9FE386F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6" name="Oval 593">
              <a:extLst>
                <a:ext uri="{FF2B5EF4-FFF2-40B4-BE49-F238E27FC236}">
                  <a16:creationId xmlns:a16="http://schemas.microsoft.com/office/drawing/2014/main" id="{284B8B83-7F1B-FB61-6193-A62C4F3EB3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3-2</a:t>
              </a:r>
            </a:p>
          </p:txBody>
        </p:sp>
      </p:grpSp>
      <p:grpSp>
        <p:nvGrpSpPr>
          <p:cNvPr id="57" name="그룹 56">
            <a:extLst>
              <a:ext uri="{FF2B5EF4-FFF2-40B4-BE49-F238E27FC236}">
                <a16:creationId xmlns:a16="http://schemas.microsoft.com/office/drawing/2014/main" id="{8ECB1E8E-072D-F006-9BAE-C59CA21F9716}"/>
              </a:ext>
            </a:extLst>
          </p:cNvPr>
          <p:cNvGrpSpPr/>
          <p:nvPr/>
        </p:nvGrpSpPr>
        <p:grpSpPr>
          <a:xfrm>
            <a:off x="993341" y="3032272"/>
            <a:ext cx="244417" cy="258694"/>
            <a:chOff x="1098607" y="3056422"/>
            <a:chExt cx="244417" cy="258694"/>
          </a:xfrm>
        </p:grpSpPr>
        <p:sp>
          <p:nvSpPr>
            <p:cNvPr id="58" name="이등변 삼각형 57">
              <a:extLst>
                <a:ext uri="{FF2B5EF4-FFF2-40B4-BE49-F238E27FC236}">
                  <a16:creationId xmlns:a16="http://schemas.microsoft.com/office/drawing/2014/main" id="{1A84B9B6-1AA5-0784-A10B-66A9954CC5E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9" name="그룹 58">
              <a:extLst>
                <a:ext uri="{FF2B5EF4-FFF2-40B4-BE49-F238E27FC236}">
                  <a16:creationId xmlns:a16="http://schemas.microsoft.com/office/drawing/2014/main" id="{187D82E0-191E-9438-235C-49CA030F059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0" name="Oval 593">
                <a:extLst>
                  <a:ext uri="{FF2B5EF4-FFF2-40B4-BE49-F238E27FC236}">
                    <a16:creationId xmlns:a16="http://schemas.microsoft.com/office/drawing/2014/main" id="{C869A7BF-72A0-CB69-8D0A-7D389069B2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1" name="TextBox 14">
                <a:extLst>
                  <a:ext uri="{FF2B5EF4-FFF2-40B4-BE49-F238E27FC236}">
                    <a16:creationId xmlns:a16="http://schemas.microsoft.com/office/drawing/2014/main" id="{59EA4967-53D4-B571-C140-1820062F8A4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2" name="사각형: 둥근 모서리 61">
            <a:extLst>
              <a:ext uri="{FF2B5EF4-FFF2-40B4-BE49-F238E27FC236}">
                <a16:creationId xmlns:a16="http://schemas.microsoft.com/office/drawing/2014/main" id="{F91F10CE-AC3E-B023-5C3A-72553D31CEBC}"/>
              </a:ext>
            </a:extLst>
          </p:cNvPr>
          <p:cNvSpPr/>
          <p:nvPr/>
        </p:nvSpPr>
        <p:spPr>
          <a:xfrm>
            <a:off x="1076324" y="2507202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3" name="사각형: 둥근 모서리 62">
            <a:extLst>
              <a:ext uri="{FF2B5EF4-FFF2-40B4-BE49-F238E27FC236}">
                <a16:creationId xmlns:a16="http://schemas.microsoft.com/office/drawing/2014/main" id="{4FB852BF-8F95-4A53-0DEA-CB9FB82CFFC4}"/>
              </a:ext>
            </a:extLst>
          </p:cNvPr>
          <p:cNvSpPr/>
          <p:nvPr/>
        </p:nvSpPr>
        <p:spPr>
          <a:xfrm>
            <a:off x="3711832" y="1725030"/>
            <a:ext cx="1000125" cy="956476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전체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10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50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100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직접 입력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64" name="직선 화살표 연결선 63">
            <a:extLst>
              <a:ext uri="{FF2B5EF4-FFF2-40B4-BE49-F238E27FC236}">
                <a16:creationId xmlns:a16="http://schemas.microsoft.com/office/drawing/2014/main" id="{02755AFB-C41C-C662-D5C1-D89692BFF28D}"/>
              </a:ext>
            </a:extLst>
          </p:cNvPr>
          <p:cNvCxnSpPr>
            <a:cxnSpLocks/>
            <a:endCxn id="63" idx="1"/>
          </p:cNvCxnSpPr>
          <p:nvPr/>
        </p:nvCxnSpPr>
        <p:spPr>
          <a:xfrm flipV="1">
            <a:off x="2074408" y="2203268"/>
            <a:ext cx="1637424" cy="38594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65" name="그룹 64">
            <a:extLst>
              <a:ext uri="{FF2B5EF4-FFF2-40B4-BE49-F238E27FC236}">
                <a16:creationId xmlns:a16="http://schemas.microsoft.com/office/drawing/2014/main" id="{A1F494BC-4083-30AB-891B-1307ED822697}"/>
              </a:ext>
            </a:extLst>
          </p:cNvPr>
          <p:cNvGrpSpPr/>
          <p:nvPr/>
        </p:nvGrpSpPr>
        <p:grpSpPr>
          <a:xfrm rot="5400000">
            <a:off x="4740182" y="184705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66" name="이등변 삼각형 65">
              <a:extLst>
                <a:ext uri="{FF2B5EF4-FFF2-40B4-BE49-F238E27FC236}">
                  <a16:creationId xmlns:a16="http://schemas.microsoft.com/office/drawing/2014/main" id="{583881CF-8C81-0102-B55F-83B4118176C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67" name="Oval 593">
              <a:extLst>
                <a:ext uri="{FF2B5EF4-FFF2-40B4-BE49-F238E27FC236}">
                  <a16:creationId xmlns:a16="http://schemas.microsoft.com/office/drawing/2014/main" id="{EF2F492C-3756-038B-87B4-5E7CC6FC0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70" name="그룹 69">
            <a:extLst>
              <a:ext uri="{FF2B5EF4-FFF2-40B4-BE49-F238E27FC236}">
                <a16:creationId xmlns:a16="http://schemas.microsoft.com/office/drawing/2014/main" id="{F6A9D9D2-97F7-DFB8-0F56-AE61E12E6CD5}"/>
              </a:ext>
            </a:extLst>
          </p:cNvPr>
          <p:cNvGrpSpPr/>
          <p:nvPr/>
        </p:nvGrpSpPr>
        <p:grpSpPr>
          <a:xfrm rot="5400000">
            <a:off x="2116486" y="195939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71" name="이등변 삼각형 70">
              <a:extLst>
                <a:ext uri="{FF2B5EF4-FFF2-40B4-BE49-F238E27FC236}">
                  <a16:creationId xmlns:a16="http://schemas.microsoft.com/office/drawing/2014/main" id="{5954BD91-F10B-34DC-16A8-6CC69F13A34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72" name="Oval 593">
              <a:extLst>
                <a:ext uri="{FF2B5EF4-FFF2-40B4-BE49-F238E27FC236}">
                  <a16:creationId xmlns:a16="http://schemas.microsoft.com/office/drawing/2014/main" id="{9F02434B-6A18-D222-D22A-F319CF9A4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3-3</a:t>
              </a:r>
            </a:p>
          </p:txBody>
        </p:sp>
      </p:grpSp>
      <p:sp>
        <p:nvSpPr>
          <p:cNvPr id="73" name="TextBox 72">
            <a:extLst>
              <a:ext uri="{FF2B5EF4-FFF2-40B4-BE49-F238E27FC236}">
                <a16:creationId xmlns:a16="http://schemas.microsoft.com/office/drawing/2014/main" id="{95A20CEA-5228-2A16-7544-EE26F21EC040}"/>
              </a:ext>
            </a:extLst>
          </p:cNvPr>
          <p:cNvSpPr txBox="1"/>
          <p:nvPr/>
        </p:nvSpPr>
        <p:spPr>
          <a:xfrm>
            <a:off x="4061993" y="3232399"/>
            <a:ext cx="74342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높은 순 ▼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74" name="그룹 73">
            <a:extLst>
              <a:ext uri="{FF2B5EF4-FFF2-40B4-BE49-F238E27FC236}">
                <a16:creationId xmlns:a16="http://schemas.microsoft.com/office/drawing/2014/main" id="{5A830031-F6F9-520D-B1EE-7ED09758869A}"/>
              </a:ext>
            </a:extLst>
          </p:cNvPr>
          <p:cNvGrpSpPr/>
          <p:nvPr/>
        </p:nvGrpSpPr>
        <p:grpSpPr>
          <a:xfrm>
            <a:off x="4020182" y="3013824"/>
            <a:ext cx="244417" cy="258694"/>
            <a:chOff x="1098607" y="3056422"/>
            <a:chExt cx="244417" cy="258694"/>
          </a:xfrm>
        </p:grpSpPr>
        <p:sp>
          <p:nvSpPr>
            <p:cNvPr id="75" name="이등변 삼각형 74">
              <a:extLst>
                <a:ext uri="{FF2B5EF4-FFF2-40B4-BE49-F238E27FC236}">
                  <a16:creationId xmlns:a16="http://schemas.microsoft.com/office/drawing/2014/main" id="{12A63FFE-29B3-9386-2A37-4B9A5E6B5E2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6" name="그룹 75">
              <a:extLst>
                <a:ext uri="{FF2B5EF4-FFF2-40B4-BE49-F238E27FC236}">
                  <a16:creationId xmlns:a16="http://schemas.microsoft.com/office/drawing/2014/main" id="{47BA9F81-F58C-6BF6-64A1-53A5E66B7BE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7" name="Oval 593">
                <a:extLst>
                  <a:ext uri="{FF2B5EF4-FFF2-40B4-BE49-F238E27FC236}">
                    <a16:creationId xmlns:a16="http://schemas.microsoft.com/office/drawing/2014/main" id="{984CC76A-CD93-173D-32AB-2F4A8ADEF1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8" name="TextBox 14">
                <a:extLst>
                  <a:ext uri="{FF2B5EF4-FFF2-40B4-BE49-F238E27FC236}">
                    <a16:creationId xmlns:a16="http://schemas.microsoft.com/office/drawing/2014/main" id="{EEB13095-B16E-8AD3-C15A-90984DA3AE3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9" name="사각형: 둥근 모서리 78">
            <a:extLst>
              <a:ext uri="{FF2B5EF4-FFF2-40B4-BE49-F238E27FC236}">
                <a16:creationId xmlns:a16="http://schemas.microsoft.com/office/drawing/2014/main" id="{36A3EF99-BC6E-F960-37B4-503E58C66D3B}"/>
              </a:ext>
            </a:extLst>
          </p:cNvPr>
          <p:cNvSpPr/>
          <p:nvPr/>
        </p:nvSpPr>
        <p:spPr>
          <a:xfrm>
            <a:off x="5187457" y="3420055"/>
            <a:ext cx="687285" cy="433088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높은 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낮은 순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80" name="직선 화살표 연결선 79">
            <a:extLst>
              <a:ext uri="{FF2B5EF4-FFF2-40B4-BE49-F238E27FC236}">
                <a16:creationId xmlns:a16="http://schemas.microsoft.com/office/drawing/2014/main" id="{8B87B34D-6D87-63C7-3D2F-1F0DBFB886C4}"/>
              </a:ext>
            </a:extLst>
          </p:cNvPr>
          <p:cNvCxnSpPr>
            <a:cxnSpLocks/>
            <a:endCxn id="79" idx="1"/>
          </p:cNvCxnSpPr>
          <p:nvPr/>
        </p:nvCxnSpPr>
        <p:spPr>
          <a:xfrm>
            <a:off x="4622885" y="3342071"/>
            <a:ext cx="564572" cy="29452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69" name="사각형: 둥근 모서리 68">
            <a:extLst>
              <a:ext uri="{FF2B5EF4-FFF2-40B4-BE49-F238E27FC236}">
                <a16:creationId xmlns:a16="http://schemas.microsoft.com/office/drawing/2014/main" id="{A66BEAB8-5DB6-27BF-FF32-7EDCEB1CB34D}"/>
              </a:ext>
            </a:extLst>
          </p:cNvPr>
          <p:cNvSpPr/>
          <p:nvPr/>
        </p:nvSpPr>
        <p:spPr>
          <a:xfrm>
            <a:off x="1076325" y="167970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매장 유형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1" name="사각형: 둥근 모서리 80">
            <a:extLst>
              <a:ext uri="{FF2B5EF4-FFF2-40B4-BE49-F238E27FC236}">
                <a16:creationId xmlns:a16="http://schemas.microsoft.com/office/drawing/2014/main" id="{426637EB-884F-3548-3E2B-11B5F4024341}"/>
              </a:ext>
            </a:extLst>
          </p:cNvPr>
          <p:cNvSpPr/>
          <p:nvPr/>
        </p:nvSpPr>
        <p:spPr>
          <a:xfrm>
            <a:off x="2157682" y="167965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직접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2" name="사각형: 둥근 모서리 81">
            <a:extLst>
              <a:ext uri="{FF2B5EF4-FFF2-40B4-BE49-F238E27FC236}">
                <a16:creationId xmlns:a16="http://schemas.microsoft.com/office/drawing/2014/main" id="{D2747876-A648-9EB5-63BE-25B96AE155D8}"/>
              </a:ext>
            </a:extLst>
          </p:cNvPr>
          <p:cNvSpPr/>
          <p:nvPr/>
        </p:nvSpPr>
        <p:spPr>
          <a:xfrm>
            <a:off x="1074283" y="197583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카테고리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cxnSp>
        <p:nvCxnSpPr>
          <p:cNvPr id="29" name="직선 화살표 연결선 28">
            <a:extLst>
              <a:ext uri="{FF2B5EF4-FFF2-40B4-BE49-F238E27FC236}">
                <a16:creationId xmlns:a16="http://schemas.microsoft.com/office/drawing/2014/main" id="{ABDEF08C-4E37-EA94-CE4E-69440233F6CF}"/>
              </a:ext>
            </a:extLst>
          </p:cNvPr>
          <p:cNvCxnSpPr>
            <a:cxnSpLocks/>
          </p:cNvCxnSpPr>
          <p:nvPr/>
        </p:nvCxnSpPr>
        <p:spPr>
          <a:xfrm flipV="1">
            <a:off x="2076450" y="944943"/>
            <a:ext cx="1689150" cy="85017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08686216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05467846"/>
              </p:ext>
            </p:extLst>
          </p:nvPr>
        </p:nvGraphicFramePr>
        <p:xfrm>
          <a:off x="7794170" y="725881"/>
          <a:ext cx="4397830" cy="3474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주문 순위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 기간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7515432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유형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온라인몰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스마트 오더 중 선택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선택해야지 카테고리 선택 가능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641783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사용처 이름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8688275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카테고리 선택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온라인몰인 경우 온라인몰 카테고리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스마트 오더인 경우 스마트 오더 카테고리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5284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 범위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또는 직접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4732116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기준에 맞는 주문 순위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4801046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주문 순위 개수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5950870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내용 표시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7688076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정렬 기준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094714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주문 순위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8707493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5160579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3351061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주문 순위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구매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AD-03-0008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8F6DF1B3-04B0-1335-6151-26B25F53C7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31</a:t>
            </a:fld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118C318-FB85-744F-C404-501454B5CC39}"/>
              </a:ext>
            </a:extLst>
          </p:cNvPr>
          <p:cNvSpPr txBox="1"/>
          <p:nvPr/>
        </p:nvSpPr>
        <p:spPr>
          <a:xfrm>
            <a:off x="302293" y="692380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포인트</a:t>
            </a:r>
            <a:r>
              <a:rPr lang="en-US" altLang="ko-KR" sz="900"/>
              <a:t>/</a:t>
            </a:r>
            <a:r>
              <a:rPr lang="ko-KR" altLang="en-US" sz="900"/>
              <a:t>구매 관리  </a:t>
            </a:r>
            <a:r>
              <a:rPr lang="en-US" altLang="ko-KR" sz="900"/>
              <a:t>&gt; </a:t>
            </a:r>
            <a:r>
              <a:rPr lang="ko-KR" altLang="en-US" sz="900"/>
              <a:t>주문 순위</a:t>
            </a:r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01820D4C-5447-5B73-1792-7DC89DCA1FD0}"/>
              </a:ext>
            </a:extLst>
          </p:cNvPr>
          <p:cNvSpPr/>
          <p:nvPr/>
        </p:nvSpPr>
        <p:spPr>
          <a:xfrm>
            <a:off x="5676787" y="248535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8" name="직선 연결선 7">
            <a:extLst>
              <a:ext uri="{FF2B5EF4-FFF2-40B4-BE49-F238E27FC236}">
                <a16:creationId xmlns:a16="http://schemas.microsoft.com/office/drawing/2014/main" id="{49A3330F-7BCA-00A6-B5A6-B3889CC45A6C}"/>
              </a:ext>
            </a:extLst>
          </p:cNvPr>
          <p:cNvCxnSpPr/>
          <p:nvPr/>
        </p:nvCxnSpPr>
        <p:spPr>
          <a:xfrm>
            <a:off x="257174" y="1047750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9" name="직선 연결선 8">
            <a:extLst>
              <a:ext uri="{FF2B5EF4-FFF2-40B4-BE49-F238E27FC236}">
                <a16:creationId xmlns:a16="http://schemas.microsoft.com/office/drawing/2014/main" id="{23F13D7A-56DD-E16B-64EE-B256C2CD8915}"/>
              </a:ext>
            </a:extLst>
          </p:cNvPr>
          <p:cNvCxnSpPr/>
          <p:nvPr/>
        </p:nvCxnSpPr>
        <p:spPr>
          <a:xfrm>
            <a:off x="357626" y="2950326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A87BA705-AE56-A8FC-CC94-11BDE7FDD680}"/>
              </a:ext>
            </a:extLst>
          </p:cNvPr>
          <p:cNvSpPr txBox="1"/>
          <p:nvPr/>
        </p:nvSpPr>
        <p:spPr>
          <a:xfrm>
            <a:off x="352424" y="1239889"/>
            <a:ext cx="1895475" cy="1519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기간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매장 분류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표시 범위</a:t>
            </a:r>
            <a:endParaRPr lang="en-US" altLang="ko-KR" sz="900"/>
          </a:p>
        </p:txBody>
      </p: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18DA62AF-0D58-1F68-6328-1C449421397C}"/>
              </a:ext>
            </a:extLst>
          </p:cNvPr>
          <p:cNvSpPr/>
          <p:nvPr/>
        </p:nvSpPr>
        <p:spPr>
          <a:xfrm>
            <a:off x="1076325" y="127519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3" name="그림 12" descr="렌치, 도구이(가) 표시된 사진&#10;&#10;자동 생성된 설명">
            <a:extLst>
              <a:ext uri="{FF2B5EF4-FFF2-40B4-BE49-F238E27FC236}">
                <a16:creationId xmlns:a16="http://schemas.microsoft.com/office/drawing/2014/main" id="{73BB2DDB-7061-12C2-0064-87BC19932898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49263" y="1307117"/>
            <a:ext cx="195806" cy="193744"/>
          </a:xfrm>
          <a:prstGeom prst="rect">
            <a:avLst/>
          </a:prstGeom>
        </p:spPr>
      </p:pic>
      <p:sp>
        <p:nvSpPr>
          <p:cNvPr id="14" name="사각형: 둥근 모서리 13">
            <a:extLst>
              <a:ext uri="{FF2B5EF4-FFF2-40B4-BE49-F238E27FC236}">
                <a16:creationId xmlns:a16="http://schemas.microsoft.com/office/drawing/2014/main" id="{509E6822-1C62-0B86-5028-4622F7F3C7BD}"/>
              </a:ext>
            </a:extLst>
          </p:cNvPr>
          <p:cNvSpPr/>
          <p:nvPr/>
        </p:nvSpPr>
        <p:spPr>
          <a:xfrm>
            <a:off x="2302507" y="127089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5" name="그림 14" descr="렌치, 도구이(가) 표시된 사진&#10;&#10;자동 생성된 설명">
            <a:extLst>
              <a:ext uri="{FF2B5EF4-FFF2-40B4-BE49-F238E27FC236}">
                <a16:creationId xmlns:a16="http://schemas.microsoft.com/office/drawing/2014/main" id="{4CCB9929-774F-E44A-5E57-1E572754CA5E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75445" y="1302813"/>
            <a:ext cx="195806" cy="193744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CC58DCEE-CCC8-A242-FD49-B9F8FBB64BCE}"/>
              </a:ext>
            </a:extLst>
          </p:cNvPr>
          <p:cNvSpPr txBox="1"/>
          <p:nvPr/>
        </p:nvSpPr>
        <p:spPr>
          <a:xfrm>
            <a:off x="2071239" y="1274450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grpSp>
        <p:nvGrpSpPr>
          <p:cNvPr id="17" name="그룹 16">
            <a:extLst>
              <a:ext uri="{FF2B5EF4-FFF2-40B4-BE49-F238E27FC236}">
                <a16:creationId xmlns:a16="http://schemas.microsoft.com/office/drawing/2014/main" id="{87378AC9-F621-1921-1524-0D1069DB30EE}"/>
              </a:ext>
            </a:extLst>
          </p:cNvPr>
          <p:cNvGrpSpPr/>
          <p:nvPr/>
        </p:nvGrpSpPr>
        <p:grpSpPr>
          <a:xfrm rot="5400000">
            <a:off x="3334461" y="126662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8" name="이등변 삼각형 17">
              <a:extLst>
                <a:ext uri="{FF2B5EF4-FFF2-40B4-BE49-F238E27FC236}">
                  <a16:creationId xmlns:a16="http://schemas.microsoft.com/office/drawing/2014/main" id="{F349C48B-07FA-BAA2-B09F-2347039C2D3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9" name="Oval 593">
              <a:extLst>
                <a:ext uri="{FF2B5EF4-FFF2-40B4-BE49-F238E27FC236}">
                  <a16:creationId xmlns:a16="http://schemas.microsoft.com/office/drawing/2014/main" id="{F14CD955-DB3B-7C02-67D0-D882919C15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20" name="그룹 19">
            <a:extLst>
              <a:ext uri="{FF2B5EF4-FFF2-40B4-BE49-F238E27FC236}">
                <a16:creationId xmlns:a16="http://schemas.microsoft.com/office/drawing/2014/main" id="{BD878D25-777B-C63F-69CD-4774F88F15DE}"/>
              </a:ext>
            </a:extLst>
          </p:cNvPr>
          <p:cNvGrpSpPr/>
          <p:nvPr/>
        </p:nvGrpSpPr>
        <p:grpSpPr>
          <a:xfrm rot="5400000">
            <a:off x="2058474" y="67544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1" name="이등변 삼각형 20">
              <a:extLst>
                <a:ext uri="{FF2B5EF4-FFF2-40B4-BE49-F238E27FC236}">
                  <a16:creationId xmlns:a16="http://schemas.microsoft.com/office/drawing/2014/main" id="{6C72B717-92DF-FF2F-B098-275588FCFA7A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2" name="Oval 593">
              <a:extLst>
                <a:ext uri="{FF2B5EF4-FFF2-40B4-BE49-F238E27FC236}">
                  <a16:creationId xmlns:a16="http://schemas.microsoft.com/office/drawing/2014/main" id="{A5DF9FD6-E46D-4DB8-7D9B-1FD74629A7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23" name="그룹 22">
            <a:extLst>
              <a:ext uri="{FF2B5EF4-FFF2-40B4-BE49-F238E27FC236}">
                <a16:creationId xmlns:a16="http://schemas.microsoft.com/office/drawing/2014/main" id="{3579946D-1B4A-FB7C-461F-60963950EE94}"/>
              </a:ext>
            </a:extLst>
          </p:cNvPr>
          <p:cNvGrpSpPr/>
          <p:nvPr/>
        </p:nvGrpSpPr>
        <p:grpSpPr>
          <a:xfrm>
            <a:off x="5676786" y="2259236"/>
            <a:ext cx="244417" cy="258694"/>
            <a:chOff x="1098607" y="3056422"/>
            <a:chExt cx="244417" cy="258694"/>
          </a:xfrm>
        </p:grpSpPr>
        <p:sp>
          <p:nvSpPr>
            <p:cNvPr id="24" name="이등변 삼각형 23">
              <a:extLst>
                <a:ext uri="{FF2B5EF4-FFF2-40B4-BE49-F238E27FC236}">
                  <a16:creationId xmlns:a16="http://schemas.microsoft.com/office/drawing/2014/main" id="{4D6243D5-841B-DCBE-A447-4488F67AB64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5" name="그룹 24">
              <a:extLst>
                <a:ext uri="{FF2B5EF4-FFF2-40B4-BE49-F238E27FC236}">
                  <a16:creationId xmlns:a16="http://schemas.microsoft.com/office/drawing/2014/main" id="{77A75B25-4B35-9682-D188-CE4430E17CA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6" name="Oval 593">
                <a:extLst>
                  <a:ext uri="{FF2B5EF4-FFF2-40B4-BE49-F238E27FC236}">
                    <a16:creationId xmlns:a16="http://schemas.microsoft.com/office/drawing/2014/main" id="{586493E6-839B-EC3C-9A87-4E1EE4EF83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7" name="TextBox 14">
                <a:extLst>
                  <a:ext uri="{FF2B5EF4-FFF2-40B4-BE49-F238E27FC236}">
                    <a16:creationId xmlns:a16="http://schemas.microsoft.com/office/drawing/2014/main" id="{98D1C22F-0C6A-EB51-522B-110A36EB5E4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30" name="그룹 29">
            <a:extLst>
              <a:ext uri="{FF2B5EF4-FFF2-40B4-BE49-F238E27FC236}">
                <a16:creationId xmlns:a16="http://schemas.microsoft.com/office/drawing/2014/main" id="{FE8BFFE2-6E1A-38F3-DDE7-D5CB5919288F}"/>
              </a:ext>
            </a:extLst>
          </p:cNvPr>
          <p:cNvGrpSpPr/>
          <p:nvPr/>
        </p:nvGrpSpPr>
        <p:grpSpPr>
          <a:xfrm rot="5400000">
            <a:off x="4812256" y="81809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1" name="이등변 삼각형 30">
              <a:extLst>
                <a:ext uri="{FF2B5EF4-FFF2-40B4-BE49-F238E27FC236}">
                  <a16:creationId xmlns:a16="http://schemas.microsoft.com/office/drawing/2014/main" id="{C084C639-6125-2D52-7836-BAC7A8BCB0E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2" name="Oval 593">
              <a:extLst>
                <a:ext uri="{FF2B5EF4-FFF2-40B4-BE49-F238E27FC236}">
                  <a16:creationId xmlns:a16="http://schemas.microsoft.com/office/drawing/2014/main" id="{51CC743A-48D5-5BB5-FADE-6BCC7F1177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3-1</a:t>
              </a:r>
            </a:p>
          </p:txBody>
        </p:sp>
      </p:grpSp>
      <p:sp>
        <p:nvSpPr>
          <p:cNvPr id="33" name="사각형: 둥근 모서리 32">
            <a:extLst>
              <a:ext uri="{FF2B5EF4-FFF2-40B4-BE49-F238E27FC236}">
                <a16:creationId xmlns:a16="http://schemas.microsoft.com/office/drawing/2014/main" id="{4F8140CE-EF23-5673-8806-67835984A158}"/>
              </a:ext>
            </a:extLst>
          </p:cNvPr>
          <p:cNvSpPr/>
          <p:nvPr/>
        </p:nvSpPr>
        <p:spPr>
          <a:xfrm>
            <a:off x="3765600" y="840873"/>
            <a:ext cx="1000125" cy="471208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온라인몰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스마트 오더</a:t>
            </a:r>
          </a:p>
        </p:txBody>
      </p:sp>
      <p:graphicFrame>
        <p:nvGraphicFramePr>
          <p:cNvPr id="34" name="표 15">
            <a:extLst>
              <a:ext uri="{FF2B5EF4-FFF2-40B4-BE49-F238E27FC236}">
                <a16:creationId xmlns:a16="http://schemas.microsoft.com/office/drawing/2014/main" id="{9E452860-0228-C209-720E-F941C51DCEC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84694811"/>
              </p:ext>
            </p:extLst>
          </p:nvPr>
        </p:nvGraphicFramePr>
        <p:xfrm>
          <a:off x="433829" y="3491805"/>
          <a:ext cx="3854319" cy="1976471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422593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763905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819467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1068705">
                  <a:extLst>
                    <a:ext uri="{9D8B030D-6E8A-4147-A177-3AD203B41FA5}">
                      <a16:colId xmlns:a16="http://schemas.microsoft.com/office/drawing/2014/main" val="3878644238"/>
                    </a:ext>
                  </a:extLst>
                </a:gridCol>
                <a:gridCol w="779649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순위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 유형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카테고리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사용처명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주문 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온라인몰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1,700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온라인몰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명품마루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1,100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스마트 오더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450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…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</a:tbl>
          </a:graphicData>
        </a:graphic>
      </p:graphicFrame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851CEF47-E6B7-68FF-1C01-8FCB6BCC51FC}"/>
              </a:ext>
            </a:extLst>
          </p:cNvPr>
          <p:cNvSpPr/>
          <p:nvPr/>
        </p:nvSpPr>
        <p:spPr>
          <a:xfrm>
            <a:off x="5632096" y="3054148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36" name="그래픽 35" descr="다운로드 윤곽선">
            <a:extLst>
              <a:ext uri="{FF2B5EF4-FFF2-40B4-BE49-F238E27FC236}">
                <a16:creationId xmlns:a16="http://schemas.microsoft.com/office/drawing/2014/main" id="{98D34C4C-0071-686E-4CF5-134A9437AE63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5667588" y="3067111"/>
            <a:ext cx="204905" cy="204905"/>
          </a:xfrm>
          <a:prstGeom prst="rect">
            <a:avLst/>
          </a:prstGeom>
        </p:spPr>
      </p:pic>
      <p:pic>
        <p:nvPicPr>
          <p:cNvPr id="37" name="그림 36">
            <a:extLst>
              <a:ext uri="{FF2B5EF4-FFF2-40B4-BE49-F238E27FC236}">
                <a16:creationId xmlns:a16="http://schemas.microsoft.com/office/drawing/2014/main" id="{50A1B04D-630A-3E53-82B5-75ABAF7AFF0C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r="17191" b="-636"/>
          <a:stretch/>
        </p:blipFill>
        <p:spPr>
          <a:xfrm>
            <a:off x="946719" y="5693982"/>
            <a:ext cx="3169061" cy="316369"/>
          </a:xfrm>
          <a:prstGeom prst="rect">
            <a:avLst/>
          </a:prstGeom>
        </p:spPr>
      </p:pic>
      <p:sp>
        <p:nvSpPr>
          <p:cNvPr id="38" name="TextBox 37">
            <a:extLst>
              <a:ext uri="{FF2B5EF4-FFF2-40B4-BE49-F238E27FC236}">
                <a16:creationId xmlns:a16="http://schemas.microsoft.com/office/drawing/2014/main" id="{5178767F-E422-E390-B84C-94045DBBAFC7}"/>
              </a:ext>
            </a:extLst>
          </p:cNvPr>
          <p:cNvSpPr txBox="1"/>
          <p:nvPr/>
        </p:nvSpPr>
        <p:spPr>
          <a:xfrm>
            <a:off x="352869" y="3232925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100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39" name="그룹 38">
            <a:extLst>
              <a:ext uri="{FF2B5EF4-FFF2-40B4-BE49-F238E27FC236}">
                <a16:creationId xmlns:a16="http://schemas.microsoft.com/office/drawing/2014/main" id="{83A120B7-2ECE-E03B-FD27-D8A1D1202928}"/>
              </a:ext>
            </a:extLst>
          </p:cNvPr>
          <p:cNvGrpSpPr/>
          <p:nvPr/>
        </p:nvGrpSpPr>
        <p:grpSpPr>
          <a:xfrm>
            <a:off x="5371346" y="3066692"/>
            <a:ext cx="278496" cy="200053"/>
            <a:chOff x="1014019" y="2643309"/>
            <a:chExt cx="278496" cy="200053"/>
          </a:xfrm>
        </p:grpSpPr>
        <p:sp>
          <p:nvSpPr>
            <p:cNvPr id="40" name="이등변 삼각형 39">
              <a:extLst>
                <a:ext uri="{FF2B5EF4-FFF2-40B4-BE49-F238E27FC236}">
                  <a16:creationId xmlns:a16="http://schemas.microsoft.com/office/drawing/2014/main" id="{C83DB196-18D0-10C5-3E8F-8696BF067E85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1" name="그룹 40">
              <a:extLst>
                <a:ext uri="{FF2B5EF4-FFF2-40B4-BE49-F238E27FC236}">
                  <a16:creationId xmlns:a16="http://schemas.microsoft.com/office/drawing/2014/main" id="{868BEF8D-3D22-7C72-F107-6B364632DB42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42" name="Oval 593">
                <a:extLst>
                  <a:ext uri="{FF2B5EF4-FFF2-40B4-BE49-F238E27FC236}">
                    <a16:creationId xmlns:a16="http://schemas.microsoft.com/office/drawing/2014/main" id="{2B8350A0-B085-B1F4-31F7-42333FC3CF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3" name="TextBox 14">
                <a:extLst>
                  <a:ext uri="{FF2B5EF4-FFF2-40B4-BE49-F238E27FC236}">
                    <a16:creationId xmlns:a16="http://schemas.microsoft.com/office/drawing/2014/main" id="{54AAB4A0-3CA0-A852-A35F-9DCB7D4D9064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4" name="그룹 43">
            <a:extLst>
              <a:ext uri="{FF2B5EF4-FFF2-40B4-BE49-F238E27FC236}">
                <a16:creationId xmlns:a16="http://schemas.microsoft.com/office/drawing/2014/main" id="{9A4FD84D-2127-6029-E47A-C95C58313034}"/>
              </a:ext>
            </a:extLst>
          </p:cNvPr>
          <p:cNvGrpSpPr/>
          <p:nvPr/>
        </p:nvGrpSpPr>
        <p:grpSpPr>
          <a:xfrm>
            <a:off x="2323416" y="3272640"/>
            <a:ext cx="244417" cy="258694"/>
            <a:chOff x="1098607" y="3056422"/>
            <a:chExt cx="244417" cy="258694"/>
          </a:xfrm>
        </p:grpSpPr>
        <p:sp>
          <p:nvSpPr>
            <p:cNvPr id="45" name="이등변 삼각형 44">
              <a:extLst>
                <a:ext uri="{FF2B5EF4-FFF2-40B4-BE49-F238E27FC236}">
                  <a16:creationId xmlns:a16="http://schemas.microsoft.com/office/drawing/2014/main" id="{7D2B5E0E-2A11-EB66-9E03-95367042EA59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6" name="그룹 45">
              <a:extLst>
                <a:ext uri="{FF2B5EF4-FFF2-40B4-BE49-F238E27FC236}">
                  <a16:creationId xmlns:a16="http://schemas.microsoft.com/office/drawing/2014/main" id="{DB716F99-4C77-04C2-F006-21EDA3BECBE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7" name="Oval 593">
                <a:extLst>
                  <a:ext uri="{FF2B5EF4-FFF2-40B4-BE49-F238E27FC236}">
                    <a16:creationId xmlns:a16="http://schemas.microsoft.com/office/drawing/2014/main" id="{E8E3E14A-5971-9E46-0484-C920895DE6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8" name="TextBox 14">
                <a:extLst>
                  <a:ext uri="{FF2B5EF4-FFF2-40B4-BE49-F238E27FC236}">
                    <a16:creationId xmlns:a16="http://schemas.microsoft.com/office/drawing/2014/main" id="{ED0A2F74-DE76-93B4-FA3C-E5CE996EE37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9" name="그룹 48">
            <a:extLst>
              <a:ext uri="{FF2B5EF4-FFF2-40B4-BE49-F238E27FC236}">
                <a16:creationId xmlns:a16="http://schemas.microsoft.com/office/drawing/2014/main" id="{29D49657-11C2-E3CE-CAA2-97D91F6D0224}"/>
              </a:ext>
            </a:extLst>
          </p:cNvPr>
          <p:cNvGrpSpPr/>
          <p:nvPr/>
        </p:nvGrpSpPr>
        <p:grpSpPr>
          <a:xfrm>
            <a:off x="774622" y="5737096"/>
            <a:ext cx="278496" cy="200053"/>
            <a:chOff x="1014019" y="2643309"/>
            <a:chExt cx="278496" cy="200053"/>
          </a:xfrm>
        </p:grpSpPr>
        <p:sp>
          <p:nvSpPr>
            <p:cNvPr id="50" name="이등변 삼각형 49">
              <a:extLst>
                <a:ext uri="{FF2B5EF4-FFF2-40B4-BE49-F238E27FC236}">
                  <a16:creationId xmlns:a16="http://schemas.microsoft.com/office/drawing/2014/main" id="{E62965E2-AA8B-B1BD-39F6-38EB0400E96E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1" name="그룹 50">
              <a:extLst>
                <a:ext uri="{FF2B5EF4-FFF2-40B4-BE49-F238E27FC236}">
                  <a16:creationId xmlns:a16="http://schemas.microsoft.com/office/drawing/2014/main" id="{3318F2E2-1232-EAB0-2D68-6E4E710C10A4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52" name="Oval 593">
                <a:extLst>
                  <a:ext uri="{FF2B5EF4-FFF2-40B4-BE49-F238E27FC236}">
                    <a16:creationId xmlns:a16="http://schemas.microsoft.com/office/drawing/2014/main" id="{6DE7B269-2D49-C163-F5D1-5A7F4D2602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3" name="TextBox 14">
                <a:extLst>
                  <a:ext uri="{FF2B5EF4-FFF2-40B4-BE49-F238E27FC236}">
                    <a16:creationId xmlns:a16="http://schemas.microsoft.com/office/drawing/2014/main" id="{9F3D2401-BE02-DD6E-BC3B-01C38A5D19ED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4" name="그룹 53">
            <a:extLst>
              <a:ext uri="{FF2B5EF4-FFF2-40B4-BE49-F238E27FC236}">
                <a16:creationId xmlns:a16="http://schemas.microsoft.com/office/drawing/2014/main" id="{6AA58372-7BCF-8605-985C-28E385E758E9}"/>
              </a:ext>
            </a:extLst>
          </p:cNvPr>
          <p:cNvGrpSpPr/>
          <p:nvPr/>
        </p:nvGrpSpPr>
        <p:grpSpPr>
          <a:xfrm rot="5400000">
            <a:off x="2131771" y="197675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5" name="이등변 삼각형 54">
              <a:extLst>
                <a:ext uri="{FF2B5EF4-FFF2-40B4-BE49-F238E27FC236}">
                  <a16:creationId xmlns:a16="http://schemas.microsoft.com/office/drawing/2014/main" id="{01912195-FE57-2499-7719-81AE9FE386F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6" name="Oval 593">
              <a:extLst>
                <a:ext uri="{FF2B5EF4-FFF2-40B4-BE49-F238E27FC236}">
                  <a16:creationId xmlns:a16="http://schemas.microsoft.com/office/drawing/2014/main" id="{284B8B83-7F1B-FB61-6193-A62C4F3EB3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3-2</a:t>
              </a:r>
            </a:p>
          </p:txBody>
        </p:sp>
      </p:grpSp>
      <p:grpSp>
        <p:nvGrpSpPr>
          <p:cNvPr id="57" name="그룹 56">
            <a:extLst>
              <a:ext uri="{FF2B5EF4-FFF2-40B4-BE49-F238E27FC236}">
                <a16:creationId xmlns:a16="http://schemas.microsoft.com/office/drawing/2014/main" id="{8ECB1E8E-072D-F006-9BAE-C59CA21F9716}"/>
              </a:ext>
            </a:extLst>
          </p:cNvPr>
          <p:cNvGrpSpPr/>
          <p:nvPr/>
        </p:nvGrpSpPr>
        <p:grpSpPr>
          <a:xfrm>
            <a:off x="993341" y="3032272"/>
            <a:ext cx="244417" cy="258694"/>
            <a:chOff x="1098607" y="3056422"/>
            <a:chExt cx="244417" cy="258694"/>
          </a:xfrm>
        </p:grpSpPr>
        <p:sp>
          <p:nvSpPr>
            <p:cNvPr id="58" name="이등변 삼각형 57">
              <a:extLst>
                <a:ext uri="{FF2B5EF4-FFF2-40B4-BE49-F238E27FC236}">
                  <a16:creationId xmlns:a16="http://schemas.microsoft.com/office/drawing/2014/main" id="{1A84B9B6-1AA5-0784-A10B-66A9954CC5E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9" name="그룹 58">
              <a:extLst>
                <a:ext uri="{FF2B5EF4-FFF2-40B4-BE49-F238E27FC236}">
                  <a16:creationId xmlns:a16="http://schemas.microsoft.com/office/drawing/2014/main" id="{187D82E0-191E-9438-235C-49CA030F059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0" name="Oval 593">
                <a:extLst>
                  <a:ext uri="{FF2B5EF4-FFF2-40B4-BE49-F238E27FC236}">
                    <a16:creationId xmlns:a16="http://schemas.microsoft.com/office/drawing/2014/main" id="{C869A7BF-72A0-CB69-8D0A-7D389069B2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1" name="TextBox 14">
                <a:extLst>
                  <a:ext uri="{FF2B5EF4-FFF2-40B4-BE49-F238E27FC236}">
                    <a16:creationId xmlns:a16="http://schemas.microsoft.com/office/drawing/2014/main" id="{59EA4967-53D4-B571-C140-1820062F8A4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2" name="사각형: 둥근 모서리 61">
            <a:extLst>
              <a:ext uri="{FF2B5EF4-FFF2-40B4-BE49-F238E27FC236}">
                <a16:creationId xmlns:a16="http://schemas.microsoft.com/office/drawing/2014/main" id="{F91F10CE-AC3E-B023-5C3A-72553D31CEBC}"/>
              </a:ext>
            </a:extLst>
          </p:cNvPr>
          <p:cNvSpPr/>
          <p:nvPr/>
        </p:nvSpPr>
        <p:spPr>
          <a:xfrm>
            <a:off x="1076324" y="2507202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3" name="사각형: 둥근 모서리 62">
            <a:extLst>
              <a:ext uri="{FF2B5EF4-FFF2-40B4-BE49-F238E27FC236}">
                <a16:creationId xmlns:a16="http://schemas.microsoft.com/office/drawing/2014/main" id="{4FB852BF-8F95-4A53-0DEA-CB9FB82CFFC4}"/>
              </a:ext>
            </a:extLst>
          </p:cNvPr>
          <p:cNvSpPr/>
          <p:nvPr/>
        </p:nvSpPr>
        <p:spPr>
          <a:xfrm>
            <a:off x="3982725" y="2168170"/>
            <a:ext cx="1000125" cy="928760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전체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10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50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100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직접 입력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64" name="직선 화살표 연결선 63">
            <a:extLst>
              <a:ext uri="{FF2B5EF4-FFF2-40B4-BE49-F238E27FC236}">
                <a16:creationId xmlns:a16="http://schemas.microsoft.com/office/drawing/2014/main" id="{02755AFB-C41C-C662-D5C1-D89692BFF28D}"/>
              </a:ext>
            </a:extLst>
          </p:cNvPr>
          <p:cNvCxnSpPr>
            <a:cxnSpLocks/>
            <a:endCxn id="63" idx="1"/>
          </p:cNvCxnSpPr>
          <p:nvPr/>
        </p:nvCxnSpPr>
        <p:spPr>
          <a:xfrm>
            <a:off x="2085418" y="2600767"/>
            <a:ext cx="1897307" cy="3178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65" name="그룹 64">
            <a:extLst>
              <a:ext uri="{FF2B5EF4-FFF2-40B4-BE49-F238E27FC236}">
                <a16:creationId xmlns:a16="http://schemas.microsoft.com/office/drawing/2014/main" id="{A1F494BC-4083-30AB-891B-1307ED822697}"/>
              </a:ext>
            </a:extLst>
          </p:cNvPr>
          <p:cNvGrpSpPr/>
          <p:nvPr/>
        </p:nvGrpSpPr>
        <p:grpSpPr>
          <a:xfrm rot="5400000">
            <a:off x="4986612" y="248174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66" name="이등변 삼각형 65">
              <a:extLst>
                <a:ext uri="{FF2B5EF4-FFF2-40B4-BE49-F238E27FC236}">
                  <a16:creationId xmlns:a16="http://schemas.microsoft.com/office/drawing/2014/main" id="{583881CF-8C81-0102-B55F-83B4118176C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67" name="Oval 593">
              <a:extLst>
                <a:ext uri="{FF2B5EF4-FFF2-40B4-BE49-F238E27FC236}">
                  <a16:creationId xmlns:a16="http://schemas.microsoft.com/office/drawing/2014/main" id="{EF2F492C-3756-038B-87B4-5E7CC6FC0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70" name="그룹 69">
            <a:extLst>
              <a:ext uri="{FF2B5EF4-FFF2-40B4-BE49-F238E27FC236}">
                <a16:creationId xmlns:a16="http://schemas.microsoft.com/office/drawing/2014/main" id="{F6A9D9D2-97F7-DFB8-0F56-AE61E12E6CD5}"/>
              </a:ext>
            </a:extLst>
          </p:cNvPr>
          <p:cNvGrpSpPr/>
          <p:nvPr/>
        </p:nvGrpSpPr>
        <p:grpSpPr>
          <a:xfrm rot="5400000">
            <a:off x="3193873" y="168764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71" name="이등변 삼각형 70">
              <a:extLst>
                <a:ext uri="{FF2B5EF4-FFF2-40B4-BE49-F238E27FC236}">
                  <a16:creationId xmlns:a16="http://schemas.microsoft.com/office/drawing/2014/main" id="{5954BD91-F10B-34DC-16A8-6CC69F13A34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72" name="Oval 593">
              <a:extLst>
                <a:ext uri="{FF2B5EF4-FFF2-40B4-BE49-F238E27FC236}">
                  <a16:creationId xmlns:a16="http://schemas.microsoft.com/office/drawing/2014/main" id="{9F02434B-6A18-D222-D22A-F319CF9A4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3-3</a:t>
              </a:r>
            </a:p>
          </p:txBody>
        </p:sp>
      </p:grpSp>
      <p:sp>
        <p:nvSpPr>
          <p:cNvPr id="73" name="TextBox 72">
            <a:extLst>
              <a:ext uri="{FF2B5EF4-FFF2-40B4-BE49-F238E27FC236}">
                <a16:creationId xmlns:a16="http://schemas.microsoft.com/office/drawing/2014/main" id="{95A20CEA-5228-2A16-7544-EE26F21EC040}"/>
              </a:ext>
            </a:extLst>
          </p:cNvPr>
          <p:cNvSpPr txBox="1"/>
          <p:nvPr/>
        </p:nvSpPr>
        <p:spPr>
          <a:xfrm>
            <a:off x="3339546" y="3232399"/>
            <a:ext cx="1005902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주문 많은 순 ▼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74" name="그룹 73">
            <a:extLst>
              <a:ext uri="{FF2B5EF4-FFF2-40B4-BE49-F238E27FC236}">
                <a16:creationId xmlns:a16="http://schemas.microsoft.com/office/drawing/2014/main" id="{5A830031-F6F9-520D-B1EE-7ED09758869A}"/>
              </a:ext>
            </a:extLst>
          </p:cNvPr>
          <p:cNvGrpSpPr/>
          <p:nvPr/>
        </p:nvGrpSpPr>
        <p:grpSpPr>
          <a:xfrm>
            <a:off x="3549405" y="3013824"/>
            <a:ext cx="244417" cy="258694"/>
            <a:chOff x="1098607" y="3056422"/>
            <a:chExt cx="244417" cy="258694"/>
          </a:xfrm>
        </p:grpSpPr>
        <p:sp>
          <p:nvSpPr>
            <p:cNvPr id="75" name="이등변 삼각형 74">
              <a:extLst>
                <a:ext uri="{FF2B5EF4-FFF2-40B4-BE49-F238E27FC236}">
                  <a16:creationId xmlns:a16="http://schemas.microsoft.com/office/drawing/2014/main" id="{12A63FFE-29B3-9386-2A37-4B9A5E6B5E2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6" name="그룹 75">
              <a:extLst>
                <a:ext uri="{FF2B5EF4-FFF2-40B4-BE49-F238E27FC236}">
                  <a16:creationId xmlns:a16="http://schemas.microsoft.com/office/drawing/2014/main" id="{47BA9F81-F58C-6BF6-64A1-53A5E66B7BE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7" name="Oval 593">
                <a:extLst>
                  <a:ext uri="{FF2B5EF4-FFF2-40B4-BE49-F238E27FC236}">
                    <a16:creationId xmlns:a16="http://schemas.microsoft.com/office/drawing/2014/main" id="{984CC76A-CD93-173D-32AB-2F4A8ADEF1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8" name="TextBox 14">
                <a:extLst>
                  <a:ext uri="{FF2B5EF4-FFF2-40B4-BE49-F238E27FC236}">
                    <a16:creationId xmlns:a16="http://schemas.microsoft.com/office/drawing/2014/main" id="{EEB13095-B16E-8AD3-C15A-90984DA3AE3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9" name="사각형: 둥근 모서리 78">
            <a:extLst>
              <a:ext uri="{FF2B5EF4-FFF2-40B4-BE49-F238E27FC236}">
                <a16:creationId xmlns:a16="http://schemas.microsoft.com/office/drawing/2014/main" id="{36A3EF99-BC6E-F960-37B4-503E58C66D3B}"/>
              </a:ext>
            </a:extLst>
          </p:cNvPr>
          <p:cNvSpPr/>
          <p:nvPr/>
        </p:nvSpPr>
        <p:spPr>
          <a:xfrm>
            <a:off x="4852720" y="3506984"/>
            <a:ext cx="890583" cy="433088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주문 많은 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주문 적은 순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80" name="직선 화살표 연결선 79">
            <a:extLst>
              <a:ext uri="{FF2B5EF4-FFF2-40B4-BE49-F238E27FC236}">
                <a16:creationId xmlns:a16="http://schemas.microsoft.com/office/drawing/2014/main" id="{8B87B34D-6D87-63C7-3D2F-1F0DBFB886C4}"/>
              </a:ext>
            </a:extLst>
          </p:cNvPr>
          <p:cNvCxnSpPr>
            <a:cxnSpLocks/>
            <a:endCxn id="79" idx="1"/>
          </p:cNvCxnSpPr>
          <p:nvPr/>
        </p:nvCxnSpPr>
        <p:spPr>
          <a:xfrm>
            <a:off x="4288148" y="3429000"/>
            <a:ext cx="564572" cy="29452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69" name="사각형: 둥근 모서리 68">
            <a:extLst>
              <a:ext uri="{FF2B5EF4-FFF2-40B4-BE49-F238E27FC236}">
                <a16:creationId xmlns:a16="http://schemas.microsoft.com/office/drawing/2014/main" id="{A66BEAB8-5DB6-27BF-FF32-7EDCEB1CB34D}"/>
              </a:ext>
            </a:extLst>
          </p:cNvPr>
          <p:cNvSpPr/>
          <p:nvPr/>
        </p:nvSpPr>
        <p:spPr>
          <a:xfrm>
            <a:off x="1076325" y="167970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매장 유형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1" name="사각형: 둥근 모서리 80">
            <a:extLst>
              <a:ext uri="{FF2B5EF4-FFF2-40B4-BE49-F238E27FC236}">
                <a16:creationId xmlns:a16="http://schemas.microsoft.com/office/drawing/2014/main" id="{426637EB-884F-3548-3E2B-11B5F4024341}"/>
              </a:ext>
            </a:extLst>
          </p:cNvPr>
          <p:cNvSpPr/>
          <p:nvPr/>
        </p:nvSpPr>
        <p:spPr>
          <a:xfrm>
            <a:off x="1076200" y="198817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직접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2" name="사각형: 둥근 모서리 81">
            <a:extLst>
              <a:ext uri="{FF2B5EF4-FFF2-40B4-BE49-F238E27FC236}">
                <a16:creationId xmlns:a16="http://schemas.microsoft.com/office/drawing/2014/main" id="{D2747876-A648-9EB5-63BE-25B96AE155D8}"/>
              </a:ext>
            </a:extLst>
          </p:cNvPr>
          <p:cNvSpPr/>
          <p:nvPr/>
        </p:nvSpPr>
        <p:spPr>
          <a:xfrm>
            <a:off x="2161591" y="1686568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카테고리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cxnSp>
        <p:nvCxnSpPr>
          <p:cNvPr id="29" name="직선 화살표 연결선 28">
            <a:extLst>
              <a:ext uri="{FF2B5EF4-FFF2-40B4-BE49-F238E27FC236}">
                <a16:creationId xmlns:a16="http://schemas.microsoft.com/office/drawing/2014/main" id="{ABDEF08C-4E37-EA94-CE4E-69440233F6CF}"/>
              </a:ext>
            </a:extLst>
          </p:cNvPr>
          <p:cNvCxnSpPr>
            <a:cxnSpLocks/>
          </p:cNvCxnSpPr>
          <p:nvPr/>
        </p:nvCxnSpPr>
        <p:spPr>
          <a:xfrm flipV="1">
            <a:off x="2076450" y="944943"/>
            <a:ext cx="1689150" cy="85017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96" name="TextBox 95">
            <a:extLst>
              <a:ext uri="{FF2B5EF4-FFF2-40B4-BE49-F238E27FC236}">
                <a16:creationId xmlns:a16="http://schemas.microsoft.com/office/drawing/2014/main" id="{D8BF9682-6970-0AA7-E7F5-B8800DA0F715}"/>
              </a:ext>
            </a:extLst>
          </p:cNvPr>
          <p:cNvSpPr txBox="1"/>
          <p:nvPr/>
        </p:nvSpPr>
        <p:spPr>
          <a:xfrm>
            <a:off x="7924493" y="4386747"/>
            <a:ext cx="3700157" cy="584775"/>
          </a:xfrm>
          <a:prstGeom prst="rect">
            <a:avLst/>
          </a:prstGeom>
          <a:noFill/>
          <a:ln>
            <a:solidFill>
              <a:schemeClr val="accent6"/>
            </a:solidFill>
          </a:ln>
        </p:spPr>
        <p:txBody>
          <a:bodyPr wrap="square" rtlCol="0">
            <a:spAutoFit/>
          </a:bodyPr>
          <a:lstStyle/>
          <a:p>
            <a:r>
              <a:rPr lang="ko-KR" altLang="en-US" sz="800"/>
              <a:t>매장분류</a:t>
            </a:r>
            <a:endParaRPr lang="en-US" altLang="ko-KR" sz="800"/>
          </a:p>
          <a:p>
            <a:pPr marL="228600" indent="-228600">
              <a:buAutoNum type="arabicParenR"/>
            </a:pPr>
            <a:r>
              <a:rPr lang="ko-KR" altLang="en-US" sz="800"/>
              <a:t>온라인몰</a:t>
            </a:r>
            <a:r>
              <a:rPr lang="en-US" altLang="ko-KR" sz="800"/>
              <a:t>/</a:t>
            </a:r>
            <a:r>
              <a:rPr lang="ko-KR" altLang="en-US" sz="800"/>
              <a:t>스마트 오더만 선택 </a:t>
            </a:r>
            <a:r>
              <a:rPr lang="en-US" altLang="ko-KR" sz="800"/>
              <a:t>-&gt; </a:t>
            </a:r>
            <a:r>
              <a:rPr lang="ko-KR" altLang="en-US" sz="800"/>
              <a:t>해당 매장 유형 정보 표시</a:t>
            </a:r>
            <a:endParaRPr lang="en-US" altLang="ko-KR" sz="800"/>
          </a:p>
          <a:p>
            <a:pPr marL="228600" indent="-228600">
              <a:buAutoNum type="arabicParenR"/>
            </a:pPr>
            <a:r>
              <a:rPr lang="ko-KR" altLang="en-US" sz="800"/>
              <a:t>직접 입력란에 입력 </a:t>
            </a:r>
            <a:r>
              <a:rPr lang="en-US" altLang="ko-KR" sz="800"/>
              <a:t>-&gt; </a:t>
            </a:r>
            <a:r>
              <a:rPr lang="ko-KR" altLang="en-US" sz="800"/>
              <a:t>사용처명에 해당 텍스트 포함하는 정보 표시</a:t>
            </a:r>
            <a:endParaRPr lang="en-US" altLang="ko-KR" sz="800"/>
          </a:p>
          <a:p>
            <a:pPr marL="228600" indent="-228600">
              <a:buAutoNum type="arabicParenR"/>
            </a:pPr>
            <a:r>
              <a:rPr lang="ko-KR" altLang="en-US" sz="800"/>
              <a:t>카테고리 </a:t>
            </a:r>
            <a:r>
              <a:rPr lang="en-US" altLang="ko-KR" sz="800"/>
              <a:t>-&gt; </a:t>
            </a:r>
            <a:r>
              <a:rPr lang="ko-KR" altLang="en-US" sz="800"/>
              <a:t>매장 유형 선택 후에 선택 가능</a:t>
            </a:r>
            <a:endParaRPr lang="en-US" altLang="ko-KR" sz="800"/>
          </a:p>
        </p:txBody>
      </p:sp>
    </p:spTree>
    <p:extLst>
      <p:ext uri="{BB962C8B-B14F-4D97-AF65-F5344CB8AC3E}">
        <p14:creationId xmlns:p14="http://schemas.microsoft.com/office/powerpoint/2010/main" val="4018015673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23512109"/>
              </p:ext>
            </p:extLst>
          </p:nvPr>
        </p:nvGraphicFramePr>
        <p:xfrm>
          <a:off x="7794170" y="725881"/>
          <a:ext cx="4397830" cy="31394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주문 순위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 기간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7515432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4-1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유형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온라인몰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스마트 오더 중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641783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4-2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이름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8688275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4-3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카테고리 선택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온라인몰인 경우 온라인몰 카테고리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스마트 오더인 경우 스마트 오더 카테고리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5284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 범위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또는 직접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4732116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기준에 맞는 주문 순위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4801046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주문 순위 개수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5950870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주문 순위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7688076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정렬 기준 선택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094714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페이징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87074932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60174629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상품별 주문 순위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구매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AD-03-0008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8F6DF1B3-04B0-1335-6151-26B25F53C7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32</a:t>
            </a:fld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118C318-FB85-744F-C404-501454B5CC39}"/>
              </a:ext>
            </a:extLst>
          </p:cNvPr>
          <p:cNvSpPr txBox="1"/>
          <p:nvPr/>
        </p:nvSpPr>
        <p:spPr>
          <a:xfrm>
            <a:off x="302293" y="692380"/>
            <a:ext cx="2265540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포인트</a:t>
            </a:r>
            <a:r>
              <a:rPr lang="en-US" altLang="ko-KR" sz="900"/>
              <a:t>/</a:t>
            </a:r>
            <a:r>
              <a:rPr lang="ko-KR" altLang="en-US" sz="900"/>
              <a:t>구매 관리  </a:t>
            </a:r>
            <a:r>
              <a:rPr lang="en-US" altLang="ko-KR" sz="900"/>
              <a:t>&gt; </a:t>
            </a:r>
            <a:r>
              <a:rPr lang="ko-KR" altLang="en-US" sz="900"/>
              <a:t>상품별 주문 순위</a:t>
            </a:r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01820D4C-5447-5B73-1792-7DC89DCA1FD0}"/>
              </a:ext>
            </a:extLst>
          </p:cNvPr>
          <p:cNvSpPr/>
          <p:nvPr/>
        </p:nvSpPr>
        <p:spPr>
          <a:xfrm>
            <a:off x="5957444" y="302858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8" name="직선 연결선 7">
            <a:extLst>
              <a:ext uri="{FF2B5EF4-FFF2-40B4-BE49-F238E27FC236}">
                <a16:creationId xmlns:a16="http://schemas.microsoft.com/office/drawing/2014/main" id="{49A3330F-7BCA-00A6-B5A6-B3889CC45A6C}"/>
              </a:ext>
            </a:extLst>
          </p:cNvPr>
          <p:cNvCxnSpPr/>
          <p:nvPr/>
        </p:nvCxnSpPr>
        <p:spPr>
          <a:xfrm>
            <a:off x="257174" y="1047750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9" name="직선 연결선 8">
            <a:extLst>
              <a:ext uri="{FF2B5EF4-FFF2-40B4-BE49-F238E27FC236}">
                <a16:creationId xmlns:a16="http://schemas.microsoft.com/office/drawing/2014/main" id="{23F13D7A-56DD-E16B-64EE-B256C2CD8915}"/>
              </a:ext>
            </a:extLst>
          </p:cNvPr>
          <p:cNvCxnSpPr/>
          <p:nvPr/>
        </p:nvCxnSpPr>
        <p:spPr>
          <a:xfrm>
            <a:off x="357626" y="3357755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A87BA705-AE56-A8FC-CC94-11BDE7FDD680}"/>
              </a:ext>
            </a:extLst>
          </p:cNvPr>
          <p:cNvSpPr txBox="1"/>
          <p:nvPr/>
        </p:nvSpPr>
        <p:spPr>
          <a:xfrm>
            <a:off x="352424" y="1239889"/>
            <a:ext cx="1895475" cy="19352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기간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상품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매장</a:t>
            </a:r>
            <a:r>
              <a:rPr lang="en-US" altLang="ko-KR" sz="900"/>
              <a:t> </a:t>
            </a:r>
            <a:r>
              <a:rPr lang="ko-KR" altLang="en-US" sz="900"/>
              <a:t>분류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표시 범위</a:t>
            </a:r>
            <a:endParaRPr lang="en-US" altLang="ko-KR" sz="900"/>
          </a:p>
        </p:txBody>
      </p: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18DA62AF-0D58-1F68-6328-1C449421397C}"/>
              </a:ext>
            </a:extLst>
          </p:cNvPr>
          <p:cNvSpPr/>
          <p:nvPr/>
        </p:nvSpPr>
        <p:spPr>
          <a:xfrm>
            <a:off x="1356982" y="127519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3" name="그림 12" descr="렌치, 도구이(가) 표시된 사진&#10;&#10;자동 생성된 설명">
            <a:extLst>
              <a:ext uri="{FF2B5EF4-FFF2-40B4-BE49-F238E27FC236}">
                <a16:creationId xmlns:a16="http://schemas.microsoft.com/office/drawing/2014/main" id="{73BB2DDB-7061-12C2-0064-87BC19932898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29920" y="1307117"/>
            <a:ext cx="195806" cy="193744"/>
          </a:xfrm>
          <a:prstGeom prst="rect">
            <a:avLst/>
          </a:prstGeom>
        </p:spPr>
      </p:pic>
      <p:sp>
        <p:nvSpPr>
          <p:cNvPr id="14" name="사각형: 둥근 모서리 13">
            <a:extLst>
              <a:ext uri="{FF2B5EF4-FFF2-40B4-BE49-F238E27FC236}">
                <a16:creationId xmlns:a16="http://schemas.microsoft.com/office/drawing/2014/main" id="{509E6822-1C62-0B86-5028-4622F7F3C7BD}"/>
              </a:ext>
            </a:extLst>
          </p:cNvPr>
          <p:cNvSpPr/>
          <p:nvPr/>
        </p:nvSpPr>
        <p:spPr>
          <a:xfrm>
            <a:off x="2583164" y="127089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5" name="그림 14" descr="렌치, 도구이(가) 표시된 사진&#10;&#10;자동 생성된 설명">
            <a:extLst>
              <a:ext uri="{FF2B5EF4-FFF2-40B4-BE49-F238E27FC236}">
                <a16:creationId xmlns:a16="http://schemas.microsoft.com/office/drawing/2014/main" id="{4CCB9929-774F-E44A-5E57-1E572754CA5E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56102" y="1302813"/>
            <a:ext cx="195806" cy="193744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CC58DCEE-CCC8-A242-FD49-B9F8FBB64BCE}"/>
              </a:ext>
            </a:extLst>
          </p:cNvPr>
          <p:cNvSpPr txBox="1"/>
          <p:nvPr/>
        </p:nvSpPr>
        <p:spPr>
          <a:xfrm>
            <a:off x="2351896" y="1274450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grpSp>
        <p:nvGrpSpPr>
          <p:cNvPr id="17" name="그룹 16">
            <a:extLst>
              <a:ext uri="{FF2B5EF4-FFF2-40B4-BE49-F238E27FC236}">
                <a16:creationId xmlns:a16="http://schemas.microsoft.com/office/drawing/2014/main" id="{87378AC9-F621-1921-1524-0D1069DB30EE}"/>
              </a:ext>
            </a:extLst>
          </p:cNvPr>
          <p:cNvGrpSpPr/>
          <p:nvPr/>
        </p:nvGrpSpPr>
        <p:grpSpPr>
          <a:xfrm rot="5400000">
            <a:off x="3615118" y="126662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8" name="이등변 삼각형 17">
              <a:extLst>
                <a:ext uri="{FF2B5EF4-FFF2-40B4-BE49-F238E27FC236}">
                  <a16:creationId xmlns:a16="http://schemas.microsoft.com/office/drawing/2014/main" id="{F349C48B-07FA-BAA2-B09F-2347039C2D3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9" name="Oval 593">
              <a:extLst>
                <a:ext uri="{FF2B5EF4-FFF2-40B4-BE49-F238E27FC236}">
                  <a16:creationId xmlns:a16="http://schemas.microsoft.com/office/drawing/2014/main" id="{F14CD955-DB3B-7C02-67D0-D882919C15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20" name="그룹 19">
            <a:extLst>
              <a:ext uri="{FF2B5EF4-FFF2-40B4-BE49-F238E27FC236}">
                <a16:creationId xmlns:a16="http://schemas.microsoft.com/office/drawing/2014/main" id="{BD878D25-777B-C63F-69CD-4774F88F15DE}"/>
              </a:ext>
            </a:extLst>
          </p:cNvPr>
          <p:cNvGrpSpPr/>
          <p:nvPr/>
        </p:nvGrpSpPr>
        <p:grpSpPr>
          <a:xfrm rot="5400000">
            <a:off x="2493042" y="67544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1" name="이등변 삼각형 20">
              <a:extLst>
                <a:ext uri="{FF2B5EF4-FFF2-40B4-BE49-F238E27FC236}">
                  <a16:creationId xmlns:a16="http://schemas.microsoft.com/office/drawing/2014/main" id="{6C72B717-92DF-FF2F-B098-275588FCFA7A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2" name="Oval 593">
              <a:extLst>
                <a:ext uri="{FF2B5EF4-FFF2-40B4-BE49-F238E27FC236}">
                  <a16:creationId xmlns:a16="http://schemas.microsoft.com/office/drawing/2014/main" id="{A5DF9FD6-E46D-4DB8-7D9B-1FD74629A7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23" name="그룹 22">
            <a:extLst>
              <a:ext uri="{FF2B5EF4-FFF2-40B4-BE49-F238E27FC236}">
                <a16:creationId xmlns:a16="http://schemas.microsoft.com/office/drawing/2014/main" id="{3579946D-1B4A-FB7C-461F-60963950EE94}"/>
              </a:ext>
            </a:extLst>
          </p:cNvPr>
          <p:cNvGrpSpPr/>
          <p:nvPr/>
        </p:nvGrpSpPr>
        <p:grpSpPr>
          <a:xfrm>
            <a:off x="5957443" y="2802466"/>
            <a:ext cx="244417" cy="258694"/>
            <a:chOff x="1098607" y="3056422"/>
            <a:chExt cx="244417" cy="258694"/>
          </a:xfrm>
        </p:grpSpPr>
        <p:sp>
          <p:nvSpPr>
            <p:cNvPr id="24" name="이등변 삼각형 23">
              <a:extLst>
                <a:ext uri="{FF2B5EF4-FFF2-40B4-BE49-F238E27FC236}">
                  <a16:creationId xmlns:a16="http://schemas.microsoft.com/office/drawing/2014/main" id="{4D6243D5-841B-DCBE-A447-4488F67AB64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5" name="그룹 24">
              <a:extLst>
                <a:ext uri="{FF2B5EF4-FFF2-40B4-BE49-F238E27FC236}">
                  <a16:creationId xmlns:a16="http://schemas.microsoft.com/office/drawing/2014/main" id="{77A75B25-4B35-9682-D188-CE4430E17CA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6" name="Oval 593">
                <a:extLst>
                  <a:ext uri="{FF2B5EF4-FFF2-40B4-BE49-F238E27FC236}">
                    <a16:creationId xmlns:a16="http://schemas.microsoft.com/office/drawing/2014/main" id="{586493E6-839B-EC3C-9A87-4E1EE4EF83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7" name="TextBox 14">
                <a:extLst>
                  <a:ext uri="{FF2B5EF4-FFF2-40B4-BE49-F238E27FC236}">
                    <a16:creationId xmlns:a16="http://schemas.microsoft.com/office/drawing/2014/main" id="{98D1C22F-0C6A-EB51-522B-110A36EB5E4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aphicFrame>
        <p:nvGraphicFramePr>
          <p:cNvPr id="34" name="표 15">
            <a:extLst>
              <a:ext uri="{FF2B5EF4-FFF2-40B4-BE49-F238E27FC236}">
                <a16:creationId xmlns:a16="http://schemas.microsoft.com/office/drawing/2014/main" id="{9E452860-0228-C209-720E-F941C51DCEC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28852877"/>
              </p:ext>
            </p:extLst>
          </p:nvPr>
        </p:nvGraphicFramePr>
        <p:xfrm>
          <a:off x="433827" y="4016932"/>
          <a:ext cx="5831171" cy="1976471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454514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1320174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673064">
                  <a:extLst>
                    <a:ext uri="{9D8B030D-6E8A-4147-A177-3AD203B41FA5}">
                      <a16:colId xmlns:a16="http://schemas.microsoft.com/office/drawing/2014/main" val="323487880"/>
                    </a:ext>
                  </a:extLst>
                </a:gridCol>
                <a:gridCol w="712334">
                  <a:extLst>
                    <a:ext uri="{9D8B030D-6E8A-4147-A177-3AD203B41FA5}">
                      <a16:colId xmlns:a16="http://schemas.microsoft.com/office/drawing/2014/main" val="3582971111"/>
                    </a:ext>
                  </a:extLst>
                </a:gridCol>
                <a:gridCol w="932622">
                  <a:extLst>
                    <a:ext uri="{9D8B030D-6E8A-4147-A177-3AD203B41FA5}">
                      <a16:colId xmlns:a16="http://schemas.microsoft.com/office/drawing/2014/main" val="757287007"/>
                    </a:ext>
                  </a:extLst>
                </a:gridCol>
                <a:gridCol w="1149432">
                  <a:extLst>
                    <a:ext uri="{9D8B030D-6E8A-4147-A177-3AD203B41FA5}">
                      <a16:colId xmlns:a16="http://schemas.microsoft.com/office/drawing/2014/main" val="2331444320"/>
                    </a:ext>
                  </a:extLst>
                </a:gridCol>
                <a:gridCol w="589031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순위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상품명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상품코드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상품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가격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매출액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쇼핑몰명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주문 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햇감자 수미감자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10kg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aaaa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45,000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18,225,000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450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나전칠기 명함함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bbbb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8,000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2,880,000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명품마루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빅맥 세트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cccc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6,000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1,890,000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350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…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</a:tbl>
          </a:graphicData>
        </a:graphic>
      </p:graphicFrame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851CEF47-E6B7-68FF-1C01-8FCB6BCC51FC}"/>
              </a:ext>
            </a:extLst>
          </p:cNvPr>
          <p:cNvSpPr/>
          <p:nvPr/>
        </p:nvSpPr>
        <p:spPr>
          <a:xfrm>
            <a:off x="5632096" y="3461580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36" name="그래픽 35" descr="다운로드 윤곽선">
            <a:extLst>
              <a:ext uri="{FF2B5EF4-FFF2-40B4-BE49-F238E27FC236}">
                <a16:creationId xmlns:a16="http://schemas.microsoft.com/office/drawing/2014/main" id="{98D34C4C-0071-686E-4CF5-134A9437AE63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5667588" y="3474543"/>
            <a:ext cx="204905" cy="204905"/>
          </a:xfrm>
          <a:prstGeom prst="rect">
            <a:avLst/>
          </a:prstGeom>
        </p:spPr>
      </p:pic>
      <p:pic>
        <p:nvPicPr>
          <p:cNvPr id="37" name="그림 36">
            <a:extLst>
              <a:ext uri="{FF2B5EF4-FFF2-40B4-BE49-F238E27FC236}">
                <a16:creationId xmlns:a16="http://schemas.microsoft.com/office/drawing/2014/main" id="{50A1B04D-630A-3E53-82B5-75ABAF7AFF0C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r="17191" b="-636"/>
          <a:stretch/>
        </p:blipFill>
        <p:spPr>
          <a:xfrm>
            <a:off x="1933544" y="6219109"/>
            <a:ext cx="3169061" cy="316369"/>
          </a:xfrm>
          <a:prstGeom prst="rect">
            <a:avLst/>
          </a:prstGeom>
        </p:spPr>
      </p:pic>
      <p:sp>
        <p:nvSpPr>
          <p:cNvPr id="38" name="TextBox 37">
            <a:extLst>
              <a:ext uri="{FF2B5EF4-FFF2-40B4-BE49-F238E27FC236}">
                <a16:creationId xmlns:a16="http://schemas.microsoft.com/office/drawing/2014/main" id="{5178767F-E422-E390-B84C-94045DBBAFC7}"/>
              </a:ext>
            </a:extLst>
          </p:cNvPr>
          <p:cNvSpPr txBox="1"/>
          <p:nvPr/>
        </p:nvSpPr>
        <p:spPr>
          <a:xfrm>
            <a:off x="352869" y="3758052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100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39" name="그룹 38">
            <a:extLst>
              <a:ext uri="{FF2B5EF4-FFF2-40B4-BE49-F238E27FC236}">
                <a16:creationId xmlns:a16="http://schemas.microsoft.com/office/drawing/2014/main" id="{83A120B7-2ECE-E03B-FD27-D8A1D1202928}"/>
              </a:ext>
            </a:extLst>
          </p:cNvPr>
          <p:cNvGrpSpPr/>
          <p:nvPr/>
        </p:nvGrpSpPr>
        <p:grpSpPr>
          <a:xfrm>
            <a:off x="5371346" y="3474124"/>
            <a:ext cx="278496" cy="200053"/>
            <a:chOff x="1014019" y="2643309"/>
            <a:chExt cx="278496" cy="200053"/>
          </a:xfrm>
        </p:grpSpPr>
        <p:sp>
          <p:nvSpPr>
            <p:cNvPr id="40" name="이등변 삼각형 39">
              <a:extLst>
                <a:ext uri="{FF2B5EF4-FFF2-40B4-BE49-F238E27FC236}">
                  <a16:creationId xmlns:a16="http://schemas.microsoft.com/office/drawing/2014/main" id="{C83DB196-18D0-10C5-3E8F-8696BF067E85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1" name="그룹 40">
              <a:extLst>
                <a:ext uri="{FF2B5EF4-FFF2-40B4-BE49-F238E27FC236}">
                  <a16:creationId xmlns:a16="http://schemas.microsoft.com/office/drawing/2014/main" id="{868BEF8D-3D22-7C72-F107-6B364632DB42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42" name="Oval 593">
                <a:extLst>
                  <a:ext uri="{FF2B5EF4-FFF2-40B4-BE49-F238E27FC236}">
                    <a16:creationId xmlns:a16="http://schemas.microsoft.com/office/drawing/2014/main" id="{2B8350A0-B085-B1F4-31F7-42333FC3CF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3" name="TextBox 14">
                <a:extLst>
                  <a:ext uri="{FF2B5EF4-FFF2-40B4-BE49-F238E27FC236}">
                    <a16:creationId xmlns:a16="http://schemas.microsoft.com/office/drawing/2014/main" id="{54AAB4A0-3CA0-A852-A35F-9DCB7D4D9064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9" name="그룹 48">
            <a:extLst>
              <a:ext uri="{FF2B5EF4-FFF2-40B4-BE49-F238E27FC236}">
                <a16:creationId xmlns:a16="http://schemas.microsoft.com/office/drawing/2014/main" id="{29D49657-11C2-E3CE-CAA2-97D91F6D0224}"/>
              </a:ext>
            </a:extLst>
          </p:cNvPr>
          <p:cNvGrpSpPr/>
          <p:nvPr/>
        </p:nvGrpSpPr>
        <p:grpSpPr>
          <a:xfrm>
            <a:off x="4982253" y="3763502"/>
            <a:ext cx="278496" cy="200053"/>
            <a:chOff x="1014019" y="2643309"/>
            <a:chExt cx="278496" cy="200053"/>
          </a:xfrm>
        </p:grpSpPr>
        <p:sp>
          <p:nvSpPr>
            <p:cNvPr id="50" name="이등변 삼각형 49">
              <a:extLst>
                <a:ext uri="{FF2B5EF4-FFF2-40B4-BE49-F238E27FC236}">
                  <a16:creationId xmlns:a16="http://schemas.microsoft.com/office/drawing/2014/main" id="{E62965E2-AA8B-B1BD-39F6-38EB0400E96E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1" name="그룹 50">
              <a:extLst>
                <a:ext uri="{FF2B5EF4-FFF2-40B4-BE49-F238E27FC236}">
                  <a16:creationId xmlns:a16="http://schemas.microsoft.com/office/drawing/2014/main" id="{3318F2E2-1232-EAB0-2D68-6E4E710C10A4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52" name="Oval 593">
                <a:extLst>
                  <a:ext uri="{FF2B5EF4-FFF2-40B4-BE49-F238E27FC236}">
                    <a16:creationId xmlns:a16="http://schemas.microsoft.com/office/drawing/2014/main" id="{6DE7B269-2D49-C163-F5D1-5A7F4D2602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3" name="TextBox 14">
                <a:extLst>
                  <a:ext uri="{FF2B5EF4-FFF2-40B4-BE49-F238E27FC236}">
                    <a16:creationId xmlns:a16="http://schemas.microsoft.com/office/drawing/2014/main" id="{9F3D2401-BE02-DD6E-BC3B-01C38A5D19ED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7" name="그룹 56">
            <a:extLst>
              <a:ext uri="{FF2B5EF4-FFF2-40B4-BE49-F238E27FC236}">
                <a16:creationId xmlns:a16="http://schemas.microsoft.com/office/drawing/2014/main" id="{8ECB1E8E-072D-F006-9BAE-C59CA21F9716}"/>
              </a:ext>
            </a:extLst>
          </p:cNvPr>
          <p:cNvGrpSpPr/>
          <p:nvPr/>
        </p:nvGrpSpPr>
        <p:grpSpPr>
          <a:xfrm>
            <a:off x="993341" y="3548342"/>
            <a:ext cx="244417" cy="258694"/>
            <a:chOff x="1098607" y="3056422"/>
            <a:chExt cx="244417" cy="258694"/>
          </a:xfrm>
        </p:grpSpPr>
        <p:sp>
          <p:nvSpPr>
            <p:cNvPr id="58" name="이등변 삼각형 57">
              <a:extLst>
                <a:ext uri="{FF2B5EF4-FFF2-40B4-BE49-F238E27FC236}">
                  <a16:creationId xmlns:a16="http://schemas.microsoft.com/office/drawing/2014/main" id="{1A84B9B6-1AA5-0784-A10B-66A9954CC5E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9" name="그룹 58">
              <a:extLst>
                <a:ext uri="{FF2B5EF4-FFF2-40B4-BE49-F238E27FC236}">
                  <a16:creationId xmlns:a16="http://schemas.microsoft.com/office/drawing/2014/main" id="{187D82E0-191E-9438-235C-49CA030F059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0" name="Oval 593">
                <a:extLst>
                  <a:ext uri="{FF2B5EF4-FFF2-40B4-BE49-F238E27FC236}">
                    <a16:creationId xmlns:a16="http://schemas.microsoft.com/office/drawing/2014/main" id="{C869A7BF-72A0-CB69-8D0A-7D389069B2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1" name="TextBox 14">
                <a:extLst>
                  <a:ext uri="{FF2B5EF4-FFF2-40B4-BE49-F238E27FC236}">
                    <a16:creationId xmlns:a16="http://schemas.microsoft.com/office/drawing/2014/main" id="{59EA4967-53D4-B571-C140-1820062F8A4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2" name="사각형: 둥근 모서리 61">
            <a:extLst>
              <a:ext uri="{FF2B5EF4-FFF2-40B4-BE49-F238E27FC236}">
                <a16:creationId xmlns:a16="http://schemas.microsoft.com/office/drawing/2014/main" id="{F91F10CE-AC3E-B023-5C3A-72553D31CEBC}"/>
              </a:ext>
            </a:extLst>
          </p:cNvPr>
          <p:cNvSpPr/>
          <p:nvPr/>
        </p:nvSpPr>
        <p:spPr>
          <a:xfrm>
            <a:off x="1356981" y="2914610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3" name="사각형: 둥근 모서리 62">
            <a:extLst>
              <a:ext uri="{FF2B5EF4-FFF2-40B4-BE49-F238E27FC236}">
                <a16:creationId xmlns:a16="http://schemas.microsoft.com/office/drawing/2014/main" id="{4FB852BF-8F95-4A53-0DEA-CB9FB82CFFC4}"/>
              </a:ext>
            </a:extLst>
          </p:cNvPr>
          <p:cNvSpPr/>
          <p:nvPr/>
        </p:nvSpPr>
        <p:spPr>
          <a:xfrm>
            <a:off x="4109618" y="2337766"/>
            <a:ext cx="1000125" cy="885675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전체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10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50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100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직접 입력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64" name="직선 화살표 연결선 63">
            <a:extLst>
              <a:ext uri="{FF2B5EF4-FFF2-40B4-BE49-F238E27FC236}">
                <a16:creationId xmlns:a16="http://schemas.microsoft.com/office/drawing/2014/main" id="{02755AFB-C41C-C662-D5C1-D89692BFF28D}"/>
              </a:ext>
            </a:extLst>
          </p:cNvPr>
          <p:cNvCxnSpPr>
            <a:cxnSpLocks/>
            <a:stCxn id="62" idx="3"/>
          </p:cNvCxnSpPr>
          <p:nvPr/>
        </p:nvCxnSpPr>
        <p:spPr>
          <a:xfrm flipV="1">
            <a:off x="2357106" y="3008977"/>
            <a:ext cx="1752512" cy="2104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65" name="그룹 64">
            <a:extLst>
              <a:ext uri="{FF2B5EF4-FFF2-40B4-BE49-F238E27FC236}">
                <a16:creationId xmlns:a16="http://schemas.microsoft.com/office/drawing/2014/main" id="{A1F494BC-4083-30AB-891B-1307ED822697}"/>
              </a:ext>
            </a:extLst>
          </p:cNvPr>
          <p:cNvGrpSpPr/>
          <p:nvPr/>
        </p:nvGrpSpPr>
        <p:grpSpPr>
          <a:xfrm rot="5400000">
            <a:off x="5119875" y="288266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66" name="이등변 삼각형 65">
              <a:extLst>
                <a:ext uri="{FF2B5EF4-FFF2-40B4-BE49-F238E27FC236}">
                  <a16:creationId xmlns:a16="http://schemas.microsoft.com/office/drawing/2014/main" id="{583881CF-8C81-0102-B55F-83B4118176C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67" name="Oval 593">
              <a:extLst>
                <a:ext uri="{FF2B5EF4-FFF2-40B4-BE49-F238E27FC236}">
                  <a16:creationId xmlns:a16="http://schemas.microsoft.com/office/drawing/2014/main" id="{EF2F492C-3756-038B-87B4-5E7CC6FC0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sp>
        <p:nvSpPr>
          <p:cNvPr id="73" name="TextBox 72">
            <a:extLst>
              <a:ext uri="{FF2B5EF4-FFF2-40B4-BE49-F238E27FC236}">
                <a16:creationId xmlns:a16="http://schemas.microsoft.com/office/drawing/2014/main" id="{95A20CEA-5228-2A16-7544-EE26F21EC040}"/>
              </a:ext>
            </a:extLst>
          </p:cNvPr>
          <p:cNvSpPr txBox="1"/>
          <p:nvPr/>
        </p:nvSpPr>
        <p:spPr>
          <a:xfrm>
            <a:off x="5222659" y="3757526"/>
            <a:ext cx="1005902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주문 많은 순 ▼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9" name="사각형: 둥근 모서리 78">
            <a:extLst>
              <a:ext uri="{FF2B5EF4-FFF2-40B4-BE49-F238E27FC236}">
                <a16:creationId xmlns:a16="http://schemas.microsoft.com/office/drawing/2014/main" id="{36A3EF99-BC6E-F960-37B4-503E58C66D3B}"/>
              </a:ext>
            </a:extLst>
          </p:cNvPr>
          <p:cNvSpPr/>
          <p:nvPr/>
        </p:nvSpPr>
        <p:spPr>
          <a:xfrm>
            <a:off x="6396747" y="4504239"/>
            <a:ext cx="1101816" cy="916097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주문 많은 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주문 적은 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매출액 높은 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매출액 낮은 순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80" name="직선 화살표 연결선 79">
            <a:extLst>
              <a:ext uri="{FF2B5EF4-FFF2-40B4-BE49-F238E27FC236}">
                <a16:creationId xmlns:a16="http://schemas.microsoft.com/office/drawing/2014/main" id="{8B87B34D-6D87-63C7-3D2F-1F0DBFB886C4}"/>
              </a:ext>
            </a:extLst>
          </p:cNvPr>
          <p:cNvCxnSpPr>
            <a:cxnSpLocks/>
          </p:cNvCxnSpPr>
          <p:nvPr/>
        </p:nvCxnSpPr>
        <p:spPr>
          <a:xfrm>
            <a:off x="6057766" y="3873757"/>
            <a:ext cx="437163" cy="63685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E6213118-3D75-AE2E-FCB2-1E1281B3C95D}"/>
              </a:ext>
            </a:extLst>
          </p:cNvPr>
          <p:cNvGrpSpPr/>
          <p:nvPr/>
        </p:nvGrpSpPr>
        <p:grpSpPr>
          <a:xfrm rot="5400000">
            <a:off x="3495252" y="167968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68" name="이등변 삼각형 67">
              <a:extLst>
                <a:ext uri="{FF2B5EF4-FFF2-40B4-BE49-F238E27FC236}">
                  <a16:creationId xmlns:a16="http://schemas.microsoft.com/office/drawing/2014/main" id="{F240C21C-A361-6FED-F649-E605A2EF47AA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83" name="Oval 593">
              <a:extLst>
                <a:ext uri="{FF2B5EF4-FFF2-40B4-BE49-F238E27FC236}">
                  <a16:creationId xmlns:a16="http://schemas.microsoft.com/office/drawing/2014/main" id="{8E7070F8-3FF1-DAC1-A7BE-78BFB44A1B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84" name="사각형: 둥근 모서리 83">
            <a:extLst>
              <a:ext uri="{FF2B5EF4-FFF2-40B4-BE49-F238E27FC236}">
                <a16:creationId xmlns:a16="http://schemas.microsoft.com/office/drawing/2014/main" id="{FBC3BB19-5970-D5A5-6E2A-52177034A0BE}"/>
              </a:ext>
            </a:extLst>
          </p:cNvPr>
          <p:cNvSpPr/>
          <p:nvPr/>
        </p:nvSpPr>
        <p:spPr>
          <a:xfrm>
            <a:off x="1359833" y="1675566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85" name="사각형: 둥근 모서리 84">
            <a:extLst>
              <a:ext uri="{FF2B5EF4-FFF2-40B4-BE49-F238E27FC236}">
                <a16:creationId xmlns:a16="http://schemas.microsoft.com/office/drawing/2014/main" id="{5EB71D2A-183C-6BDD-D922-49C4076C7A25}"/>
              </a:ext>
            </a:extLst>
          </p:cNvPr>
          <p:cNvSpPr/>
          <p:nvPr/>
        </p:nvSpPr>
        <p:spPr>
          <a:xfrm>
            <a:off x="2445755" y="168482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017BDA43-727F-89CF-1984-0D20E0EA4367}"/>
              </a:ext>
            </a:extLst>
          </p:cNvPr>
          <p:cNvSpPr txBox="1"/>
          <p:nvPr/>
        </p:nvSpPr>
        <p:spPr>
          <a:xfrm>
            <a:off x="7958197" y="4112956"/>
            <a:ext cx="2068591" cy="1446550"/>
          </a:xfrm>
          <a:prstGeom prst="rect">
            <a:avLst/>
          </a:prstGeom>
          <a:noFill/>
          <a:ln>
            <a:solidFill>
              <a:schemeClr val="accent6"/>
            </a:solidFill>
          </a:ln>
        </p:spPr>
        <p:txBody>
          <a:bodyPr wrap="square" rtlCol="0">
            <a:spAutoFit/>
          </a:bodyPr>
          <a:lstStyle/>
          <a:p>
            <a:r>
              <a:rPr lang="ko-KR" altLang="en-US" sz="800"/>
              <a:t>매출액 </a:t>
            </a:r>
            <a:r>
              <a:rPr lang="en-US" altLang="ko-KR" sz="800"/>
              <a:t>: </a:t>
            </a:r>
          </a:p>
          <a:p>
            <a:r>
              <a:rPr lang="ko-KR" altLang="en-US" sz="800"/>
              <a:t>쿠폰</a:t>
            </a:r>
            <a:r>
              <a:rPr lang="en-US" altLang="ko-KR" sz="800"/>
              <a:t>, </a:t>
            </a:r>
            <a:r>
              <a:rPr lang="ko-KR" altLang="en-US" sz="800"/>
              <a:t>적립금</a:t>
            </a:r>
            <a:r>
              <a:rPr lang="en-US" altLang="ko-KR" sz="800"/>
              <a:t>, </a:t>
            </a:r>
            <a:r>
              <a:rPr lang="ko-KR" altLang="en-US" sz="800"/>
              <a:t>포인트 </a:t>
            </a:r>
            <a:r>
              <a:rPr lang="en-US" altLang="ko-KR" sz="800"/>
              <a:t>-&gt;</a:t>
            </a:r>
            <a:r>
              <a:rPr lang="ko-KR" altLang="en-US" sz="800"/>
              <a:t> 무관</a:t>
            </a:r>
            <a:endParaRPr lang="en-US" altLang="ko-KR" sz="800"/>
          </a:p>
          <a:p>
            <a:r>
              <a:rPr lang="en-US" altLang="ko-KR" sz="800"/>
              <a:t>(</a:t>
            </a:r>
            <a:r>
              <a:rPr lang="ko-KR" altLang="en-US" sz="800"/>
              <a:t>상품 등록 시 적용한</a:t>
            </a:r>
            <a:r>
              <a:rPr lang="en-US" altLang="ko-KR" sz="800"/>
              <a:t>) </a:t>
            </a:r>
            <a:r>
              <a:rPr lang="ko-KR" altLang="en-US" sz="800"/>
              <a:t>할인 </a:t>
            </a:r>
            <a:r>
              <a:rPr lang="en-US" altLang="ko-KR" sz="800"/>
              <a:t>-&gt; </a:t>
            </a:r>
            <a:r>
              <a:rPr lang="ko-KR" altLang="en-US" sz="800"/>
              <a:t>반영 필요</a:t>
            </a:r>
            <a:endParaRPr lang="en-US" altLang="ko-KR" sz="800"/>
          </a:p>
          <a:p>
            <a:endParaRPr lang="en-US" altLang="ko-KR" sz="800"/>
          </a:p>
          <a:p>
            <a:r>
              <a:rPr lang="en-US" altLang="ko-KR" sz="800"/>
              <a:t>100,000</a:t>
            </a:r>
            <a:r>
              <a:rPr lang="ko-KR" altLang="en-US" sz="800"/>
              <a:t>원 상품</a:t>
            </a:r>
            <a:endParaRPr lang="en-US" altLang="ko-KR" sz="800"/>
          </a:p>
          <a:p>
            <a:r>
              <a:rPr lang="ko-KR" altLang="en-US" sz="800"/>
              <a:t>판매자 </a:t>
            </a:r>
            <a:r>
              <a:rPr lang="en-US" altLang="ko-KR" sz="800"/>
              <a:t>10% </a:t>
            </a:r>
            <a:r>
              <a:rPr lang="ko-KR" altLang="en-US" sz="800"/>
              <a:t>할인 </a:t>
            </a:r>
            <a:r>
              <a:rPr lang="en-US" altLang="ko-KR" sz="800"/>
              <a:t>-&gt;</a:t>
            </a:r>
            <a:r>
              <a:rPr lang="ko-KR" altLang="en-US" sz="800"/>
              <a:t> </a:t>
            </a:r>
            <a:r>
              <a:rPr lang="en-US" altLang="ko-KR" sz="800"/>
              <a:t>90,000</a:t>
            </a:r>
            <a:r>
              <a:rPr lang="ko-KR" altLang="en-US" sz="800"/>
              <a:t>원 판매</a:t>
            </a:r>
            <a:endParaRPr lang="en-US" altLang="ko-KR" sz="800"/>
          </a:p>
          <a:p>
            <a:r>
              <a:rPr lang="en-US" altLang="ko-KR" sz="800"/>
              <a:t>10%</a:t>
            </a:r>
            <a:r>
              <a:rPr lang="ko-KR" altLang="en-US" sz="800"/>
              <a:t> 쿠폰 사용 </a:t>
            </a:r>
            <a:r>
              <a:rPr lang="en-US" altLang="ko-KR" sz="800"/>
              <a:t>-&gt; 81,000</a:t>
            </a:r>
            <a:r>
              <a:rPr lang="ko-KR" altLang="en-US" sz="800"/>
              <a:t>원</a:t>
            </a:r>
            <a:endParaRPr lang="en-US" altLang="ko-KR" sz="800"/>
          </a:p>
          <a:p>
            <a:r>
              <a:rPr lang="en-US" altLang="ko-KR" sz="800"/>
              <a:t>3,000</a:t>
            </a:r>
            <a:r>
              <a:rPr lang="ko-KR" altLang="en-US" sz="800"/>
              <a:t>원 적립금 사용 </a:t>
            </a:r>
            <a:r>
              <a:rPr lang="en-US" altLang="ko-KR" sz="800"/>
              <a:t>-&gt; 78,000</a:t>
            </a:r>
            <a:r>
              <a:rPr lang="ko-KR" altLang="en-US" sz="800"/>
              <a:t>원</a:t>
            </a:r>
            <a:endParaRPr lang="en-US" altLang="ko-KR" sz="800"/>
          </a:p>
          <a:p>
            <a:r>
              <a:rPr lang="en-US" altLang="ko-KR" sz="800"/>
              <a:t>2,000</a:t>
            </a:r>
            <a:r>
              <a:rPr lang="ko-KR" altLang="en-US" sz="800"/>
              <a:t>원 포인트 사용 </a:t>
            </a:r>
            <a:r>
              <a:rPr lang="en-US" altLang="ko-KR" sz="800"/>
              <a:t>-&gt; 76,000</a:t>
            </a:r>
            <a:r>
              <a:rPr lang="ko-KR" altLang="en-US" sz="800"/>
              <a:t>원</a:t>
            </a:r>
            <a:endParaRPr lang="en-US" altLang="ko-KR" sz="800"/>
          </a:p>
          <a:p>
            <a:endParaRPr lang="en-US" altLang="ko-KR" sz="800"/>
          </a:p>
          <a:p>
            <a:r>
              <a:rPr lang="ko-KR" altLang="en-US" sz="800"/>
              <a:t>매출액 </a:t>
            </a:r>
            <a:r>
              <a:rPr lang="en-US" altLang="ko-KR" sz="800"/>
              <a:t>: 90,000</a:t>
            </a:r>
            <a:r>
              <a:rPr lang="ko-KR" altLang="en-US" sz="800"/>
              <a:t>원</a:t>
            </a:r>
            <a:endParaRPr lang="en-US" altLang="ko-KR" sz="800"/>
          </a:p>
        </p:txBody>
      </p:sp>
      <p:grpSp>
        <p:nvGrpSpPr>
          <p:cNvPr id="132" name="그룹 131">
            <a:extLst>
              <a:ext uri="{FF2B5EF4-FFF2-40B4-BE49-F238E27FC236}">
                <a16:creationId xmlns:a16="http://schemas.microsoft.com/office/drawing/2014/main" id="{DF77032F-C2E0-E48D-09CF-429B9F39EF10}"/>
              </a:ext>
            </a:extLst>
          </p:cNvPr>
          <p:cNvGrpSpPr/>
          <p:nvPr/>
        </p:nvGrpSpPr>
        <p:grpSpPr>
          <a:xfrm rot="5400000">
            <a:off x="5087827" y="125326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33" name="이등변 삼각형 132">
              <a:extLst>
                <a:ext uri="{FF2B5EF4-FFF2-40B4-BE49-F238E27FC236}">
                  <a16:creationId xmlns:a16="http://schemas.microsoft.com/office/drawing/2014/main" id="{8442EC69-263D-7100-D9F4-7C19DE5E725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34" name="Oval 593">
              <a:extLst>
                <a:ext uri="{FF2B5EF4-FFF2-40B4-BE49-F238E27FC236}">
                  <a16:creationId xmlns:a16="http://schemas.microsoft.com/office/drawing/2014/main" id="{F0225355-BA60-299A-FD83-5383F9703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4-1</a:t>
              </a:r>
            </a:p>
          </p:txBody>
        </p:sp>
      </p:grpSp>
      <p:sp>
        <p:nvSpPr>
          <p:cNvPr id="135" name="사각형: 둥근 모서리 134">
            <a:extLst>
              <a:ext uri="{FF2B5EF4-FFF2-40B4-BE49-F238E27FC236}">
                <a16:creationId xmlns:a16="http://schemas.microsoft.com/office/drawing/2014/main" id="{DF111AA8-C353-3D1A-3DE5-80174AA133F8}"/>
              </a:ext>
            </a:extLst>
          </p:cNvPr>
          <p:cNvSpPr/>
          <p:nvPr/>
        </p:nvSpPr>
        <p:spPr>
          <a:xfrm>
            <a:off x="4041171" y="1276042"/>
            <a:ext cx="1000125" cy="471208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온라인몰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스마트 오더</a:t>
            </a:r>
          </a:p>
        </p:txBody>
      </p:sp>
      <p:grpSp>
        <p:nvGrpSpPr>
          <p:cNvPr id="136" name="그룹 135">
            <a:extLst>
              <a:ext uri="{FF2B5EF4-FFF2-40B4-BE49-F238E27FC236}">
                <a16:creationId xmlns:a16="http://schemas.microsoft.com/office/drawing/2014/main" id="{9305AF74-0613-9E1D-3723-AE2D1CD0071D}"/>
              </a:ext>
            </a:extLst>
          </p:cNvPr>
          <p:cNvGrpSpPr/>
          <p:nvPr/>
        </p:nvGrpSpPr>
        <p:grpSpPr>
          <a:xfrm rot="5400000">
            <a:off x="2407342" y="241192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37" name="이등변 삼각형 136">
              <a:extLst>
                <a:ext uri="{FF2B5EF4-FFF2-40B4-BE49-F238E27FC236}">
                  <a16:creationId xmlns:a16="http://schemas.microsoft.com/office/drawing/2014/main" id="{1789EA7C-A571-793C-D96F-3AD8B8A275A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38" name="Oval 593">
              <a:extLst>
                <a:ext uri="{FF2B5EF4-FFF2-40B4-BE49-F238E27FC236}">
                  <a16:creationId xmlns:a16="http://schemas.microsoft.com/office/drawing/2014/main" id="{025FE9B2-B925-84A7-8EB3-88746715E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4-2</a:t>
              </a:r>
            </a:p>
          </p:txBody>
        </p:sp>
      </p:grpSp>
      <p:grpSp>
        <p:nvGrpSpPr>
          <p:cNvPr id="139" name="그룹 138">
            <a:extLst>
              <a:ext uri="{FF2B5EF4-FFF2-40B4-BE49-F238E27FC236}">
                <a16:creationId xmlns:a16="http://schemas.microsoft.com/office/drawing/2014/main" id="{AB8750F0-3FDC-92C0-54EC-29254978391D}"/>
              </a:ext>
            </a:extLst>
          </p:cNvPr>
          <p:cNvGrpSpPr/>
          <p:nvPr/>
        </p:nvGrpSpPr>
        <p:grpSpPr>
          <a:xfrm rot="5400000">
            <a:off x="3469444" y="212281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0" name="이등변 삼각형 139">
              <a:extLst>
                <a:ext uri="{FF2B5EF4-FFF2-40B4-BE49-F238E27FC236}">
                  <a16:creationId xmlns:a16="http://schemas.microsoft.com/office/drawing/2014/main" id="{F9925A79-8CAB-6094-A5AC-F1418AC75E46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1" name="Oval 593">
              <a:extLst>
                <a:ext uri="{FF2B5EF4-FFF2-40B4-BE49-F238E27FC236}">
                  <a16:creationId xmlns:a16="http://schemas.microsoft.com/office/drawing/2014/main" id="{9FC591D5-61AE-9DA7-8E93-F31A71AA60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4-3</a:t>
              </a:r>
            </a:p>
          </p:txBody>
        </p:sp>
      </p:grpSp>
      <p:sp>
        <p:nvSpPr>
          <p:cNvPr id="142" name="사각형: 둥근 모서리 141">
            <a:extLst>
              <a:ext uri="{FF2B5EF4-FFF2-40B4-BE49-F238E27FC236}">
                <a16:creationId xmlns:a16="http://schemas.microsoft.com/office/drawing/2014/main" id="{3C1164BC-CF39-2137-AED7-2B54542D3A01}"/>
              </a:ext>
            </a:extLst>
          </p:cNvPr>
          <p:cNvSpPr/>
          <p:nvPr/>
        </p:nvSpPr>
        <p:spPr>
          <a:xfrm>
            <a:off x="1351896" y="2114872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매장 유형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3" name="사각형: 둥근 모서리 142">
            <a:extLst>
              <a:ext uri="{FF2B5EF4-FFF2-40B4-BE49-F238E27FC236}">
                <a16:creationId xmlns:a16="http://schemas.microsoft.com/office/drawing/2014/main" id="{176EE94A-6911-91EC-4BC8-758A7A86A125}"/>
              </a:ext>
            </a:extLst>
          </p:cNvPr>
          <p:cNvSpPr/>
          <p:nvPr/>
        </p:nvSpPr>
        <p:spPr>
          <a:xfrm>
            <a:off x="1351771" y="2423344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직접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4" name="사각형: 둥근 모서리 143">
            <a:extLst>
              <a:ext uri="{FF2B5EF4-FFF2-40B4-BE49-F238E27FC236}">
                <a16:creationId xmlns:a16="http://schemas.microsoft.com/office/drawing/2014/main" id="{D084CAE3-3F6E-E710-0F66-67D0BBB3DAEA}"/>
              </a:ext>
            </a:extLst>
          </p:cNvPr>
          <p:cNvSpPr/>
          <p:nvPr/>
        </p:nvSpPr>
        <p:spPr>
          <a:xfrm>
            <a:off x="2437162" y="2121737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카테고리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cxnSp>
        <p:nvCxnSpPr>
          <p:cNvPr id="145" name="직선 화살표 연결선 144">
            <a:extLst>
              <a:ext uri="{FF2B5EF4-FFF2-40B4-BE49-F238E27FC236}">
                <a16:creationId xmlns:a16="http://schemas.microsoft.com/office/drawing/2014/main" id="{91B2DA5B-B235-52E1-E277-B26693661D8A}"/>
              </a:ext>
            </a:extLst>
          </p:cNvPr>
          <p:cNvCxnSpPr>
            <a:cxnSpLocks/>
          </p:cNvCxnSpPr>
          <p:nvPr/>
        </p:nvCxnSpPr>
        <p:spPr>
          <a:xfrm flipV="1">
            <a:off x="2352021" y="1380112"/>
            <a:ext cx="1689150" cy="85017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146" name="그룹 145">
            <a:extLst>
              <a:ext uri="{FF2B5EF4-FFF2-40B4-BE49-F238E27FC236}">
                <a16:creationId xmlns:a16="http://schemas.microsoft.com/office/drawing/2014/main" id="{E5CA9149-8578-BD93-689D-9B2A7D462E7E}"/>
              </a:ext>
            </a:extLst>
          </p:cNvPr>
          <p:cNvGrpSpPr/>
          <p:nvPr/>
        </p:nvGrpSpPr>
        <p:grpSpPr>
          <a:xfrm>
            <a:off x="1743311" y="6268213"/>
            <a:ext cx="278496" cy="200053"/>
            <a:chOff x="1014019" y="2643309"/>
            <a:chExt cx="278496" cy="200053"/>
          </a:xfrm>
        </p:grpSpPr>
        <p:sp>
          <p:nvSpPr>
            <p:cNvPr id="147" name="이등변 삼각형 146">
              <a:extLst>
                <a:ext uri="{FF2B5EF4-FFF2-40B4-BE49-F238E27FC236}">
                  <a16:creationId xmlns:a16="http://schemas.microsoft.com/office/drawing/2014/main" id="{9684CFE2-0B09-8F92-B7C6-0B6AECD0D308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8" name="그룹 147">
              <a:extLst>
                <a:ext uri="{FF2B5EF4-FFF2-40B4-BE49-F238E27FC236}">
                  <a16:creationId xmlns:a16="http://schemas.microsoft.com/office/drawing/2014/main" id="{F295AAB0-1984-1BAD-2E60-3C52F4FAAA85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49" name="Oval 593">
                <a:extLst>
                  <a:ext uri="{FF2B5EF4-FFF2-40B4-BE49-F238E27FC236}">
                    <a16:creationId xmlns:a16="http://schemas.microsoft.com/office/drawing/2014/main" id="{3AC42277-226C-5FC6-FF68-D10D5D3B04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0" name="TextBox 14">
                <a:extLst>
                  <a:ext uri="{FF2B5EF4-FFF2-40B4-BE49-F238E27FC236}">
                    <a16:creationId xmlns:a16="http://schemas.microsoft.com/office/drawing/2014/main" id="{47CF1D43-3994-CF0A-E1E7-DEA0A2624801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51892603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43871175"/>
              </p:ext>
            </p:extLst>
          </p:nvPr>
        </p:nvGraphicFramePr>
        <p:xfrm>
          <a:off x="7794170" y="725881"/>
          <a:ext cx="4397830" cy="37185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 err="1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별점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 순위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 기간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026342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유형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온라인몰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스마트 오더 중 선택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선택해야지 카테고리 선택 가능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2506831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사용처 이름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00080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카테고리 선택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온라인몰인 경우 온라인몰 카테고리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스마트 오더인 경우 스마트 오더 카테고리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9248493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별점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범위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또는 직접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556748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 범위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또는 직접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3140402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기준에 맞는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별점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순위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023199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별점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순위 개수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8732643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내용 표시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0523400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정렬 기준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4546536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별점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순위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814394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61304432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28693632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별점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 순위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구매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AD-03-0009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8F6DF1B3-04B0-1335-6151-26B25F53C7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33</a:t>
            </a:fld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691A909-CA8F-2FF8-84A5-8889CD75A8F4}"/>
              </a:ext>
            </a:extLst>
          </p:cNvPr>
          <p:cNvSpPr txBox="1"/>
          <p:nvPr/>
        </p:nvSpPr>
        <p:spPr>
          <a:xfrm>
            <a:off x="314325" y="692380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포인트</a:t>
            </a:r>
            <a:r>
              <a:rPr lang="en-US" altLang="ko-KR" sz="900"/>
              <a:t>/</a:t>
            </a:r>
            <a:r>
              <a:rPr lang="ko-KR" altLang="en-US" sz="900"/>
              <a:t>구매 관리  </a:t>
            </a:r>
            <a:r>
              <a:rPr lang="en-US" altLang="ko-KR" sz="900"/>
              <a:t>&gt; </a:t>
            </a:r>
            <a:r>
              <a:rPr lang="ko-KR" altLang="en-US" sz="900" err="1"/>
              <a:t>별점</a:t>
            </a:r>
            <a:r>
              <a:rPr lang="ko-KR" altLang="en-US" sz="900"/>
              <a:t> 순위</a:t>
            </a:r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28D6A122-46E2-7BEE-C6D9-92CD26453E12}"/>
              </a:ext>
            </a:extLst>
          </p:cNvPr>
          <p:cNvSpPr/>
          <p:nvPr/>
        </p:nvSpPr>
        <p:spPr>
          <a:xfrm>
            <a:off x="5800041" y="294822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8" name="직선 연결선 7">
            <a:extLst>
              <a:ext uri="{FF2B5EF4-FFF2-40B4-BE49-F238E27FC236}">
                <a16:creationId xmlns:a16="http://schemas.microsoft.com/office/drawing/2014/main" id="{B63E37F8-C79E-573C-98BB-BD9DFC502C3C}"/>
              </a:ext>
            </a:extLst>
          </p:cNvPr>
          <p:cNvCxnSpPr/>
          <p:nvPr/>
        </p:nvCxnSpPr>
        <p:spPr>
          <a:xfrm>
            <a:off x="257174" y="1047750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9" name="직선 연결선 8">
            <a:extLst>
              <a:ext uri="{FF2B5EF4-FFF2-40B4-BE49-F238E27FC236}">
                <a16:creationId xmlns:a16="http://schemas.microsoft.com/office/drawing/2014/main" id="{F6C2C9F4-441C-B0A9-287B-594F5C9978C3}"/>
              </a:ext>
            </a:extLst>
          </p:cNvPr>
          <p:cNvCxnSpPr/>
          <p:nvPr/>
        </p:nvCxnSpPr>
        <p:spPr>
          <a:xfrm>
            <a:off x="352424" y="3295942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337FE016-3CE7-42A4-23D5-628011685F84}"/>
              </a:ext>
            </a:extLst>
          </p:cNvPr>
          <p:cNvSpPr txBox="1"/>
          <p:nvPr/>
        </p:nvSpPr>
        <p:spPr>
          <a:xfrm>
            <a:off x="352424" y="1239889"/>
            <a:ext cx="1895475" cy="19352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기간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매장 분류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 err="1"/>
              <a:t>별점</a:t>
            </a:r>
            <a:r>
              <a:rPr lang="ko-KR" altLang="en-US" sz="900"/>
              <a:t> 범위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표시 범위</a:t>
            </a:r>
            <a:endParaRPr lang="en-US" altLang="ko-KR" sz="900"/>
          </a:p>
        </p:txBody>
      </p: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75AACED7-D154-0ECE-3DCE-4A4AF7D17464}"/>
              </a:ext>
            </a:extLst>
          </p:cNvPr>
          <p:cNvSpPr/>
          <p:nvPr/>
        </p:nvSpPr>
        <p:spPr>
          <a:xfrm>
            <a:off x="1076325" y="127519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3" name="그림 12" descr="렌치, 도구이(가) 표시된 사진&#10;&#10;자동 생성된 설명">
            <a:extLst>
              <a:ext uri="{FF2B5EF4-FFF2-40B4-BE49-F238E27FC236}">
                <a16:creationId xmlns:a16="http://schemas.microsoft.com/office/drawing/2014/main" id="{0446751C-FF53-0BC8-4FF5-DA8EC2DDD761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49263" y="1307117"/>
            <a:ext cx="195806" cy="193744"/>
          </a:xfrm>
          <a:prstGeom prst="rect">
            <a:avLst/>
          </a:prstGeom>
        </p:spPr>
      </p:pic>
      <p:sp>
        <p:nvSpPr>
          <p:cNvPr id="14" name="사각형: 둥근 모서리 13">
            <a:extLst>
              <a:ext uri="{FF2B5EF4-FFF2-40B4-BE49-F238E27FC236}">
                <a16:creationId xmlns:a16="http://schemas.microsoft.com/office/drawing/2014/main" id="{69D31EE5-6E54-48AD-987E-5F86E94E6DF9}"/>
              </a:ext>
            </a:extLst>
          </p:cNvPr>
          <p:cNvSpPr/>
          <p:nvPr/>
        </p:nvSpPr>
        <p:spPr>
          <a:xfrm>
            <a:off x="2302507" y="127089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5" name="그림 14" descr="렌치, 도구이(가) 표시된 사진&#10;&#10;자동 생성된 설명">
            <a:extLst>
              <a:ext uri="{FF2B5EF4-FFF2-40B4-BE49-F238E27FC236}">
                <a16:creationId xmlns:a16="http://schemas.microsoft.com/office/drawing/2014/main" id="{28E723FB-D665-9937-100B-7FDE8ACEFDF4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75445" y="1302813"/>
            <a:ext cx="195806" cy="193744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03FF17ED-42BF-ED58-A9C7-A5A9E6ABE3EA}"/>
              </a:ext>
            </a:extLst>
          </p:cNvPr>
          <p:cNvSpPr txBox="1"/>
          <p:nvPr/>
        </p:nvSpPr>
        <p:spPr>
          <a:xfrm>
            <a:off x="2071239" y="1274450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grpSp>
        <p:nvGrpSpPr>
          <p:cNvPr id="17" name="그룹 16">
            <a:extLst>
              <a:ext uri="{FF2B5EF4-FFF2-40B4-BE49-F238E27FC236}">
                <a16:creationId xmlns:a16="http://schemas.microsoft.com/office/drawing/2014/main" id="{023AA703-B9F4-2130-3CBD-100D21362528}"/>
              </a:ext>
            </a:extLst>
          </p:cNvPr>
          <p:cNvGrpSpPr/>
          <p:nvPr/>
        </p:nvGrpSpPr>
        <p:grpSpPr>
          <a:xfrm rot="5400000">
            <a:off x="3334461" y="126662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8" name="이등변 삼각형 17">
              <a:extLst>
                <a:ext uri="{FF2B5EF4-FFF2-40B4-BE49-F238E27FC236}">
                  <a16:creationId xmlns:a16="http://schemas.microsoft.com/office/drawing/2014/main" id="{5B3869B1-5656-DCEF-2275-B955F10DD05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9" name="Oval 593">
              <a:extLst>
                <a:ext uri="{FF2B5EF4-FFF2-40B4-BE49-F238E27FC236}">
                  <a16:creationId xmlns:a16="http://schemas.microsoft.com/office/drawing/2014/main" id="{BED71D51-6A89-C44A-44A5-89324BBA05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20" name="그룹 19">
            <a:extLst>
              <a:ext uri="{FF2B5EF4-FFF2-40B4-BE49-F238E27FC236}">
                <a16:creationId xmlns:a16="http://schemas.microsoft.com/office/drawing/2014/main" id="{8D1F06A5-94E0-FE40-A988-B3E356CFD872}"/>
              </a:ext>
            </a:extLst>
          </p:cNvPr>
          <p:cNvGrpSpPr/>
          <p:nvPr/>
        </p:nvGrpSpPr>
        <p:grpSpPr>
          <a:xfrm rot="5400000">
            <a:off x="2069217" y="67618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1" name="이등변 삼각형 20">
              <a:extLst>
                <a:ext uri="{FF2B5EF4-FFF2-40B4-BE49-F238E27FC236}">
                  <a16:creationId xmlns:a16="http://schemas.microsoft.com/office/drawing/2014/main" id="{30D1F335-4373-0AA6-CB7C-9EDF3829476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2" name="Oval 593">
              <a:extLst>
                <a:ext uri="{FF2B5EF4-FFF2-40B4-BE49-F238E27FC236}">
                  <a16:creationId xmlns:a16="http://schemas.microsoft.com/office/drawing/2014/main" id="{0BB8182A-666A-200A-64DB-E28D04446C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23" name="그룹 22">
            <a:extLst>
              <a:ext uri="{FF2B5EF4-FFF2-40B4-BE49-F238E27FC236}">
                <a16:creationId xmlns:a16="http://schemas.microsoft.com/office/drawing/2014/main" id="{0A3AD0A7-F5C9-2EEB-2E8C-B139BF84E82A}"/>
              </a:ext>
            </a:extLst>
          </p:cNvPr>
          <p:cNvGrpSpPr/>
          <p:nvPr/>
        </p:nvGrpSpPr>
        <p:grpSpPr>
          <a:xfrm>
            <a:off x="5353780" y="1624401"/>
            <a:ext cx="244417" cy="258694"/>
            <a:chOff x="1098607" y="3056422"/>
            <a:chExt cx="244417" cy="258694"/>
          </a:xfrm>
        </p:grpSpPr>
        <p:sp>
          <p:nvSpPr>
            <p:cNvPr id="24" name="이등변 삼각형 23">
              <a:extLst>
                <a:ext uri="{FF2B5EF4-FFF2-40B4-BE49-F238E27FC236}">
                  <a16:creationId xmlns:a16="http://schemas.microsoft.com/office/drawing/2014/main" id="{07996A54-A7C4-4743-F5FE-75EED2810D1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5" name="그룹 24">
              <a:extLst>
                <a:ext uri="{FF2B5EF4-FFF2-40B4-BE49-F238E27FC236}">
                  <a16:creationId xmlns:a16="http://schemas.microsoft.com/office/drawing/2014/main" id="{2CA2420B-5560-C172-59C0-7CF2A4CAC78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6" name="Oval 593">
                <a:extLst>
                  <a:ext uri="{FF2B5EF4-FFF2-40B4-BE49-F238E27FC236}">
                    <a16:creationId xmlns:a16="http://schemas.microsoft.com/office/drawing/2014/main" id="{14002A4B-F189-17C1-65A4-87B1189B58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7" name="TextBox 14">
                <a:extLst>
                  <a:ext uri="{FF2B5EF4-FFF2-40B4-BE49-F238E27FC236}">
                    <a16:creationId xmlns:a16="http://schemas.microsoft.com/office/drawing/2014/main" id="{77436693-E9C3-8F8F-A0F8-1B86E3A2A53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30" name="그룹 29">
            <a:extLst>
              <a:ext uri="{FF2B5EF4-FFF2-40B4-BE49-F238E27FC236}">
                <a16:creationId xmlns:a16="http://schemas.microsoft.com/office/drawing/2014/main" id="{361D292B-5A30-CDDF-C558-68EE14E8B4C0}"/>
              </a:ext>
            </a:extLst>
          </p:cNvPr>
          <p:cNvGrpSpPr/>
          <p:nvPr/>
        </p:nvGrpSpPr>
        <p:grpSpPr>
          <a:xfrm rot="5400000">
            <a:off x="4812256" y="81809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1" name="이등변 삼각형 30">
              <a:extLst>
                <a:ext uri="{FF2B5EF4-FFF2-40B4-BE49-F238E27FC236}">
                  <a16:creationId xmlns:a16="http://schemas.microsoft.com/office/drawing/2014/main" id="{08417D8D-010F-3AF7-B57D-3053B0250F9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2" name="Oval 593">
              <a:extLst>
                <a:ext uri="{FF2B5EF4-FFF2-40B4-BE49-F238E27FC236}">
                  <a16:creationId xmlns:a16="http://schemas.microsoft.com/office/drawing/2014/main" id="{4731ADE9-125E-B4C4-678C-240EC72D5D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3-1</a:t>
              </a:r>
            </a:p>
          </p:txBody>
        </p:sp>
      </p:grpSp>
      <p:sp>
        <p:nvSpPr>
          <p:cNvPr id="33" name="사각형: 둥근 모서리 32">
            <a:extLst>
              <a:ext uri="{FF2B5EF4-FFF2-40B4-BE49-F238E27FC236}">
                <a16:creationId xmlns:a16="http://schemas.microsoft.com/office/drawing/2014/main" id="{D43A75ED-919E-E37D-EF67-D1F071E4FD1E}"/>
              </a:ext>
            </a:extLst>
          </p:cNvPr>
          <p:cNvSpPr/>
          <p:nvPr/>
        </p:nvSpPr>
        <p:spPr>
          <a:xfrm>
            <a:off x="3765600" y="840873"/>
            <a:ext cx="1000125" cy="471208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온라인몰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스마트 오더</a:t>
            </a:r>
          </a:p>
        </p:txBody>
      </p:sp>
      <p:graphicFrame>
        <p:nvGraphicFramePr>
          <p:cNvPr id="34" name="표 15">
            <a:extLst>
              <a:ext uri="{FF2B5EF4-FFF2-40B4-BE49-F238E27FC236}">
                <a16:creationId xmlns:a16="http://schemas.microsoft.com/office/drawing/2014/main" id="{1CF8A00F-6C8C-3CBB-6B45-17142623EA2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79743478"/>
              </p:ext>
            </p:extLst>
          </p:nvPr>
        </p:nvGraphicFramePr>
        <p:xfrm>
          <a:off x="428627" y="3827896"/>
          <a:ext cx="3854319" cy="1976471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422593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763905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819467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1068705">
                  <a:extLst>
                    <a:ext uri="{9D8B030D-6E8A-4147-A177-3AD203B41FA5}">
                      <a16:colId xmlns:a16="http://schemas.microsoft.com/office/drawing/2014/main" val="3878644238"/>
                    </a:ext>
                  </a:extLst>
                </a:gridCol>
                <a:gridCol w="779649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순위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 유형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카테고리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사용처명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별점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온라인몰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4.7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온라인몰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명품마루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4.6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스마트 오더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4.5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…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</a:tbl>
          </a:graphicData>
        </a:graphic>
      </p:graphicFrame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0099DC7E-CF7D-13B8-2FE8-E5143F2977CC}"/>
              </a:ext>
            </a:extLst>
          </p:cNvPr>
          <p:cNvSpPr/>
          <p:nvPr/>
        </p:nvSpPr>
        <p:spPr>
          <a:xfrm>
            <a:off x="4683924" y="3476657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36" name="그래픽 35" descr="다운로드 윤곽선">
            <a:extLst>
              <a:ext uri="{FF2B5EF4-FFF2-40B4-BE49-F238E27FC236}">
                <a16:creationId xmlns:a16="http://schemas.microsoft.com/office/drawing/2014/main" id="{FF6CCADD-3364-48E6-9387-2F6253EBAE1A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4719416" y="3489620"/>
            <a:ext cx="204905" cy="204905"/>
          </a:xfrm>
          <a:prstGeom prst="rect">
            <a:avLst/>
          </a:prstGeom>
        </p:spPr>
      </p:pic>
      <p:pic>
        <p:nvPicPr>
          <p:cNvPr id="37" name="그림 36">
            <a:extLst>
              <a:ext uri="{FF2B5EF4-FFF2-40B4-BE49-F238E27FC236}">
                <a16:creationId xmlns:a16="http://schemas.microsoft.com/office/drawing/2014/main" id="{18AA3D8D-5828-A58C-A72A-0FC7C186E239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r="17191" b="-636"/>
          <a:stretch/>
        </p:blipFill>
        <p:spPr>
          <a:xfrm>
            <a:off x="880943" y="5936691"/>
            <a:ext cx="3169061" cy="316369"/>
          </a:xfrm>
          <a:prstGeom prst="rect">
            <a:avLst/>
          </a:prstGeom>
        </p:spPr>
      </p:pic>
      <p:sp>
        <p:nvSpPr>
          <p:cNvPr id="38" name="TextBox 37">
            <a:extLst>
              <a:ext uri="{FF2B5EF4-FFF2-40B4-BE49-F238E27FC236}">
                <a16:creationId xmlns:a16="http://schemas.microsoft.com/office/drawing/2014/main" id="{56841830-7C6F-E08F-EF02-BAC7AC9E1CCA}"/>
              </a:ext>
            </a:extLst>
          </p:cNvPr>
          <p:cNvSpPr txBox="1"/>
          <p:nvPr/>
        </p:nvSpPr>
        <p:spPr>
          <a:xfrm>
            <a:off x="347667" y="3578252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정보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100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39" name="그룹 38">
            <a:extLst>
              <a:ext uri="{FF2B5EF4-FFF2-40B4-BE49-F238E27FC236}">
                <a16:creationId xmlns:a16="http://schemas.microsoft.com/office/drawing/2014/main" id="{F3B9C768-D2E9-8D7E-C352-DC7FCCF57198}"/>
              </a:ext>
            </a:extLst>
          </p:cNvPr>
          <p:cNvGrpSpPr/>
          <p:nvPr/>
        </p:nvGrpSpPr>
        <p:grpSpPr>
          <a:xfrm>
            <a:off x="3100117" y="3584509"/>
            <a:ext cx="278496" cy="200053"/>
            <a:chOff x="1014019" y="2643309"/>
            <a:chExt cx="278496" cy="200053"/>
          </a:xfrm>
        </p:grpSpPr>
        <p:sp>
          <p:nvSpPr>
            <p:cNvPr id="40" name="이등변 삼각형 39">
              <a:extLst>
                <a:ext uri="{FF2B5EF4-FFF2-40B4-BE49-F238E27FC236}">
                  <a16:creationId xmlns:a16="http://schemas.microsoft.com/office/drawing/2014/main" id="{5C433B58-AE4C-D977-26EC-C6254CB81993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1" name="그룹 40">
              <a:extLst>
                <a:ext uri="{FF2B5EF4-FFF2-40B4-BE49-F238E27FC236}">
                  <a16:creationId xmlns:a16="http://schemas.microsoft.com/office/drawing/2014/main" id="{13AB19CA-91A1-EC7D-1C57-73C996CA08A3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42" name="Oval 593">
                <a:extLst>
                  <a:ext uri="{FF2B5EF4-FFF2-40B4-BE49-F238E27FC236}">
                    <a16:creationId xmlns:a16="http://schemas.microsoft.com/office/drawing/2014/main" id="{1CE00D02-507D-A219-2D82-5728BB5CBA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3" name="TextBox 14">
                <a:extLst>
                  <a:ext uri="{FF2B5EF4-FFF2-40B4-BE49-F238E27FC236}">
                    <a16:creationId xmlns:a16="http://schemas.microsoft.com/office/drawing/2014/main" id="{4FE43193-D903-A8A5-685D-E9D5DA36ACF3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4" name="그룹 43">
            <a:extLst>
              <a:ext uri="{FF2B5EF4-FFF2-40B4-BE49-F238E27FC236}">
                <a16:creationId xmlns:a16="http://schemas.microsoft.com/office/drawing/2014/main" id="{E2502731-2E13-AA28-7A5F-FCCF296C1B9B}"/>
              </a:ext>
            </a:extLst>
          </p:cNvPr>
          <p:cNvGrpSpPr/>
          <p:nvPr/>
        </p:nvGrpSpPr>
        <p:grpSpPr>
          <a:xfrm>
            <a:off x="980623" y="3358012"/>
            <a:ext cx="244417" cy="258694"/>
            <a:chOff x="1098607" y="3056422"/>
            <a:chExt cx="244417" cy="258694"/>
          </a:xfrm>
        </p:grpSpPr>
        <p:sp>
          <p:nvSpPr>
            <p:cNvPr id="45" name="이등변 삼각형 44">
              <a:extLst>
                <a:ext uri="{FF2B5EF4-FFF2-40B4-BE49-F238E27FC236}">
                  <a16:creationId xmlns:a16="http://schemas.microsoft.com/office/drawing/2014/main" id="{BA871308-5488-6BC1-396F-42C008CC712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6" name="그룹 45">
              <a:extLst>
                <a:ext uri="{FF2B5EF4-FFF2-40B4-BE49-F238E27FC236}">
                  <a16:creationId xmlns:a16="http://schemas.microsoft.com/office/drawing/2014/main" id="{137CF6CA-26B9-CAB6-E6BB-8E14464512A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7" name="Oval 593">
                <a:extLst>
                  <a:ext uri="{FF2B5EF4-FFF2-40B4-BE49-F238E27FC236}">
                    <a16:creationId xmlns:a16="http://schemas.microsoft.com/office/drawing/2014/main" id="{B20A244E-9756-327D-BF9E-606ED1C5DC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8" name="TextBox 14">
                <a:extLst>
                  <a:ext uri="{FF2B5EF4-FFF2-40B4-BE49-F238E27FC236}">
                    <a16:creationId xmlns:a16="http://schemas.microsoft.com/office/drawing/2014/main" id="{FC29D810-C96E-D176-1DED-F2F0E323275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9" name="그룹 48">
            <a:extLst>
              <a:ext uri="{FF2B5EF4-FFF2-40B4-BE49-F238E27FC236}">
                <a16:creationId xmlns:a16="http://schemas.microsoft.com/office/drawing/2014/main" id="{7EF79109-0D07-0F37-5EF5-6F721AAA6D0A}"/>
              </a:ext>
            </a:extLst>
          </p:cNvPr>
          <p:cNvGrpSpPr/>
          <p:nvPr/>
        </p:nvGrpSpPr>
        <p:grpSpPr>
          <a:xfrm>
            <a:off x="4421097" y="3507435"/>
            <a:ext cx="278496" cy="200053"/>
            <a:chOff x="1014019" y="2643309"/>
            <a:chExt cx="278496" cy="200053"/>
          </a:xfrm>
        </p:grpSpPr>
        <p:sp>
          <p:nvSpPr>
            <p:cNvPr id="50" name="이등변 삼각형 49">
              <a:extLst>
                <a:ext uri="{FF2B5EF4-FFF2-40B4-BE49-F238E27FC236}">
                  <a16:creationId xmlns:a16="http://schemas.microsoft.com/office/drawing/2014/main" id="{79454AA4-8044-E3D7-1185-677C6CEAB1E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1" name="그룹 50">
              <a:extLst>
                <a:ext uri="{FF2B5EF4-FFF2-40B4-BE49-F238E27FC236}">
                  <a16:creationId xmlns:a16="http://schemas.microsoft.com/office/drawing/2014/main" id="{21C1F9EC-7F9A-B000-0B6E-4B0D1FBD3898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52" name="Oval 593">
                <a:extLst>
                  <a:ext uri="{FF2B5EF4-FFF2-40B4-BE49-F238E27FC236}">
                    <a16:creationId xmlns:a16="http://schemas.microsoft.com/office/drawing/2014/main" id="{9D6A58AD-5854-12E6-7FA6-8ECB279261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3" name="TextBox 14">
                <a:extLst>
                  <a:ext uri="{FF2B5EF4-FFF2-40B4-BE49-F238E27FC236}">
                    <a16:creationId xmlns:a16="http://schemas.microsoft.com/office/drawing/2014/main" id="{AE0466A4-9A4F-36D1-C47F-740D108AC642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4" name="그룹 53">
            <a:extLst>
              <a:ext uri="{FF2B5EF4-FFF2-40B4-BE49-F238E27FC236}">
                <a16:creationId xmlns:a16="http://schemas.microsoft.com/office/drawing/2014/main" id="{1EB7D7F9-CAB5-FC2B-416F-202D61077571}"/>
              </a:ext>
            </a:extLst>
          </p:cNvPr>
          <p:cNvGrpSpPr/>
          <p:nvPr/>
        </p:nvGrpSpPr>
        <p:grpSpPr>
          <a:xfrm rot="5400000">
            <a:off x="2122665" y="199315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5" name="이등변 삼각형 54">
              <a:extLst>
                <a:ext uri="{FF2B5EF4-FFF2-40B4-BE49-F238E27FC236}">
                  <a16:creationId xmlns:a16="http://schemas.microsoft.com/office/drawing/2014/main" id="{B6D064A4-23DC-C1E7-6F16-950063A5CAB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6" name="Oval 593">
              <a:extLst>
                <a:ext uri="{FF2B5EF4-FFF2-40B4-BE49-F238E27FC236}">
                  <a16:creationId xmlns:a16="http://schemas.microsoft.com/office/drawing/2014/main" id="{03E66690-C761-33F0-932F-D83684657F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3-2</a:t>
              </a:r>
            </a:p>
          </p:txBody>
        </p:sp>
      </p:grpSp>
      <p:grpSp>
        <p:nvGrpSpPr>
          <p:cNvPr id="57" name="그룹 56">
            <a:extLst>
              <a:ext uri="{FF2B5EF4-FFF2-40B4-BE49-F238E27FC236}">
                <a16:creationId xmlns:a16="http://schemas.microsoft.com/office/drawing/2014/main" id="{19D32968-2953-80AC-571F-90BE10AFF6A3}"/>
              </a:ext>
            </a:extLst>
          </p:cNvPr>
          <p:cNvGrpSpPr/>
          <p:nvPr/>
        </p:nvGrpSpPr>
        <p:grpSpPr>
          <a:xfrm>
            <a:off x="5788827" y="2691621"/>
            <a:ext cx="244417" cy="258694"/>
            <a:chOff x="1098607" y="3056422"/>
            <a:chExt cx="244417" cy="258694"/>
          </a:xfrm>
        </p:grpSpPr>
        <p:sp>
          <p:nvSpPr>
            <p:cNvPr id="58" name="이등변 삼각형 57">
              <a:extLst>
                <a:ext uri="{FF2B5EF4-FFF2-40B4-BE49-F238E27FC236}">
                  <a16:creationId xmlns:a16="http://schemas.microsoft.com/office/drawing/2014/main" id="{B8B2353D-02B0-6ED5-2B5D-C882E7D01C2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9" name="그룹 58">
              <a:extLst>
                <a:ext uri="{FF2B5EF4-FFF2-40B4-BE49-F238E27FC236}">
                  <a16:creationId xmlns:a16="http://schemas.microsoft.com/office/drawing/2014/main" id="{39E86317-463D-D2C6-EB52-342FFD1B8B1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0" name="Oval 593">
                <a:extLst>
                  <a:ext uri="{FF2B5EF4-FFF2-40B4-BE49-F238E27FC236}">
                    <a16:creationId xmlns:a16="http://schemas.microsoft.com/office/drawing/2014/main" id="{45720E51-8481-EAEA-18B4-0D64CE7F11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1" name="TextBox 14">
                <a:extLst>
                  <a:ext uri="{FF2B5EF4-FFF2-40B4-BE49-F238E27FC236}">
                    <a16:creationId xmlns:a16="http://schemas.microsoft.com/office/drawing/2014/main" id="{FF3BB7C5-3C5D-0F16-E528-2083D4D17DD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2" name="사각형: 둥근 모서리 61">
            <a:extLst>
              <a:ext uri="{FF2B5EF4-FFF2-40B4-BE49-F238E27FC236}">
                <a16:creationId xmlns:a16="http://schemas.microsoft.com/office/drawing/2014/main" id="{07D52C5A-FCF5-FE7B-1EB4-68EE2B44EA7E}"/>
              </a:ext>
            </a:extLst>
          </p:cNvPr>
          <p:cNvSpPr/>
          <p:nvPr/>
        </p:nvSpPr>
        <p:spPr>
          <a:xfrm>
            <a:off x="1076324" y="2508069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3" name="사각형: 둥근 모서리 62">
            <a:extLst>
              <a:ext uri="{FF2B5EF4-FFF2-40B4-BE49-F238E27FC236}">
                <a16:creationId xmlns:a16="http://schemas.microsoft.com/office/drawing/2014/main" id="{EAEEFC26-F00B-1034-3481-D2B74ACC6957}"/>
              </a:ext>
            </a:extLst>
          </p:cNvPr>
          <p:cNvSpPr/>
          <p:nvPr/>
        </p:nvSpPr>
        <p:spPr>
          <a:xfrm>
            <a:off x="3711832" y="1753604"/>
            <a:ext cx="1000125" cy="1144637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0</a:t>
            </a:r>
            <a:r>
              <a:rPr lang="ko-KR" altLang="en-US" sz="900">
                <a:solidFill>
                  <a:schemeClr val="tx1"/>
                </a:solidFill>
              </a:rPr>
              <a:t>점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1</a:t>
            </a:r>
            <a:r>
              <a:rPr lang="ko-KR" altLang="en-US" sz="900">
                <a:solidFill>
                  <a:schemeClr val="tx1"/>
                </a:solidFill>
              </a:rPr>
              <a:t>점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2</a:t>
            </a:r>
            <a:r>
              <a:rPr lang="ko-KR" altLang="en-US" sz="900">
                <a:solidFill>
                  <a:schemeClr val="tx1"/>
                </a:solidFill>
              </a:rPr>
              <a:t>점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3</a:t>
            </a:r>
            <a:r>
              <a:rPr lang="ko-KR" altLang="en-US" sz="900">
                <a:solidFill>
                  <a:schemeClr val="tx1"/>
                </a:solidFill>
              </a:rPr>
              <a:t>점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4</a:t>
            </a:r>
            <a:r>
              <a:rPr lang="ko-KR" altLang="en-US" sz="900">
                <a:solidFill>
                  <a:schemeClr val="tx1"/>
                </a:solidFill>
              </a:rPr>
              <a:t>점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5</a:t>
            </a:r>
            <a:r>
              <a:rPr lang="ko-KR" altLang="en-US" sz="900">
                <a:solidFill>
                  <a:schemeClr val="tx1"/>
                </a:solidFill>
              </a:rPr>
              <a:t>점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직접 입력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64" name="직선 화살표 연결선 63">
            <a:extLst>
              <a:ext uri="{FF2B5EF4-FFF2-40B4-BE49-F238E27FC236}">
                <a16:creationId xmlns:a16="http://schemas.microsoft.com/office/drawing/2014/main" id="{0A26BC38-1EAE-F68B-EE8E-4D01E1351A84}"/>
              </a:ext>
            </a:extLst>
          </p:cNvPr>
          <p:cNvCxnSpPr>
            <a:cxnSpLocks/>
          </p:cNvCxnSpPr>
          <p:nvPr/>
        </p:nvCxnSpPr>
        <p:spPr>
          <a:xfrm flipV="1">
            <a:off x="2044551" y="1992438"/>
            <a:ext cx="1667280" cy="51072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65" name="그룹 64">
            <a:extLst>
              <a:ext uri="{FF2B5EF4-FFF2-40B4-BE49-F238E27FC236}">
                <a16:creationId xmlns:a16="http://schemas.microsoft.com/office/drawing/2014/main" id="{E3A13BEF-1EA5-B0F4-8671-8EBA9C4154E9}"/>
              </a:ext>
            </a:extLst>
          </p:cNvPr>
          <p:cNvGrpSpPr/>
          <p:nvPr/>
        </p:nvGrpSpPr>
        <p:grpSpPr>
          <a:xfrm rot="5400000">
            <a:off x="4740182" y="187562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66" name="이등변 삼각형 65">
              <a:extLst>
                <a:ext uri="{FF2B5EF4-FFF2-40B4-BE49-F238E27FC236}">
                  <a16:creationId xmlns:a16="http://schemas.microsoft.com/office/drawing/2014/main" id="{AF0C83A4-6C09-D1FE-DCF1-555370678C76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67" name="Oval 593">
              <a:extLst>
                <a:ext uri="{FF2B5EF4-FFF2-40B4-BE49-F238E27FC236}">
                  <a16:creationId xmlns:a16="http://schemas.microsoft.com/office/drawing/2014/main" id="{ED6ED4C7-BFAC-2AF4-2FC4-0E612F247D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sp>
        <p:nvSpPr>
          <p:cNvPr id="73" name="TextBox 72">
            <a:extLst>
              <a:ext uri="{FF2B5EF4-FFF2-40B4-BE49-F238E27FC236}">
                <a16:creationId xmlns:a16="http://schemas.microsoft.com/office/drawing/2014/main" id="{7961F221-8E65-2DBF-1A8A-A12BFE0CB2F0}"/>
              </a:ext>
            </a:extLst>
          </p:cNvPr>
          <p:cNvSpPr txBox="1"/>
          <p:nvPr/>
        </p:nvSpPr>
        <p:spPr>
          <a:xfrm>
            <a:off x="2057993" y="2502373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74" name="사각형: 둥근 모서리 73">
            <a:extLst>
              <a:ext uri="{FF2B5EF4-FFF2-40B4-BE49-F238E27FC236}">
                <a16:creationId xmlns:a16="http://schemas.microsoft.com/office/drawing/2014/main" id="{7139E8BB-B446-9A01-873E-21F9F5B93AE6}"/>
              </a:ext>
            </a:extLst>
          </p:cNvPr>
          <p:cNvSpPr/>
          <p:nvPr/>
        </p:nvSpPr>
        <p:spPr>
          <a:xfrm>
            <a:off x="2304871" y="2510499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cxnSp>
        <p:nvCxnSpPr>
          <p:cNvPr id="75" name="직선 화살표 연결선 74">
            <a:extLst>
              <a:ext uri="{FF2B5EF4-FFF2-40B4-BE49-F238E27FC236}">
                <a16:creationId xmlns:a16="http://schemas.microsoft.com/office/drawing/2014/main" id="{B1D896E1-B921-2E95-9D56-D177CF13EDEA}"/>
              </a:ext>
            </a:extLst>
          </p:cNvPr>
          <p:cNvCxnSpPr>
            <a:cxnSpLocks/>
          </p:cNvCxnSpPr>
          <p:nvPr/>
        </p:nvCxnSpPr>
        <p:spPr>
          <a:xfrm flipV="1">
            <a:off x="3157807" y="2084998"/>
            <a:ext cx="562551" cy="42307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78" name="TextBox 77">
            <a:extLst>
              <a:ext uri="{FF2B5EF4-FFF2-40B4-BE49-F238E27FC236}">
                <a16:creationId xmlns:a16="http://schemas.microsoft.com/office/drawing/2014/main" id="{5BB8AFA2-9259-7F8B-01AB-CEE2E1FF7136}"/>
              </a:ext>
            </a:extLst>
          </p:cNvPr>
          <p:cNvSpPr txBox="1"/>
          <p:nvPr/>
        </p:nvSpPr>
        <p:spPr>
          <a:xfrm>
            <a:off x="3331801" y="3560829"/>
            <a:ext cx="99119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err="1"/>
              <a:t>별점</a:t>
            </a:r>
            <a:r>
              <a:rPr lang="ko-KR" altLang="en-US" sz="900"/>
              <a:t> 높은 순 ▼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9" name="사각형: 둥근 모서리 78">
            <a:extLst>
              <a:ext uri="{FF2B5EF4-FFF2-40B4-BE49-F238E27FC236}">
                <a16:creationId xmlns:a16="http://schemas.microsoft.com/office/drawing/2014/main" id="{09FD470A-86A7-FA19-F1F5-E3882EFFBED6}"/>
              </a:ext>
            </a:extLst>
          </p:cNvPr>
          <p:cNvSpPr/>
          <p:nvPr/>
        </p:nvSpPr>
        <p:spPr>
          <a:xfrm>
            <a:off x="4828468" y="3843075"/>
            <a:ext cx="1198732" cy="433088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err="1">
                <a:solidFill>
                  <a:schemeClr val="tx1"/>
                </a:solidFill>
              </a:rPr>
              <a:t>별점</a:t>
            </a:r>
            <a:r>
              <a:rPr lang="ko-KR" altLang="en-US" sz="900">
                <a:solidFill>
                  <a:schemeClr val="tx1"/>
                </a:solidFill>
              </a:rPr>
              <a:t> 높은 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 err="1">
                <a:solidFill>
                  <a:schemeClr val="tx1"/>
                </a:solidFill>
              </a:rPr>
              <a:t>별점</a:t>
            </a:r>
            <a:r>
              <a:rPr lang="ko-KR" altLang="en-US" sz="900">
                <a:solidFill>
                  <a:schemeClr val="tx1"/>
                </a:solidFill>
              </a:rPr>
              <a:t> 낮은 순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80" name="직선 화살표 연결선 79">
            <a:extLst>
              <a:ext uri="{FF2B5EF4-FFF2-40B4-BE49-F238E27FC236}">
                <a16:creationId xmlns:a16="http://schemas.microsoft.com/office/drawing/2014/main" id="{97C1A2DF-0B69-5B1F-EE73-95330C447D3D}"/>
              </a:ext>
            </a:extLst>
          </p:cNvPr>
          <p:cNvCxnSpPr>
            <a:cxnSpLocks/>
            <a:endCxn id="79" idx="1"/>
          </p:cNvCxnSpPr>
          <p:nvPr/>
        </p:nvCxnSpPr>
        <p:spPr>
          <a:xfrm>
            <a:off x="4273738" y="3757990"/>
            <a:ext cx="554730" cy="30162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82" name="그룹 81">
            <a:extLst>
              <a:ext uri="{FF2B5EF4-FFF2-40B4-BE49-F238E27FC236}">
                <a16:creationId xmlns:a16="http://schemas.microsoft.com/office/drawing/2014/main" id="{A9AB9EB2-5B00-BBB7-2EF6-9758D6D6D616}"/>
              </a:ext>
            </a:extLst>
          </p:cNvPr>
          <p:cNvGrpSpPr/>
          <p:nvPr/>
        </p:nvGrpSpPr>
        <p:grpSpPr>
          <a:xfrm>
            <a:off x="2257640" y="3570779"/>
            <a:ext cx="244417" cy="258694"/>
            <a:chOff x="1098607" y="3056422"/>
            <a:chExt cx="244417" cy="258694"/>
          </a:xfrm>
        </p:grpSpPr>
        <p:sp>
          <p:nvSpPr>
            <p:cNvPr id="83" name="이등변 삼각형 82">
              <a:extLst>
                <a:ext uri="{FF2B5EF4-FFF2-40B4-BE49-F238E27FC236}">
                  <a16:creationId xmlns:a16="http://schemas.microsoft.com/office/drawing/2014/main" id="{78BA79C0-5EC3-F6B2-4AAB-29FC84BE71A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4" name="그룹 83">
              <a:extLst>
                <a:ext uri="{FF2B5EF4-FFF2-40B4-BE49-F238E27FC236}">
                  <a16:creationId xmlns:a16="http://schemas.microsoft.com/office/drawing/2014/main" id="{907746BF-BF82-ADFA-DAC1-03CB23BC1AF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5" name="Oval 593">
                <a:extLst>
                  <a:ext uri="{FF2B5EF4-FFF2-40B4-BE49-F238E27FC236}">
                    <a16:creationId xmlns:a16="http://schemas.microsoft.com/office/drawing/2014/main" id="{155C282E-F977-FD70-59E6-9BE9883484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6" name="TextBox 14">
                <a:extLst>
                  <a:ext uri="{FF2B5EF4-FFF2-40B4-BE49-F238E27FC236}">
                    <a16:creationId xmlns:a16="http://schemas.microsoft.com/office/drawing/2014/main" id="{4B268925-1212-8E61-9BE7-07A35AEED59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88" name="사각형: 둥근 모서리 87">
            <a:extLst>
              <a:ext uri="{FF2B5EF4-FFF2-40B4-BE49-F238E27FC236}">
                <a16:creationId xmlns:a16="http://schemas.microsoft.com/office/drawing/2014/main" id="{8234E82F-7D95-5B05-808F-0356771670A5}"/>
              </a:ext>
            </a:extLst>
          </p:cNvPr>
          <p:cNvSpPr/>
          <p:nvPr/>
        </p:nvSpPr>
        <p:spPr>
          <a:xfrm>
            <a:off x="1071114" y="293485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9" name="사각형: 둥근 모서리 88">
            <a:extLst>
              <a:ext uri="{FF2B5EF4-FFF2-40B4-BE49-F238E27FC236}">
                <a16:creationId xmlns:a16="http://schemas.microsoft.com/office/drawing/2014/main" id="{68318E68-8715-CB4B-2777-1943A3E4ADA3}"/>
              </a:ext>
            </a:extLst>
          </p:cNvPr>
          <p:cNvSpPr/>
          <p:nvPr/>
        </p:nvSpPr>
        <p:spPr>
          <a:xfrm>
            <a:off x="5256384" y="1891124"/>
            <a:ext cx="1000125" cy="725542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10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50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100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직접 입력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90" name="직선 화살표 연결선 89">
            <a:extLst>
              <a:ext uri="{FF2B5EF4-FFF2-40B4-BE49-F238E27FC236}">
                <a16:creationId xmlns:a16="http://schemas.microsoft.com/office/drawing/2014/main" id="{3F4E12FB-C1C1-304F-DD00-BE156DDFF634}"/>
              </a:ext>
            </a:extLst>
          </p:cNvPr>
          <p:cNvCxnSpPr>
            <a:cxnSpLocks/>
            <a:stCxn id="88" idx="3"/>
            <a:endCxn id="89" idx="1"/>
          </p:cNvCxnSpPr>
          <p:nvPr/>
        </p:nvCxnSpPr>
        <p:spPr>
          <a:xfrm flipV="1">
            <a:off x="2071239" y="2253895"/>
            <a:ext cx="3185145" cy="79637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93" name="그룹 92">
            <a:extLst>
              <a:ext uri="{FF2B5EF4-FFF2-40B4-BE49-F238E27FC236}">
                <a16:creationId xmlns:a16="http://schemas.microsoft.com/office/drawing/2014/main" id="{7D960791-DD07-C3A0-3404-1EB87713CC63}"/>
              </a:ext>
            </a:extLst>
          </p:cNvPr>
          <p:cNvGrpSpPr/>
          <p:nvPr/>
        </p:nvGrpSpPr>
        <p:grpSpPr>
          <a:xfrm>
            <a:off x="695294" y="5980546"/>
            <a:ext cx="278496" cy="200053"/>
            <a:chOff x="1014019" y="2643309"/>
            <a:chExt cx="278496" cy="200053"/>
          </a:xfrm>
        </p:grpSpPr>
        <p:sp>
          <p:nvSpPr>
            <p:cNvPr id="94" name="이등변 삼각형 93">
              <a:extLst>
                <a:ext uri="{FF2B5EF4-FFF2-40B4-BE49-F238E27FC236}">
                  <a16:creationId xmlns:a16="http://schemas.microsoft.com/office/drawing/2014/main" id="{066CB0EF-F39F-D6ED-2370-055D42614F77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5" name="그룹 94">
              <a:extLst>
                <a:ext uri="{FF2B5EF4-FFF2-40B4-BE49-F238E27FC236}">
                  <a16:creationId xmlns:a16="http://schemas.microsoft.com/office/drawing/2014/main" id="{F6852825-87C0-2079-A69F-2D2398B2BB4D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96" name="Oval 593">
                <a:extLst>
                  <a:ext uri="{FF2B5EF4-FFF2-40B4-BE49-F238E27FC236}">
                    <a16:creationId xmlns:a16="http://schemas.microsoft.com/office/drawing/2014/main" id="{FD47A8CB-51B7-6B69-472C-EF02D169A8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7" name="TextBox 14">
                <a:extLst>
                  <a:ext uri="{FF2B5EF4-FFF2-40B4-BE49-F238E27FC236}">
                    <a16:creationId xmlns:a16="http://schemas.microsoft.com/office/drawing/2014/main" id="{F28ACD25-56E1-E38B-6F39-C627EC4386AB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9" name="사각형: 둥근 모서리 68">
            <a:extLst>
              <a:ext uri="{FF2B5EF4-FFF2-40B4-BE49-F238E27FC236}">
                <a16:creationId xmlns:a16="http://schemas.microsoft.com/office/drawing/2014/main" id="{12925136-C18E-B978-A642-42333377CF03}"/>
              </a:ext>
            </a:extLst>
          </p:cNvPr>
          <p:cNvSpPr/>
          <p:nvPr/>
        </p:nvSpPr>
        <p:spPr>
          <a:xfrm>
            <a:off x="1076325" y="167970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매장 유형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6" name="사각형: 둥근 모서리 75">
            <a:extLst>
              <a:ext uri="{FF2B5EF4-FFF2-40B4-BE49-F238E27FC236}">
                <a16:creationId xmlns:a16="http://schemas.microsoft.com/office/drawing/2014/main" id="{2710AFCD-2D42-AE30-B395-2A55E5682D6C}"/>
              </a:ext>
            </a:extLst>
          </p:cNvPr>
          <p:cNvSpPr/>
          <p:nvPr/>
        </p:nvSpPr>
        <p:spPr>
          <a:xfrm>
            <a:off x="1070814" y="199589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직접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11" name="그룹 10">
            <a:extLst>
              <a:ext uri="{FF2B5EF4-FFF2-40B4-BE49-F238E27FC236}">
                <a16:creationId xmlns:a16="http://schemas.microsoft.com/office/drawing/2014/main" id="{45FE8C69-2503-3842-8431-2A4A75F3B153}"/>
              </a:ext>
            </a:extLst>
          </p:cNvPr>
          <p:cNvGrpSpPr/>
          <p:nvPr/>
        </p:nvGrpSpPr>
        <p:grpSpPr>
          <a:xfrm rot="5400000">
            <a:off x="3192369" y="167838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8" name="이등변 삼각형 27">
              <a:extLst>
                <a:ext uri="{FF2B5EF4-FFF2-40B4-BE49-F238E27FC236}">
                  <a16:creationId xmlns:a16="http://schemas.microsoft.com/office/drawing/2014/main" id="{41621D24-FF43-E2FC-D667-8D208AB5747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68" name="Oval 593">
              <a:extLst>
                <a:ext uri="{FF2B5EF4-FFF2-40B4-BE49-F238E27FC236}">
                  <a16:creationId xmlns:a16="http://schemas.microsoft.com/office/drawing/2014/main" id="{957826E9-544D-756C-65C6-5EE3503BE1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3-3</a:t>
              </a:r>
            </a:p>
          </p:txBody>
        </p:sp>
      </p:grpSp>
      <p:sp>
        <p:nvSpPr>
          <p:cNvPr id="81" name="사각형: 둥근 모서리 80">
            <a:extLst>
              <a:ext uri="{FF2B5EF4-FFF2-40B4-BE49-F238E27FC236}">
                <a16:creationId xmlns:a16="http://schemas.microsoft.com/office/drawing/2014/main" id="{306D779B-2B7B-CC12-F1AF-CFE91151976B}"/>
              </a:ext>
            </a:extLst>
          </p:cNvPr>
          <p:cNvSpPr/>
          <p:nvPr/>
        </p:nvSpPr>
        <p:spPr>
          <a:xfrm>
            <a:off x="2159228" y="169507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카테고리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cxnSp>
        <p:nvCxnSpPr>
          <p:cNvPr id="29" name="직선 화살표 연결선 28">
            <a:extLst>
              <a:ext uri="{FF2B5EF4-FFF2-40B4-BE49-F238E27FC236}">
                <a16:creationId xmlns:a16="http://schemas.microsoft.com/office/drawing/2014/main" id="{BF85300F-4E06-4DAA-5803-41A91E2DA4CB}"/>
              </a:ext>
            </a:extLst>
          </p:cNvPr>
          <p:cNvCxnSpPr>
            <a:cxnSpLocks/>
          </p:cNvCxnSpPr>
          <p:nvPr/>
        </p:nvCxnSpPr>
        <p:spPr>
          <a:xfrm flipV="1">
            <a:off x="2076450" y="944943"/>
            <a:ext cx="1689150" cy="85017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56702249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53297547"/>
              </p:ext>
            </p:extLst>
          </p:nvPr>
        </p:nvGraphicFramePr>
        <p:xfrm>
          <a:off x="7794170" y="725881"/>
          <a:ext cx="4397830" cy="3474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후기 순위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 기간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1131850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유형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온라인몰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스마트 오더 중 선택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선택해야지 카테고리 선택 가능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4775325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사용처 이름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069846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카테고리 선택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온라인몰인 경우 온라인몰 카테고리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스마트 오더인 경우 스마트 오더 카테고리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020429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 범위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또는 직접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0491930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기준에 맞는 후기 순위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172367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후기 순위 개수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077865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내용 표시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32479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정렬 기준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4974141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후기 순위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788849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02110924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69612268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후기 순위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구매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AD-03-0010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8F6DF1B3-04B0-1335-6151-26B25F53C7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34</a:t>
            </a:fld>
            <a:endParaRPr lang="ko-KR" altLang="en-US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022544AF-5AF9-3A82-6319-75525012B765}"/>
              </a:ext>
            </a:extLst>
          </p:cNvPr>
          <p:cNvSpPr txBox="1"/>
          <p:nvPr/>
        </p:nvSpPr>
        <p:spPr>
          <a:xfrm>
            <a:off x="314325" y="692380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포인트</a:t>
            </a:r>
            <a:r>
              <a:rPr lang="en-US" altLang="ko-KR" sz="900"/>
              <a:t>/</a:t>
            </a:r>
            <a:r>
              <a:rPr lang="ko-KR" altLang="en-US" sz="900"/>
              <a:t>구매 관리  </a:t>
            </a:r>
            <a:r>
              <a:rPr lang="en-US" altLang="ko-KR" sz="900"/>
              <a:t>&gt; </a:t>
            </a:r>
            <a:r>
              <a:rPr lang="ko-KR" altLang="en-US" sz="900"/>
              <a:t>후기 순위</a:t>
            </a:r>
          </a:p>
        </p:txBody>
      </p:sp>
      <p:sp>
        <p:nvSpPr>
          <p:cNvPr id="93" name="사각형: 둥근 모서리 92">
            <a:extLst>
              <a:ext uri="{FF2B5EF4-FFF2-40B4-BE49-F238E27FC236}">
                <a16:creationId xmlns:a16="http://schemas.microsoft.com/office/drawing/2014/main" id="{2D72C4D7-B5D9-38AD-7872-6047CE900CCF}"/>
              </a:ext>
            </a:extLst>
          </p:cNvPr>
          <p:cNvSpPr/>
          <p:nvPr/>
        </p:nvSpPr>
        <p:spPr>
          <a:xfrm>
            <a:off x="5676787" y="248535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94" name="직선 연결선 93">
            <a:extLst>
              <a:ext uri="{FF2B5EF4-FFF2-40B4-BE49-F238E27FC236}">
                <a16:creationId xmlns:a16="http://schemas.microsoft.com/office/drawing/2014/main" id="{597496C2-2EE2-08D6-C25E-AA50D2D714DF}"/>
              </a:ext>
            </a:extLst>
          </p:cNvPr>
          <p:cNvCxnSpPr/>
          <p:nvPr/>
        </p:nvCxnSpPr>
        <p:spPr>
          <a:xfrm>
            <a:off x="257174" y="1047750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95" name="직선 연결선 94">
            <a:extLst>
              <a:ext uri="{FF2B5EF4-FFF2-40B4-BE49-F238E27FC236}">
                <a16:creationId xmlns:a16="http://schemas.microsoft.com/office/drawing/2014/main" id="{83448212-4ADC-2B9B-576A-0BB3F5BE49A8}"/>
              </a:ext>
            </a:extLst>
          </p:cNvPr>
          <p:cNvCxnSpPr/>
          <p:nvPr/>
        </p:nvCxnSpPr>
        <p:spPr>
          <a:xfrm>
            <a:off x="357626" y="3036051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96" name="TextBox 95">
            <a:extLst>
              <a:ext uri="{FF2B5EF4-FFF2-40B4-BE49-F238E27FC236}">
                <a16:creationId xmlns:a16="http://schemas.microsoft.com/office/drawing/2014/main" id="{8686429C-DA4F-09FC-E576-451DC51AEF1D}"/>
              </a:ext>
            </a:extLst>
          </p:cNvPr>
          <p:cNvSpPr txBox="1"/>
          <p:nvPr/>
        </p:nvSpPr>
        <p:spPr>
          <a:xfrm>
            <a:off x="352424" y="1239889"/>
            <a:ext cx="1895475" cy="1519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기간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매장 분류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표시 범위</a:t>
            </a:r>
            <a:endParaRPr lang="en-US" altLang="ko-KR" sz="900"/>
          </a:p>
        </p:txBody>
      </p:sp>
      <p:sp>
        <p:nvSpPr>
          <p:cNvPr id="98" name="사각형: 둥근 모서리 97">
            <a:extLst>
              <a:ext uri="{FF2B5EF4-FFF2-40B4-BE49-F238E27FC236}">
                <a16:creationId xmlns:a16="http://schemas.microsoft.com/office/drawing/2014/main" id="{EA9565F8-BCF2-3E69-1C83-69D58DCB562A}"/>
              </a:ext>
            </a:extLst>
          </p:cNvPr>
          <p:cNvSpPr/>
          <p:nvPr/>
        </p:nvSpPr>
        <p:spPr>
          <a:xfrm>
            <a:off x="1076325" y="127519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99" name="그림 98" descr="렌치, 도구이(가) 표시된 사진&#10;&#10;자동 생성된 설명">
            <a:extLst>
              <a:ext uri="{FF2B5EF4-FFF2-40B4-BE49-F238E27FC236}">
                <a16:creationId xmlns:a16="http://schemas.microsoft.com/office/drawing/2014/main" id="{9E18E863-0993-33C2-B615-27AC030DE4DC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49263" y="1307117"/>
            <a:ext cx="195806" cy="193744"/>
          </a:xfrm>
          <a:prstGeom prst="rect">
            <a:avLst/>
          </a:prstGeom>
        </p:spPr>
      </p:pic>
      <p:sp>
        <p:nvSpPr>
          <p:cNvPr id="100" name="사각형: 둥근 모서리 99">
            <a:extLst>
              <a:ext uri="{FF2B5EF4-FFF2-40B4-BE49-F238E27FC236}">
                <a16:creationId xmlns:a16="http://schemas.microsoft.com/office/drawing/2014/main" id="{4349A058-A76D-1A4C-98C4-58826D95C643}"/>
              </a:ext>
            </a:extLst>
          </p:cNvPr>
          <p:cNvSpPr/>
          <p:nvPr/>
        </p:nvSpPr>
        <p:spPr>
          <a:xfrm>
            <a:off x="2302507" y="127089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01" name="그림 100" descr="렌치, 도구이(가) 표시된 사진&#10;&#10;자동 생성된 설명">
            <a:extLst>
              <a:ext uri="{FF2B5EF4-FFF2-40B4-BE49-F238E27FC236}">
                <a16:creationId xmlns:a16="http://schemas.microsoft.com/office/drawing/2014/main" id="{681B62B6-AC05-54EB-0ADB-EFB6F3C585D4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75445" y="1302813"/>
            <a:ext cx="195806" cy="193744"/>
          </a:xfrm>
          <a:prstGeom prst="rect">
            <a:avLst/>
          </a:prstGeom>
        </p:spPr>
      </p:pic>
      <p:sp>
        <p:nvSpPr>
          <p:cNvPr id="102" name="TextBox 101">
            <a:extLst>
              <a:ext uri="{FF2B5EF4-FFF2-40B4-BE49-F238E27FC236}">
                <a16:creationId xmlns:a16="http://schemas.microsoft.com/office/drawing/2014/main" id="{1778B62E-65EF-5442-34BD-84AFD6C205A9}"/>
              </a:ext>
            </a:extLst>
          </p:cNvPr>
          <p:cNvSpPr txBox="1"/>
          <p:nvPr/>
        </p:nvSpPr>
        <p:spPr>
          <a:xfrm>
            <a:off x="2071239" y="1274450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grpSp>
        <p:nvGrpSpPr>
          <p:cNvPr id="103" name="그룹 102">
            <a:extLst>
              <a:ext uri="{FF2B5EF4-FFF2-40B4-BE49-F238E27FC236}">
                <a16:creationId xmlns:a16="http://schemas.microsoft.com/office/drawing/2014/main" id="{21A6DC8B-54E0-E78D-0C0E-583D6F40420B}"/>
              </a:ext>
            </a:extLst>
          </p:cNvPr>
          <p:cNvGrpSpPr/>
          <p:nvPr/>
        </p:nvGrpSpPr>
        <p:grpSpPr>
          <a:xfrm rot="5400000">
            <a:off x="3334461" y="126662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4" name="이등변 삼각형 103">
              <a:extLst>
                <a:ext uri="{FF2B5EF4-FFF2-40B4-BE49-F238E27FC236}">
                  <a16:creationId xmlns:a16="http://schemas.microsoft.com/office/drawing/2014/main" id="{171B5363-4033-7DBE-607D-3D5EC5A79426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5" name="Oval 593">
              <a:extLst>
                <a:ext uri="{FF2B5EF4-FFF2-40B4-BE49-F238E27FC236}">
                  <a16:creationId xmlns:a16="http://schemas.microsoft.com/office/drawing/2014/main" id="{EEBC337F-B550-1BB0-8FC5-5946B693A0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106" name="그룹 105">
            <a:extLst>
              <a:ext uri="{FF2B5EF4-FFF2-40B4-BE49-F238E27FC236}">
                <a16:creationId xmlns:a16="http://schemas.microsoft.com/office/drawing/2014/main" id="{1F1100C3-7979-61F8-FC7A-E9EB870C6DB7}"/>
              </a:ext>
            </a:extLst>
          </p:cNvPr>
          <p:cNvGrpSpPr/>
          <p:nvPr/>
        </p:nvGrpSpPr>
        <p:grpSpPr>
          <a:xfrm rot="5400000">
            <a:off x="2082536" y="68747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7" name="이등변 삼각형 106">
              <a:extLst>
                <a:ext uri="{FF2B5EF4-FFF2-40B4-BE49-F238E27FC236}">
                  <a16:creationId xmlns:a16="http://schemas.microsoft.com/office/drawing/2014/main" id="{2D4D4B09-324E-033E-CA83-0D3C1613500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8" name="Oval 593">
              <a:extLst>
                <a:ext uri="{FF2B5EF4-FFF2-40B4-BE49-F238E27FC236}">
                  <a16:creationId xmlns:a16="http://schemas.microsoft.com/office/drawing/2014/main" id="{E70A8F24-A45F-EEE3-9875-743B809E07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09" name="그룹 108">
            <a:extLst>
              <a:ext uri="{FF2B5EF4-FFF2-40B4-BE49-F238E27FC236}">
                <a16:creationId xmlns:a16="http://schemas.microsoft.com/office/drawing/2014/main" id="{4CE2834D-5F28-040C-55AA-45F0C7AFB114}"/>
              </a:ext>
            </a:extLst>
          </p:cNvPr>
          <p:cNvGrpSpPr/>
          <p:nvPr/>
        </p:nvGrpSpPr>
        <p:grpSpPr>
          <a:xfrm>
            <a:off x="5676786" y="2259236"/>
            <a:ext cx="244417" cy="258694"/>
            <a:chOff x="1098607" y="3056422"/>
            <a:chExt cx="244417" cy="258694"/>
          </a:xfrm>
        </p:grpSpPr>
        <p:sp>
          <p:nvSpPr>
            <p:cNvPr id="110" name="이등변 삼각형 109">
              <a:extLst>
                <a:ext uri="{FF2B5EF4-FFF2-40B4-BE49-F238E27FC236}">
                  <a16:creationId xmlns:a16="http://schemas.microsoft.com/office/drawing/2014/main" id="{1435B67B-7C89-9A35-48F5-C686F0B6708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11" name="그룹 110">
              <a:extLst>
                <a:ext uri="{FF2B5EF4-FFF2-40B4-BE49-F238E27FC236}">
                  <a16:creationId xmlns:a16="http://schemas.microsoft.com/office/drawing/2014/main" id="{7E588FE2-7EE3-2172-6FB0-00FB8C0AB72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12" name="Oval 593">
                <a:extLst>
                  <a:ext uri="{FF2B5EF4-FFF2-40B4-BE49-F238E27FC236}">
                    <a16:creationId xmlns:a16="http://schemas.microsoft.com/office/drawing/2014/main" id="{67E5D0B2-1ABA-CC41-9193-76E4C44C5E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3" name="TextBox 14">
                <a:extLst>
                  <a:ext uri="{FF2B5EF4-FFF2-40B4-BE49-F238E27FC236}">
                    <a16:creationId xmlns:a16="http://schemas.microsoft.com/office/drawing/2014/main" id="{698C12DA-8BBD-F25C-D0E5-9C6DDD97B77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16" name="그룹 115">
            <a:extLst>
              <a:ext uri="{FF2B5EF4-FFF2-40B4-BE49-F238E27FC236}">
                <a16:creationId xmlns:a16="http://schemas.microsoft.com/office/drawing/2014/main" id="{B8592104-4ABF-E69E-C307-ADE78C182EA0}"/>
              </a:ext>
            </a:extLst>
          </p:cNvPr>
          <p:cNvGrpSpPr/>
          <p:nvPr/>
        </p:nvGrpSpPr>
        <p:grpSpPr>
          <a:xfrm rot="5400000">
            <a:off x="4812256" y="81809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7" name="이등변 삼각형 116">
              <a:extLst>
                <a:ext uri="{FF2B5EF4-FFF2-40B4-BE49-F238E27FC236}">
                  <a16:creationId xmlns:a16="http://schemas.microsoft.com/office/drawing/2014/main" id="{E1FE35A8-470F-1249-5EC1-F853EA25F1E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8" name="Oval 593">
              <a:extLst>
                <a:ext uri="{FF2B5EF4-FFF2-40B4-BE49-F238E27FC236}">
                  <a16:creationId xmlns:a16="http://schemas.microsoft.com/office/drawing/2014/main" id="{108E111A-77E9-C34B-7805-49CA83F4E5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3-1</a:t>
              </a:r>
            </a:p>
          </p:txBody>
        </p:sp>
      </p:grpSp>
      <p:sp>
        <p:nvSpPr>
          <p:cNvPr id="119" name="사각형: 둥근 모서리 118">
            <a:extLst>
              <a:ext uri="{FF2B5EF4-FFF2-40B4-BE49-F238E27FC236}">
                <a16:creationId xmlns:a16="http://schemas.microsoft.com/office/drawing/2014/main" id="{972E2089-2AE7-5586-8AA1-5452AA7242E0}"/>
              </a:ext>
            </a:extLst>
          </p:cNvPr>
          <p:cNvSpPr/>
          <p:nvPr/>
        </p:nvSpPr>
        <p:spPr>
          <a:xfrm>
            <a:off x="3765600" y="840873"/>
            <a:ext cx="1000125" cy="471208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온라인몰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스마트 오더</a:t>
            </a:r>
          </a:p>
        </p:txBody>
      </p:sp>
      <p:graphicFrame>
        <p:nvGraphicFramePr>
          <p:cNvPr id="120" name="표 15">
            <a:extLst>
              <a:ext uri="{FF2B5EF4-FFF2-40B4-BE49-F238E27FC236}">
                <a16:creationId xmlns:a16="http://schemas.microsoft.com/office/drawing/2014/main" id="{F48EF0BF-DFCA-9F86-80F1-FC2E62E498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00736847"/>
              </p:ext>
            </p:extLst>
          </p:nvPr>
        </p:nvGraphicFramePr>
        <p:xfrm>
          <a:off x="433829" y="3539430"/>
          <a:ext cx="3854319" cy="1976471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422593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763905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819467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1068705">
                  <a:extLst>
                    <a:ext uri="{9D8B030D-6E8A-4147-A177-3AD203B41FA5}">
                      <a16:colId xmlns:a16="http://schemas.microsoft.com/office/drawing/2014/main" val="3878644238"/>
                    </a:ext>
                  </a:extLst>
                </a:gridCol>
                <a:gridCol w="779649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순위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 유형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카테고리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사용처명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후기 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온라인몰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1,700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온라인몰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명품마루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1,100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스마트 오더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450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…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</a:tbl>
          </a:graphicData>
        </a:graphic>
      </p:graphicFrame>
      <p:sp>
        <p:nvSpPr>
          <p:cNvPr id="121" name="사각형: 둥근 모서리 120">
            <a:extLst>
              <a:ext uri="{FF2B5EF4-FFF2-40B4-BE49-F238E27FC236}">
                <a16:creationId xmlns:a16="http://schemas.microsoft.com/office/drawing/2014/main" id="{4C22B755-AB98-B9C4-B441-40401840E697}"/>
              </a:ext>
            </a:extLst>
          </p:cNvPr>
          <p:cNvSpPr/>
          <p:nvPr/>
        </p:nvSpPr>
        <p:spPr>
          <a:xfrm>
            <a:off x="4727226" y="3188191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122" name="그래픽 121" descr="다운로드 윤곽선">
            <a:extLst>
              <a:ext uri="{FF2B5EF4-FFF2-40B4-BE49-F238E27FC236}">
                <a16:creationId xmlns:a16="http://schemas.microsoft.com/office/drawing/2014/main" id="{A12B1A3D-41BA-3CD3-D8B1-096A197470F6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4762718" y="3201154"/>
            <a:ext cx="204905" cy="204905"/>
          </a:xfrm>
          <a:prstGeom prst="rect">
            <a:avLst/>
          </a:prstGeom>
        </p:spPr>
      </p:pic>
      <p:pic>
        <p:nvPicPr>
          <p:cNvPr id="123" name="그림 122">
            <a:extLst>
              <a:ext uri="{FF2B5EF4-FFF2-40B4-BE49-F238E27FC236}">
                <a16:creationId xmlns:a16="http://schemas.microsoft.com/office/drawing/2014/main" id="{EA5F4C31-C502-03A3-5CB3-76A17AAFC036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r="17191" b="-636"/>
          <a:stretch/>
        </p:blipFill>
        <p:spPr>
          <a:xfrm>
            <a:off x="946719" y="5804706"/>
            <a:ext cx="3169061" cy="316369"/>
          </a:xfrm>
          <a:prstGeom prst="rect">
            <a:avLst/>
          </a:prstGeom>
        </p:spPr>
      </p:pic>
      <p:sp>
        <p:nvSpPr>
          <p:cNvPr id="124" name="TextBox 123">
            <a:extLst>
              <a:ext uri="{FF2B5EF4-FFF2-40B4-BE49-F238E27FC236}">
                <a16:creationId xmlns:a16="http://schemas.microsoft.com/office/drawing/2014/main" id="{AE34FF6F-718D-390D-93F5-48A27DD97513}"/>
              </a:ext>
            </a:extLst>
          </p:cNvPr>
          <p:cNvSpPr txBox="1"/>
          <p:nvPr/>
        </p:nvSpPr>
        <p:spPr>
          <a:xfrm>
            <a:off x="352869" y="3280550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100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25" name="그룹 124">
            <a:extLst>
              <a:ext uri="{FF2B5EF4-FFF2-40B4-BE49-F238E27FC236}">
                <a16:creationId xmlns:a16="http://schemas.microsoft.com/office/drawing/2014/main" id="{6253D443-FD26-9C2D-32F5-128F78D90017}"/>
              </a:ext>
            </a:extLst>
          </p:cNvPr>
          <p:cNvGrpSpPr/>
          <p:nvPr/>
        </p:nvGrpSpPr>
        <p:grpSpPr>
          <a:xfrm>
            <a:off x="4466476" y="3200735"/>
            <a:ext cx="278496" cy="200053"/>
            <a:chOff x="1014019" y="2643309"/>
            <a:chExt cx="278496" cy="200053"/>
          </a:xfrm>
        </p:grpSpPr>
        <p:sp>
          <p:nvSpPr>
            <p:cNvPr id="126" name="이등변 삼각형 125">
              <a:extLst>
                <a:ext uri="{FF2B5EF4-FFF2-40B4-BE49-F238E27FC236}">
                  <a16:creationId xmlns:a16="http://schemas.microsoft.com/office/drawing/2014/main" id="{A686FD0B-545B-49D3-9FFF-68B6346B55F3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27" name="그룹 126">
              <a:extLst>
                <a:ext uri="{FF2B5EF4-FFF2-40B4-BE49-F238E27FC236}">
                  <a16:creationId xmlns:a16="http://schemas.microsoft.com/office/drawing/2014/main" id="{477334CB-B6AF-6517-7937-444A69E98FB6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28" name="Oval 593">
                <a:extLst>
                  <a:ext uri="{FF2B5EF4-FFF2-40B4-BE49-F238E27FC236}">
                    <a16:creationId xmlns:a16="http://schemas.microsoft.com/office/drawing/2014/main" id="{1A23A1CE-F01B-20A4-4C63-07200DE0D9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29" name="TextBox 14">
                <a:extLst>
                  <a:ext uri="{FF2B5EF4-FFF2-40B4-BE49-F238E27FC236}">
                    <a16:creationId xmlns:a16="http://schemas.microsoft.com/office/drawing/2014/main" id="{177FFB46-070C-EF72-FA21-495B526318D4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30" name="그룹 129">
            <a:extLst>
              <a:ext uri="{FF2B5EF4-FFF2-40B4-BE49-F238E27FC236}">
                <a16:creationId xmlns:a16="http://schemas.microsoft.com/office/drawing/2014/main" id="{6BADF482-77FB-840D-64E2-BD2DD3EB55CB}"/>
              </a:ext>
            </a:extLst>
          </p:cNvPr>
          <p:cNvGrpSpPr/>
          <p:nvPr/>
        </p:nvGrpSpPr>
        <p:grpSpPr>
          <a:xfrm>
            <a:off x="2323416" y="3320265"/>
            <a:ext cx="244417" cy="258694"/>
            <a:chOff x="1098607" y="3056422"/>
            <a:chExt cx="244417" cy="258694"/>
          </a:xfrm>
        </p:grpSpPr>
        <p:sp>
          <p:nvSpPr>
            <p:cNvPr id="131" name="이등변 삼각형 130">
              <a:extLst>
                <a:ext uri="{FF2B5EF4-FFF2-40B4-BE49-F238E27FC236}">
                  <a16:creationId xmlns:a16="http://schemas.microsoft.com/office/drawing/2014/main" id="{FB15F664-9461-28DF-58F4-866676BB124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32" name="그룹 131">
              <a:extLst>
                <a:ext uri="{FF2B5EF4-FFF2-40B4-BE49-F238E27FC236}">
                  <a16:creationId xmlns:a16="http://schemas.microsoft.com/office/drawing/2014/main" id="{5438BE65-ECE7-061B-264E-5230BC6B7E0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33" name="Oval 593">
                <a:extLst>
                  <a:ext uri="{FF2B5EF4-FFF2-40B4-BE49-F238E27FC236}">
                    <a16:creationId xmlns:a16="http://schemas.microsoft.com/office/drawing/2014/main" id="{24A0CE52-1D46-3B74-E858-6CF6719026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34" name="TextBox 14">
                <a:extLst>
                  <a:ext uri="{FF2B5EF4-FFF2-40B4-BE49-F238E27FC236}">
                    <a16:creationId xmlns:a16="http://schemas.microsoft.com/office/drawing/2014/main" id="{CAB39806-C1C1-1B87-5F96-00A490136B1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35" name="그룹 134">
            <a:extLst>
              <a:ext uri="{FF2B5EF4-FFF2-40B4-BE49-F238E27FC236}">
                <a16:creationId xmlns:a16="http://schemas.microsoft.com/office/drawing/2014/main" id="{2B0CD0A3-CA95-23E7-6D0C-7CACC7047863}"/>
              </a:ext>
            </a:extLst>
          </p:cNvPr>
          <p:cNvGrpSpPr/>
          <p:nvPr/>
        </p:nvGrpSpPr>
        <p:grpSpPr>
          <a:xfrm>
            <a:off x="774622" y="5847820"/>
            <a:ext cx="278496" cy="200053"/>
            <a:chOff x="1014019" y="2643309"/>
            <a:chExt cx="278496" cy="200053"/>
          </a:xfrm>
        </p:grpSpPr>
        <p:sp>
          <p:nvSpPr>
            <p:cNvPr id="136" name="이등변 삼각형 135">
              <a:extLst>
                <a:ext uri="{FF2B5EF4-FFF2-40B4-BE49-F238E27FC236}">
                  <a16:creationId xmlns:a16="http://schemas.microsoft.com/office/drawing/2014/main" id="{E1DBD858-B815-8813-DD6A-877D6884E9CF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37" name="그룹 136">
              <a:extLst>
                <a:ext uri="{FF2B5EF4-FFF2-40B4-BE49-F238E27FC236}">
                  <a16:creationId xmlns:a16="http://schemas.microsoft.com/office/drawing/2014/main" id="{A80F3AEE-CD8A-8376-E757-FF407883DED8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38" name="Oval 593">
                <a:extLst>
                  <a:ext uri="{FF2B5EF4-FFF2-40B4-BE49-F238E27FC236}">
                    <a16:creationId xmlns:a16="http://schemas.microsoft.com/office/drawing/2014/main" id="{D108DFAD-9AF7-CDB4-F94D-FEEC77D2F7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39" name="TextBox 14">
                <a:extLst>
                  <a:ext uri="{FF2B5EF4-FFF2-40B4-BE49-F238E27FC236}">
                    <a16:creationId xmlns:a16="http://schemas.microsoft.com/office/drawing/2014/main" id="{EE2A39E5-267C-8546-1B0B-3C923E0C173C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40" name="그룹 139">
            <a:extLst>
              <a:ext uri="{FF2B5EF4-FFF2-40B4-BE49-F238E27FC236}">
                <a16:creationId xmlns:a16="http://schemas.microsoft.com/office/drawing/2014/main" id="{0D3A2E09-20CD-1944-4C06-CA35E9361546}"/>
              </a:ext>
            </a:extLst>
          </p:cNvPr>
          <p:cNvGrpSpPr/>
          <p:nvPr/>
        </p:nvGrpSpPr>
        <p:grpSpPr>
          <a:xfrm rot="5400000">
            <a:off x="2122965" y="199683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1" name="이등변 삼각형 140">
              <a:extLst>
                <a:ext uri="{FF2B5EF4-FFF2-40B4-BE49-F238E27FC236}">
                  <a16:creationId xmlns:a16="http://schemas.microsoft.com/office/drawing/2014/main" id="{C5655956-F384-A6BA-CA8C-0CE413B70F4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2" name="Oval 593">
              <a:extLst>
                <a:ext uri="{FF2B5EF4-FFF2-40B4-BE49-F238E27FC236}">
                  <a16:creationId xmlns:a16="http://schemas.microsoft.com/office/drawing/2014/main" id="{143B4D87-DBE0-4E37-B6BB-4D24E76CA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3-2</a:t>
              </a:r>
            </a:p>
          </p:txBody>
        </p:sp>
      </p:grpSp>
      <p:grpSp>
        <p:nvGrpSpPr>
          <p:cNvPr id="143" name="그룹 142">
            <a:extLst>
              <a:ext uri="{FF2B5EF4-FFF2-40B4-BE49-F238E27FC236}">
                <a16:creationId xmlns:a16="http://schemas.microsoft.com/office/drawing/2014/main" id="{0CA4102C-54E1-8D73-24CA-38D99A78BD62}"/>
              </a:ext>
            </a:extLst>
          </p:cNvPr>
          <p:cNvGrpSpPr/>
          <p:nvPr/>
        </p:nvGrpSpPr>
        <p:grpSpPr>
          <a:xfrm>
            <a:off x="993341" y="3079897"/>
            <a:ext cx="244417" cy="258694"/>
            <a:chOff x="1098607" y="3056422"/>
            <a:chExt cx="244417" cy="258694"/>
          </a:xfrm>
        </p:grpSpPr>
        <p:sp>
          <p:nvSpPr>
            <p:cNvPr id="144" name="이등변 삼각형 143">
              <a:extLst>
                <a:ext uri="{FF2B5EF4-FFF2-40B4-BE49-F238E27FC236}">
                  <a16:creationId xmlns:a16="http://schemas.microsoft.com/office/drawing/2014/main" id="{CAFBC8B6-07E4-992D-1C5C-A3E15D6E297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5" name="그룹 144">
              <a:extLst>
                <a:ext uri="{FF2B5EF4-FFF2-40B4-BE49-F238E27FC236}">
                  <a16:creationId xmlns:a16="http://schemas.microsoft.com/office/drawing/2014/main" id="{47B66FDA-5B37-C4BD-635E-ED961A23528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46" name="Oval 593">
                <a:extLst>
                  <a:ext uri="{FF2B5EF4-FFF2-40B4-BE49-F238E27FC236}">
                    <a16:creationId xmlns:a16="http://schemas.microsoft.com/office/drawing/2014/main" id="{0ABB1ED6-CC05-C241-3A6C-096FFFDA0C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7" name="TextBox 14">
                <a:extLst>
                  <a:ext uri="{FF2B5EF4-FFF2-40B4-BE49-F238E27FC236}">
                    <a16:creationId xmlns:a16="http://schemas.microsoft.com/office/drawing/2014/main" id="{A1835BAE-502A-CA0E-6D27-968DBBA2FB5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48" name="사각형: 둥근 모서리 147">
            <a:extLst>
              <a:ext uri="{FF2B5EF4-FFF2-40B4-BE49-F238E27FC236}">
                <a16:creationId xmlns:a16="http://schemas.microsoft.com/office/drawing/2014/main" id="{38492618-36C0-BF27-644F-30ACF308D718}"/>
              </a:ext>
            </a:extLst>
          </p:cNvPr>
          <p:cNvSpPr/>
          <p:nvPr/>
        </p:nvSpPr>
        <p:spPr>
          <a:xfrm>
            <a:off x="1076324" y="2507202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9" name="사각형: 둥근 모서리 148">
            <a:extLst>
              <a:ext uri="{FF2B5EF4-FFF2-40B4-BE49-F238E27FC236}">
                <a16:creationId xmlns:a16="http://schemas.microsoft.com/office/drawing/2014/main" id="{1180B4E3-194E-3718-E2D6-F39826F34F9A}"/>
              </a:ext>
            </a:extLst>
          </p:cNvPr>
          <p:cNvSpPr/>
          <p:nvPr/>
        </p:nvSpPr>
        <p:spPr>
          <a:xfrm>
            <a:off x="3711832" y="1725030"/>
            <a:ext cx="1000125" cy="725542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10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50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100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직접 입력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150" name="직선 화살표 연결선 149">
            <a:extLst>
              <a:ext uri="{FF2B5EF4-FFF2-40B4-BE49-F238E27FC236}">
                <a16:creationId xmlns:a16="http://schemas.microsoft.com/office/drawing/2014/main" id="{79682432-B8EA-8EE6-783C-9A131719F4F0}"/>
              </a:ext>
            </a:extLst>
          </p:cNvPr>
          <p:cNvCxnSpPr>
            <a:cxnSpLocks/>
            <a:endCxn id="149" idx="1"/>
          </p:cNvCxnSpPr>
          <p:nvPr/>
        </p:nvCxnSpPr>
        <p:spPr>
          <a:xfrm flipV="1">
            <a:off x="2074408" y="2087801"/>
            <a:ext cx="1637424" cy="50141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151" name="그룹 150">
            <a:extLst>
              <a:ext uri="{FF2B5EF4-FFF2-40B4-BE49-F238E27FC236}">
                <a16:creationId xmlns:a16="http://schemas.microsoft.com/office/drawing/2014/main" id="{6BCA2EFC-69ED-E011-E1FC-9EDBFE6C3F85}"/>
              </a:ext>
            </a:extLst>
          </p:cNvPr>
          <p:cNvGrpSpPr/>
          <p:nvPr/>
        </p:nvGrpSpPr>
        <p:grpSpPr>
          <a:xfrm rot="5400000">
            <a:off x="4740182" y="184705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52" name="이등변 삼각형 151">
              <a:extLst>
                <a:ext uri="{FF2B5EF4-FFF2-40B4-BE49-F238E27FC236}">
                  <a16:creationId xmlns:a16="http://schemas.microsoft.com/office/drawing/2014/main" id="{43A13B0A-DE56-892E-7E64-7DD66804693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3" name="Oval 593">
              <a:extLst>
                <a:ext uri="{FF2B5EF4-FFF2-40B4-BE49-F238E27FC236}">
                  <a16:creationId xmlns:a16="http://schemas.microsoft.com/office/drawing/2014/main" id="{2D5E2E9E-51B3-4422-7CD3-CF936168A1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sp>
        <p:nvSpPr>
          <p:cNvPr id="159" name="TextBox 158">
            <a:extLst>
              <a:ext uri="{FF2B5EF4-FFF2-40B4-BE49-F238E27FC236}">
                <a16:creationId xmlns:a16="http://schemas.microsoft.com/office/drawing/2014/main" id="{F3504C7B-3609-58DB-720D-839A3E94AA5F}"/>
              </a:ext>
            </a:extLst>
          </p:cNvPr>
          <p:cNvSpPr txBox="1"/>
          <p:nvPr/>
        </p:nvSpPr>
        <p:spPr>
          <a:xfrm>
            <a:off x="3358596" y="3280024"/>
            <a:ext cx="1005902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후기 많은 순 ▼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60" name="그룹 159">
            <a:extLst>
              <a:ext uri="{FF2B5EF4-FFF2-40B4-BE49-F238E27FC236}">
                <a16:creationId xmlns:a16="http://schemas.microsoft.com/office/drawing/2014/main" id="{0A558F9A-9DBD-C865-0AC0-EA32DEB4413B}"/>
              </a:ext>
            </a:extLst>
          </p:cNvPr>
          <p:cNvGrpSpPr/>
          <p:nvPr/>
        </p:nvGrpSpPr>
        <p:grpSpPr>
          <a:xfrm>
            <a:off x="3568455" y="3061449"/>
            <a:ext cx="244417" cy="258694"/>
            <a:chOff x="1098607" y="3056422"/>
            <a:chExt cx="244417" cy="258694"/>
          </a:xfrm>
        </p:grpSpPr>
        <p:sp>
          <p:nvSpPr>
            <p:cNvPr id="161" name="이등변 삼각형 160">
              <a:extLst>
                <a:ext uri="{FF2B5EF4-FFF2-40B4-BE49-F238E27FC236}">
                  <a16:creationId xmlns:a16="http://schemas.microsoft.com/office/drawing/2014/main" id="{9D4D19CD-621B-7B79-EEA1-E728DFABAD8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2" name="그룹 161">
              <a:extLst>
                <a:ext uri="{FF2B5EF4-FFF2-40B4-BE49-F238E27FC236}">
                  <a16:creationId xmlns:a16="http://schemas.microsoft.com/office/drawing/2014/main" id="{497AE54A-8682-804A-0468-68D355AD60F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63" name="Oval 593">
                <a:extLst>
                  <a:ext uri="{FF2B5EF4-FFF2-40B4-BE49-F238E27FC236}">
                    <a16:creationId xmlns:a16="http://schemas.microsoft.com/office/drawing/2014/main" id="{C3184735-0F09-C63A-5CED-D72B5E4D21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4" name="TextBox 14">
                <a:extLst>
                  <a:ext uri="{FF2B5EF4-FFF2-40B4-BE49-F238E27FC236}">
                    <a16:creationId xmlns:a16="http://schemas.microsoft.com/office/drawing/2014/main" id="{0F3D7B88-5BAF-2483-9F41-F5D91D18E8A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65" name="사각형: 둥근 모서리 164">
            <a:extLst>
              <a:ext uri="{FF2B5EF4-FFF2-40B4-BE49-F238E27FC236}">
                <a16:creationId xmlns:a16="http://schemas.microsoft.com/office/drawing/2014/main" id="{0ACB0985-DD4D-BE77-CEDB-CCDE604F28E8}"/>
              </a:ext>
            </a:extLst>
          </p:cNvPr>
          <p:cNvSpPr/>
          <p:nvPr/>
        </p:nvSpPr>
        <p:spPr>
          <a:xfrm>
            <a:off x="4871770" y="3554609"/>
            <a:ext cx="890583" cy="433088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후기 많은 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후기 적은 순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166" name="직선 화살표 연결선 165">
            <a:extLst>
              <a:ext uri="{FF2B5EF4-FFF2-40B4-BE49-F238E27FC236}">
                <a16:creationId xmlns:a16="http://schemas.microsoft.com/office/drawing/2014/main" id="{2824B424-F6C4-F91B-8D88-E6755ECC441A}"/>
              </a:ext>
            </a:extLst>
          </p:cNvPr>
          <p:cNvCxnSpPr>
            <a:cxnSpLocks/>
            <a:endCxn id="165" idx="1"/>
          </p:cNvCxnSpPr>
          <p:nvPr/>
        </p:nvCxnSpPr>
        <p:spPr>
          <a:xfrm>
            <a:off x="4213225" y="3400788"/>
            <a:ext cx="658545" cy="370365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3" name="사각형: 둥근 모서리 2">
            <a:extLst>
              <a:ext uri="{FF2B5EF4-FFF2-40B4-BE49-F238E27FC236}">
                <a16:creationId xmlns:a16="http://schemas.microsoft.com/office/drawing/2014/main" id="{BBC64E83-171D-4258-67A5-ABC0C7AEA283}"/>
              </a:ext>
            </a:extLst>
          </p:cNvPr>
          <p:cNvSpPr/>
          <p:nvPr/>
        </p:nvSpPr>
        <p:spPr>
          <a:xfrm>
            <a:off x="1076325" y="167970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매장 유형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01163BED-41C6-E13C-6D3A-6F0351C5E038}"/>
              </a:ext>
            </a:extLst>
          </p:cNvPr>
          <p:cNvSpPr/>
          <p:nvPr/>
        </p:nvSpPr>
        <p:spPr>
          <a:xfrm>
            <a:off x="1071114" y="199957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직접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9" name="그룹 8">
            <a:extLst>
              <a:ext uri="{FF2B5EF4-FFF2-40B4-BE49-F238E27FC236}">
                <a16:creationId xmlns:a16="http://schemas.microsoft.com/office/drawing/2014/main" id="{CCED8BB3-210F-F7C4-5830-164ACC98B5EA}"/>
              </a:ext>
            </a:extLst>
          </p:cNvPr>
          <p:cNvGrpSpPr/>
          <p:nvPr/>
        </p:nvGrpSpPr>
        <p:grpSpPr>
          <a:xfrm rot="5400000">
            <a:off x="3185735" y="16982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" name="이등변 삼각형 9">
              <a:extLst>
                <a:ext uri="{FF2B5EF4-FFF2-40B4-BE49-F238E27FC236}">
                  <a16:creationId xmlns:a16="http://schemas.microsoft.com/office/drawing/2014/main" id="{E5341A72-8168-ED26-958A-787C06E70E8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" name="Oval 593">
              <a:extLst>
                <a:ext uri="{FF2B5EF4-FFF2-40B4-BE49-F238E27FC236}">
                  <a16:creationId xmlns:a16="http://schemas.microsoft.com/office/drawing/2014/main" id="{E1FF31F0-1BCB-D6E3-1424-591B6C824D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3-3</a:t>
              </a:r>
            </a:p>
          </p:txBody>
        </p:sp>
      </p:grp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39CB2E9E-F2E0-5E77-3ECF-2166A74F1442}"/>
              </a:ext>
            </a:extLst>
          </p:cNvPr>
          <p:cNvSpPr/>
          <p:nvPr/>
        </p:nvSpPr>
        <p:spPr>
          <a:xfrm>
            <a:off x="2161090" y="1686690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카테고리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cxnSp>
        <p:nvCxnSpPr>
          <p:cNvPr id="115" name="직선 화살표 연결선 114">
            <a:extLst>
              <a:ext uri="{FF2B5EF4-FFF2-40B4-BE49-F238E27FC236}">
                <a16:creationId xmlns:a16="http://schemas.microsoft.com/office/drawing/2014/main" id="{66B6DE42-8D7F-782E-4B1D-F53DE622B689}"/>
              </a:ext>
            </a:extLst>
          </p:cNvPr>
          <p:cNvCxnSpPr>
            <a:cxnSpLocks/>
          </p:cNvCxnSpPr>
          <p:nvPr/>
        </p:nvCxnSpPr>
        <p:spPr>
          <a:xfrm flipV="1">
            <a:off x="2076450" y="944943"/>
            <a:ext cx="1689150" cy="85017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77612544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B5D9106D-56CA-0E50-65B7-017C59646F66}"/>
              </a:ext>
            </a:extLst>
          </p:cNvPr>
          <p:cNvGrpSpPr/>
          <p:nvPr/>
        </p:nvGrpSpPr>
        <p:grpSpPr>
          <a:xfrm>
            <a:off x="3534627" y="2598560"/>
            <a:ext cx="5452946" cy="1124219"/>
            <a:chOff x="702527" y="4728403"/>
            <a:chExt cx="5452946" cy="1124219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C7DBF478-76A2-CAC0-0A0E-AA7A11759383}"/>
                </a:ext>
              </a:extLst>
            </p:cNvPr>
            <p:cNvSpPr txBox="1"/>
            <p:nvPr/>
          </p:nvSpPr>
          <p:spPr>
            <a:xfrm>
              <a:off x="1371600" y="5206291"/>
              <a:ext cx="40005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>
                  <a:solidFill>
                    <a:schemeClr val="bg1"/>
                  </a:solidFill>
                  <a:latin typeface="+mn-ea"/>
                </a:rPr>
                <a:t>4. </a:t>
              </a:r>
              <a:r>
                <a:rPr lang="ko-KR" altLang="en-US" sz="3600" b="1">
                  <a:solidFill>
                    <a:schemeClr val="bg1"/>
                  </a:solidFill>
                  <a:latin typeface="+mn-ea"/>
                </a:rPr>
                <a:t>시스템 관리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E1519F1-9B06-C228-72BF-65A69C049CCA}"/>
                </a:ext>
              </a:extLst>
            </p:cNvPr>
            <p:cNvSpPr txBox="1"/>
            <p:nvPr/>
          </p:nvSpPr>
          <p:spPr>
            <a:xfrm>
              <a:off x="702527" y="4728403"/>
              <a:ext cx="5452946" cy="468141"/>
            </a:xfrm>
            <a:prstGeom prst="rect">
              <a:avLst/>
            </a:prstGeom>
            <a:noFill/>
          </p:spPr>
          <p:txBody>
            <a:bodyPr wrap="square" anchor="ctr">
              <a:spAutoFit/>
            </a:bodyPr>
            <a:lstStyle/>
            <a:p>
              <a:pPr algn="ctr">
                <a:lnSpc>
                  <a:spcPts val="3500"/>
                </a:lnSpc>
              </a:pP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모바일 기반 공공 유통 플랫폼</a:t>
              </a:r>
              <a:r>
                <a:rPr lang="en-US" altLang="ko-KR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 </a:t>
              </a: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구축 및 유지 관리</a:t>
              </a:r>
              <a:endParaRPr lang="ko-KR" altLang="en-US" sz="1400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7188904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93333569"/>
              </p:ext>
            </p:extLst>
          </p:nvPr>
        </p:nvGraphicFramePr>
        <p:xfrm>
          <a:off x="7794170" y="725881"/>
          <a:ext cx="4397830" cy="39014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메뉴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메뉴명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9427999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메뉴 코드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840086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메뉴 구분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5205764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기준에 맞는 메뉴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9515498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메뉴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8315402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31778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메뉴명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범위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범위의 하위 메뉴 표시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604706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1766576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8384599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하위 메뉴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598097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하위 메뉴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6040892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하위 메뉴 추가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2824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하위 메뉴 리스트에서 편집한 내용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9172947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하위 메뉴 리스트에서 선택한 행 데이터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48264624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64843909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메뉴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시스템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AD-04-0001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66B39C0-3271-1A12-F90C-8021E157D0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36</a:t>
            </a:fld>
            <a:endParaRPr lang="ko-KR" altLang="en-US"/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1B3583C6-2258-7B41-590A-FF4DB0E7A0B8}"/>
              </a:ext>
            </a:extLst>
          </p:cNvPr>
          <p:cNvSpPr/>
          <p:nvPr/>
        </p:nvSpPr>
        <p:spPr>
          <a:xfrm>
            <a:off x="1067659" y="1090149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A3D42A04-A906-15B6-A5B1-30959BBF4DC4}"/>
              </a:ext>
            </a:extLst>
          </p:cNvPr>
          <p:cNvSpPr txBox="1"/>
          <p:nvPr/>
        </p:nvSpPr>
        <p:spPr>
          <a:xfrm>
            <a:off x="352424" y="1055171"/>
            <a:ext cx="539751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err="1"/>
              <a:t>메뉴명</a:t>
            </a:r>
            <a:endParaRPr lang="en-US" altLang="ko-KR" sz="900"/>
          </a:p>
        </p:txBody>
      </p:sp>
      <p:sp>
        <p:nvSpPr>
          <p:cNvPr id="20" name="사각형: 둥근 모서리 19">
            <a:extLst>
              <a:ext uri="{FF2B5EF4-FFF2-40B4-BE49-F238E27FC236}">
                <a16:creationId xmlns:a16="http://schemas.microsoft.com/office/drawing/2014/main" id="{572D8D9D-F751-D8FE-3DF9-5F0967FDC6CC}"/>
              </a:ext>
            </a:extLst>
          </p:cNvPr>
          <p:cNvSpPr/>
          <p:nvPr/>
        </p:nvSpPr>
        <p:spPr>
          <a:xfrm>
            <a:off x="1067659" y="1407010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C2925F44-E78F-3AA7-1F44-A5EC16916D8B}"/>
              </a:ext>
            </a:extLst>
          </p:cNvPr>
          <p:cNvSpPr txBox="1"/>
          <p:nvPr/>
        </p:nvSpPr>
        <p:spPr>
          <a:xfrm>
            <a:off x="352424" y="1360221"/>
            <a:ext cx="755940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메뉴 코드</a:t>
            </a:r>
            <a:endParaRPr lang="en-US" altLang="ko-KR" sz="90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6F09B667-57C8-AC50-B238-D7D6186DD462}"/>
              </a:ext>
            </a:extLst>
          </p:cNvPr>
          <p:cNvSpPr txBox="1"/>
          <p:nvPr/>
        </p:nvSpPr>
        <p:spPr>
          <a:xfrm>
            <a:off x="352424" y="1665271"/>
            <a:ext cx="755940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메뉴 구분</a:t>
            </a:r>
            <a:endParaRPr lang="en-US" altLang="ko-KR" sz="900"/>
          </a:p>
        </p:txBody>
      </p:sp>
      <p:sp>
        <p:nvSpPr>
          <p:cNvPr id="23" name="사각형: 둥근 모서리 22">
            <a:extLst>
              <a:ext uri="{FF2B5EF4-FFF2-40B4-BE49-F238E27FC236}">
                <a16:creationId xmlns:a16="http://schemas.microsoft.com/office/drawing/2014/main" id="{9AF51938-85F1-CF14-F9EC-9F03A611062B}"/>
              </a:ext>
            </a:extLst>
          </p:cNvPr>
          <p:cNvSpPr/>
          <p:nvPr/>
        </p:nvSpPr>
        <p:spPr>
          <a:xfrm>
            <a:off x="1067659" y="1708813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4" name="사각형: 둥근 모서리 23">
            <a:extLst>
              <a:ext uri="{FF2B5EF4-FFF2-40B4-BE49-F238E27FC236}">
                <a16:creationId xmlns:a16="http://schemas.microsoft.com/office/drawing/2014/main" id="{CD6010BD-7447-52B6-EFAB-5C84D1455CBD}"/>
              </a:ext>
            </a:extLst>
          </p:cNvPr>
          <p:cNvSpPr/>
          <p:nvPr/>
        </p:nvSpPr>
        <p:spPr>
          <a:xfrm>
            <a:off x="6504429" y="180191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25" name="직선 연결선 24">
            <a:extLst>
              <a:ext uri="{FF2B5EF4-FFF2-40B4-BE49-F238E27FC236}">
                <a16:creationId xmlns:a16="http://schemas.microsoft.com/office/drawing/2014/main" id="{8ED488D2-9100-C942-5F65-6D9C554E3E4A}"/>
              </a:ext>
            </a:extLst>
          </p:cNvPr>
          <p:cNvCxnSpPr>
            <a:cxnSpLocks/>
          </p:cNvCxnSpPr>
          <p:nvPr/>
        </p:nvCxnSpPr>
        <p:spPr>
          <a:xfrm>
            <a:off x="357626" y="2136384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aphicFrame>
        <p:nvGraphicFramePr>
          <p:cNvPr id="26" name="표 15">
            <a:extLst>
              <a:ext uri="{FF2B5EF4-FFF2-40B4-BE49-F238E27FC236}">
                <a16:creationId xmlns:a16="http://schemas.microsoft.com/office/drawing/2014/main" id="{FFC9EF2D-FBBF-AC46-C3F1-14A91E410C4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65852993"/>
              </p:ext>
            </p:extLst>
          </p:nvPr>
        </p:nvGraphicFramePr>
        <p:xfrm>
          <a:off x="404014" y="2629770"/>
          <a:ext cx="1845285" cy="367058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916786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928499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메뉴 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메뉴명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ROOT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최상위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MAIN_DASH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Dashboard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MNG_USER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사용자 관리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049067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784036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670811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625747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00418839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1521343"/>
                  </a:ext>
                </a:extLst>
              </a:tr>
            </a:tbl>
          </a:graphicData>
        </a:graphic>
      </p:graphicFrame>
      <p:sp>
        <p:nvSpPr>
          <p:cNvPr id="27" name="TextBox 26">
            <a:extLst>
              <a:ext uri="{FF2B5EF4-FFF2-40B4-BE49-F238E27FC236}">
                <a16:creationId xmlns:a16="http://schemas.microsoft.com/office/drawing/2014/main" id="{704395F8-E7D3-E0D2-56F0-EAF0CF24A997}"/>
              </a:ext>
            </a:extLst>
          </p:cNvPr>
          <p:cNvSpPr txBox="1"/>
          <p:nvPr/>
        </p:nvSpPr>
        <p:spPr>
          <a:xfrm>
            <a:off x="426757" y="2371353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메뉴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27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pic>
        <p:nvPicPr>
          <p:cNvPr id="29" name="그림 28">
            <a:extLst>
              <a:ext uri="{FF2B5EF4-FFF2-40B4-BE49-F238E27FC236}">
                <a16:creationId xmlns:a16="http://schemas.microsoft.com/office/drawing/2014/main" id="{06E3983A-33B8-5EE8-96E9-AC926910906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2575" y="6346416"/>
            <a:ext cx="1419423" cy="314369"/>
          </a:xfrm>
          <a:prstGeom prst="rect">
            <a:avLst/>
          </a:prstGeom>
        </p:spPr>
      </p:pic>
      <p:graphicFrame>
        <p:nvGraphicFramePr>
          <p:cNvPr id="30" name="표 15">
            <a:extLst>
              <a:ext uri="{FF2B5EF4-FFF2-40B4-BE49-F238E27FC236}">
                <a16:creationId xmlns:a16="http://schemas.microsoft.com/office/drawing/2014/main" id="{E6BFBF9F-C364-26EE-DB3B-1DF1F07F9F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29819316"/>
              </p:ext>
            </p:extLst>
          </p:nvPr>
        </p:nvGraphicFramePr>
        <p:xfrm>
          <a:off x="2558472" y="2629770"/>
          <a:ext cx="4841152" cy="367058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51228">
                  <a:extLst>
                    <a:ext uri="{9D8B030D-6E8A-4147-A177-3AD203B41FA5}">
                      <a16:colId xmlns:a16="http://schemas.microsoft.com/office/drawing/2014/main" val="3780752349"/>
                    </a:ext>
                  </a:extLst>
                </a:gridCol>
                <a:gridCol w="392430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832167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667068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481330">
                  <a:extLst>
                    <a:ext uri="{9D8B030D-6E8A-4147-A177-3AD203B41FA5}">
                      <a16:colId xmlns:a16="http://schemas.microsoft.com/office/drawing/2014/main" val="1923576228"/>
                    </a:ext>
                  </a:extLst>
                </a:gridCol>
                <a:gridCol w="849630">
                  <a:extLst>
                    <a:ext uri="{9D8B030D-6E8A-4147-A177-3AD203B41FA5}">
                      <a16:colId xmlns:a16="http://schemas.microsoft.com/office/drawing/2014/main" val="1700989293"/>
                    </a:ext>
                  </a:extLst>
                </a:gridCol>
                <a:gridCol w="601980">
                  <a:extLst>
                    <a:ext uri="{9D8B030D-6E8A-4147-A177-3AD203B41FA5}">
                      <a16:colId xmlns:a16="http://schemas.microsoft.com/office/drawing/2014/main" val="284586212"/>
                    </a:ext>
                  </a:extLst>
                </a:gridCol>
                <a:gridCol w="665319">
                  <a:extLst>
                    <a:ext uri="{9D8B030D-6E8A-4147-A177-3AD203B41FA5}">
                      <a16:colId xmlns:a16="http://schemas.microsoft.com/office/drawing/2014/main" val="2457249561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순번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메뉴 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메뉴명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타입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아이콘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링크 종류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메뉴 링크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MAIN_DASH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Dashboard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시스템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 err="1">
                          <a:solidFill>
                            <a:schemeClr val="tx1"/>
                          </a:solidFill>
                        </a:rPr>
                        <a:t>zmdi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-view-dash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내부링크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/main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MNG_USER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사용자관리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시스템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latinLnBrk="1">
                        <a:buFont typeface="Wingdings" panose="05000000000000000000" pitchFamily="2" charset="2"/>
                        <a:buNone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latinLnBrk="1">
                        <a:buFont typeface="Wingdings" panose="05000000000000000000" pitchFamily="2" charset="2"/>
                        <a:buNone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latinLnBrk="1">
                        <a:buFont typeface="Wingdings" panose="05000000000000000000" pitchFamily="2" charset="2"/>
                        <a:buNone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MNG_SYS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시스템관리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시스템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MAIN_BANNER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err="1">
                          <a:solidFill>
                            <a:schemeClr val="tx1"/>
                          </a:solidFill>
                        </a:rPr>
                        <a:t>메인배너관리</a:t>
                      </a:r>
                      <a:endParaRPr lang="ko-KR" altLang="en-US" sz="6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시스템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049067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784036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670811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625747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00418839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1521343"/>
                  </a:ext>
                </a:extLst>
              </a:tr>
            </a:tbl>
          </a:graphicData>
        </a:graphic>
      </p:graphicFrame>
      <p:sp>
        <p:nvSpPr>
          <p:cNvPr id="31" name="TextBox 30">
            <a:extLst>
              <a:ext uri="{FF2B5EF4-FFF2-40B4-BE49-F238E27FC236}">
                <a16:creationId xmlns:a16="http://schemas.microsoft.com/office/drawing/2014/main" id="{D1329A55-B0F6-7E43-AA10-154170ECF584}"/>
              </a:ext>
            </a:extLst>
          </p:cNvPr>
          <p:cNvSpPr txBox="1"/>
          <p:nvPr/>
        </p:nvSpPr>
        <p:spPr>
          <a:xfrm>
            <a:off x="2549237" y="2368954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하위 메뉴</a:t>
            </a:r>
            <a:r>
              <a:rPr lang="en-US" altLang="ko-KR" sz="900"/>
              <a:t> 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6" name="사각형: 둥근 모서리 35">
            <a:extLst>
              <a:ext uri="{FF2B5EF4-FFF2-40B4-BE49-F238E27FC236}">
                <a16:creationId xmlns:a16="http://schemas.microsoft.com/office/drawing/2014/main" id="{9570D38C-7C9B-A6DE-64A4-C4521961BB25}"/>
              </a:ext>
            </a:extLst>
          </p:cNvPr>
          <p:cNvSpPr/>
          <p:nvPr/>
        </p:nvSpPr>
        <p:spPr>
          <a:xfrm>
            <a:off x="5684173" y="231465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37" name="사각형: 둥근 모서리 36">
            <a:extLst>
              <a:ext uri="{FF2B5EF4-FFF2-40B4-BE49-F238E27FC236}">
                <a16:creationId xmlns:a16="http://schemas.microsoft.com/office/drawing/2014/main" id="{ABEDA3F2-EFAC-0B52-9959-C7537FA1AABE}"/>
              </a:ext>
            </a:extLst>
          </p:cNvPr>
          <p:cNvSpPr/>
          <p:nvPr/>
        </p:nvSpPr>
        <p:spPr>
          <a:xfrm>
            <a:off x="6280725" y="231465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저장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38" name="사각형: 둥근 모서리 37">
            <a:extLst>
              <a:ext uri="{FF2B5EF4-FFF2-40B4-BE49-F238E27FC236}">
                <a16:creationId xmlns:a16="http://schemas.microsoft.com/office/drawing/2014/main" id="{C39182F4-86E2-93E5-6A52-3FE0D4FE6E78}"/>
              </a:ext>
            </a:extLst>
          </p:cNvPr>
          <p:cNvSpPr/>
          <p:nvPr/>
        </p:nvSpPr>
        <p:spPr>
          <a:xfrm>
            <a:off x="6877277" y="231465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39" name="직사각형 38">
            <a:extLst>
              <a:ext uri="{FF2B5EF4-FFF2-40B4-BE49-F238E27FC236}">
                <a16:creationId xmlns:a16="http://schemas.microsoft.com/office/drawing/2014/main" id="{E9BAC1AF-8E33-6827-3319-761546B10A49}"/>
              </a:ext>
            </a:extLst>
          </p:cNvPr>
          <p:cNvSpPr/>
          <p:nvPr/>
        </p:nvSpPr>
        <p:spPr>
          <a:xfrm>
            <a:off x="1330036" y="2911553"/>
            <a:ext cx="919264" cy="3388806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2D4FA4E-3CD6-B3D5-0C96-E5BEFB37A46A}"/>
              </a:ext>
            </a:extLst>
          </p:cNvPr>
          <p:cNvSpPr txBox="1"/>
          <p:nvPr/>
        </p:nvSpPr>
        <p:spPr>
          <a:xfrm>
            <a:off x="336150" y="617555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시스템 관리  </a:t>
            </a:r>
            <a:r>
              <a:rPr lang="en-US" altLang="ko-KR" sz="900"/>
              <a:t>&gt; </a:t>
            </a:r>
            <a:r>
              <a:rPr lang="ko-KR" altLang="en-US" sz="900"/>
              <a:t>메뉴 관리</a:t>
            </a:r>
            <a:endParaRPr lang="en-US" altLang="ko-KR" sz="900"/>
          </a:p>
        </p:txBody>
      </p:sp>
      <p:cxnSp>
        <p:nvCxnSpPr>
          <p:cNvPr id="42" name="직선 연결선 41">
            <a:extLst>
              <a:ext uri="{FF2B5EF4-FFF2-40B4-BE49-F238E27FC236}">
                <a16:creationId xmlns:a16="http://schemas.microsoft.com/office/drawing/2014/main" id="{36210F80-C830-58E9-162F-BFFE09830556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43" name="그룹 42">
            <a:extLst>
              <a:ext uri="{FF2B5EF4-FFF2-40B4-BE49-F238E27FC236}">
                <a16:creationId xmlns:a16="http://schemas.microsoft.com/office/drawing/2014/main" id="{CA768B9A-5AD8-2D99-3BC6-84EB08688180}"/>
              </a:ext>
            </a:extLst>
          </p:cNvPr>
          <p:cNvGrpSpPr/>
          <p:nvPr/>
        </p:nvGrpSpPr>
        <p:grpSpPr>
          <a:xfrm rot="5400000">
            <a:off x="1832455" y="60406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4" name="이등변 삼각형 43">
              <a:extLst>
                <a:ext uri="{FF2B5EF4-FFF2-40B4-BE49-F238E27FC236}">
                  <a16:creationId xmlns:a16="http://schemas.microsoft.com/office/drawing/2014/main" id="{E162EAB0-9264-86DE-B154-45151E3C1CA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5" name="Oval 593">
              <a:extLst>
                <a:ext uri="{FF2B5EF4-FFF2-40B4-BE49-F238E27FC236}">
                  <a16:creationId xmlns:a16="http://schemas.microsoft.com/office/drawing/2014/main" id="{B974B77A-BC54-1441-21BD-F2F88318F8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436EEF11-E7CF-8513-363E-4F9ABAE5DCA9}"/>
              </a:ext>
            </a:extLst>
          </p:cNvPr>
          <p:cNvGrpSpPr/>
          <p:nvPr/>
        </p:nvGrpSpPr>
        <p:grpSpPr>
          <a:xfrm rot="5400000">
            <a:off x="3180294" y="107929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7" name="이등변 삼각형 46">
              <a:extLst>
                <a:ext uri="{FF2B5EF4-FFF2-40B4-BE49-F238E27FC236}">
                  <a16:creationId xmlns:a16="http://schemas.microsoft.com/office/drawing/2014/main" id="{87E4435D-A041-D335-C759-11B29215F24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8" name="Oval 593">
              <a:extLst>
                <a:ext uri="{FF2B5EF4-FFF2-40B4-BE49-F238E27FC236}">
                  <a16:creationId xmlns:a16="http://schemas.microsoft.com/office/drawing/2014/main" id="{E56CF42B-AA04-2E44-CC4E-C0759B41B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49" name="그룹 48">
            <a:extLst>
              <a:ext uri="{FF2B5EF4-FFF2-40B4-BE49-F238E27FC236}">
                <a16:creationId xmlns:a16="http://schemas.microsoft.com/office/drawing/2014/main" id="{171A04ED-ED06-E168-66BC-C9D427F7861C}"/>
              </a:ext>
            </a:extLst>
          </p:cNvPr>
          <p:cNvGrpSpPr/>
          <p:nvPr/>
        </p:nvGrpSpPr>
        <p:grpSpPr>
          <a:xfrm rot="5400000">
            <a:off x="3180294" y="139096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0" name="이등변 삼각형 49">
              <a:extLst>
                <a:ext uri="{FF2B5EF4-FFF2-40B4-BE49-F238E27FC236}">
                  <a16:creationId xmlns:a16="http://schemas.microsoft.com/office/drawing/2014/main" id="{19048DA9-5B09-F55C-24E9-AB9F53CD101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1" name="Oval 593">
              <a:extLst>
                <a:ext uri="{FF2B5EF4-FFF2-40B4-BE49-F238E27FC236}">
                  <a16:creationId xmlns:a16="http://schemas.microsoft.com/office/drawing/2014/main" id="{3A2B2F8D-5BC4-7359-5655-99FF6C390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52" name="그룹 51">
            <a:extLst>
              <a:ext uri="{FF2B5EF4-FFF2-40B4-BE49-F238E27FC236}">
                <a16:creationId xmlns:a16="http://schemas.microsoft.com/office/drawing/2014/main" id="{92943DD2-48B0-2272-4800-00A3F1279724}"/>
              </a:ext>
            </a:extLst>
          </p:cNvPr>
          <p:cNvGrpSpPr/>
          <p:nvPr/>
        </p:nvGrpSpPr>
        <p:grpSpPr>
          <a:xfrm rot="5400000">
            <a:off x="2088143" y="170212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3" name="이등변 삼각형 52">
              <a:extLst>
                <a:ext uri="{FF2B5EF4-FFF2-40B4-BE49-F238E27FC236}">
                  <a16:creationId xmlns:a16="http://schemas.microsoft.com/office/drawing/2014/main" id="{7D15D73E-5031-3742-A7D2-B15F5253F90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4" name="Oval 593">
              <a:extLst>
                <a:ext uri="{FF2B5EF4-FFF2-40B4-BE49-F238E27FC236}">
                  <a16:creationId xmlns:a16="http://schemas.microsoft.com/office/drawing/2014/main" id="{6341D984-5AB1-5B63-77C6-6625709E3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55" name="그룹 54">
            <a:extLst>
              <a:ext uri="{FF2B5EF4-FFF2-40B4-BE49-F238E27FC236}">
                <a16:creationId xmlns:a16="http://schemas.microsoft.com/office/drawing/2014/main" id="{7AD80F83-A470-773B-5DBB-5F57895DCBC8}"/>
              </a:ext>
            </a:extLst>
          </p:cNvPr>
          <p:cNvGrpSpPr/>
          <p:nvPr/>
        </p:nvGrpSpPr>
        <p:grpSpPr>
          <a:xfrm rot="5400000">
            <a:off x="7068173" y="182396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6" name="이등변 삼각형 55">
              <a:extLst>
                <a:ext uri="{FF2B5EF4-FFF2-40B4-BE49-F238E27FC236}">
                  <a16:creationId xmlns:a16="http://schemas.microsoft.com/office/drawing/2014/main" id="{325EC986-D7E3-5B9E-A8FF-8549E41E65A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7" name="Oval 593">
              <a:extLst>
                <a:ext uri="{FF2B5EF4-FFF2-40B4-BE49-F238E27FC236}">
                  <a16:creationId xmlns:a16="http://schemas.microsoft.com/office/drawing/2014/main" id="{A8E27888-1B47-2631-9659-E64D6537E1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grpSp>
        <p:nvGrpSpPr>
          <p:cNvPr id="58" name="그룹 57">
            <a:extLst>
              <a:ext uri="{FF2B5EF4-FFF2-40B4-BE49-F238E27FC236}">
                <a16:creationId xmlns:a16="http://schemas.microsoft.com/office/drawing/2014/main" id="{435D8C6C-1CD2-D451-E8D3-940C7D62729A}"/>
              </a:ext>
            </a:extLst>
          </p:cNvPr>
          <p:cNvGrpSpPr/>
          <p:nvPr/>
        </p:nvGrpSpPr>
        <p:grpSpPr>
          <a:xfrm rot="5400000">
            <a:off x="1480790" y="236188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9" name="이등변 삼각형 58">
              <a:extLst>
                <a:ext uri="{FF2B5EF4-FFF2-40B4-BE49-F238E27FC236}">
                  <a16:creationId xmlns:a16="http://schemas.microsoft.com/office/drawing/2014/main" id="{C7CA340A-7DA5-DB79-DB38-348420C9E0A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60" name="Oval 593">
              <a:extLst>
                <a:ext uri="{FF2B5EF4-FFF2-40B4-BE49-F238E27FC236}">
                  <a16:creationId xmlns:a16="http://schemas.microsoft.com/office/drawing/2014/main" id="{FE66AC76-EFC4-64FC-C30D-1264B5A6B1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grpSp>
        <p:nvGrpSpPr>
          <p:cNvPr id="61" name="그룹 60">
            <a:extLst>
              <a:ext uri="{FF2B5EF4-FFF2-40B4-BE49-F238E27FC236}">
                <a16:creationId xmlns:a16="http://schemas.microsoft.com/office/drawing/2014/main" id="{7C2D1F75-6C5F-9691-38F4-C206E3BFB246}"/>
              </a:ext>
            </a:extLst>
          </p:cNvPr>
          <p:cNvGrpSpPr/>
          <p:nvPr/>
        </p:nvGrpSpPr>
        <p:grpSpPr>
          <a:xfrm rot="5400000">
            <a:off x="2253674" y="305679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62" name="이등변 삼각형 61">
              <a:extLst>
                <a:ext uri="{FF2B5EF4-FFF2-40B4-BE49-F238E27FC236}">
                  <a16:creationId xmlns:a16="http://schemas.microsoft.com/office/drawing/2014/main" id="{A8F2ABCD-20CD-232C-09B2-9BD6FB431BDA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63" name="Oval 593">
              <a:extLst>
                <a:ext uri="{FF2B5EF4-FFF2-40B4-BE49-F238E27FC236}">
                  <a16:creationId xmlns:a16="http://schemas.microsoft.com/office/drawing/2014/main" id="{F3B476AA-2349-7910-D362-13CA80390A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8</a:t>
              </a:r>
            </a:p>
          </p:txBody>
        </p:sp>
      </p:grpSp>
      <p:grpSp>
        <p:nvGrpSpPr>
          <p:cNvPr id="67" name="그룹 66">
            <a:extLst>
              <a:ext uri="{FF2B5EF4-FFF2-40B4-BE49-F238E27FC236}">
                <a16:creationId xmlns:a16="http://schemas.microsoft.com/office/drawing/2014/main" id="{F071E7B0-157E-2AA5-6807-32EFF6B9AE09}"/>
              </a:ext>
            </a:extLst>
          </p:cNvPr>
          <p:cNvGrpSpPr/>
          <p:nvPr/>
        </p:nvGrpSpPr>
        <p:grpSpPr>
          <a:xfrm>
            <a:off x="1109925" y="2579806"/>
            <a:ext cx="244417" cy="258694"/>
            <a:chOff x="1098607" y="3056422"/>
            <a:chExt cx="244417" cy="258694"/>
          </a:xfrm>
        </p:grpSpPr>
        <p:sp>
          <p:nvSpPr>
            <p:cNvPr id="68" name="이등변 삼각형 67">
              <a:extLst>
                <a:ext uri="{FF2B5EF4-FFF2-40B4-BE49-F238E27FC236}">
                  <a16:creationId xmlns:a16="http://schemas.microsoft.com/office/drawing/2014/main" id="{B9DE21B5-AEB9-E0F1-763B-C0517EB6A65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9" name="그룹 68">
              <a:extLst>
                <a:ext uri="{FF2B5EF4-FFF2-40B4-BE49-F238E27FC236}">
                  <a16:creationId xmlns:a16="http://schemas.microsoft.com/office/drawing/2014/main" id="{6E5E3D70-02FF-C0B5-4B4E-563646D441C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0" name="Oval 593">
                <a:extLst>
                  <a:ext uri="{FF2B5EF4-FFF2-40B4-BE49-F238E27FC236}">
                    <a16:creationId xmlns:a16="http://schemas.microsoft.com/office/drawing/2014/main" id="{725BB577-5526-49B6-9EC5-B74EFE38F7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1" name="TextBox 14">
                <a:extLst>
                  <a:ext uri="{FF2B5EF4-FFF2-40B4-BE49-F238E27FC236}">
                    <a16:creationId xmlns:a16="http://schemas.microsoft.com/office/drawing/2014/main" id="{D70E58D9-614C-1E84-F195-E358E1694FA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72" name="그룹 71">
            <a:extLst>
              <a:ext uri="{FF2B5EF4-FFF2-40B4-BE49-F238E27FC236}">
                <a16:creationId xmlns:a16="http://schemas.microsoft.com/office/drawing/2014/main" id="{DE779F50-112C-CCE9-5C92-27F5B1609D09}"/>
              </a:ext>
            </a:extLst>
          </p:cNvPr>
          <p:cNvGrpSpPr/>
          <p:nvPr/>
        </p:nvGrpSpPr>
        <p:grpSpPr>
          <a:xfrm>
            <a:off x="3627756" y="2440686"/>
            <a:ext cx="244417" cy="258694"/>
            <a:chOff x="1098607" y="3056422"/>
            <a:chExt cx="244417" cy="258694"/>
          </a:xfrm>
        </p:grpSpPr>
        <p:sp>
          <p:nvSpPr>
            <p:cNvPr id="73" name="이등변 삼각형 72">
              <a:extLst>
                <a:ext uri="{FF2B5EF4-FFF2-40B4-BE49-F238E27FC236}">
                  <a16:creationId xmlns:a16="http://schemas.microsoft.com/office/drawing/2014/main" id="{1395F2EC-0738-B019-C74A-9E5C0548B48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4" name="그룹 73">
              <a:extLst>
                <a:ext uri="{FF2B5EF4-FFF2-40B4-BE49-F238E27FC236}">
                  <a16:creationId xmlns:a16="http://schemas.microsoft.com/office/drawing/2014/main" id="{A037E814-E0EB-9B22-1867-1FFE4601616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5" name="Oval 593">
                <a:extLst>
                  <a:ext uri="{FF2B5EF4-FFF2-40B4-BE49-F238E27FC236}">
                    <a16:creationId xmlns:a16="http://schemas.microsoft.com/office/drawing/2014/main" id="{9B1D3784-6730-77D4-4831-E61C5BF1E3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6" name="TextBox 14">
                <a:extLst>
                  <a:ext uri="{FF2B5EF4-FFF2-40B4-BE49-F238E27FC236}">
                    <a16:creationId xmlns:a16="http://schemas.microsoft.com/office/drawing/2014/main" id="{7A05ED6C-D2D6-E199-5F47-DBD184ED7F2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77" name="그룹 76">
            <a:extLst>
              <a:ext uri="{FF2B5EF4-FFF2-40B4-BE49-F238E27FC236}">
                <a16:creationId xmlns:a16="http://schemas.microsoft.com/office/drawing/2014/main" id="{1E15DF9D-0546-3C2D-3738-F252D9E593E0}"/>
              </a:ext>
            </a:extLst>
          </p:cNvPr>
          <p:cNvGrpSpPr/>
          <p:nvPr/>
        </p:nvGrpSpPr>
        <p:grpSpPr>
          <a:xfrm>
            <a:off x="5676032" y="2143161"/>
            <a:ext cx="244417" cy="258694"/>
            <a:chOff x="1098607" y="3056422"/>
            <a:chExt cx="244417" cy="258694"/>
          </a:xfrm>
        </p:grpSpPr>
        <p:sp>
          <p:nvSpPr>
            <p:cNvPr id="78" name="이등변 삼각형 77">
              <a:extLst>
                <a:ext uri="{FF2B5EF4-FFF2-40B4-BE49-F238E27FC236}">
                  <a16:creationId xmlns:a16="http://schemas.microsoft.com/office/drawing/2014/main" id="{63DBA5A3-A6B3-4EF9-D951-EF165E3B2A9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9" name="그룹 78">
              <a:extLst>
                <a:ext uri="{FF2B5EF4-FFF2-40B4-BE49-F238E27FC236}">
                  <a16:creationId xmlns:a16="http://schemas.microsoft.com/office/drawing/2014/main" id="{F346180F-CDA7-2231-E538-8B9DCAEF97C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0" name="Oval 593">
                <a:extLst>
                  <a:ext uri="{FF2B5EF4-FFF2-40B4-BE49-F238E27FC236}">
                    <a16:creationId xmlns:a16="http://schemas.microsoft.com/office/drawing/2014/main" id="{19A48521-C63B-9292-55D0-E4CB79F005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1" name="TextBox 14">
                <a:extLst>
                  <a:ext uri="{FF2B5EF4-FFF2-40B4-BE49-F238E27FC236}">
                    <a16:creationId xmlns:a16="http://schemas.microsoft.com/office/drawing/2014/main" id="{125DD7B4-ADEF-9B37-84B8-7327CC366CA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2" name="그룹 81">
            <a:extLst>
              <a:ext uri="{FF2B5EF4-FFF2-40B4-BE49-F238E27FC236}">
                <a16:creationId xmlns:a16="http://schemas.microsoft.com/office/drawing/2014/main" id="{89A38BF8-4160-FF4A-966C-A63081094AC7}"/>
              </a:ext>
            </a:extLst>
          </p:cNvPr>
          <p:cNvGrpSpPr/>
          <p:nvPr/>
        </p:nvGrpSpPr>
        <p:grpSpPr>
          <a:xfrm>
            <a:off x="6294983" y="2143161"/>
            <a:ext cx="244417" cy="258694"/>
            <a:chOff x="1098607" y="3056422"/>
            <a:chExt cx="244417" cy="258694"/>
          </a:xfrm>
        </p:grpSpPr>
        <p:sp>
          <p:nvSpPr>
            <p:cNvPr id="83" name="이등변 삼각형 82">
              <a:extLst>
                <a:ext uri="{FF2B5EF4-FFF2-40B4-BE49-F238E27FC236}">
                  <a16:creationId xmlns:a16="http://schemas.microsoft.com/office/drawing/2014/main" id="{89CA1D01-4F87-1249-F5DB-95259AC6FB5B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4" name="그룹 83">
              <a:extLst>
                <a:ext uri="{FF2B5EF4-FFF2-40B4-BE49-F238E27FC236}">
                  <a16:creationId xmlns:a16="http://schemas.microsoft.com/office/drawing/2014/main" id="{75FFC9A5-6C83-4702-640E-302600E24E1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5" name="Oval 593">
                <a:extLst>
                  <a:ext uri="{FF2B5EF4-FFF2-40B4-BE49-F238E27FC236}">
                    <a16:creationId xmlns:a16="http://schemas.microsoft.com/office/drawing/2014/main" id="{0D2BFAA3-6FF7-3FDE-50DF-2404CCBDC9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6" name="TextBox 14">
                <a:extLst>
                  <a:ext uri="{FF2B5EF4-FFF2-40B4-BE49-F238E27FC236}">
                    <a16:creationId xmlns:a16="http://schemas.microsoft.com/office/drawing/2014/main" id="{8453B379-34BA-BF75-3367-380755E7E4E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7" name="그룹 86">
            <a:extLst>
              <a:ext uri="{FF2B5EF4-FFF2-40B4-BE49-F238E27FC236}">
                <a16:creationId xmlns:a16="http://schemas.microsoft.com/office/drawing/2014/main" id="{33B3EC75-26BF-2846-537E-D8D51F9A777F}"/>
              </a:ext>
            </a:extLst>
          </p:cNvPr>
          <p:cNvGrpSpPr/>
          <p:nvPr/>
        </p:nvGrpSpPr>
        <p:grpSpPr>
          <a:xfrm>
            <a:off x="6906236" y="2143161"/>
            <a:ext cx="244417" cy="258694"/>
            <a:chOff x="1098607" y="3056422"/>
            <a:chExt cx="244417" cy="258694"/>
          </a:xfrm>
        </p:grpSpPr>
        <p:sp>
          <p:nvSpPr>
            <p:cNvPr id="88" name="이등변 삼각형 87">
              <a:extLst>
                <a:ext uri="{FF2B5EF4-FFF2-40B4-BE49-F238E27FC236}">
                  <a16:creationId xmlns:a16="http://schemas.microsoft.com/office/drawing/2014/main" id="{7C894373-4C15-EBA6-5224-DF6C96DBC14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9" name="그룹 88">
              <a:extLst>
                <a:ext uri="{FF2B5EF4-FFF2-40B4-BE49-F238E27FC236}">
                  <a16:creationId xmlns:a16="http://schemas.microsoft.com/office/drawing/2014/main" id="{FF06786D-2200-3FC7-7948-C916FCD6AA8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0" name="Oval 593">
                <a:extLst>
                  <a:ext uri="{FF2B5EF4-FFF2-40B4-BE49-F238E27FC236}">
                    <a16:creationId xmlns:a16="http://schemas.microsoft.com/office/drawing/2014/main" id="{39FDCA90-DE7B-92CB-F4AD-E5943B3852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1" name="TextBox 14">
                <a:extLst>
                  <a:ext uri="{FF2B5EF4-FFF2-40B4-BE49-F238E27FC236}">
                    <a16:creationId xmlns:a16="http://schemas.microsoft.com/office/drawing/2014/main" id="{8CC4BF0A-1249-E19E-29A7-96A55CA1EFB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92" name="그룹 91">
            <a:extLst>
              <a:ext uri="{FF2B5EF4-FFF2-40B4-BE49-F238E27FC236}">
                <a16:creationId xmlns:a16="http://schemas.microsoft.com/office/drawing/2014/main" id="{E3D9EDC5-9C6E-D3C4-897B-F4A57A9BF29E}"/>
              </a:ext>
            </a:extLst>
          </p:cNvPr>
          <p:cNvGrpSpPr/>
          <p:nvPr/>
        </p:nvGrpSpPr>
        <p:grpSpPr>
          <a:xfrm rot="5400000">
            <a:off x="2019587" y="637336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93" name="이등변 삼각형 92">
              <a:extLst>
                <a:ext uri="{FF2B5EF4-FFF2-40B4-BE49-F238E27FC236}">
                  <a16:creationId xmlns:a16="http://schemas.microsoft.com/office/drawing/2014/main" id="{65214DBD-FE73-4025-D0A8-6DB4DBAC992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94" name="Oval 593">
              <a:extLst>
                <a:ext uri="{FF2B5EF4-FFF2-40B4-BE49-F238E27FC236}">
                  <a16:creationId xmlns:a16="http://schemas.microsoft.com/office/drawing/2014/main" id="{2AEBEA04-E1E8-94D2-AC5D-F9CC01498B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9</a:t>
              </a:r>
            </a:p>
          </p:txBody>
        </p:sp>
      </p:grpSp>
      <p:sp>
        <p:nvSpPr>
          <p:cNvPr id="95" name="사각형: 둥근 모서리 94">
            <a:extLst>
              <a:ext uri="{FF2B5EF4-FFF2-40B4-BE49-F238E27FC236}">
                <a16:creationId xmlns:a16="http://schemas.microsoft.com/office/drawing/2014/main" id="{86D8761E-505C-D9A8-5DCE-7A5907F00BB7}"/>
              </a:ext>
            </a:extLst>
          </p:cNvPr>
          <p:cNvSpPr/>
          <p:nvPr/>
        </p:nvSpPr>
        <p:spPr>
          <a:xfrm>
            <a:off x="2652541" y="269014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" name="사각형: 둥근 모서리 95">
            <a:extLst>
              <a:ext uri="{FF2B5EF4-FFF2-40B4-BE49-F238E27FC236}">
                <a16:creationId xmlns:a16="http://schemas.microsoft.com/office/drawing/2014/main" id="{E25E81DD-D0BF-3E64-B28B-236D24D65777}"/>
              </a:ext>
            </a:extLst>
          </p:cNvPr>
          <p:cNvSpPr/>
          <p:nvPr/>
        </p:nvSpPr>
        <p:spPr>
          <a:xfrm>
            <a:off x="2652541" y="297281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7" name="사각형: 둥근 모서리 96">
            <a:extLst>
              <a:ext uri="{FF2B5EF4-FFF2-40B4-BE49-F238E27FC236}">
                <a16:creationId xmlns:a16="http://schemas.microsoft.com/office/drawing/2014/main" id="{D2410D5F-BA08-4E1E-8D1D-924B5768C356}"/>
              </a:ext>
            </a:extLst>
          </p:cNvPr>
          <p:cNvSpPr/>
          <p:nvPr/>
        </p:nvSpPr>
        <p:spPr>
          <a:xfrm>
            <a:off x="2652541" y="325548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8" name="사각형: 둥근 모서리 97">
            <a:extLst>
              <a:ext uri="{FF2B5EF4-FFF2-40B4-BE49-F238E27FC236}">
                <a16:creationId xmlns:a16="http://schemas.microsoft.com/office/drawing/2014/main" id="{CC87929E-384A-E58F-BD6D-093385A6083B}"/>
              </a:ext>
            </a:extLst>
          </p:cNvPr>
          <p:cNvSpPr/>
          <p:nvPr/>
        </p:nvSpPr>
        <p:spPr>
          <a:xfrm>
            <a:off x="2652541" y="353815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9" name="사각형: 둥근 모서리 98">
            <a:extLst>
              <a:ext uri="{FF2B5EF4-FFF2-40B4-BE49-F238E27FC236}">
                <a16:creationId xmlns:a16="http://schemas.microsoft.com/office/drawing/2014/main" id="{BBA35038-D3BE-D431-3933-88485F9D592D}"/>
              </a:ext>
            </a:extLst>
          </p:cNvPr>
          <p:cNvSpPr/>
          <p:nvPr/>
        </p:nvSpPr>
        <p:spPr>
          <a:xfrm>
            <a:off x="2652541" y="382082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09" name="그룹 108">
            <a:extLst>
              <a:ext uri="{FF2B5EF4-FFF2-40B4-BE49-F238E27FC236}">
                <a16:creationId xmlns:a16="http://schemas.microsoft.com/office/drawing/2014/main" id="{AA61A5F0-0573-A524-6D0C-2EF5FEC85ADF}"/>
              </a:ext>
            </a:extLst>
          </p:cNvPr>
          <p:cNvGrpSpPr/>
          <p:nvPr/>
        </p:nvGrpSpPr>
        <p:grpSpPr>
          <a:xfrm>
            <a:off x="2399158" y="2665145"/>
            <a:ext cx="278496" cy="200053"/>
            <a:chOff x="1014019" y="2643309"/>
            <a:chExt cx="278496" cy="200053"/>
          </a:xfrm>
        </p:grpSpPr>
        <p:sp>
          <p:nvSpPr>
            <p:cNvPr id="110" name="이등변 삼각형 109">
              <a:extLst>
                <a:ext uri="{FF2B5EF4-FFF2-40B4-BE49-F238E27FC236}">
                  <a16:creationId xmlns:a16="http://schemas.microsoft.com/office/drawing/2014/main" id="{B8705622-6663-83A1-8BA0-24770D2D16FE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11" name="그룹 110">
              <a:extLst>
                <a:ext uri="{FF2B5EF4-FFF2-40B4-BE49-F238E27FC236}">
                  <a16:creationId xmlns:a16="http://schemas.microsoft.com/office/drawing/2014/main" id="{6CD62559-38D0-94D7-9058-F47AC444D00A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12" name="Oval 593">
                <a:extLst>
                  <a:ext uri="{FF2B5EF4-FFF2-40B4-BE49-F238E27FC236}">
                    <a16:creationId xmlns:a16="http://schemas.microsoft.com/office/drawing/2014/main" id="{DA76D7C0-B657-1D1E-8FFE-E4F6B0FEDA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3" name="TextBox 14">
                <a:extLst>
                  <a:ext uri="{FF2B5EF4-FFF2-40B4-BE49-F238E27FC236}">
                    <a16:creationId xmlns:a16="http://schemas.microsoft.com/office/drawing/2014/main" id="{075D0857-8632-A10C-FA4D-479D085CD883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14" name="그룹 113">
            <a:extLst>
              <a:ext uri="{FF2B5EF4-FFF2-40B4-BE49-F238E27FC236}">
                <a16:creationId xmlns:a16="http://schemas.microsoft.com/office/drawing/2014/main" id="{75039169-399D-612D-B565-81237D67887C}"/>
              </a:ext>
            </a:extLst>
          </p:cNvPr>
          <p:cNvGrpSpPr/>
          <p:nvPr/>
        </p:nvGrpSpPr>
        <p:grpSpPr>
          <a:xfrm>
            <a:off x="2385612" y="3514317"/>
            <a:ext cx="278496" cy="200053"/>
            <a:chOff x="1014019" y="2643309"/>
            <a:chExt cx="278496" cy="200053"/>
          </a:xfrm>
        </p:grpSpPr>
        <p:sp>
          <p:nvSpPr>
            <p:cNvPr id="115" name="이등변 삼각형 114">
              <a:extLst>
                <a:ext uri="{FF2B5EF4-FFF2-40B4-BE49-F238E27FC236}">
                  <a16:creationId xmlns:a16="http://schemas.microsoft.com/office/drawing/2014/main" id="{0E4D1D42-47EF-A376-420A-C6539C2E09C5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16" name="그룹 115">
              <a:extLst>
                <a:ext uri="{FF2B5EF4-FFF2-40B4-BE49-F238E27FC236}">
                  <a16:creationId xmlns:a16="http://schemas.microsoft.com/office/drawing/2014/main" id="{B6188FA0-E7A6-77C3-66C9-D4D20FDE945D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17" name="Oval 593">
                <a:extLst>
                  <a:ext uri="{FF2B5EF4-FFF2-40B4-BE49-F238E27FC236}">
                    <a16:creationId xmlns:a16="http://schemas.microsoft.com/office/drawing/2014/main" id="{37AFA632-26A7-F2BF-3FE5-6D3BE6696B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8" name="TextBox 14">
                <a:extLst>
                  <a:ext uri="{FF2B5EF4-FFF2-40B4-BE49-F238E27FC236}">
                    <a16:creationId xmlns:a16="http://schemas.microsoft.com/office/drawing/2014/main" id="{363F6EFB-A00B-D266-7F19-31431A2AF2F2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20" name="TextBox 119">
            <a:extLst>
              <a:ext uri="{FF2B5EF4-FFF2-40B4-BE49-F238E27FC236}">
                <a16:creationId xmlns:a16="http://schemas.microsoft.com/office/drawing/2014/main" id="{D3D9CC28-9D03-9CC9-07F8-7695BF2A0F85}"/>
              </a:ext>
            </a:extLst>
          </p:cNvPr>
          <p:cNvSpPr txBox="1"/>
          <p:nvPr/>
        </p:nvSpPr>
        <p:spPr>
          <a:xfrm>
            <a:off x="7815103" y="4655318"/>
            <a:ext cx="4234582" cy="13120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완료 시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: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완료하였습니다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선택된 데이터가 없을 경우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선택한 데이터가 없습니다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하시겠습니까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?”,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확인 버튼 클릭 시 삭제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 후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완료하였습니다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</a:p>
        </p:txBody>
      </p:sp>
    </p:spTree>
    <p:extLst>
      <p:ext uri="{BB962C8B-B14F-4D97-AF65-F5344CB8AC3E}">
        <p14:creationId xmlns:p14="http://schemas.microsoft.com/office/powerpoint/2010/main" val="2178752000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FE99D2F9-054C-E961-7FA6-BFC47AE92A4B}"/>
              </a:ext>
            </a:extLst>
          </p:cNvPr>
          <p:cNvSpPr/>
          <p:nvPr/>
        </p:nvSpPr>
        <p:spPr>
          <a:xfrm>
            <a:off x="779005" y="777982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A74364A-92F2-60A0-408E-E26C0E1A7ADA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43805" y="1081101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2F14AF4-F2C3-4B3B-2E50-A273D0689B6F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329298" y="173545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26919B6-AD81-74BF-0573-F271B2318075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458478" y="173545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Close Button">
            <a:extLst>
              <a:ext uri="{FF2B5EF4-FFF2-40B4-BE49-F238E27FC236}">
                <a16:creationId xmlns:a16="http://schemas.microsoft.com/office/drawing/2014/main" id="{3029617C-E9F7-74C0-F2EC-B1C53CEC5E2B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808719" y="857286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6B0C84F-E125-485E-6773-31779EA1E3DF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79354" y="1230058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내용을 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E95D47F-9C38-7B44-7C80-47CF85C9B975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779005" y="796418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2" name="그룹 11">
            <a:extLst>
              <a:ext uri="{FF2B5EF4-FFF2-40B4-BE49-F238E27FC236}">
                <a16:creationId xmlns:a16="http://schemas.microsoft.com/office/drawing/2014/main" id="{2B197484-83A3-1EDB-C879-2C8A21098320}"/>
              </a:ext>
            </a:extLst>
          </p:cNvPr>
          <p:cNvGrpSpPr/>
          <p:nvPr/>
        </p:nvGrpSpPr>
        <p:grpSpPr>
          <a:xfrm>
            <a:off x="764784" y="536804"/>
            <a:ext cx="502225" cy="258694"/>
            <a:chOff x="1029350" y="3056422"/>
            <a:chExt cx="373832" cy="258694"/>
          </a:xfrm>
        </p:grpSpPr>
        <p:sp>
          <p:nvSpPr>
            <p:cNvPr id="13" name="이등변 삼각형 12">
              <a:extLst>
                <a:ext uri="{FF2B5EF4-FFF2-40B4-BE49-F238E27FC236}">
                  <a16:creationId xmlns:a16="http://schemas.microsoft.com/office/drawing/2014/main" id="{0F037686-EF06-B03D-11F0-30E83015CB5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" name="그룹 13">
              <a:extLst>
                <a:ext uri="{FF2B5EF4-FFF2-40B4-BE49-F238E27FC236}">
                  <a16:creationId xmlns:a16="http://schemas.microsoft.com/office/drawing/2014/main" id="{8F98935D-F9C3-51AC-DCF9-BB305F5F80EB}"/>
                </a:ext>
              </a:extLst>
            </p:cNvPr>
            <p:cNvGrpSpPr/>
            <p:nvPr/>
          </p:nvGrpSpPr>
          <p:grpSpPr>
            <a:xfrm>
              <a:off x="1029350" y="3056422"/>
              <a:ext cx="373832" cy="200053"/>
              <a:chOff x="5571042" y="5239717"/>
              <a:chExt cx="373832" cy="200053"/>
            </a:xfrm>
          </p:grpSpPr>
          <p:sp>
            <p:nvSpPr>
              <p:cNvPr id="15" name="Oval 593">
                <a:extLst>
                  <a:ext uri="{FF2B5EF4-FFF2-40B4-BE49-F238E27FC236}">
                    <a16:creationId xmlns:a16="http://schemas.microsoft.com/office/drawing/2014/main" id="{2E178ED7-5267-8EFC-7DD6-325D0A6ED8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" name="TextBox 14">
                <a:extLst>
                  <a:ext uri="{FF2B5EF4-FFF2-40B4-BE49-F238E27FC236}">
                    <a16:creationId xmlns:a16="http://schemas.microsoft.com/office/drawing/2014/main" id="{9763CCDF-9C75-D873-A18B-94B5508720B9}"/>
                  </a:ext>
                </a:extLst>
              </p:cNvPr>
              <p:cNvSpPr txBox="1"/>
              <p:nvPr/>
            </p:nvSpPr>
            <p:spPr>
              <a:xfrm>
                <a:off x="5571042" y="5239717"/>
                <a:ext cx="373832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D67939E1-04B4-7F39-30DF-4E9C5F452FDA}"/>
              </a:ext>
            </a:extLst>
          </p:cNvPr>
          <p:cNvSpPr/>
          <p:nvPr/>
        </p:nvSpPr>
        <p:spPr>
          <a:xfrm>
            <a:off x="4275682" y="777982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290D4B2-4BD4-4640-90FF-0F1BB849F246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4340482" y="1081101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85251F7-219F-7FEE-07A6-9863E9645190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5825975" y="173545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DB4B962-A992-1D0F-55A3-DD580BCFBAF9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4955155" y="173545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" name="Close Button">
            <a:extLst>
              <a:ext uri="{FF2B5EF4-FFF2-40B4-BE49-F238E27FC236}">
                <a16:creationId xmlns:a16="http://schemas.microsoft.com/office/drawing/2014/main" id="{6CAF2E72-2519-4FAE-4FA3-432C778FC03C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7305396" y="857286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D16D86E-36FC-29E4-27CE-6FC413AAAA68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4376031" y="1230058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C336C9D-CFB6-219A-E2B9-B7EB5F2707BD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4275682" y="796418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7FBD5561-6B49-1DB8-0E66-6C5211237EF5}"/>
              </a:ext>
            </a:extLst>
          </p:cNvPr>
          <p:cNvGrpSpPr/>
          <p:nvPr/>
        </p:nvGrpSpPr>
        <p:grpSpPr>
          <a:xfrm>
            <a:off x="4328574" y="536804"/>
            <a:ext cx="373832" cy="307775"/>
            <a:chOff x="1098607" y="3056422"/>
            <a:chExt cx="244417" cy="307775"/>
          </a:xfrm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0C73DA43-E786-9E7F-839E-53BC20334D4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6" name="그룹 25">
              <a:extLst>
                <a:ext uri="{FF2B5EF4-FFF2-40B4-BE49-F238E27FC236}">
                  <a16:creationId xmlns:a16="http://schemas.microsoft.com/office/drawing/2014/main" id="{FA29E832-E94F-B45D-2897-F9C10D09AB8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307775"/>
              <a:chOff x="5640299" y="5239717"/>
              <a:chExt cx="244417" cy="307775"/>
            </a:xfrm>
          </p:grpSpPr>
          <p:sp>
            <p:nvSpPr>
              <p:cNvPr id="27" name="Oval 593">
                <a:extLst>
                  <a:ext uri="{FF2B5EF4-FFF2-40B4-BE49-F238E27FC236}">
                    <a16:creationId xmlns:a16="http://schemas.microsoft.com/office/drawing/2014/main" id="{6E576D36-7CFC-404F-51DF-D7B7C2B2D0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" name="TextBox 14">
                <a:extLst>
                  <a:ext uri="{FF2B5EF4-FFF2-40B4-BE49-F238E27FC236}">
                    <a16:creationId xmlns:a16="http://schemas.microsoft.com/office/drawing/2014/main" id="{072ED500-F818-3BCF-A263-63FBEF000F1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3077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15-1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85039856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63239984"/>
              </p:ext>
            </p:extLst>
          </p:nvPr>
        </p:nvGraphicFramePr>
        <p:xfrm>
          <a:off x="7794170" y="725881"/>
          <a:ext cx="4397830" cy="2529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오류 신고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작성자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05845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오류 유형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9215016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2383594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오류 신고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911621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신고 제목 또는 신고 코드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영역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신고 상세 화면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오류 신고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]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96552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오류 신고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0821402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오류 신고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7809226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9648806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56158966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오류 신고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시스템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AD-04-0002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38</a:t>
            </a:fld>
            <a:endParaRPr lang="ko-KR" altLang="en-US"/>
          </a:p>
        </p:txBody>
      </p:sp>
      <p:sp>
        <p:nvSpPr>
          <p:cNvPr id="99" name="사각형: 둥근 모서리 98">
            <a:extLst>
              <a:ext uri="{FF2B5EF4-FFF2-40B4-BE49-F238E27FC236}">
                <a16:creationId xmlns:a16="http://schemas.microsoft.com/office/drawing/2014/main" id="{90F04B18-B6EC-1874-EB44-88521762E1C2}"/>
              </a:ext>
            </a:extLst>
          </p:cNvPr>
          <p:cNvSpPr/>
          <p:nvPr/>
        </p:nvSpPr>
        <p:spPr>
          <a:xfrm>
            <a:off x="6401972" y="1425884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00" name="직선 연결선 99">
            <a:extLst>
              <a:ext uri="{FF2B5EF4-FFF2-40B4-BE49-F238E27FC236}">
                <a16:creationId xmlns:a16="http://schemas.microsoft.com/office/drawing/2014/main" id="{96330C10-3D4D-C49C-AE2A-73252E7D33A2}"/>
              </a:ext>
            </a:extLst>
          </p:cNvPr>
          <p:cNvCxnSpPr>
            <a:cxnSpLocks/>
          </p:cNvCxnSpPr>
          <p:nvPr/>
        </p:nvCxnSpPr>
        <p:spPr>
          <a:xfrm>
            <a:off x="387337" y="1809359"/>
            <a:ext cx="692128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01" name="TextBox 100">
            <a:extLst>
              <a:ext uri="{FF2B5EF4-FFF2-40B4-BE49-F238E27FC236}">
                <a16:creationId xmlns:a16="http://schemas.microsoft.com/office/drawing/2014/main" id="{F08ED970-ED18-0389-1C93-10EAAB343F5F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시스템 관리  </a:t>
            </a:r>
            <a:r>
              <a:rPr lang="en-US" altLang="ko-KR" sz="900"/>
              <a:t>&gt; </a:t>
            </a:r>
            <a:r>
              <a:rPr lang="ko-KR" altLang="en-US" sz="900"/>
              <a:t>오류 신고 관리</a:t>
            </a:r>
            <a:endParaRPr lang="en-US" altLang="ko-KR" sz="900"/>
          </a:p>
        </p:txBody>
      </p:sp>
      <p:cxnSp>
        <p:nvCxnSpPr>
          <p:cNvPr id="102" name="직선 연결선 101">
            <a:extLst>
              <a:ext uri="{FF2B5EF4-FFF2-40B4-BE49-F238E27FC236}">
                <a16:creationId xmlns:a16="http://schemas.microsoft.com/office/drawing/2014/main" id="{9FB27DD3-B16C-9671-E44B-EFF757551593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955350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06" name="그룹 105">
            <a:extLst>
              <a:ext uri="{FF2B5EF4-FFF2-40B4-BE49-F238E27FC236}">
                <a16:creationId xmlns:a16="http://schemas.microsoft.com/office/drawing/2014/main" id="{32FBC891-43F8-82B3-4A36-2C9AC3027DE7}"/>
              </a:ext>
            </a:extLst>
          </p:cNvPr>
          <p:cNvGrpSpPr/>
          <p:nvPr/>
        </p:nvGrpSpPr>
        <p:grpSpPr>
          <a:xfrm rot="5400000">
            <a:off x="6971557" y="141729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7" name="이등변 삼각형 106">
              <a:extLst>
                <a:ext uri="{FF2B5EF4-FFF2-40B4-BE49-F238E27FC236}">
                  <a16:creationId xmlns:a16="http://schemas.microsoft.com/office/drawing/2014/main" id="{5C57564F-D45E-5E0D-3376-871560C3AC0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8" name="Oval 593">
              <a:extLst>
                <a:ext uri="{FF2B5EF4-FFF2-40B4-BE49-F238E27FC236}">
                  <a16:creationId xmlns:a16="http://schemas.microsoft.com/office/drawing/2014/main" id="{140A1269-0B10-74AB-16E8-DCB253045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aphicFrame>
        <p:nvGraphicFramePr>
          <p:cNvPr id="123" name="표 15">
            <a:extLst>
              <a:ext uri="{FF2B5EF4-FFF2-40B4-BE49-F238E27FC236}">
                <a16:creationId xmlns:a16="http://schemas.microsoft.com/office/drawing/2014/main" id="{1B9BC995-5AA8-CE35-DA10-3C0FE3FA1BF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93346209"/>
              </p:ext>
            </p:extLst>
          </p:nvPr>
        </p:nvGraphicFramePr>
        <p:xfrm>
          <a:off x="428873" y="2273367"/>
          <a:ext cx="5565543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989330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662305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865505">
                  <a:extLst>
                    <a:ext uri="{9D8B030D-6E8A-4147-A177-3AD203B41FA5}">
                      <a16:colId xmlns:a16="http://schemas.microsoft.com/office/drawing/2014/main" val="2990731724"/>
                    </a:ext>
                  </a:extLst>
                </a:gridCol>
                <a:gridCol w="682075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720141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  <a:gridCol w="813577">
                  <a:extLst>
                    <a:ext uri="{9D8B030D-6E8A-4147-A177-3AD203B41FA5}">
                      <a16:colId xmlns:a16="http://schemas.microsoft.com/office/drawing/2014/main" val="3525247711"/>
                    </a:ext>
                  </a:extLst>
                </a:gridCol>
                <a:gridCol w="832610">
                  <a:extLst>
                    <a:ext uri="{9D8B030D-6E8A-4147-A177-3AD203B41FA5}">
                      <a16:colId xmlns:a16="http://schemas.microsoft.com/office/drawing/2014/main" val="1038518347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신고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신고 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오류 유형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작성자명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작성자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ID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신고 일자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답변 여부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오류 신고입니다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RF_002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시스템 오류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test1111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미답변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오류 신고입니다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RE_001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기타 오류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test1224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2023-03-03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답변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127" name="TextBox 126">
            <a:extLst>
              <a:ext uri="{FF2B5EF4-FFF2-40B4-BE49-F238E27FC236}">
                <a16:creationId xmlns:a16="http://schemas.microsoft.com/office/drawing/2014/main" id="{68EDAF66-C98E-132D-E3F0-4CC9B6778ADD}"/>
              </a:ext>
            </a:extLst>
          </p:cNvPr>
          <p:cNvSpPr txBox="1"/>
          <p:nvPr/>
        </p:nvSpPr>
        <p:spPr>
          <a:xfrm>
            <a:off x="332877" y="1999922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오류 신고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38" name="그룹 137">
            <a:extLst>
              <a:ext uri="{FF2B5EF4-FFF2-40B4-BE49-F238E27FC236}">
                <a16:creationId xmlns:a16="http://schemas.microsoft.com/office/drawing/2014/main" id="{50897EB1-337F-3F07-401B-354FAE5557AB}"/>
              </a:ext>
            </a:extLst>
          </p:cNvPr>
          <p:cNvGrpSpPr/>
          <p:nvPr/>
        </p:nvGrpSpPr>
        <p:grpSpPr>
          <a:xfrm>
            <a:off x="3145767" y="2063752"/>
            <a:ext cx="244417" cy="258694"/>
            <a:chOff x="1098607" y="3056422"/>
            <a:chExt cx="244417" cy="258694"/>
          </a:xfrm>
        </p:grpSpPr>
        <p:sp>
          <p:nvSpPr>
            <p:cNvPr id="139" name="이등변 삼각형 138">
              <a:extLst>
                <a:ext uri="{FF2B5EF4-FFF2-40B4-BE49-F238E27FC236}">
                  <a16:creationId xmlns:a16="http://schemas.microsoft.com/office/drawing/2014/main" id="{C3FC28E6-666B-1C60-5F6A-2D76B3C1D77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0" name="그룹 139">
              <a:extLst>
                <a:ext uri="{FF2B5EF4-FFF2-40B4-BE49-F238E27FC236}">
                  <a16:creationId xmlns:a16="http://schemas.microsoft.com/office/drawing/2014/main" id="{8748EA51-6C02-BBCA-ED87-5677F17126D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41" name="Oval 593">
                <a:extLst>
                  <a:ext uri="{FF2B5EF4-FFF2-40B4-BE49-F238E27FC236}">
                    <a16:creationId xmlns:a16="http://schemas.microsoft.com/office/drawing/2014/main" id="{927B0210-DF45-6F6E-49D1-9A3AD64515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2" name="TextBox 14">
                <a:extLst>
                  <a:ext uri="{FF2B5EF4-FFF2-40B4-BE49-F238E27FC236}">
                    <a16:creationId xmlns:a16="http://schemas.microsoft.com/office/drawing/2014/main" id="{56247AFD-99BF-F02E-9867-84F3F32A5CB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143" name="그림 142">
            <a:extLst>
              <a:ext uri="{FF2B5EF4-FFF2-40B4-BE49-F238E27FC236}">
                <a16:creationId xmlns:a16="http://schemas.microsoft.com/office/drawing/2014/main" id="{81302B95-BC7A-D198-6EE9-8170853897E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43367" y="3310584"/>
            <a:ext cx="765615" cy="288135"/>
          </a:xfrm>
          <a:prstGeom prst="rect">
            <a:avLst/>
          </a:prstGeom>
        </p:spPr>
      </p:pic>
      <p:sp>
        <p:nvSpPr>
          <p:cNvPr id="147" name="직사각형 146">
            <a:extLst>
              <a:ext uri="{FF2B5EF4-FFF2-40B4-BE49-F238E27FC236}">
                <a16:creationId xmlns:a16="http://schemas.microsoft.com/office/drawing/2014/main" id="{72A8B2CA-6D4E-E13C-D56A-49CA239F49EF}"/>
              </a:ext>
            </a:extLst>
          </p:cNvPr>
          <p:cNvSpPr/>
          <p:nvPr/>
        </p:nvSpPr>
        <p:spPr>
          <a:xfrm>
            <a:off x="438922" y="2555279"/>
            <a:ext cx="1661110" cy="562157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/>
              <a:t>0</a:t>
            </a:r>
            <a:endParaRPr lang="ko-KR" altLang="en-US"/>
          </a:p>
        </p:txBody>
      </p:sp>
      <p:grpSp>
        <p:nvGrpSpPr>
          <p:cNvPr id="148" name="그룹 147">
            <a:extLst>
              <a:ext uri="{FF2B5EF4-FFF2-40B4-BE49-F238E27FC236}">
                <a16:creationId xmlns:a16="http://schemas.microsoft.com/office/drawing/2014/main" id="{A6940BC9-6013-27BD-9899-FBF25208C305}"/>
              </a:ext>
            </a:extLst>
          </p:cNvPr>
          <p:cNvGrpSpPr/>
          <p:nvPr/>
        </p:nvGrpSpPr>
        <p:grpSpPr>
          <a:xfrm>
            <a:off x="2370698" y="3363860"/>
            <a:ext cx="278496" cy="200053"/>
            <a:chOff x="1014019" y="2643309"/>
            <a:chExt cx="278496" cy="200053"/>
          </a:xfrm>
        </p:grpSpPr>
        <p:sp>
          <p:nvSpPr>
            <p:cNvPr id="149" name="이등변 삼각형 148">
              <a:extLst>
                <a:ext uri="{FF2B5EF4-FFF2-40B4-BE49-F238E27FC236}">
                  <a16:creationId xmlns:a16="http://schemas.microsoft.com/office/drawing/2014/main" id="{A49FFEA2-A8D9-F179-8B9C-1458D94B7DA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0" name="그룹 149">
              <a:extLst>
                <a:ext uri="{FF2B5EF4-FFF2-40B4-BE49-F238E27FC236}">
                  <a16:creationId xmlns:a16="http://schemas.microsoft.com/office/drawing/2014/main" id="{CCF31F90-28E0-B0C4-A2ED-B9BEB644B739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51" name="Oval 593">
                <a:extLst>
                  <a:ext uri="{FF2B5EF4-FFF2-40B4-BE49-F238E27FC236}">
                    <a16:creationId xmlns:a16="http://schemas.microsoft.com/office/drawing/2014/main" id="{F7287C3E-3C9C-E42E-43E0-0AE925D99E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2" name="TextBox 14">
                <a:extLst>
                  <a:ext uri="{FF2B5EF4-FFF2-40B4-BE49-F238E27FC236}">
                    <a16:creationId xmlns:a16="http://schemas.microsoft.com/office/drawing/2014/main" id="{1EE28C69-D729-278C-F659-BA6136A5413A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53" name="사각형: 둥근 모서리 152">
            <a:extLst>
              <a:ext uri="{FF2B5EF4-FFF2-40B4-BE49-F238E27FC236}">
                <a16:creationId xmlns:a16="http://schemas.microsoft.com/office/drawing/2014/main" id="{80644710-27F3-9B8C-CE10-3173E70132F3}"/>
              </a:ext>
            </a:extLst>
          </p:cNvPr>
          <p:cNvSpPr/>
          <p:nvPr/>
        </p:nvSpPr>
        <p:spPr>
          <a:xfrm>
            <a:off x="6357990" y="1928599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154" name="그래픽 153" descr="다운로드 윤곽선">
            <a:extLst>
              <a:ext uri="{FF2B5EF4-FFF2-40B4-BE49-F238E27FC236}">
                <a16:creationId xmlns:a16="http://schemas.microsoft.com/office/drawing/2014/main" id="{2EFC9B05-D781-378B-B93F-761B9A808ECE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6393482" y="1941562"/>
            <a:ext cx="204905" cy="204905"/>
          </a:xfrm>
          <a:prstGeom prst="rect">
            <a:avLst/>
          </a:prstGeom>
        </p:spPr>
      </p:pic>
      <p:grpSp>
        <p:nvGrpSpPr>
          <p:cNvPr id="155" name="그룹 154">
            <a:extLst>
              <a:ext uri="{FF2B5EF4-FFF2-40B4-BE49-F238E27FC236}">
                <a16:creationId xmlns:a16="http://schemas.microsoft.com/office/drawing/2014/main" id="{C5393611-4490-5CCE-D123-2901C1479B7A}"/>
              </a:ext>
            </a:extLst>
          </p:cNvPr>
          <p:cNvGrpSpPr/>
          <p:nvPr/>
        </p:nvGrpSpPr>
        <p:grpSpPr>
          <a:xfrm>
            <a:off x="6095163" y="1949852"/>
            <a:ext cx="278496" cy="200053"/>
            <a:chOff x="1014019" y="2643309"/>
            <a:chExt cx="278496" cy="200053"/>
          </a:xfrm>
        </p:grpSpPr>
        <p:sp>
          <p:nvSpPr>
            <p:cNvPr id="156" name="이등변 삼각형 155">
              <a:extLst>
                <a:ext uri="{FF2B5EF4-FFF2-40B4-BE49-F238E27FC236}">
                  <a16:creationId xmlns:a16="http://schemas.microsoft.com/office/drawing/2014/main" id="{FCF363BA-E0C3-A57A-3271-40967CE1D9FD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7" name="그룹 156">
              <a:extLst>
                <a:ext uri="{FF2B5EF4-FFF2-40B4-BE49-F238E27FC236}">
                  <a16:creationId xmlns:a16="http://schemas.microsoft.com/office/drawing/2014/main" id="{1CDD04E7-3FD6-D91D-90F2-44E8442E1626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58" name="Oval 593">
                <a:extLst>
                  <a:ext uri="{FF2B5EF4-FFF2-40B4-BE49-F238E27FC236}">
                    <a16:creationId xmlns:a16="http://schemas.microsoft.com/office/drawing/2014/main" id="{FC265095-584E-8D77-8B1E-AA47D0E56B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9" name="TextBox 14">
                <a:extLst>
                  <a:ext uri="{FF2B5EF4-FFF2-40B4-BE49-F238E27FC236}">
                    <a16:creationId xmlns:a16="http://schemas.microsoft.com/office/drawing/2014/main" id="{5CA29274-23DD-F0A9-B13F-2A4A743DA920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67" name="TextBox 166">
            <a:extLst>
              <a:ext uri="{FF2B5EF4-FFF2-40B4-BE49-F238E27FC236}">
                <a16:creationId xmlns:a16="http://schemas.microsoft.com/office/drawing/2014/main" id="{7F320976-FFC4-11DD-4805-A8E6B5E2B787}"/>
              </a:ext>
            </a:extLst>
          </p:cNvPr>
          <p:cNvSpPr txBox="1"/>
          <p:nvPr/>
        </p:nvSpPr>
        <p:spPr>
          <a:xfrm>
            <a:off x="434328" y="1046997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작성자</a:t>
            </a:r>
            <a:endParaRPr lang="en-US" altLang="ko-KR" sz="900"/>
          </a:p>
        </p:txBody>
      </p:sp>
      <p:sp>
        <p:nvSpPr>
          <p:cNvPr id="168" name="사각형: 둥근 모서리 167">
            <a:extLst>
              <a:ext uri="{FF2B5EF4-FFF2-40B4-BE49-F238E27FC236}">
                <a16:creationId xmlns:a16="http://schemas.microsoft.com/office/drawing/2014/main" id="{165993BC-56B1-238A-9A6B-9EB711D681AF}"/>
              </a:ext>
            </a:extLst>
          </p:cNvPr>
          <p:cNvSpPr/>
          <p:nvPr/>
        </p:nvSpPr>
        <p:spPr>
          <a:xfrm>
            <a:off x="1109658" y="1084278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69" name="사각형: 둥근 모서리 168">
            <a:extLst>
              <a:ext uri="{FF2B5EF4-FFF2-40B4-BE49-F238E27FC236}">
                <a16:creationId xmlns:a16="http://schemas.microsoft.com/office/drawing/2014/main" id="{A686A20B-4706-BFBB-C28F-4BACF90A16E2}"/>
              </a:ext>
            </a:extLst>
          </p:cNvPr>
          <p:cNvSpPr/>
          <p:nvPr/>
        </p:nvSpPr>
        <p:spPr>
          <a:xfrm>
            <a:off x="2195580" y="1084486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70" name="그래픽 169" descr="돋보기 단색으로 채워진">
            <a:extLst>
              <a:ext uri="{FF2B5EF4-FFF2-40B4-BE49-F238E27FC236}">
                <a16:creationId xmlns:a16="http://schemas.microsoft.com/office/drawing/2014/main" id="{1CFC1440-321B-9D8B-677A-01363988004B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3254754" y="1125852"/>
            <a:ext cx="145373" cy="147683"/>
          </a:xfrm>
          <a:prstGeom prst="rect">
            <a:avLst/>
          </a:prstGeom>
        </p:spPr>
      </p:pic>
      <p:grpSp>
        <p:nvGrpSpPr>
          <p:cNvPr id="175" name="그룹 174">
            <a:extLst>
              <a:ext uri="{FF2B5EF4-FFF2-40B4-BE49-F238E27FC236}">
                <a16:creationId xmlns:a16="http://schemas.microsoft.com/office/drawing/2014/main" id="{CF1B6767-403D-342C-C5F5-17EB0F29B7DE}"/>
              </a:ext>
            </a:extLst>
          </p:cNvPr>
          <p:cNvGrpSpPr/>
          <p:nvPr/>
        </p:nvGrpSpPr>
        <p:grpSpPr>
          <a:xfrm rot="5400000">
            <a:off x="2106961" y="59845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6" name="이등변 삼각형 175">
              <a:extLst>
                <a:ext uri="{FF2B5EF4-FFF2-40B4-BE49-F238E27FC236}">
                  <a16:creationId xmlns:a16="http://schemas.microsoft.com/office/drawing/2014/main" id="{8D755713-9673-12CD-AAAA-7B4AA36B61C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77" name="Oval 593">
              <a:extLst>
                <a:ext uri="{FF2B5EF4-FFF2-40B4-BE49-F238E27FC236}">
                  <a16:creationId xmlns:a16="http://schemas.microsoft.com/office/drawing/2014/main" id="{A3B32E8A-3FE9-996F-9E6C-79B87DC671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81" name="그룹 180">
            <a:extLst>
              <a:ext uri="{FF2B5EF4-FFF2-40B4-BE49-F238E27FC236}">
                <a16:creationId xmlns:a16="http://schemas.microsoft.com/office/drawing/2014/main" id="{6953202B-C6F8-D694-DB8C-1FD5BB5EFA54}"/>
              </a:ext>
            </a:extLst>
          </p:cNvPr>
          <p:cNvGrpSpPr/>
          <p:nvPr/>
        </p:nvGrpSpPr>
        <p:grpSpPr>
          <a:xfrm>
            <a:off x="1933467" y="2314389"/>
            <a:ext cx="244417" cy="258694"/>
            <a:chOff x="1098607" y="3056422"/>
            <a:chExt cx="244417" cy="258694"/>
          </a:xfrm>
        </p:grpSpPr>
        <p:sp>
          <p:nvSpPr>
            <p:cNvPr id="182" name="이등변 삼각형 181">
              <a:extLst>
                <a:ext uri="{FF2B5EF4-FFF2-40B4-BE49-F238E27FC236}">
                  <a16:creationId xmlns:a16="http://schemas.microsoft.com/office/drawing/2014/main" id="{1DB8027B-9C06-275A-0058-707EC0FAAFD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83" name="그룹 182">
              <a:extLst>
                <a:ext uri="{FF2B5EF4-FFF2-40B4-BE49-F238E27FC236}">
                  <a16:creationId xmlns:a16="http://schemas.microsoft.com/office/drawing/2014/main" id="{69C77929-309C-8916-1952-B9388D22CCF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84" name="Oval 593">
                <a:extLst>
                  <a:ext uri="{FF2B5EF4-FFF2-40B4-BE49-F238E27FC236}">
                    <a16:creationId xmlns:a16="http://schemas.microsoft.com/office/drawing/2014/main" id="{9720661D-81B9-FAA9-F62B-84EDC521D5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85" name="TextBox 14">
                <a:extLst>
                  <a:ext uri="{FF2B5EF4-FFF2-40B4-BE49-F238E27FC236}">
                    <a16:creationId xmlns:a16="http://schemas.microsoft.com/office/drawing/2014/main" id="{F877F606-A339-FA7B-225E-8CFA2AD1C00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1" name="그룹 10">
            <a:extLst>
              <a:ext uri="{FF2B5EF4-FFF2-40B4-BE49-F238E27FC236}">
                <a16:creationId xmlns:a16="http://schemas.microsoft.com/office/drawing/2014/main" id="{3950C325-858A-4C62-E4CC-0A6A8ECBD177}"/>
              </a:ext>
            </a:extLst>
          </p:cNvPr>
          <p:cNvGrpSpPr/>
          <p:nvPr/>
        </p:nvGrpSpPr>
        <p:grpSpPr>
          <a:xfrm rot="5400000">
            <a:off x="3468559" y="107030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2" name="이등변 삼각형 11">
              <a:extLst>
                <a:ext uri="{FF2B5EF4-FFF2-40B4-BE49-F238E27FC236}">
                  <a16:creationId xmlns:a16="http://schemas.microsoft.com/office/drawing/2014/main" id="{92F2A71C-6BA6-C3C9-E6DB-2FB87D63E03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3" name="Oval 593">
              <a:extLst>
                <a:ext uri="{FF2B5EF4-FFF2-40B4-BE49-F238E27FC236}">
                  <a16:creationId xmlns:a16="http://schemas.microsoft.com/office/drawing/2014/main" id="{6AC6BCFA-5CA1-0D1D-DB3D-071817FC76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4F8AD24B-8B91-8F72-8E23-E1468D7B3695}"/>
              </a:ext>
            </a:extLst>
          </p:cNvPr>
          <p:cNvSpPr txBox="1"/>
          <p:nvPr/>
        </p:nvSpPr>
        <p:spPr>
          <a:xfrm>
            <a:off x="437212" y="1397430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오류 유형</a:t>
            </a:r>
            <a:endParaRPr lang="en-US" altLang="ko-KR" sz="900"/>
          </a:p>
        </p:txBody>
      </p:sp>
      <p:sp>
        <p:nvSpPr>
          <p:cNvPr id="15" name="사각형: 둥근 모서리 14">
            <a:extLst>
              <a:ext uri="{FF2B5EF4-FFF2-40B4-BE49-F238E27FC236}">
                <a16:creationId xmlns:a16="http://schemas.microsoft.com/office/drawing/2014/main" id="{34750410-5A0E-795B-F08B-3F48C675C4CC}"/>
              </a:ext>
            </a:extLst>
          </p:cNvPr>
          <p:cNvSpPr/>
          <p:nvPr/>
        </p:nvSpPr>
        <p:spPr>
          <a:xfrm>
            <a:off x="1109658" y="143155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전체           ▼</a:t>
            </a:r>
          </a:p>
        </p:txBody>
      </p:sp>
      <p:sp>
        <p:nvSpPr>
          <p:cNvPr id="16" name="사각형: 둥근 모서리 15">
            <a:extLst>
              <a:ext uri="{FF2B5EF4-FFF2-40B4-BE49-F238E27FC236}">
                <a16:creationId xmlns:a16="http://schemas.microsoft.com/office/drawing/2014/main" id="{8939559D-24F2-B92C-2179-6B49AEAE4585}"/>
              </a:ext>
            </a:extLst>
          </p:cNvPr>
          <p:cNvSpPr/>
          <p:nvPr/>
        </p:nvSpPr>
        <p:spPr>
          <a:xfrm>
            <a:off x="3765600" y="831347"/>
            <a:ext cx="1470765" cy="1123430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전체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시스템 오류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정보 오류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개인정보</a:t>
            </a:r>
            <a:r>
              <a:rPr lang="en-US" altLang="ko-KR" sz="900">
                <a:solidFill>
                  <a:schemeClr val="tx1"/>
                </a:solidFill>
              </a:rPr>
              <a:t>/</a:t>
            </a:r>
            <a:r>
              <a:rPr lang="ko-KR" altLang="en-US" sz="900">
                <a:solidFill>
                  <a:schemeClr val="tx1"/>
                </a:solidFill>
              </a:rPr>
              <a:t>보안 오류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기타 오류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17" name="직선 화살표 연결선 16">
            <a:extLst>
              <a:ext uri="{FF2B5EF4-FFF2-40B4-BE49-F238E27FC236}">
                <a16:creationId xmlns:a16="http://schemas.microsoft.com/office/drawing/2014/main" id="{6262F892-5986-CF42-1BE9-F89FEEEA2447}"/>
              </a:ext>
            </a:extLst>
          </p:cNvPr>
          <p:cNvCxnSpPr>
            <a:cxnSpLocks/>
          </p:cNvCxnSpPr>
          <p:nvPr/>
        </p:nvCxnSpPr>
        <p:spPr>
          <a:xfrm flipV="1">
            <a:off x="2079845" y="1341931"/>
            <a:ext cx="1703375" cy="32832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144" name="그룹 143">
            <a:extLst>
              <a:ext uri="{FF2B5EF4-FFF2-40B4-BE49-F238E27FC236}">
                <a16:creationId xmlns:a16="http://schemas.microsoft.com/office/drawing/2014/main" id="{5BBC08B6-9363-BF8C-EDA4-12392DE614C7}"/>
              </a:ext>
            </a:extLst>
          </p:cNvPr>
          <p:cNvGrpSpPr/>
          <p:nvPr/>
        </p:nvGrpSpPr>
        <p:grpSpPr>
          <a:xfrm rot="5400000">
            <a:off x="2147850" y="141442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5" name="이등변 삼각형 144">
              <a:extLst>
                <a:ext uri="{FF2B5EF4-FFF2-40B4-BE49-F238E27FC236}">
                  <a16:creationId xmlns:a16="http://schemas.microsoft.com/office/drawing/2014/main" id="{4CAF4465-8B27-685F-6DE2-A12E6F28798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6" name="Oval 593">
              <a:extLst>
                <a:ext uri="{FF2B5EF4-FFF2-40B4-BE49-F238E27FC236}">
                  <a16:creationId xmlns:a16="http://schemas.microsoft.com/office/drawing/2014/main" id="{EAE06E53-01AB-78EA-21C9-CEB997E31D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58A959C3-A707-A9D2-F7EE-EAA1954335A1}"/>
              </a:ext>
            </a:extLst>
          </p:cNvPr>
          <p:cNvGrpSpPr/>
          <p:nvPr/>
        </p:nvGrpSpPr>
        <p:grpSpPr>
          <a:xfrm rot="5400000">
            <a:off x="1869898" y="199907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AF7E0860-6558-F3B3-1E49-7F69C8492B2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6" name="Oval 593">
              <a:extLst>
                <a:ext uri="{FF2B5EF4-FFF2-40B4-BE49-F238E27FC236}">
                  <a16:creationId xmlns:a16="http://schemas.microsoft.com/office/drawing/2014/main" id="{EB80FB57-ED9F-EF50-03C0-429E640518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08048558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59574613"/>
              </p:ext>
            </p:extLst>
          </p:nvPr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8174597"/>
              </p:ext>
            </p:extLst>
          </p:nvPr>
        </p:nvGraphicFramePr>
        <p:xfrm>
          <a:off x="7794170" y="725881"/>
          <a:ext cx="4397830" cy="944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오류 신고 관리를 위한 상세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신고에 대해 답변 여부가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답변 완료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인 경우 정보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 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관리자가 답변할 때 로그인 정보와 시간에 따라 자동으로 부여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답변 여부가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미답변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인 경우에는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정보 대신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‘-’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93740278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39704133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오류 신고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시스템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AD-04-0003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39</a:t>
            </a:fld>
            <a:endParaRPr lang="ko-KR" altLang="en-US"/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F08ED970-ED18-0389-1C93-10EAAB343F5F}"/>
              </a:ext>
            </a:extLst>
          </p:cNvPr>
          <p:cNvSpPr txBox="1"/>
          <p:nvPr/>
        </p:nvSpPr>
        <p:spPr>
          <a:xfrm>
            <a:off x="336150" y="617555"/>
            <a:ext cx="227896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시스템 관리  </a:t>
            </a:r>
            <a:r>
              <a:rPr lang="en-US" altLang="ko-KR" sz="900"/>
              <a:t>&gt; </a:t>
            </a:r>
            <a:r>
              <a:rPr lang="ko-KR" altLang="en-US" sz="900"/>
              <a:t>오류 신고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102" name="직선 연결선 101">
            <a:extLst>
              <a:ext uri="{FF2B5EF4-FFF2-40B4-BE49-F238E27FC236}">
                <a16:creationId xmlns:a16="http://schemas.microsoft.com/office/drawing/2014/main" id="{9FB27DD3-B16C-9671-E44B-EFF757551593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955350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3" name="TextBox 2">
            <a:extLst>
              <a:ext uri="{FF2B5EF4-FFF2-40B4-BE49-F238E27FC236}">
                <a16:creationId xmlns:a16="http://schemas.microsoft.com/office/drawing/2014/main" id="{8DD60CA9-D1E3-FA7C-ACBA-C42518B48FA8}"/>
              </a:ext>
            </a:extLst>
          </p:cNvPr>
          <p:cNvSpPr txBox="1"/>
          <p:nvPr/>
        </p:nvSpPr>
        <p:spPr>
          <a:xfrm>
            <a:off x="361660" y="1423983"/>
            <a:ext cx="1023602" cy="480131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신고 제목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신고 코드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오류 유형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작성자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신고 일자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신고 내용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연락처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이메일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답변자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답변 여부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답변 일자</a:t>
            </a:r>
            <a:endParaRPr lang="en-US" altLang="ko-KR" sz="900"/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4CEE5168-A9EC-052C-147F-B1E286E098AE}"/>
              </a:ext>
            </a:extLst>
          </p:cNvPr>
          <p:cNvSpPr/>
          <p:nvPr/>
        </p:nvSpPr>
        <p:spPr>
          <a:xfrm>
            <a:off x="1123871" y="1424598"/>
            <a:ext cx="2532860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오류 신고입니다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.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4FDB0234-841E-1CE5-5280-F7883C5EA859}"/>
              </a:ext>
            </a:extLst>
          </p:cNvPr>
          <p:cNvSpPr/>
          <p:nvPr/>
        </p:nvSpPr>
        <p:spPr>
          <a:xfrm>
            <a:off x="1123871" y="1821174"/>
            <a:ext cx="2532860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RF_001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A891ACD4-F101-EA8A-E232-6CE215D46367}"/>
              </a:ext>
            </a:extLst>
          </p:cNvPr>
          <p:cNvSpPr/>
          <p:nvPr/>
        </p:nvSpPr>
        <p:spPr>
          <a:xfrm>
            <a:off x="1123871" y="2244765"/>
            <a:ext cx="2532861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기타 오류</a:t>
            </a: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556FB40D-B424-2825-2E35-10DE4E0FE5D3}"/>
              </a:ext>
            </a:extLst>
          </p:cNvPr>
          <p:cNvSpPr/>
          <p:nvPr/>
        </p:nvSpPr>
        <p:spPr>
          <a:xfrm>
            <a:off x="1125268" y="2654514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작성자 이름</a:t>
            </a:r>
          </a:p>
        </p:txBody>
      </p:sp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562050CE-1BF0-D99F-D30B-454B125639CF}"/>
              </a:ext>
            </a:extLst>
          </p:cNvPr>
          <p:cNvSpPr/>
          <p:nvPr/>
        </p:nvSpPr>
        <p:spPr>
          <a:xfrm>
            <a:off x="2158854" y="2654514"/>
            <a:ext cx="149787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작성자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9" name="사각형: 둥근 모서리 18">
            <a:extLst>
              <a:ext uri="{FF2B5EF4-FFF2-40B4-BE49-F238E27FC236}">
                <a16:creationId xmlns:a16="http://schemas.microsoft.com/office/drawing/2014/main" id="{BD0706BD-D8F5-4952-024C-6F268CB31E11}"/>
              </a:ext>
            </a:extLst>
          </p:cNvPr>
          <p:cNvSpPr/>
          <p:nvPr/>
        </p:nvSpPr>
        <p:spPr>
          <a:xfrm>
            <a:off x="1130282" y="3067455"/>
            <a:ext cx="252644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2023-03-03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0" name="사각형: 둥근 모서리 19">
            <a:extLst>
              <a:ext uri="{FF2B5EF4-FFF2-40B4-BE49-F238E27FC236}">
                <a16:creationId xmlns:a16="http://schemas.microsoft.com/office/drawing/2014/main" id="{CBA16600-B50F-315C-2F0A-D865F2510DE3}"/>
              </a:ext>
            </a:extLst>
          </p:cNvPr>
          <p:cNvSpPr/>
          <p:nvPr/>
        </p:nvSpPr>
        <p:spPr>
          <a:xfrm>
            <a:off x="1130282" y="3429000"/>
            <a:ext cx="2532862" cy="676532"/>
          </a:xfrm>
          <a:prstGeom prst="roundRect">
            <a:avLst>
              <a:gd name="adj" fmla="val 8220"/>
            </a:avLst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문의 내용입니다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.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1" name="사각형: 둥근 모서리 20">
            <a:extLst>
              <a:ext uri="{FF2B5EF4-FFF2-40B4-BE49-F238E27FC236}">
                <a16:creationId xmlns:a16="http://schemas.microsoft.com/office/drawing/2014/main" id="{39AA40E6-BF58-6DB7-5973-36828C3FFD13}"/>
              </a:ext>
            </a:extLst>
          </p:cNvPr>
          <p:cNvSpPr/>
          <p:nvPr/>
        </p:nvSpPr>
        <p:spPr>
          <a:xfrm>
            <a:off x="1126347" y="4281862"/>
            <a:ext cx="74662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010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2" name="사각형: 둥근 모서리 21">
            <a:extLst>
              <a:ext uri="{FF2B5EF4-FFF2-40B4-BE49-F238E27FC236}">
                <a16:creationId xmlns:a16="http://schemas.microsoft.com/office/drawing/2014/main" id="{E96F2E01-E5B4-0E5E-505E-72487B8E2A87}"/>
              </a:ext>
            </a:extLst>
          </p:cNvPr>
          <p:cNvSpPr/>
          <p:nvPr/>
        </p:nvSpPr>
        <p:spPr>
          <a:xfrm>
            <a:off x="2012578" y="4281862"/>
            <a:ext cx="74662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1111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3" name="사각형: 둥근 모서리 22">
            <a:extLst>
              <a:ext uri="{FF2B5EF4-FFF2-40B4-BE49-F238E27FC236}">
                <a16:creationId xmlns:a16="http://schemas.microsoft.com/office/drawing/2014/main" id="{E1A546D1-BF5D-E5FE-CC0C-E902864075D2}"/>
              </a:ext>
            </a:extLst>
          </p:cNvPr>
          <p:cNvSpPr/>
          <p:nvPr/>
        </p:nvSpPr>
        <p:spPr>
          <a:xfrm>
            <a:off x="2910105" y="4281862"/>
            <a:ext cx="74662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1111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7" name="사각형: 둥근 모서리 26">
            <a:extLst>
              <a:ext uri="{FF2B5EF4-FFF2-40B4-BE49-F238E27FC236}">
                <a16:creationId xmlns:a16="http://schemas.microsoft.com/office/drawing/2014/main" id="{B730CDC4-B7F4-7F65-6161-FAE04682BBAA}"/>
              </a:ext>
            </a:extLst>
          </p:cNvPr>
          <p:cNvSpPr/>
          <p:nvPr/>
        </p:nvSpPr>
        <p:spPr>
          <a:xfrm>
            <a:off x="1126919" y="4679654"/>
            <a:ext cx="986561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test1234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8" name="사각형: 둥근 모서리 27">
            <a:extLst>
              <a:ext uri="{FF2B5EF4-FFF2-40B4-BE49-F238E27FC236}">
                <a16:creationId xmlns:a16="http://schemas.microsoft.com/office/drawing/2014/main" id="{620D2B35-F1BF-C6F7-DB35-F9CB41CA2C9F}"/>
              </a:ext>
            </a:extLst>
          </p:cNvPr>
          <p:cNvSpPr/>
          <p:nvPr/>
        </p:nvSpPr>
        <p:spPr>
          <a:xfrm>
            <a:off x="2327381" y="4679654"/>
            <a:ext cx="1329350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naver.com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2DC7C744-CDE2-DD44-67EE-8CE0D6BB6018}"/>
              </a:ext>
            </a:extLst>
          </p:cNvPr>
          <p:cNvSpPr txBox="1"/>
          <p:nvPr/>
        </p:nvSpPr>
        <p:spPr>
          <a:xfrm>
            <a:off x="2134687" y="469413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@</a:t>
            </a:r>
            <a:endParaRPr lang="ko-KR" altLang="en-US" sz="800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8F6F7FF-D14B-431D-3DB1-1F1BC1B24A32}"/>
              </a:ext>
            </a:extLst>
          </p:cNvPr>
          <p:cNvSpPr txBox="1"/>
          <p:nvPr/>
        </p:nvSpPr>
        <p:spPr>
          <a:xfrm>
            <a:off x="1851543" y="427999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F82033BA-C939-F042-9DFB-00A3FAA3123C}"/>
              </a:ext>
            </a:extLst>
          </p:cNvPr>
          <p:cNvSpPr txBox="1"/>
          <p:nvPr/>
        </p:nvSpPr>
        <p:spPr>
          <a:xfrm>
            <a:off x="2741837" y="428951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32" name="직사각형 31">
            <a:extLst>
              <a:ext uri="{FF2B5EF4-FFF2-40B4-BE49-F238E27FC236}">
                <a16:creationId xmlns:a16="http://schemas.microsoft.com/office/drawing/2014/main" id="{79775EB0-B7E0-8019-595C-D56618C0FAEB}"/>
              </a:ext>
            </a:extLst>
          </p:cNvPr>
          <p:cNvSpPr/>
          <p:nvPr/>
        </p:nvSpPr>
        <p:spPr>
          <a:xfrm>
            <a:off x="0" y="6548597"/>
            <a:ext cx="7794168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grpSp>
        <p:nvGrpSpPr>
          <p:cNvPr id="37" name="그룹 36">
            <a:extLst>
              <a:ext uri="{FF2B5EF4-FFF2-40B4-BE49-F238E27FC236}">
                <a16:creationId xmlns:a16="http://schemas.microsoft.com/office/drawing/2014/main" id="{4BD2DCA7-69C4-C05B-E559-48C3616E10BF}"/>
              </a:ext>
            </a:extLst>
          </p:cNvPr>
          <p:cNvGrpSpPr/>
          <p:nvPr/>
        </p:nvGrpSpPr>
        <p:grpSpPr>
          <a:xfrm rot="5400000">
            <a:off x="2522228" y="61738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8" name="이등변 삼각형 37">
              <a:extLst>
                <a:ext uri="{FF2B5EF4-FFF2-40B4-BE49-F238E27FC236}">
                  <a16:creationId xmlns:a16="http://schemas.microsoft.com/office/drawing/2014/main" id="{64C74377-6B41-B752-5378-633FF3D1B22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9" name="Oval 593">
              <a:extLst>
                <a:ext uri="{FF2B5EF4-FFF2-40B4-BE49-F238E27FC236}">
                  <a16:creationId xmlns:a16="http://schemas.microsoft.com/office/drawing/2014/main" id="{FAF748BF-9E86-B18C-3722-783BAE5BFA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43" name="사각형: 둥근 모서리 42">
            <a:extLst>
              <a:ext uri="{FF2B5EF4-FFF2-40B4-BE49-F238E27FC236}">
                <a16:creationId xmlns:a16="http://schemas.microsoft.com/office/drawing/2014/main" id="{264DF90E-2A93-4ACD-7659-CDB8BB6B0789}"/>
              </a:ext>
            </a:extLst>
          </p:cNvPr>
          <p:cNvSpPr/>
          <p:nvPr/>
        </p:nvSpPr>
        <p:spPr>
          <a:xfrm>
            <a:off x="1125268" y="5110981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답변자 이름</a:t>
            </a:r>
          </a:p>
        </p:txBody>
      </p:sp>
      <p:sp>
        <p:nvSpPr>
          <p:cNvPr id="44" name="사각형: 둥근 모서리 43">
            <a:extLst>
              <a:ext uri="{FF2B5EF4-FFF2-40B4-BE49-F238E27FC236}">
                <a16:creationId xmlns:a16="http://schemas.microsoft.com/office/drawing/2014/main" id="{3498DF86-BE2C-BAFD-50EE-25FC8167693B}"/>
              </a:ext>
            </a:extLst>
          </p:cNvPr>
          <p:cNvSpPr/>
          <p:nvPr/>
        </p:nvSpPr>
        <p:spPr>
          <a:xfrm>
            <a:off x="2158854" y="5110981"/>
            <a:ext cx="149787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답변자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5" name="사각형: 둥근 모서리 44">
            <a:extLst>
              <a:ext uri="{FF2B5EF4-FFF2-40B4-BE49-F238E27FC236}">
                <a16:creationId xmlns:a16="http://schemas.microsoft.com/office/drawing/2014/main" id="{E6E63C95-1D31-E2F3-0A15-D94D293ED51F}"/>
              </a:ext>
            </a:extLst>
          </p:cNvPr>
          <p:cNvSpPr/>
          <p:nvPr/>
        </p:nvSpPr>
        <p:spPr>
          <a:xfrm>
            <a:off x="1130282" y="5523922"/>
            <a:ext cx="252644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답변 완료</a:t>
            </a:r>
          </a:p>
        </p:txBody>
      </p:sp>
      <p:sp>
        <p:nvSpPr>
          <p:cNvPr id="46" name="사각형: 둥근 모서리 45">
            <a:extLst>
              <a:ext uri="{FF2B5EF4-FFF2-40B4-BE49-F238E27FC236}">
                <a16:creationId xmlns:a16="http://schemas.microsoft.com/office/drawing/2014/main" id="{4F6D8B9C-78FF-06B0-106B-EB5272281522}"/>
              </a:ext>
            </a:extLst>
          </p:cNvPr>
          <p:cNvSpPr/>
          <p:nvPr/>
        </p:nvSpPr>
        <p:spPr>
          <a:xfrm>
            <a:off x="1122666" y="5944406"/>
            <a:ext cx="252644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2023-03-04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7" name="직사각형 46">
            <a:extLst>
              <a:ext uri="{FF2B5EF4-FFF2-40B4-BE49-F238E27FC236}">
                <a16:creationId xmlns:a16="http://schemas.microsoft.com/office/drawing/2014/main" id="{B928A5AD-2B18-DFD5-9303-C60B0535A159}"/>
              </a:ext>
            </a:extLst>
          </p:cNvPr>
          <p:cNvSpPr/>
          <p:nvPr/>
        </p:nvSpPr>
        <p:spPr>
          <a:xfrm>
            <a:off x="303333" y="5019339"/>
            <a:ext cx="3535241" cy="1220442"/>
          </a:xfrm>
          <a:prstGeom prst="rect">
            <a:avLst/>
          </a:prstGeom>
          <a:solidFill>
            <a:srgbClr val="FFFF00">
              <a:alpha val="2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48" name="그룹 47">
            <a:extLst>
              <a:ext uri="{FF2B5EF4-FFF2-40B4-BE49-F238E27FC236}">
                <a16:creationId xmlns:a16="http://schemas.microsoft.com/office/drawing/2014/main" id="{A7258106-C033-1893-6B80-19B8626FCDC7}"/>
              </a:ext>
            </a:extLst>
          </p:cNvPr>
          <p:cNvGrpSpPr/>
          <p:nvPr/>
        </p:nvGrpSpPr>
        <p:grpSpPr>
          <a:xfrm rot="5400000">
            <a:off x="3874759" y="510391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9" name="이등변 삼각형 48">
              <a:extLst>
                <a:ext uri="{FF2B5EF4-FFF2-40B4-BE49-F238E27FC236}">
                  <a16:creationId xmlns:a16="http://schemas.microsoft.com/office/drawing/2014/main" id="{7C135E6D-6E70-144C-5EFE-6C0699C4D61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0" name="Oval 593">
              <a:extLst>
                <a:ext uri="{FF2B5EF4-FFF2-40B4-BE49-F238E27FC236}">
                  <a16:creationId xmlns:a16="http://schemas.microsoft.com/office/drawing/2014/main" id="{B0CA4DD4-4277-365C-7996-5CB6BDC997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51" name="TextBox 50">
            <a:extLst>
              <a:ext uri="{FF2B5EF4-FFF2-40B4-BE49-F238E27FC236}">
                <a16:creationId xmlns:a16="http://schemas.microsoft.com/office/drawing/2014/main" id="{B2649CFA-4DFA-6207-A7DD-CFA362611EED}"/>
              </a:ext>
            </a:extLst>
          </p:cNvPr>
          <p:cNvSpPr txBox="1"/>
          <p:nvPr/>
        </p:nvSpPr>
        <p:spPr>
          <a:xfrm>
            <a:off x="7860070" y="1728325"/>
            <a:ext cx="975716" cy="68877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답변 여부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1)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답변 완료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2)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미답변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6815FF40-6844-FA75-60F4-A5E19CA778D6}"/>
              </a:ext>
            </a:extLst>
          </p:cNvPr>
          <p:cNvSpPr txBox="1"/>
          <p:nvPr/>
        </p:nvSpPr>
        <p:spPr>
          <a:xfrm>
            <a:off x="7867193" y="2414934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r>
              <a:rPr lang="en-US" altLang="ko-KR" sz="900"/>
              <a:t>,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</p:spTree>
    <p:extLst>
      <p:ext uri="{BB962C8B-B14F-4D97-AF65-F5344CB8AC3E}">
        <p14:creationId xmlns:p14="http://schemas.microsoft.com/office/powerpoint/2010/main" val="60170310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>
            <a:extLst>
              <a:ext uri="{FF2B5EF4-FFF2-40B4-BE49-F238E27FC236}">
                <a16:creationId xmlns:a16="http://schemas.microsoft.com/office/drawing/2014/main" id="{B4BAA0A1-0EF8-DD98-D6C9-AAFBEF31978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1321202"/>
              </p:ext>
            </p:extLst>
          </p:nvPr>
        </p:nvGraphicFramePr>
        <p:xfrm>
          <a:off x="783771" y="3628571"/>
          <a:ext cx="10551885" cy="2996794"/>
        </p:xfrm>
        <a:graphic>
          <a:graphicData uri="http://schemas.openxmlformats.org/drawingml/2006/table">
            <a:tbl>
              <a:tblPr/>
              <a:tblGrid>
                <a:gridCol w="9917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0152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25862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70643">
                <a:tc gridSpan="2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화면</a:t>
                      </a:r>
                      <a:r>
                        <a:rPr lang="en-US" altLang="ko-KR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ID </a:t>
                      </a:r>
                      <a:r>
                        <a:rPr lang="ko-KR" altLang="en-US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규칙</a:t>
                      </a: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6D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1000" kern="0" spc="0" dirty="0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64770" marR="64770" marT="17907" marB="17907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6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내용</a:t>
                      </a: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6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48931">
                <a:tc rowSpan="2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화면</a:t>
                      </a:r>
                      <a:r>
                        <a:rPr lang="en-US" altLang="ko-KR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ID</a:t>
                      </a:r>
                      <a:endParaRPr lang="en-US" sz="1400" b="1" kern="0" spc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게시판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</a:p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프로그램유형</a:t>
                      </a:r>
                      <a:endParaRPr lang="en-US" sz="1000" kern="0" spc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※ 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사이트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ID, 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메뉴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ID, ACTION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코드를 조합하여 화면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ID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구성합니다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.</a:t>
                      </a: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77220">
                <a:tc vMerge="1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400" kern="0" spc="0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4770" marR="64770" marT="17907" marB="17907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콘텐츠유형</a:t>
                      </a:r>
                      <a:endParaRPr lang="en-US" sz="1000" kern="0" spc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※ 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사이트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ID, 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메뉴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ID, ACTION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코드를 조합하여 화면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ID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를 구성합니다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.</a:t>
                      </a: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cxnSp>
        <p:nvCxnSpPr>
          <p:cNvPr id="3" name="직선 연결선 2">
            <a:extLst>
              <a:ext uri="{FF2B5EF4-FFF2-40B4-BE49-F238E27FC236}">
                <a16:creationId xmlns:a16="http://schemas.microsoft.com/office/drawing/2014/main" id="{4D7ABBF5-C275-3A20-7BC5-274B79DBCF69}"/>
              </a:ext>
            </a:extLst>
          </p:cNvPr>
          <p:cNvCxnSpPr/>
          <p:nvPr/>
        </p:nvCxnSpPr>
        <p:spPr>
          <a:xfrm>
            <a:off x="7703259" y="4186670"/>
            <a:ext cx="51572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직선 연결선 3">
            <a:extLst>
              <a:ext uri="{FF2B5EF4-FFF2-40B4-BE49-F238E27FC236}">
                <a16:creationId xmlns:a16="http://schemas.microsoft.com/office/drawing/2014/main" id="{896E12F2-4212-AD70-E6C0-DD309786D51B}"/>
              </a:ext>
            </a:extLst>
          </p:cNvPr>
          <p:cNvCxnSpPr/>
          <p:nvPr/>
        </p:nvCxnSpPr>
        <p:spPr>
          <a:xfrm>
            <a:off x="8457349" y="4186670"/>
            <a:ext cx="51572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>
            <a:extLst>
              <a:ext uri="{FF2B5EF4-FFF2-40B4-BE49-F238E27FC236}">
                <a16:creationId xmlns:a16="http://schemas.microsoft.com/office/drawing/2014/main" id="{53A21D28-D2B2-363C-CEB3-C84EACFDEEE3}"/>
              </a:ext>
            </a:extLst>
          </p:cNvPr>
          <p:cNvSpPr txBox="1"/>
          <p:nvPr/>
        </p:nvSpPr>
        <p:spPr>
          <a:xfrm>
            <a:off x="7629650" y="4202761"/>
            <a:ext cx="6629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사용자</a:t>
            </a:r>
          </a:p>
        </p:txBody>
      </p:sp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34354A63-F346-02F4-1498-F742E78C9F0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53673543"/>
              </p:ext>
            </p:extLst>
          </p:nvPr>
        </p:nvGraphicFramePr>
        <p:xfrm>
          <a:off x="783771" y="1021522"/>
          <a:ext cx="10537372" cy="2447002"/>
        </p:xfrm>
        <a:graphic>
          <a:graphicData uri="http://schemas.openxmlformats.org/drawingml/2006/table">
            <a:tbl>
              <a:tblPr/>
              <a:tblGrid>
                <a:gridCol w="9364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88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76198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51829">
                <a:tc gridSpan="2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조합규칙표준</a:t>
                      </a: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6D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1000" kern="0" spc="0" dirty="0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64770" marR="64770" marT="17907" marB="17907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6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내용</a:t>
                      </a: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6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1320">
                <a:tc rowSpan="2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사이트</a:t>
                      </a:r>
                      <a:r>
                        <a:rPr lang="en-US" altLang="ko-KR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ID</a:t>
                      </a:r>
                      <a:endParaRPr lang="ko-KR" altLang="en-US" sz="1000" b="1" kern="0" spc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사용자</a:t>
                      </a: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사용자 사이트 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(US)    ※ 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사용자단 사이트 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ID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는 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자리수로 구성됩니다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.</a:t>
                      </a:r>
                      <a:endParaRPr lang="ko-KR" altLang="en-US" sz="1000" kern="0" spc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6035">
                <a:tc vMerge="1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1000" kern="0" spc="0" dirty="0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64770" marR="64770" marT="17907" marB="17907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관리자</a:t>
                      </a: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779252" rtl="0" eaLnBrk="1" fontAlgn="base" latinLnBrk="0" hangingPunct="1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관리자 사이트 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(AD)    ※ 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관리자단 사이트 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ID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는 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자리수로 구성됩니다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.</a:t>
                      </a:r>
                      <a:endParaRPr lang="ko-KR" altLang="en-US" sz="1000" b="1" kern="0" spc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7342">
                <a:tc gridSpan="2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메뉴</a:t>
                      </a:r>
                      <a:r>
                        <a:rPr lang="en-US" altLang="ko-KR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ID</a:t>
                      </a:r>
                      <a:endParaRPr lang="ko-KR" altLang="en-US" sz="1000" b="1" kern="0" spc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1000" kern="0" spc="0" dirty="0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64770" marR="64770" marT="17907" marB="17907" anchor="ctr">
                    <a:lnL w="12700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779252" rtl="0" eaLnBrk="1" fontAlgn="base" latinLnBrk="0" hangingPunct="1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000" b="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사이트별로 메뉴의 약자 </a:t>
                      </a:r>
                      <a:r>
                        <a:rPr lang="en-US" altLang="ko-KR" sz="1000" b="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</a:t>
                      </a:r>
                      <a:r>
                        <a:rPr lang="ko-KR" altLang="en-US" sz="1000" b="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자리</a:t>
                      </a:r>
                      <a:r>
                        <a:rPr lang="en-US" altLang="ko-KR" sz="1000" b="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1000" b="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메뉴 순번 </a:t>
                      </a:r>
                      <a:r>
                        <a:rPr lang="en-US" altLang="ko-KR" sz="1000" b="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r>
                        <a:rPr lang="ko-KR" altLang="en-US" sz="1000" b="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자리 구성</a:t>
                      </a: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70224">
                <a:tc gridSpan="2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altLang="ko-KR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ACTION</a:t>
                      </a:r>
                      <a:r>
                        <a:rPr lang="ko-KR" altLang="en-US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코드</a:t>
                      </a: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1000" kern="0" spc="0" dirty="0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64770" marR="64770" marT="17907" marB="17907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000">
                          <a:latin typeface="맑은 고딕" panose="020B0503020000020004" pitchFamily="50" charset="-127"/>
                          <a:ea typeface="+mn-ea"/>
                        </a:rPr>
                        <a:t>게시판 </a:t>
                      </a:r>
                      <a:r>
                        <a:rPr lang="en-US" altLang="ko-KR" sz="1000">
                          <a:latin typeface="맑은 고딕" panose="020B0503020000020004" pitchFamily="50" charset="-127"/>
                          <a:ea typeface="+mn-ea"/>
                        </a:rPr>
                        <a:t>: L-</a:t>
                      </a:r>
                      <a:r>
                        <a:rPr lang="ko-KR" altLang="en-US" sz="1000">
                          <a:latin typeface="맑은 고딕" panose="020B0503020000020004" pitchFamily="50" charset="-127"/>
                          <a:ea typeface="+mn-ea"/>
                        </a:rPr>
                        <a:t>목록</a:t>
                      </a:r>
                      <a:r>
                        <a:rPr lang="en-US" altLang="ko-KR" sz="1000">
                          <a:latin typeface="맑은 고딕" panose="020B0503020000020004" pitchFamily="50" charset="-127"/>
                          <a:ea typeface="+mn-ea"/>
                        </a:rPr>
                        <a:t>, C-</a:t>
                      </a:r>
                      <a:r>
                        <a:rPr lang="ko-KR" altLang="en-US" sz="1000">
                          <a:latin typeface="맑은 고딕" panose="020B0503020000020004" pitchFamily="50" charset="-127"/>
                          <a:ea typeface="+mn-ea"/>
                        </a:rPr>
                        <a:t>등록</a:t>
                      </a:r>
                      <a:r>
                        <a:rPr lang="en-US" altLang="ko-KR" sz="1000">
                          <a:latin typeface="맑은 고딕" panose="020B0503020000020004" pitchFamily="50" charset="-127"/>
                          <a:ea typeface="+mn-ea"/>
                        </a:rPr>
                        <a:t>, R-</a:t>
                      </a:r>
                      <a:r>
                        <a:rPr lang="ko-KR" altLang="en-US" sz="1000">
                          <a:latin typeface="맑은 고딕" panose="020B0503020000020004" pitchFamily="50" charset="-127"/>
                          <a:ea typeface="+mn-ea"/>
                        </a:rPr>
                        <a:t>상세보기</a:t>
                      </a:r>
                      <a:r>
                        <a:rPr lang="en-US" altLang="ko-KR" sz="1000">
                          <a:latin typeface="맑은 고딕" panose="020B0503020000020004" pitchFamily="50" charset="-127"/>
                          <a:ea typeface="+mn-ea"/>
                        </a:rPr>
                        <a:t>, U-</a:t>
                      </a:r>
                      <a:r>
                        <a:rPr lang="ko-KR" altLang="en-US" sz="1000">
                          <a:latin typeface="맑은 고딕" panose="020B0503020000020004" pitchFamily="50" charset="-127"/>
                          <a:ea typeface="+mn-ea"/>
                        </a:rPr>
                        <a:t>수정</a:t>
                      </a:r>
                      <a:r>
                        <a:rPr lang="en-US" altLang="ko-KR" sz="1000">
                          <a:latin typeface="맑은 고딕" panose="020B0503020000020004" pitchFamily="50" charset="-127"/>
                          <a:ea typeface="+mn-ea"/>
                        </a:rPr>
                        <a:t>, D-</a:t>
                      </a:r>
                      <a:r>
                        <a:rPr lang="ko-KR" altLang="en-US" sz="1000">
                          <a:latin typeface="맑은 고딕" panose="020B0503020000020004" pitchFamily="50" charset="-127"/>
                          <a:ea typeface="+mn-ea"/>
                        </a:rPr>
                        <a:t>삭제</a:t>
                      </a:r>
                      <a:endParaRPr lang="en-US" altLang="ko-KR" sz="1000"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0252">
                <a:tc gridSpan="2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설명</a:t>
                      </a: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000">
                          <a:latin typeface="맑은 고딕" panose="020B0503020000020004" pitchFamily="50" charset="-127"/>
                          <a:ea typeface="+mn-ea"/>
                        </a:rPr>
                        <a:t>프로그램 </a:t>
                      </a:r>
                      <a:r>
                        <a:rPr lang="en-US" altLang="ko-KR" sz="1000"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ko-KR" altLang="en-US" sz="1000">
                          <a:latin typeface="맑은 고딕" panose="020B0503020000020004" pitchFamily="50" charset="-127"/>
                          <a:ea typeface="+mn-ea"/>
                        </a:rPr>
                        <a:t>모바일 기반 공공유통플랫폼 관리자 화면에서 각 목록</a:t>
                      </a:r>
                      <a:r>
                        <a:rPr lang="en-US" altLang="ko-KR" sz="1000"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1000">
                          <a:latin typeface="맑은 고딕" panose="020B0503020000020004" pitchFamily="50" charset="-127"/>
                          <a:ea typeface="+mn-ea"/>
                        </a:rPr>
                        <a:t>등록</a:t>
                      </a:r>
                      <a:r>
                        <a:rPr lang="en-US" altLang="ko-KR" sz="1000"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1000">
                          <a:latin typeface="맑은 고딕" panose="020B0503020000020004" pitchFamily="50" charset="-127"/>
                          <a:ea typeface="+mn-ea"/>
                        </a:rPr>
                        <a:t>상세</a:t>
                      </a:r>
                      <a:r>
                        <a:rPr lang="en-US" altLang="ko-KR" sz="1000"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1000">
                          <a:latin typeface="맑은 고딕" panose="020B0503020000020004" pitchFamily="50" charset="-127"/>
                          <a:ea typeface="+mn-ea"/>
                        </a:rPr>
                        <a:t>수정</a:t>
                      </a:r>
                      <a:r>
                        <a:rPr lang="en-US" altLang="ko-KR" sz="1000"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1000">
                          <a:latin typeface="맑은 고딕" panose="020B0503020000020004" pitchFamily="50" charset="-127"/>
                          <a:ea typeface="+mn-ea"/>
                        </a:rPr>
                        <a:t>삭제</a:t>
                      </a:r>
                      <a:r>
                        <a:rPr lang="en-US" altLang="ko-KR" sz="1000"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1000">
                          <a:latin typeface="맑은 고딕" panose="020B0503020000020004" pitchFamily="50" charset="-127"/>
                          <a:ea typeface="+mn-ea"/>
                        </a:rPr>
                        <a:t>등을 의미합니다</a:t>
                      </a:r>
                      <a:r>
                        <a:rPr lang="en-US" altLang="ko-KR" sz="1000">
                          <a:latin typeface="맑은 고딕" panose="020B0503020000020004" pitchFamily="50" charset="-127"/>
                          <a:ea typeface="+mn-ea"/>
                        </a:rPr>
                        <a:t>.</a:t>
                      </a: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9864063"/>
                  </a:ext>
                </a:extLst>
              </a:tr>
            </a:tbl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8086C5D3-3404-2AE9-297D-73E4008D55EF}"/>
              </a:ext>
            </a:extLst>
          </p:cNvPr>
          <p:cNvSpPr txBox="1"/>
          <p:nvPr/>
        </p:nvSpPr>
        <p:spPr>
          <a:xfrm>
            <a:off x="7303303" y="4025221"/>
            <a:ext cx="470704" cy="29623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>
              <a:lnSpc>
                <a:spcPct val="150000"/>
              </a:lnSpc>
            </a:pPr>
            <a:r>
              <a:rPr lang="ko-KR" altLang="en-US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예시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F423899-346A-A6E7-3A92-36F11FAF5ED8}"/>
              </a:ext>
            </a:extLst>
          </p:cNvPr>
          <p:cNvSpPr txBox="1"/>
          <p:nvPr/>
        </p:nvSpPr>
        <p:spPr>
          <a:xfrm>
            <a:off x="8383740" y="4202761"/>
            <a:ext cx="66294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ID</a:t>
            </a:r>
          </a:p>
          <a:p>
            <a:pPr algn="ctr"/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2</a:t>
            </a:r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자리</a:t>
            </a:r>
            <a:endParaRPr lang="en-US" altLang="ko-KR" sz="800">
              <a:solidFill>
                <a:schemeClr val="accent6">
                  <a:lumMod val="7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cxnSp>
        <p:nvCxnSpPr>
          <p:cNvPr id="9" name="직선 연결선 8">
            <a:extLst>
              <a:ext uri="{FF2B5EF4-FFF2-40B4-BE49-F238E27FC236}">
                <a16:creationId xmlns:a16="http://schemas.microsoft.com/office/drawing/2014/main" id="{4D0E3646-D42A-794B-ED51-6DBA0DBEE050}"/>
              </a:ext>
            </a:extLst>
          </p:cNvPr>
          <p:cNvCxnSpPr/>
          <p:nvPr/>
        </p:nvCxnSpPr>
        <p:spPr>
          <a:xfrm>
            <a:off x="9198129" y="4186670"/>
            <a:ext cx="51572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95F59EA1-AAB5-7704-1307-AACD3D9F0028}"/>
              </a:ext>
            </a:extLst>
          </p:cNvPr>
          <p:cNvSpPr txBox="1"/>
          <p:nvPr/>
        </p:nvSpPr>
        <p:spPr>
          <a:xfrm>
            <a:off x="9054913" y="4202761"/>
            <a:ext cx="80215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메뉴 순번</a:t>
            </a:r>
            <a:endParaRPr lang="en-US" altLang="ko-KR" sz="800">
              <a:solidFill>
                <a:schemeClr val="accent6">
                  <a:lumMod val="7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  <a:p>
            <a:pPr algn="ctr"/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4</a:t>
            </a:r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자리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DFBBA21-5F0E-004C-FC72-E30E752376AC}"/>
              </a:ext>
            </a:extLst>
          </p:cNvPr>
          <p:cNvSpPr txBox="1"/>
          <p:nvPr/>
        </p:nvSpPr>
        <p:spPr>
          <a:xfrm>
            <a:off x="8096158" y="3907493"/>
            <a:ext cx="470704" cy="29931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+</a:t>
            </a:r>
            <a:endParaRPr lang="ko-KR" altLang="en-US" sz="1000" b="1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C0E6B1D-65D0-5C6D-AF31-9BAD3AAE8333}"/>
              </a:ext>
            </a:extLst>
          </p:cNvPr>
          <p:cNvSpPr txBox="1"/>
          <p:nvPr/>
        </p:nvSpPr>
        <p:spPr>
          <a:xfrm>
            <a:off x="8836938" y="3907493"/>
            <a:ext cx="470704" cy="29931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+</a:t>
            </a:r>
            <a:endParaRPr lang="ko-KR" altLang="en-US" sz="1000" b="1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C2890DB-2D1B-033C-72C6-B75143B9735B}"/>
              </a:ext>
            </a:extLst>
          </p:cNvPr>
          <p:cNvSpPr txBox="1"/>
          <p:nvPr/>
        </p:nvSpPr>
        <p:spPr>
          <a:xfrm>
            <a:off x="7728989" y="3899251"/>
            <a:ext cx="470704" cy="27860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US</a:t>
            </a:r>
            <a:endParaRPr lang="ko-KR" altLang="en-US" sz="900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3319F443-1778-3F6C-F24B-8887B2E315B4}"/>
              </a:ext>
            </a:extLst>
          </p:cNvPr>
          <p:cNvSpPr txBox="1"/>
          <p:nvPr/>
        </p:nvSpPr>
        <p:spPr>
          <a:xfrm>
            <a:off x="8477485" y="3899251"/>
            <a:ext cx="470704" cy="27860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01</a:t>
            </a:r>
            <a:endParaRPr lang="ko-KR" altLang="en-US" sz="900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07436337-4A91-61C7-CFEB-CF3110D09402}"/>
              </a:ext>
            </a:extLst>
          </p:cNvPr>
          <p:cNvSpPr txBox="1"/>
          <p:nvPr/>
        </p:nvSpPr>
        <p:spPr>
          <a:xfrm>
            <a:off x="9214406" y="3899251"/>
            <a:ext cx="470704" cy="27860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0001</a:t>
            </a:r>
            <a:endParaRPr lang="ko-KR" altLang="en-US" sz="900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cxnSp>
        <p:nvCxnSpPr>
          <p:cNvPr id="16" name="직선 연결선 15">
            <a:extLst>
              <a:ext uri="{FF2B5EF4-FFF2-40B4-BE49-F238E27FC236}">
                <a16:creationId xmlns:a16="http://schemas.microsoft.com/office/drawing/2014/main" id="{52D3361F-71C0-72FA-B362-E0F6D4393A8F}"/>
              </a:ext>
            </a:extLst>
          </p:cNvPr>
          <p:cNvCxnSpPr>
            <a:cxnSpLocks/>
          </p:cNvCxnSpPr>
          <p:nvPr/>
        </p:nvCxnSpPr>
        <p:spPr>
          <a:xfrm>
            <a:off x="9958200" y="4186670"/>
            <a:ext cx="84897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7F2D24FC-70E5-1221-5F89-DEC518F3F087}"/>
              </a:ext>
            </a:extLst>
          </p:cNvPr>
          <p:cNvSpPr txBox="1"/>
          <p:nvPr/>
        </p:nvSpPr>
        <p:spPr>
          <a:xfrm>
            <a:off x="9981608" y="4202761"/>
            <a:ext cx="80215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_ACTION</a:t>
            </a:r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코드</a:t>
            </a:r>
            <a:endParaRPr lang="en-US" altLang="ko-KR" sz="800">
              <a:solidFill>
                <a:schemeClr val="accent6">
                  <a:lumMod val="7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  <a:p>
            <a:pPr algn="ctr"/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PL</a:t>
            </a:r>
            <a:endParaRPr lang="ko-KR" altLang="en-US" sz="800">
              <a:solidFill>
                <a:schemeClr val="accent6">
                  <a:lumMod val="7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8EE08774-982A-449D-40EB-143556388F2C}"/>
              </a:ext>
            </a:extLst>
          </p:cNvPr>
          <p:cNvSpPr txBox="1"/>
          <p:nvPr/>
        </p:nvSpPr>
        <p:spPr>
          <a:xfrm>
            <a:off x="9597009" y="3907493"/>
            <a:ext cx="470704" cy="29931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+</a:t>
            </a:r>
            <a:endParaRPr lang="ko-KR" altLang="en-US" sz="1000" b="1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ADA7228-AA5A-CEED-B402-1B7988C63E68}"/>
              </a:ext>
            </a:extLst>
          </p:cNvPr>
          <p:cNvSpPr txBox="1"/>
          <p:nvPr/>
        </p:nvSpPr>
        <p:spPr>
          <a:xfrm>
            <a:off x="9974478" y="3899829"/>
            <a:ext cx="899221" cy="27744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_ACTION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코드</a:t>
            </a:r>
          </a:p>
        </p:txBody>
      </p:sp>
      <p:cxnSp>
        <p:nvCxnSpPr>
          <p:cNvPr id="20" name="직선 연결선 19">
            <a:extLst>
              <a:ext uri="{FF2B5EF4-FFF2-40B4-BE49-F238E27FC236}">
                <a16:creationId xmlns:a16="http://schemas.microsoft.com/office/drawing/2014/main" id="{142B3A36-2A7F-6953-2C8D-3AD9131F52D7}"/>
              </a:ext>
            </a:extLst>
          </p:cNvPr>
          <p:cNvCxnSpPr/>
          <p:nvPr/>
        </p:nvCxnSpPr>
        <p:spPr>
          <a:xfrm>
            <a:off x="7703259" y="4838711"/>
            <a:ext cx="51572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직선 연결선 20">
            <a:extLst>
              <a:ext uri="{FF2B5EF4-FFF2-40B4-BE49-F238E27FC236}">
                <a16:creationId xmlns:a16="http://schemas.microsoft.com/office/drawing/2014/main" id="{5744D9B7-9BE8-DA08-AFCF-66D051C7D43C}"/>
              </a:ext>
            </a:extLst>
          </p:cNvPr>
          <p:cNvCxnSpPr/>
          <p:nvPr/>
        </p:nvCxnSpPr>
        <p:spPr>
          <a:xfrm>
            <a:off x="8457349" y="4838711"/>
            <a:ext cx="51572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2D7BB268-486A-796A-0947-7EC08B225F74}"/>
              </a:ext>
            </a:extLst>
          </p:cNvPr>
          <p:cNvSpPr txBox="1"/>
          <p:nvPr/>
        </p:nvSpPr>
        <p:spPr>
          <a:xfrm>
            <a:off x="7629650" y="4854802"/>
            <a:ext cx="6629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사용자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0B7B378-8F9A-846E-00BF-AA02C2D41BDD}"/>
              </a:ext>
            </a:extLst>
          </p:cNvPr>
          <p:cNvSpPr txBox="1"/>
          <p:nvPr/>
        </p:nvSpPr>
        <p:spPr>
          <a:xfrm>
            <a:off x="7303303" y="4677262"/>
            <a:ext cx="470704" cy="29623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>
              <a:lnSpc>
                <a:spcPct val="150000"/>
              </a:lnSpc>
            </a:pPr>
            <a:r>
              <a:rPr lang="ko-KR" altLang="en-US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예시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D1E640FE-2D88-23D7-6725-514193302F4C}"/>
              </a:ext>
            </a:extLst>
          </p:cNvPr>
          <p:cNvSpPr txBox="1"/>
          <p:nvPr/>
        </p:nvSpPr>
        <p:spPr>
          <a:xfrm>
            <a:off x="8383740" y="4854802"/>
            <a:ext cx="66294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ID</a:t>
            </a:r>
          </a:p>
          <a:p>
            <a:pPr algn="ctr"/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2</a:t>
            </a:r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자리</a:t>
            </a:r>
            <a:endParaRPr lang="en-US" altLang="ko-KR" sz="800">
              <a:solidFill>
                <a:schemeClr val="accent6">
                  <a:lumMod val="7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cxnSp>
        <p:nvCxnSpPr>
          <p:cNvPr id="25" name="직선 연결선 24">
            <a:extLst>
              <a:ext uri="{FF2B5EF4-FFF2-40B4-BE49-F238E27FC236}">
                <a16:creationId xmlns:a16="http://schemas.microsoft.com/office/drawing/2014/main" id="{FBF297E6-B902-B7D6-DA49-1197E20EC217}"/>
              </a:ext>
            </a:extLst>
          </p:cNvPr>
          <p:cNvCxnSpPr/>
          <p:nvPr/>
        </p:nvCxnSpPr>
        <p:spPr>
          <a:xfrm>
            <a:off x="9198129" y="4838711"/>
            <a:ext cx="51572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30ACFFBB-4789-A7B6-2A5E-8C73C73DECFA}"/>
              </a:ext>
            </a:extLst>
          </p:cNvPr>
          <p:cNvSpPr txBox="1"/>
          <p:nvPr/>
        </p:nvSpPr>
        <p:spPr>
          <a:xfrm>
            <a:off x="9054913" y="4854802"/>
            <a:ext cx="80215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메뉴 순번</a:t>
            </a:r>
            <a:endParaRPr lang="en-US" altLang="ko-KR" sz="800">
              <a:solidFill>
                <a:schemeClr val="accent6">
                  <a:lumMod val="7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  <a:p>
            <a:pPr algn="ctr"/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4</a:t>
            </a:r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자리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BD7C482-2E9F-B265-45F9-300B74F6480C}"/>
              </a:ext>
            </a:extLst>
          </p:cNvPr>
          <p:cNvSpPr txBox="1"/>
          <p:nvPr/>
        </p:nvSpPr>
        <p:spPr>
          <a:xfrm>
            <a:off x="8096158" y="4559534"/>
            <a:ext cx="470704" cy="29931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+</a:t>
            </a:r>
            <a:endParaRPr lang="ko-KR" altLang="en-US" sz="1000" b="1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94305695-C5AB-0120-8C3F-79E4B24004DD}"/>
              </a:ext>
            </a:extLst>
          </p:cNvPr>
          <p:cNvSpPr txBox="1"/>
          <p:nvPr/>
        </p:nvSpPr>
        <p:spPr>
          <a:xfrm>
            <a:off x="8836938" y="4559534"/>
            <a:ext cx="470704" cy="29931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+</a:t>
            </a:r>
            <a:endParaRPr lang="ko-KR" altLang="en-US" sz="1000" b="1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37EDD933-27A6-C2FC-84B2-ECBA58BD39A8}"/>
              </a:ext>
            </a:extLst>
          </p:cNvPr>
          <p:cNvSpPr txBox="1"/>
          <p:nvPr/>
        </p:nvSpPr>
        <p:spPr>
          <a:xfrm>
            <a:off x="7728989" y="4551292"/>
            <a:ext cx="470704" cy="27860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AD</a:t>
            </a:r>
            <a:endParaRPr lang="ko-KR" altLang="en-US" sz="900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903D4E1B-FE07-65C4-8231-09DF93E3A711}"/>
              </a:ext>
            </a:extLst>
          </p:cNvPr>
          <p:cNvSpPr txBox="1"/>
          <p:nvPr/>
        </p:nvSpPr>
        <p:spPr>
          <a:xfrm>
            <a:off x="8477485" y="4551292"/>
            <a:ext cx="470704" cy="27860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01</a:t>
            </a:r>
            <a:endParaRPr lang="ko-KR" altLang="en-US" sz="900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F9268D43-D544-4858-B871-5CEEA9B90F0C}"/>
              </a:ext>
            </a:extLst>
          </p:cNvPr>
          <p:cNvSpPr txBox="1"/>
          <p:nvPr/>
        </p:nvSpPr>
        <p:spPr>
          <a:xfrm>
            <a:off x="9214406" y="4551292"/>
            <a:ext cx="470704" cy="27860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0001</a:t>
            </a:r>
            <a:endParaRPr lang="ko-KR" altLang="en-US" sz="900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cxnSp>
        <p:nvCxnSpPr>
          <p:cNvPr id="32" name="직선 연결선 31">
            <a:extLst>
              <a:ext uri="{FF2B5EF4-FFF2-40B4-BE49-F238E27FC236}">
                <a16:creationId xmlns:a16="http://schemas.microsoft.com/office/drawing/2014/main" id="{31ED8ED1-FABA-B691-95B5-58196FA02762}"/>
              </a:ext>
            </a:extLst>
          </p:cNvPr>
          <p:cNvCxnSpPr>
            <a:cxnSpLocks/>
          </p:cNvCxnSpPr>
          <p:nvPr/>
        </p:nvCxnSpPr>
        <p:spPr>
          <a:xfrm>
            <a:off x="9958200" y="4838711"/>
            <a:ext cx="84897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008CE8D8-3A64-A2D2-EA44-79FD08CC7591}"/>
              </a:ext>
            </a:extLst>
          </p:cNvPr>
          <p:cNvSpPr txBox="1"/>
          <p:nvPr/>
        </p:nvSpPr>
        <p:spPr>
          <a:xfrm>
            <a:off x="9981608" y="4854802"/>
            <a:ext cx="80215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_ACTION</a:t>
            </a:r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코드</a:t>
            </a:r>
            <a:endParaRPr lang="en-US" altLang="ko-KR" sz="800">
              <a:solidFill>
                <a:schemeClr val="accent6">
                  <a:lumMod val="7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  <a:p>
            <a:pPr algn="ctr"/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PL</a:t>
            </a:r>
            <a:endParaRPr lang="ko-KR" altLang="en-US" sz="800">
              <a:solidFill>
                <a:schemeClr val="accent6">
                  <a:lumMod val="7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D8205CE6-5081-A547-D1B3-7E0EA8ACBAB4}"/>
              </a:ext>
            </a:extLst>
          </p:cNvPr>
          <p:cNvSpPr txBox="1"/>
          <p:nvPr/>
        </p:nvSpPr>
        <p:spPr>
          <a:xfrm>
            <a:off x="9597009" y="4559534"/>
            <a:ext cx="470704" cy="29931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+</a:t>
            </a:r>
            <a:endParaRPr lang="ko-KR" altLang="en-US" sz="1000" b="1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EF14E373-411D-A250-DA7A-9334EF8EBBCA}"/>
              </a:ext>
            </a:extLst>
          </p:cNvPr>
          <p:cNvSpPr txBox="1"/>
          <p:nvPr/>
        </p:nvSpPr>
        <p:spPr>
          <a:xfrm>
            <a:off x="9974478" y="4551870"/>
            <a:ext cx="899221" cy="27744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_ACTION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코드</a:t>
            </a:r>
          </a:p>
        </p:txBody>
      </p:sp>
      <p:cxnSp>
        <p:nvCxnSpPr>
          <p:cNvPr id="36" name="직선 연결선 35">
            <a:extLst>
              <a:ext uri="{FF2B5EF4-FFF2-40B4-BE49-F238E27FC236}">
                <a16:creationId xmlns:a16="http://schemas.microsoft.com/office/drawing/2014/main" id="{BD622C5D-BB65-DC63-BB31-1505D1E8B129}"/>
              </a:ext>
            </a:extLst>
          </p:cNvPr>
          <p:cNvCxnSpPr/>
          <p:nvPr/>
        </p:nvCxnSpPr>
        <p:spPr>
          <a:xfrm>
            <a:off x="7732287" y="5732347"/>
            <a:ext cx="51572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직선 연결선 36">
            <a:extLst>
              <a:ext uri="{FF2B5EF4-FFF2-40B4-BE49-F238E27FC236}">
                <a16:creationId xmlns:a16="http://schemas.microsoft.com/office/drawing/2014/main" id="{A09AAF29-DF3F-C79E-F52C-9E14089E667C}"/>
              </a:ext>
            </a:extLst>
          </p:cNvPr>
          <p:cNvCxnSpPr/>
          <p:nvPr/>
        </p:nvCxnSpPr>
        <p:spPr>
          <a:xfrm>
            <a:off x="8486377" y="5732347"/>
            <a:ext cx="51572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>
            <a:extLst>
              <a:ext uri="{FF2B5EF4-FFF2-40B4-BE49-F238E27FC236}">
                <a16:creationId xmlns:a16="http://schemas.microsoft.com/office/drawing/2014/main" id="{EBA423A7-0F96-EB88-18CA-65BFBB286DBA}"/>
              </a:ext>
            </a:extLst>
          </p:cNvPr>
          <p:cNvSpPr txBox="1"/>
          <p:nvPr/>
        </p:nvSpPr>
        <p:spPr>
          <a:xfrm>
            <a:off x="7658678" y="5748438"/>
            <a:ext cx="6629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사용자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D8E7DC56-B33A-767B-102D-93BF743F423A}"/>
              </a:ext>
            </a:extLst>
          </p:cNvPr>
          <p:cNvSpPr txBox="1"/>
          <p:nvPr/>
        </p:nvSpPr>
        <p:spPr>
          <a:xfrm>
            <a:off x="7332331" y="5570898"/>
            <a:ext cx="470704" cy="29623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>
              <a:lnSpc>
                <a:spcPct val="150000"/>
              </a:lnSpc>
            </a:pPr>
            <a:r>
              <a:rPr lang="ko-KR" altLang="en-US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예시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68A06E9D-FAA0-ECE2-4F46-B0A6E82B403E}"/>
              </a:ext>
            </a:extLst>
          </p:cNvPr>
          <p:cNvSpPr txBox="1"/>
          <p:nvPr/>
        </p:nvSpPr>
        <p:spPr>
          <a:xfrm>
            <a:off x="8412768" y="5748438"/>
            <a:ext cx="6629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ID 2</a:t>
            </a:r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자리</a:t>
            </a:r>
            <a:endParaRPr lang="en-US" altLang="ko-KR" sz="800">
              <a:solidFill>
                <a:schemeClr val="accent6">
                  <a:lumMod val="7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cxnSp>
        <p:nvCxnSpPr>
          <p:cNvPr id="41" name="직선 연결선 40">
            <a:extLst>
              <a:ext uri="{FF2B5EF4-FFF2-40B4-BE49-F238E27FC236}">
                <a16:creationId xmlns:a16="http://schemas.microsoft.com/office/drawing/2014/main" id="{2E011F0F-08E8-5F6A-8A99-8286678F04F4}"/>
              </a:ext>
            </a:extLst>
          </p:cNvPr>
          <p:cNvCxnSpPr/>
          <p:nvPr/>
        </p:nvCxnSpPr>
        <p:spPr>
          <a:xfrm>
            <a:off x="9227157" y="5732347"/>
            <a:ext cx="51572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>
            <a:extLst>
              <a:ext uri="{FF2B5EF4-FFF2-40B4-BE49-F238E27FC236}">
                <a16:creationId xmlns:a16="http://schemas.microsoft.com/office/drawing/2014/main" id="{F5C1E3EF-67B4-305F-75AD-E020C99D300B}"/>
              </a:ext>
            </a:extLst>
          </p:cNvPr>
          <p:cNvSpPr txBox="1"/>
          <p:nvPr/>
        </p:nvSpPr>
        <p:spPr>
          <a:xfrm>
            <a:off x="9083941" y="5748438"/>
            <a:ext cx="926695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메뉴 순번</a:t>
            </a:r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 4</a:t>
            </a:r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자리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3D3F4C6F-588C-49D7-0E97-EF72850F71EC}"/>
              </a:ext>
            </a:extLst>
          </p:cNvPr>
          <p:cNvSpPr txBox="1"/>
          <p:nvPr/>
        </p:nvSpPr>
        <p:spPr>
          <a:xfrm>
            <a:off x="8125186" y="5424142"/>
            <a:ext cx="470704" cy="29931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+</a:t>
            </a:r>
            <a:endParaRPr lang="ko-KR" altLang="en-US" sz="1000" b="1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6CAC4DEF-7242-F410-033A-4AD13EEED986}"/>
              </a:ext>
            </a:extLst>
          </p:cNvPr>
          <p:cNvSpPr txBox="1"/>
          <p:nvPr/>
        </p:nvSpPr>
        <p:spPr>
          <a:xfrm>
            <a:off x="8865966" y="5424142"/>
            <a:ext cx="470704" cy="29931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+</a:t>
            </a:r>
            <a:endParaRPr lang="ko-KR" altLang="en-US" sz="1000" b="1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5E41E192-02B4-1287-EBDC-1E41C8C3F515}"/>
              </a:ext>
            </a:extLst>
          </p:cNvPr>
          <p:cNvSpPr txBox="1"/>
          <p:nvPr/>
        </p:nvSpPr>
        <p:spPr>
          <a:xfrm>
            <a:off x="7713658" y="5428241"/>
            <a:ext cx="470704" cy="27860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US</a:t>
            </a:r>
            <a:endParaRPr lang="ko-KR" altLang="en-US" sz="900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C6F141DE-2542-0301-24AA-E8BBBA8AC8A9}"/>
              </a:ext>
            </a:extLst>
          </p:cNvPr>
          <p:cNvSpPr txBox="1"/>
          <p:nvPr/>
        </p:nvSpPr>
        <p:spPr>
          <a:xfrm>
            <a:off x="8506513" y="5415900"/>
            <a:ext cx="470704" cy="27860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01</a:t>
            </a:r>
            <a:endParaRPr lang="ko-KR" altLang="en-US" sz="900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C956E7E6-2E6B-FA26-60F1-8D70D98E913C}"/>
              </a:ext>
            </a:extLst>
          </p:cNvPr>
          <p:cNvSpPr txBox="1"/>
          <p:nvPr/>
        </p:nvSpPr>
        <p:spPr>
          <a:xfrm>
            <a:off x="9243434" y="5415900"/>
            <a:ext cx="470704" cy="27860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0001</a:t>
            </a:r>
            <a:endParaRPr lang="ko-KR" altLang="en-US" sz="900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cxnSp>
        <p:nvCxnSpPr>
          <p:cNvPr id="48" name="직선 연결선 47">
            <a:extLst>
              <a:ext uri="{FF2B5EF4-FFF2-40B4-BE49-F238E27FC236}">
                <a16:creationId xmlns:a16="http://schemas.microsoft.com/office/drawing/2014/main" id="{1EA76FD7-638E-EE6C-7E76-8E36A1549336}"/>
              </a:ext>
            </a:extLst>
          </p:cNvPr>
          <p:cNvCxnSpPr/>
          <p:nvPr/>
        </p:nvCxnSpPr>
        <p:spPr>
          <a:xfrm>
            <a:off x="7732287" y="6268276"/>
            <a:ext cx="51572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직선 연결선 48">
            <a:extLst>
              <a:ext uri="{FF2B5EF4-FFF2-40B4-BE49-F238E27FC236}">
                <a16:creationId xmlns:a16="http://schemas.microsoft.com/office/drawing/2014/main" id="{9213B304-E6C3-154E-8030-8C2ED646B5E9}"/>
              </a:ext>
            </a:extLst>
          </p:cNvPr>
          <p:cNvCxnSpPr/>
          <p:nvPr/>
        </p:nvCxnSpPr>
        <p:spPr>
          <a:xfrm>
            <a:off x="8486377" y="6268276"/>
            <a:ext cx="51572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743DBCB6-726B-78FD-2CF2-151E6E0D6D4B}"/>
              </a:ext>
            </a:extLst>
          </p:cNvPr>
          <p:cNvSpPr txBox="1"/>
          <p:nvPr/>
        </p:nvSpPr>
        <p:spPr>
          <a:xfrm>
            <a:off x="7658678" y="6284367"/>
            <a:ext cx="6629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사용자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5F30EDBB-A065-FF18-1C7B-7DDF50660D42}"/>
              </a:ext>
            </a:extLst>
          </p:cNvPr>
          <p:cNvSpPr txBox="1"/>
          <p:nvPr/>
        </p:nvSpPr>
        <p:spPr>
          <a:xfrm>
            <a:off x="7332331" y="6106827"/>
            <a:ext cx="470704" cy="29623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>
              <a:lnSpc>
                <a:spcPct val="150000"/>
              </a:lnSpc>
            </a:pPr>
            <a:r>
              <a:rPr lang="ko-KR" altLang="en-US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예시</a:t>
            </a:r>
          </a:p>
        </p:txBody>
      </p:sp>
      <p:cxnSp>
        <p:nvCxnSpPr>
          <p:cNvPr id="52" name="직선 연결선 51">
            <a:extLst>
              <a:ext uri="{FF2B5EF4-FFF2-40B4-BE49-F238E27FC236}">
                <a16:creationId xmlns:a16="http://schemas.microsoft.com/office/drawing/2014/main" id="{DE8869F0-4115-89B0-E6A8-A79453BC850A}"/>
              </a:ext>
            </a:extLst>
          </p:cNvPr>
          <p:cNvCxnSpPr/>
          <p:nvPr/>
        </p:nvCxnSpPr>
        <p:spPr>
          <a:xfrm>
            <a:off x="9227157" y="6268276"/>
            <a:ext cx="51572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TextBox 52">
            <a:extLst>
              <a:ext uri="{FF2B5EF4-FFF2-40B4-BE49-F238E27FC236}">
                <a16:creationId xmlns:a16="http://schemas.microsoft.com/office/drawing/2014/main" id="{A45FDC19-D750-7809-86D1-0D2D7DB2A559}"/>
              </a:ext>
            </a:extLst>
          </p:cNvPr>
          <p:cNvSpPr txBox="1"/>
          <p:nvPr/>
        </p:nvSpPr>
        <p:spPr>
          <a:xfrm>
            <a:off x="8125186" y="5989099"/>
            <a:ext cx="470704" cy="29931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+</a:t>
            </a:r>
            <a:endParaRPr lang="ko-KR" altLang="en-US" sz="1000" b="1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25CCCEBA-8418-723C-63CD-7BF2DA7946C9}"/>
              </a:ext>
            </a:extLst>
          </p:cNvPr>
          <p:cNvSpPr txBox="1"/>
          <p:nvPr/>
        </p:nvSpPr>
        <p:spPr>
          <a:xfrm>
            <a:off x="8865966" y="5989099"/>
            <a:ext cx="470704" cy="29931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+</a:t>
            </a:r>
            <a:endParaRPr lang="ko-KR" altLang="en-US" sz="1000" b="1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96E0DCF2-308A-DBEB-3873-7E8E76DCE87B}"/>
              </a:ext>
            </a:extLst>
          </p:cNvPr>
          <p:cNvSpPr txBox="1"/>
          <p:nvPr/>
        </p:nvSpPr>
        <p:spPr>
          <a:xfrm>
            <a:off x="7758017" y="5980857"/>
            <a:ext cx="470704" cy="27860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AD</a:t>
            </a:r>
            <a:endParaRPr lang="ko-KR" altLang="en-US" sz="900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610C176D-B752-8F8B-AB18-38A121A4575A}"/>
              </a:ext>
            </a:extLst>
          </p:cNvPr>
          <p:cNvSpPr txBox="1"/>
          <p:nvPr/>
        </p:nvSpPr>
        <p:spPr>
          <a:xfrm>
            <a:off x="8506513" y="5980857"/>
            <a:ext cx="470704" cy="27860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01</a:t>
            </a:r>
            <a:endParaRPr lang="ko-KR" altLang="en-US" sz="900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9D748D65-B596-B376-5543-E0126E55CF06}"/>
              </a:ext>
            </a:extLst>
          </p:cNvPr>
          <p:cNvSpPr txBox="1"/>
          <p:nvPr/>
        </p:nvSpPr>
        <p:spPr>
          <a:xfrm>
            <a:off x="9243434" y="5980857"/>
            <a:ext cx="470704" cy="27860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0001</a:t>
            </a:r>
            <a:endParaRPr lang="ko-KR" altLang="en-US" sz="900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46FC9FE9-8F25-3B08-7FAF-D0F7974672C3}"/>
              </a:ext>
            </a:extLst>
          </p:cNvPr>
          <p:cNvSpPr txBox="1"/>
          <p:nvPr/>
        </p:nvSpPr>
        <p:spPr>
          <a:xfrm>
            <a:off x="8412768" y="6277094"/>
            <a:ext cx="6629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ID 2</a:t>
            </a:r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자리</a:t>
            </a:r>
            <a:endParaRPr lang="en-US" altLang="ko-KR" sz="800">
              <a:solidFill>
                <a:schemeClr val="accent6">
                  <a:lumMod val="7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2D9B6691-2C44-BC8F-0516-E9E52703C4F0}"/>
              </a:ext>
            </a:extLst>
          </p:cNvPr>
          <p:cNvSpPr txBox="1"/>
          <p:nvPr/>
        </p:nvSpPr>
        <p:spPr>
          <a:xfrm>
            <a:off x="9083941" y="6277094"/>
            <a:ext cx="926695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메뉴 순번</a:t>
            </a:r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 4</a:t>
            </a:r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자리</a:t>
            </a:r>
          </a:p>
        </p:txBody>
      </p:sp>
      <p:sp>
        <p:nvSpPr>
          <p:cNvPr id="60" name="사각형: 둥근 모서리 59">
            <a:extLst>
              <a:ext uri="{FF2B5EF4-FFF2-40B4-BE49-F238E27FC236}">
                <a16:creationId xmlns:a16="http://schemas.microsoft.com/office/drawing/2014/main" id="{59711F28-1AD9-7D81-69FC-F019001694EA}"/>
              </a:ext>
            </a:extLst>
          </p:cNvPr>
          <p:cNvSpPr/>
          <p:nvPr/>
        </p:nvSpPr>
        <p:spPr>
          <a:xfrm>
            <a:off x="-101600" y="289931"/>
            <a:ext cx="8258628" cy="523220"/>
          </a:xfrm>
          <a:prstGeom prst="roundRect">
            <a:avLst/>
          </a:pr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1" name="사각형: 둥근 모서리 60">
            <a:extLst>
              <a:ext uri="{FF2B5EF4-FFF2-40B4-BE49-F238E27FC236}">
                <a16:creationId xmlns:a16="http://schemas.microsoft.com/office/drawing/2014/main" id="{379929AC-4617-351C-9B57-E5D622E09C58}"/>
              </a:ext>
            </a:extLst>
          </p:cNvPr>
          <p:cNvSpPr/>
          <p:nvPr/>
        </p:nvSpPr>
        <p:spPr>
          <a:xfrm>
            <a:off x="8316686" y="289932"/>
            <a:ext cx="3966029" cy="518978"/>
          </a:xfrm>
          <a:prstGeom prst="roundRect">
            <a:avLst/>
          </a:prstGeom>
          <a:solidFill>
            <a:srgbClr val="D9D9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BFBD0A9E-3F05-F746-3C84-DF9836C1D860}"/>
              </a:ext>
            </a:extLst>
          </p:cNvPr>
          <p:cNvSpPr txBox="1"/>
          <p:nvPr/>
        </p:nvSpPr>
        <p:spPr>
          <a:xfrm>
            <a:off x="199571" y="361316"/>
            <a:ext cx="365760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2000" b="1">
                <a:solidFill>
                  <a:schemeClr val="bg1"/>
                </a:solidFill>
                <a:latin typeface="+mj-ea"/>
                <a:ea typeface="+mj-ea"/>
              </a:rPr>
              <a:t>화면</a:t>
            </a:r>
            <a:r>
              <a:rPr lang="en-US" altLang="ko-KR" sz="2000" b="1">
                <a:solidFill>
                  <a:schemeClr val="bg1"/>
                </a:solidFill>
                <a:latin typeface="+mj-ea"/>
                <a:ea typeface="+mj-ea"/>
              </a:rPr>
              <a:t>ID </a:t>
            </a:r>
            <a:r>
              <a:rPr lang="ko-KR" altLang="en-US" sz="2000" b="1">
                <a:solidFill>
                  <a:schemeClr val="bg1"/>
                </a:solidFill>
                <a:latin typeface="+mj-ea"/>
                <a:ea typeface="+mj-ea"/>
              </a:rPr>
              <a:t>규칙</a:t>
            </a:r>
            <a:endParaRPr lang="ko-KR" altLang="en-US" sz="2000"/>
          </a:p>
        </p:txBody>
      </p:sp>
      <p:sp>
        <p:nvSpPr>
          <p:cNvPr id="63" name="슬라이드 번호 개체 틀 2">
            <a:extLst>
              <a:ext uri="{FF2B5EF4-FFF2-40B4-BE49-F238E27FC236}">
                <a16:creationId xmlns:a16="http://schemas.microsoft.com/office/drawing/2014/main" id="{251AAA91-043E-8DE5-E5AC-3AD012B95AB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420440" y="6495318"/>
            <a:ext cx="2743200" cy="365125"/>
          </a:xfrm>
        </p:spPr>
        <p:txBody>
          <a:bodyPr/>
          <a:lstStyle/>
          <a:p>
            <a:fld id="{570C7F58-70B2-401F-A845-12B5C0580F1B}" type="slidenum">
              <a:rPr lang="ko-KR" altLang="en-US" smtClean="0"/>
              <a:pPr/>
              <a:t>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088903091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90264325"/>
              </p:ext>
            </p:extLst>
          </p:nvPr>
        </p:nvGraphicFramePr>
        <p:xfrm>
          <a:off x="7794170" y="725881"/>
          <a:ext cx="4397830" cy="1310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오류 신고 답변을 위한 상세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답변 여부가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미답변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인 경우 답변 작성하기 버튼 사용 가능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답변 작성하기 버튼을 누르면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  <a:highlight>
                            <a:srgbClr val="FFC000"/>
                          </a:highlight>
                        </a:rPr>
                        <a:t>작성 영역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신고 코드 및 규칙에 따라 자동으로 부여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05845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8452820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있을 시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8254960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01866854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오류 신고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시스템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AD-04-0004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40</a:t>
            </a:fld>
            <a:endParaRPr lang="ko-KR" altLang="en-US"/>
          </a:p>
        </p:txBody>
      </p:sp>
      <p:sp>
        <p:nvSpPr>
          <p:cNvPr id="32" name="직사각형 31">
            <a:extLst>
              <a:ext uri="{FF2B5EF4-FFF2-40B4-BE49-F238E27FC236}">
                <a16:creationId xmlns:a16="http://schemas.microsoft.com/office/drawing/2014/main" id="{79775EB0-B7E0-8019-595C-D56618C0FAEB}"/>
              </a:ext>
            </a:extLst>
          </p:cNvPr>
          <p:cNvSpPr/>
          <p:nvPr/>
        </p:nvSpPr>
        <p:spPr>
          <a:xfrm>
            <a:off x="0" y="471647"/>
            <a:ext cx="7794168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33" name="사각형: 둥근 모서리 32">
            <a:extLst>
              <a:ext uri="{FF2B5EF4-FFF2-40B4-BE49-F238E27FC236}">
                <a16:creationId xmlns:a16="http://schemas.microsoft.com/office/drawing/2014/main" id="{09AC69AC-7E2E-1EE5-751A-BA519479522A}"/>
              </a:ext>
            </a:extLst>
          </p:cNvPr>
          <p:cNvSpPr/>
          <p:nvPr/>
        </p:nvSpPr>
        <p:spPr>
          <a:xfrm>
            <a:off x="430074" y="1082354"/>
            <a:ext cx="123680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답변 작성하기</a:t>
            </a:r>
          </a:p>
        </p:txBody>
      </p:sp>
      <p:grpSp>
        <p:nvGrpSpPr>
          <p:cNvPr id="34" name="그룹 33">
            <a:extLst>
              <a:ext uri="{FF2B5EF4-FFF2-40B4-BE49-F238E27FC236}">
                <a16:creationId xmlns:a16="http://schemas.microsoft.com/office/drawing/2014/main" id="{24317A32-8DFF-0401-60C9-36DAD70BF61B}"/>
              </a:ext>
            </a:extLst>
          </p:cNvPr>
          <p:cNvGrpSpPr/>
          <p:nvPr/>
        </p:nvGrpSpPr>
        <p:grpSpPr>
          <a:xfrm rot="5400000">
            <a:off x="1697843" y="109171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5" name="이등변 삼각형 34">
              <a:extLst>
                <a:ext uri="{FF2B5EF4-FFF2-40B4-BE49-F238E27FC236}">
                  <a16:creationId xmlns:a16="http://schemas.microsoft.com/office/drawing/2014/main" id="{7611E31C-45BB-8DFD-6033-8C8002AF82A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6" name="Oval 593">
              <a:extLst>
                <a:ext uri="{FF2B5EF4-FFF2-40B4-BE49-F238E27FC236}">
                  <a16:creationId xmlns:a16="http://schemas.microsoft.com/office/drawing/2014/main" id="{6163EC93-D08C-BF6F-02B0-98661B76E1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C46F245F-291C-2ACE-500E-347D5B8F3E5A}"/>
              </a:ext>
            </a:extLst>
          </p:cNvPr>
          <p:cNvSpPr txBox="1"/>
          <p:nvPr/>
        </p:nvSpPr>
        <p:spPr>
          <a:xfrm>
            <a:off x="430074" y="1585039"/>
            <a:ext cx="1023602" cy="216982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답변 코드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답변 제목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답변 내용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</p:txBody>
      </p: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1237ED8B-2A81-A698-104A-53D375235A0D}"/>
              </a:ext>
            </a:extLst>
          </p:cNvPr>
          <p:cNvSpPr/>
          <p:nvPr/>
        </p:nvSpPr>
        <p:spPr>
          <a:xfrm>
            <a:off x="1171496" y="1588330"/>
            <a:ext cx="253286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RF_001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B0DD14F6-D83B-78FC-B589-7A2AD8751166}"/>
              </a:ext>
            </a:extLst>
          </p:cNvPr>
          <p:cNvSpPr/>
          <p:nvPr/>
        </p:nvSpPr>
        <p:spPr>
          <a:xfrm>
            <a:off x="1171496" y="1984906"/>
            <a:ext cx="253286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오류 신고입니다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.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" name="사각형: 둥근 모서리 13">
            <a:extLst>
              <a:ext uri="{FF2B5EF4-FFF2-40B4-BE49-F238E27FC236}">
                <a16:creationId xmlns:a16="http://schemas.microsoft.com/office/drawing/2014/main" id="{93749A4D-8609-D714-88A1-8CCC3957784C}"/>
              </a:ext>
            </a:extLst>
          </p:cNvPr>
          <p:cNvSpPr/>
          <p:nvPr/>
        </p:nvSpPr>
        <p:spPr>
          <a:xfrm>
            <a:off x="1171496" y="2408497"/>
            <a:ext cx="2532861" cy="1020504"/>
          </a:xfrm>
          <a:prstGeom prst="roundRect">
            <a:avLst>
              <a:gd name="adj" fmla="val 7113"/>
            </a:avLst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15" name="그룹 14">
            <a:extLst>
              <a:ext uri="{FF2B5EF4-FFF2-40B4-BE49-F238E27FC236}">
                <a16:creationId xmlns:a16="http://schemas.microsoft.com/office/drawing/2014/main" id="{B373FCF0-4328-FEE4-5BB6-1C0FE1218068}"/>
              </a:ext>
            </a:extLst>
          </p:cNvPr>
          <p:cNvGrpSpPr/>
          <p:nvPr/>
        </p:nvGrpSpPr>
        <p:grpSpPr>
          <a:xfrm rot="5400000">
            <a:off x="3740541" y="157720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6" name="이등변 삼각형 15">
              <a:extLst>
                <a:ext uri="{FF2B5EF4-FFF2-40B4-BE49-F238E27FC236}">
                  <a16:creationId xmlns:a16="http://schemas.microsoft.com/office/drawing/2014/main" id="{092AC0C7-2341-7393-CB51-828F2B19210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7" name="Oval 593">
              <a:extLst>
                <a:ext uri="{FF2B5EF4-FFF2-40B4-BE49-F238E27FC236}">
                  <a16:creationId xmlns:a16="http://schemas.microsoft.com/office/drawing/2014/main" id="{7312D0BA-AAB6-44A4-9338-FFD06DD8C0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25" name="사각형: 둥근 모서리 24">
            <a:extLst>
              <a:ext uri="{FF2B5EF4-FFF2-40B4-BE49-F238E27FC236}">
                <a16:creationId xmlns:a16="http://schemas.microsoft.com/office/drawing/2014/main" id="{A69DC03C-8A16-2B1E-37E1-F7F50395716F}"/>
              </a:ext>
            </a:extLst>
          </p:cNvPr>
          <p:cNvSpPr/>
          <p:nvPr/>
        </p:nvSpPr>
        <p:spPr>
          <a:xfrm>
            <a:off x="4055093" y="4025537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26" name="사각형: 둥근 모서리 25">
            <a:extLst>
              <a:ext uri="{FF2B5EF4-FFF2-40B4-BE49-F238E27FC236}">
                <a16:creationId xmlns:a16="http://schemas.microsoft.com/office/drawing/2014/main" id="{BA96D726-3EC3-5D0D-B4D9-D980A9AD77F8}"/>
              </a:ext>
            </a:extLst>
          </p:cNvPr>
          <p:cNvSpPr/>
          <p:nvPr/>
        </p:nvSpPr>
        <p:spPr>
          <a:xfrm>
            <a:off x="3459528" y="4025537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40" name="그룹 39">
            <a:extLst>
              <a:ext uri="{FF2B5EF4-FFF2-40B4-BE49-F238E27FC236}">
                <a16:creationId xmlns:a16="http://schemas.microsoft.com/office/drawing/2014/main" id="{0390C9EF-20F3-37FE-4C22-7EE31BD9237E}"/>
              </a:ext>
            </a:extLst>
          </p:cNvPr>
          <p:cNvGrpSpPr/>
          <p:nvPr/>
        </p:nvGrpSpPr>
        <p:grpSpPr>
          <a:xfrm>
            <a:off x="3736485" y="3794673"/>
            <a:ext cx="244417" cy="258694"/>
            <a:chOff x="1098607" y="3056422"/>
            <a:chExt cx="244417" cy="258694"/>
          </a:xfrm>
        </p:grpSpPr>
        <p:sp>
          <p:nvSpPr>
            <p:cNvPr id="41" name="이등변 삼각형 40">
              <a:extLst>
                <a:ext uri="{FF2B5EF4-FFF2-40B4-BE49-F238E27FC236}">
                  <a16:creationId xmlns:a16="http://schemas.microsoft.com/office/drawing/2014/main" id="{D5FE62CC-4762-297E-A3B9-3A074670285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2" name="그룹 41">
              <a:extLst>
                <a:ext uri="{FF2B5EF4-FFF2-40B4-BE49-F238E27FC236}">
                  <a16:creationId xmlns:a16="http://schemas.microsoft.com/office/drawing/2014/main" id="{34B34B30-DC33-2F64-90C7-420BB37DB1C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3" name="Oval 593">
                <a:extLst>
                  <a:ext uri="{FF2B5EF4-FFF2-40B4-BE49-F238E27FC236}">
                    <a16:creationId xmlns:a16="http://schemas.microsoft.com/office/drawing/2014/main" id="{6EDA6BA3-46CE-6656-955B-85AF846AEA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4" name="TextBox 14">
                <a:extLst>
                  <a:ext uri="{FF2B5EF4-FFF2-40B4-BE49-F238E27FC236}">
                    <a16:creationId xmlns:a16="http://schemas.microsoft.com/office/drawing/2014/main" id="{8C6DFFD8-F4D6-ECC3-2FF4-0D8B357BD38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5" name="그룹 44">
            <a:extLst>
              <a:ext uri="{FF2B5EF4-FFF2-40B4-BE49-F238E27FC236}">
                <a16:creationId xmlns:a16="http://schemas.microsoft.com/office/drawing/2014/main" id="{E730327F-E445-D158-DECE-62AE2FE77553}"/>
              </a:ext>
            </a:extLst>
          </p:cNvPr>
          <p:cNvGrpSpPr/>
          <p:nvPr/>
        </p:nvGrpSpPr>
        <p:grpSpPr>
          <a:xfrm>
            <a:off x="4352771" y="3789279"/>
            <a:ext cx="244417" cy="258694"/>
            <a:chOff x="1098607" y="3056422"/>
            <a:chExt cx="244417" cy="258694"/>
          </a:xfrm>
        </p:grpSpPr>
        <p:sp>
          <p:nvSpPr>
            <p:cNvPr id="46" name="이등변 삼각형 45">
              <a:extLst>
                <a:ext uri="{FF2B5EF4-FFF2-40B4-BE49-F238E27FC236}">
                  <a16:creationId xmlns:a16="http://schemas.microsoft.com/office/drawing/2014/main" id="{413D8E45-D868-97D4-765A-96E393A5F5D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7" name="그룹 46">
              <a:extLst>
                <a:ext uri="{FF2B5EF4-FFF2-40B4-BE49-F238E27FC236}">
                  <a16:creationId xmlns:a16="http://schemas.microsoft.com/office/drawing/2014/main" id="{170E63B7-AA9D-FE29-4CF6-16DE7DA7E40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8" name="Oval 593">
                <a:extLst>
                  <a:ext uri="{FF2B5EF4-FFF2-40B4-BE49-F238E27FC236}">
                    <a16:creationId xmlns:a16="http://schemas.microsoft.com/office/drawing/2014/main" id="{BFA8392C-DF29-27B4-8654-A69EF05797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9" name="TextBox 14">
                <a:extLst>
                  <a:ext uri="{FF2B5EF4-FFF2-40B4-BE49-F238E27FC236}">
                    <a16:creationId xmlns:a16="http://schemas.microsoft.com/office/drawing/2014/main" id="{5F4E962A-DFE6-081C-DA86-DE6C619E732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50" name="직사각형 49">
            <a:extLst>
              <a:ext uri="{FF2B5EF4-FFF2-40B4-BE49-F238E27FC236}">
                <a16:creationId xmlns:a16="http://schemas.microsoft.com/office/drawing/2014/main" id="{6702104E-B2E4-70AB-40D9-EE6912A43E97}"/>
              </a:ext>
            </a:extLst>
          </p:cNvPr>
          <p:cNvSpPr/>
          <p:nvPr/>
        </p:nvSpPr>
        <p:spPr>
          <a:xfrm>
            <a:off x="7977392" y="2417620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F84009D-C16E-4561-61CE-8FDF3BAB321A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042192" y="2720739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2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5BF0BA2-DC1D-C6F9-0765-C617B29F1AA5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527685" y="337509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3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585D7CA-0110-095A-33B6-23F5F9DE3E9D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656865" y="337509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4" name="Close Button">
            <a:extLst>
              <a:ext uri="{FF2B5EF4-FFF2-40B4-BE49-F238E27FC236}">
                <a16:creationId xmlns:a16="http://schemas.microsoft.com/office/drawing/2014/main" id="{7F09417D-3987-0CB6-B1F9-D5CCCFAA15A3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07106" y="2496924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5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56889F2-52E3-7710-B8D3-4ADFAAD2997E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077741" y="2869696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6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63C05F1-AE23-E77F-CDE7-567407B5EBC4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7977392" y="2436056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60" name="그룹 59">
            <a:extLst>
              <a:ext uri="{FF2B5EF4-FFF2-40B4-BE49-F238E27FC236}">
                <a16:creationId xmlns:a16="http://schemas.microsoft.com/office/drawing/2014/main" id="{331BC973-D9DA-7292-AD3F-4A97C95FBFC8}"/>
              </a:ext>
            </a:extLst>
          </p:cNvPr>
          <p:cNvGrpSpPr/>
          <p:nvPr/>
        </p:nvGrpSpPr>
        <p:grpSpPr>
          <a:xfrm>
            <a:off x="8030284" y="2176442"/>
            <a:ext cx="244417" cy="258694"/>
            <a:chOff x="1098607" y="3056422"/>
            <a:chExt cx="244417" cy="258694"/>
          </a:xfrm>
        </p:grpSpPr>
        <p:sp>
          <p:nvSpPr>
            <p:cNvPr id="61" name="이등변 삼각형 60">
              <a:extLst>
                <a:ext uri="{FF2B5EF4-FFF2-40B4-BE49-F238E27FC236}">
                  <a16:creationId xmlns:a16="http://schemas.microsoft.com/office/drawing/2014/main" id="{3BFE8B66-CBA7-C026-5DC1-918AA78191A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2" name="그룹 61">
              <a:extLst>
                <a:ext uri="{FF2B5EF4-FFF2-40B4-BE49-F238E27FC236}">
                  <a16:creationId xmlns:a16="http://schemas.microsoft.com/office/drawing/2014/main" id="{C22EF437-3919-8756-C60B-6E620B5C452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3" name="Oval 593">
                <a:extLst>
                  <a:ext uri="{FF2B5EF4-FFF2-40B4-BE49-F238E27FC236}">
                    <a16:creationId xmlns:a16="http://schemas.microsoft.com/office/drawing/2014/main" id="{A8FFED37-F7A7-027F-50C3-711435882B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4" name="TextBox 14">
                <a:extLst>
                  <a:ext uri="{FF2B5EF4-FFF2-40B4-BE49-F238E27FC236}">
                    <a16:creationId xmlns:a16="http://schemas.microsoft.com/office/drawing/2014/main" id="{857D1605-E24D-E04B-827D-FAD5ACC0183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" name="직사각형 2">
            <a:extLst>
              <a:ext uri="{FF2B5EF4-FFF2-40B4-BE49-F238E27FC236}">
                <a16:creationId xmlns:a16="http://schemas.microsoft.com/office/drawing/2014/main" id="{C88CAC36-0449-FC0B-DAEF-C328B4A4BAAF}"/>
              </a:ext>
            </a:extLst>
          </p:cNvPr>
          <p:cNvSpPr/>
          <p:nvPr/>
        </p:nvSpPr>
        <p:spPr>
          <a:xfrm>
            <a:off x="318782" y="1434517"/>
            <a:ext cx="3791723" cy="2015597"/>
          </a:xfrm>
          <a:prstGeom prst="rect">
            <a:avLst/>
          </a:prstGeom>
          <a:solidFill>
            <a:srgbClr val="FFC000">
              <a:alpha val="23137"/>
            </a:srgbClr>
          </a:solidFill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직사각형 28">
            <a:extLst>
              <a:ext uri="{FF2B5EF4-FFF2-40B4-BE49-F238E27FC236}">
                <a16:creationId xmlns:a16="http://schemas.microsoft.com/office/drawing/2014/main" id="{3DAFD9ED-29F6-D9FE-3EBF-B596657145BA}"/>
              </a:ext>
            </a:extLst>
          </p:cNvPr>
          <p:cNvSpPr/>
          <p:nvPr/>
        </p:nvSpPr>
        <p:spPr>
          <a:xfrm>
            <a:off x="7977392" y="4079509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CCCB9F8-F314-1C60-9773-CF0EA3913609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042192" y="4382628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084F104-F0F0-58FF-8F6F-C9F6574C3303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527685" y="503698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9FE5D88-FCA0-D78F-EBF7-4E944B8974DE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656865" y="503698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" name="Close Button">
            <a:extLst>
              <a:ext uri="{FF2B5EF4-FFF2-40B4-BE49-F238E27FC236}">
                <a16:creationId xmlns:a16="http://schemas.microsoft.com/office/drawing/2014/main" id="{44D934D1-3A9C-E476-3431-4FD50E17A162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07106" y="4158813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FA9767F-538A-402D-CB34-0B44970A0FB5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077741" y="4531585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B0A6764-51B1-704B-39F5-3363CA7930F3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7977392" y="4097945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58" name="그룹 57">
            <a:extLst>
              <a:ext uri="{FF2B5EF4-FFF2-40B4-BE49-F238E27FC236}">
                <a16:creationId xmlns:a16="http://schemas.microsoft.com/office/drawing/2014/main" id="{1171DDCB-4F73-28BB-CDB6-DC65AAC96116}"/>
              </a:ext>
            </a:extLst>
          </p:cNvPr>
          <p:cNvGrpSpPr/>
          <p:nvPr/>
        </p:nvGrpSpPr>
        <p:grpSpPr>
          <a:xfrm>
            <a:off x="8226858" y="3879305"/>
            <a:ext cx="244417" cy="258694"/>
            <a:chOff x="1098607" y="3056422"/>
            <a:chExt cx="244417" cy="258694"/>
          </a:xfrm>
        </p:grpSpPr>
        <p:sp>
          <p:nvSpPr>
            <p:cNvPr id="59" name="이등변 삼각형 58">
              <a:extLst>
                <a:ext uri="{FF2B5EF4-FFF2-40B4-BE49-F238E27FC236}">
                  <a16:creationId xmlns:a16="http://schemas.microsoft.com/office/drawing/2014/main" id="{C9E63EBA-8674-0315-E8C0-D1F23760588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5" name="그룹 64">
              <a:extLst>
                <a:ext uri="{FF2B5EF4-FFF2-40B4-BE49-F238E27FC236}">
                  <a16:creationId xmlns:a16="http://schemas.microsoft.com/office/drawing/2014/main" id="{762FBF3E-FA08-4897-964C-DDBE29A7F51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6" name="Oval 593">
                <a:extLst>
                  <a:ext uri="{FF2B5EF4-FFF2-40B4-BE49-F238E27FC236}">
                    <a16:creationId xmlns:a16="http://schemas.microsoft.com/office/drawing/2014/main" id="{A6F0144E-0298-1BFC-1CEB-B5B7B3E37B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7" name="TextBox 14">
                <a:extLst>
                  <a:ext uri="{FF2B5EF4-FFF2-40B4-BE49-F238E27FC236}">
                    <a16:creationId xmlns:a16="http://schemas.microsoft.com/office/drawing/2014/main" id="{C0EBA352-4D95-8EAE-1B99-9ABD3A37291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40025782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26392352"/>
              </p:ext>
            </p:extLst>
          </p:nvPr>
        </p:nvGraphicFramePr>
        <p:xfrm>
          <a:off x="7794170" y="725881"/>
          <a:ext cx="4397830" cy="2286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권한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권한 그룹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38177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그룹명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범위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범위의 권한 그룹 메뉴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3205280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권한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그룹명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”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권한 그룹 메뉴 텍스트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7425442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437180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메뉴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7108002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권한 그룹 메뉴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8034120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권한 수정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권한 설정할 메뉴의 체크 박스 선택 또는 해제 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권한 수정 버튼 클릭으로 권한 수정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06053155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73279702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권한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시스템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AD-04-0005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66B39C0-3271-1A12-F90C-8021E157D0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41</a:t>
            </a:fld>
            <a:endParaRPr lang="ko-KR" altLang="en-US"/>
          </a:p>
        </p:txBody>
      </p:sp>
      <p:graphicFrame>
        <p:nvGraphicFramePr>
          <p:cNvPr id="14" name="표 15">
            <a:extLst>
              <a:ext uri="{FF2B5EF4-FFF2-40B4-BE49-F238E27FC236}">
                <a16:creationId xmlns:a16="http://schemas.microsoft.com/office/drawing/2014/main" id="{758A0EB2-2723-80B8-1DA4-EBDEA97DC73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88579467"/>
              </p:ext>
            </p:extLst>
          </p:nvPr>
        </p:nvGraphicFramePr>
        <p:xfrm>
          <a:off x="496377" y="1500334"/>
          <a:ext cx="1845285" cy="1976471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916786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928499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권한 그룹 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권한 </a:t>
                      </a:r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그룹명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AU01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시스템 관리자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AU02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관리자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AU03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매장 관리자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</a:tbl>
          </a:graphicData>
        </a:graphic>
      </p:graphicFrame>
      <p:sp>
        <p:nvSpPr>
          <p:cNvPr id="15" name="TextBox 14">
            <a:extLst>
              <a:ext uri="{FF2B5EF4-FFF2-40B4-BE49-F238E27FC236}">
                <a16:creationId xmlns:a16="http://schemas.microsoft.com/office/drawing/2014/main" id="{8226CEE4-2673-142A-1B1A-85CE44F1B5F2}"/>
              </a:ext>
            </a:extLst>
          </p:cNvPr>
          <p:cNvSpPr txBox="1"/>
          <p:nvPr/>
        </p:nvSpPr>
        <p:spPr>
          <a:xfrm>
            <a:off x="519120" y="1241917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권한 그룹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aphicFrame>
        <p:nvGraphicFramePr>
          <p:cNvPr id="17" name="표 15">
            <a:extLst>
              <a:ext uri="{FF2B5EF4-FFF2-40B4-BE49-F238E27FC236}">
                <a16:creationId xmlns:a16="http://schemas.microsoft.com/office/drawing/2014/main" id="{60B882F8-1887-4B7D-9E08-F906D0F9C1C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43358810"/>
              </p:ext>
            </p:extLst>
          </p:nvPr>
        </p:nvGraphicFramePr>
        <p:xfrm>
          <a:off x="2650835" y="1500334"/>
          <a:ext cx="2831694" cy="367058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24428">
                  <a:extLst>
                    <a:ext uri="{9D8B030D-6E8A-4147-A177-3AD203B41FA5}">
                      <a16:colId xmlns:a16="http://schemas.microsoft.com/office/drawing/2014/main" val="3780752349"/>
                    </a:ext>
                  </a:extLst>
                </a:gridCol>
                <a:gridCol w="1065530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1441736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메뉴 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메뉴명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MAIN_DASH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Dashboard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MNG_USER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사용자 관리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USER_MNG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사용자 회원 관리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USER_LOG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사용자 로그 관리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MNG_SYS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시스템 관리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SYS_MENU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메뉴 관리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SYS_AUTH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권한 관리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049067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SYS_USER_MNG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관리자 회원 관리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784036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MY_INFO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나의 회원정보 관리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670811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625747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00418839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1521343"/>
                  </a:ext>
                </a:extLst>
              </a:tr>
            </a:tbl>
          </a:graphicData>
        </a:graphic>
      </p:graphicFrame>
      <p:sp>
        <p:nvSpPr>
          <p:cNvPr id="18" name="TextBox 17">
            <a:extLst>
              <a:ext uri="{FF2B5EF4-FFF2-40B4-BE49-F238E27FC236}">
                <a16:creationId xmlns:a16="http://schemas.microsoft.com/office/drawing/2014/main" id="{9C5EE7D7-F733-F045-DABF-880F6FB104BE}"/>
              </a:ext>
            </a:extLst>
          </p:cNvPr>
          <p:cNvSpPr txBox="1"/>
          <p:nvPr/>
        </p:nvSpPr>
        <p:spPr>
          <a:xfrm>
            <a:off x="2641600" y="1239518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b="1"/>
              <a:t>“</a:t>
            </a:r>
            <a:r>
              <a:rPr lang="ko-KR" altLang="en-US" sz="900" b="1"/>
              <a:t>권한 </a:t>
            </a:r>
            <a:r>
              <a:rPr lang="ko-KR" altLang="en-US" sz="900" b="1" err="1"/>
              <a:t>그룹명</a:t>
            </a:r>
            <a:r>
              <a:rPr lang="en-US" altLang="ko-KR" sz="900" b="1"/>
              <a:t>” </a:t>
            </a:r>
            <a:r>
              <a:rPr lang="ko-KR" altLang="en-US" sz="900" b="1"/>
              <a:t>권한 그룹 메뉴</a:t>
            </a:r>
            <a:r>
              <a:rPr lang="en-US" altLang="ko-KR" sz="900"/>
              <a:t> 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1" name="사각형: 둥근 모서리 20">
            <a:extLst>
              <a:ext uri="{FF2B5EF4-FFF2-40B4-BE49-F238E27FC236}">
                <a16:creationId xmlns:a16="http://schemas.microsoft.com/office/drawing/2014/main" id="{35AF3B8B-2B67-EA5F-E97A-06FF9E36842C}"/>
              </a:ext>
            </a:extLst>
          </p:cNvPr>
          <p:cNvSpPr/>
          <p:nvPr/>
        </p:nvSpPr>
        <p:spPr>
          <a:xfrm>
            <a:off x="4761625" y="1195834"/>
            <a:ext cx="74257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권한 수정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22" name="직사각형 21">
            <a:extLst>
              <a:ext uri="{FF2B5EF4-FFF2-40B4-BE49-F238E27FC236}">
                <a16:creationId xmlns:a16="http://schemas.microsoft.com/office/drawing/2014/main" id="{F13C75CA-FBD2-215E-0AD0-458644DAAF2E}"/>
              </a:ext>
            </a:extLst>
          </p:cNvPr>
          <p:cNvSpPr/>
          <p:nvPr/>
        </p:nvSpPr>
        <p:spPr>
          <a:xfrm>
            <a:off x="1422399" y="1782117"/>
            <a:ext cx="919264" cy="1694688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23" name="직선 연결선 22">
            <a:extLst>
              <a:ext uri="{FF2B5EF4-FFF2-40B4-BE49-F238E27FC236}">
                <a16:creationId xmlns:a16="http://schemas.microsoft.com/office/drawing/2014/main" id="{E56E85B8-3D67-C7BE-626E-C2E5524CCDAE}"/>
              </a:ext>
            </a:extLst>
          </p:cNvPr>
          <p:cNvCxnSpPr>
            <a:cxnSpLocks/>
          </p:cNvCxnSpPr>
          <p:nvPr/>
        </p:nvCxnSpPr>
        <p:spPr>
          <a:xfrm>
            <a:off x="444904" y="1124348"/>
            <a:ext cx="5059299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13C0B3BD-E382-28DE-9DCC-89865DDBB063}"/>
              </a:ext>
            </a:extLst>
          </p:cNvPr>
          <p:cNvGrpSpPr/>
          <p:nvPr/>
        </p:nvGrpSpPr>
        <p:grpSpPr>
          <a:xfrm rot="5400000">
            <a:off x="1924818" y="77955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2441D340-5AAB-C11E-6706-81EA010EB00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6" name="Oval 593">
              <a:extLst>
                <a:ext uri="{FF2B5EF4-FFF2-40B4-BE49-F238E27FC236}">
                  <a16:creationId xmlns:a16="http://schemas.microsoft.com/office/drawing/2014/main" id="{A8492222-9E80-069A-84CB-291328C5D8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45" name="그룹 44">
            <a:extLst>
              <a:ext uri="{FF2B5EF4-FFF2-40B4-BE49-F238E27FC236}">
                <a16:creationId xmlns:a16="http://schemas.microsoft.com/office/drawing/2014/main" id="{B1C35012-9B31-9304-44F3-90ABD1BD9209}"/>
              </a:ext>
            </a:extLst>
          </p:cNvPr>
          <p:cNvGrpSpPr/>
          <p:nvPr/>
        </p:nvGrpSpPr>
        <p:grpSpPr>
          <a:xfrm>
            <a:off x="1270072" y="1315345"/>
            <a:ext cx="244417" cy="258694"/>
            <a:chOff x="1098607" y="3056422"/>
            <a:chExt cx="244417" cy="258694"/>
          </a:xfrm>
        </p:grpSpPr>
        <p:sp>
          <p:nvSpPr>
            <p:cNvPr id="46" name="이등변 삼각형 45">
              <a:extLst>
                <a:ext uri="{FF2B5EF4-FFF2-40B4-BE49-F238E27FC236}">
                  <a16:creationId xmlns:a16="http://schemas.microsoft.com/office/drawing/2014/main" id="{68BF16A9-045B-4532-06D5-F5DD94024F4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7" name="그룹 46">
              <a:extLst>
                <a:ext uri="{FF2B5EF4-FFF2-40B4-BE49-F238E27FC236}">
                  <a16:creationId xmlns:a16="http://schemas.microsoft.com/office/drawing/2014/main" id="{0596F334-EF99-B1F7-8EFF-EA6E69C34F2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8" name="Oval 593">
                <a:extLst>
                  <a:ext uri="{FF2B5EF4-FFF2-40B4-BE49-F238E27FC236}">
                    <a16:creationId xmlns:a16="http://schemas.microsoft.com/office/drawing/2014/main" id="{3135DB4D-3882-E64B-D2F1-C7BAB96582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9" name="TextBox 14">
                <a:extLst>
                  <a:ext uri="{FF2B5EF4-FFF2-40B4-BE49-F238E27FC236}">
                    <a16:creationId xmlns:a16="http://schemas.microsoft.com/office/drawing/2014/main" id="{D9AE6AC5-5325-48FC-791E-00BDA5A21B8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0" name="그룹 49">
            <a:extLst>
              <a:ext uri="{FF2B5EF4-FFF2-40B4-BE49-F238E27FC236}">
                <a16:creationId xmlns:a16="http://schemas.microsoft.com/office/drawing/2014/main" id="{BEBB7408-E9F3-FCEB-C402-411A026A4E33}"/>
              </a:ext>
            </a:extLst>
          </p:cNvPr>
          <p:cNvGrpSpPr/>
          <p:nvPr/>
        </p:nvGrpSpPr>
        <p:grpSpPr>
          <a:xfrm>
            <a:off x="3835879" y="1464059"/>
            <a:ext cx="244417" cy="258694"/>
            <a:chOff x="1098607" y="3056422"/>
            <a:chExt cx="244417" cy="258694"/>
          </a:xfrm>
        </p:grpSpPr>
        <p:sp>
          <p:nvSpPr>
            <p:cNvPr id="51" name="이등변 삼각형 50">
              <a:extLst>
                <a:ext uri="{FF2B5EF4-FFF2-40B4-BE49-F238E27FC236}">
                  <a16:creationId xmlns:a16="http://schemas.microsoft.com/office/drawing/2014/main" id="{97654F89-F4E6-286B-411F-87F1CAD3E1B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2" name="그룹 51">
              <a:extLst>
                <a:ext uri="{FF2B5EF4-FFF2-40B4-BE49-F238E27FC236}">
                  <a16:creationId xmlns:a16="http://schemas.microsoft.com/office/drawing/2014/main" id="{C825E40C-E086-8DB0-24A0-0ABD9E6F47DB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3" name="Oval 593">
                <a:extLst>
                  <a:ext uri="{FF2B5EF4-FFF2-40B4-BE49-F238E27FC236}">
                    <a16:creationId xmlns:a16="http://schemas.microsoft.com/office/drawing/2014/main" id="{853DC296-3FDF-044F-EE52-EEDE5D7D42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4" name="TextBox 14">
                <a:extLst>
                  <a:ext uri="{FF2B5EF4-FFF2-40B4-BE49-F238E27FC236}">
                    <a16:creationId xmlns:a16="http://schemas.microsoft.com/office/drawing/2014/main" id="{C3BE38B2-FC04-0E4B-2AAB-ABC04D590BD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3" name="사각형: 둥근 모서리 72">
            <a:extLst>
              <a:ext uri="{FF2B5EF4-FFF2-40B4-BE49-F238E27FC236}">
                <a16:creationId xmlns:a16="http://schemas.microsoft.com/office/drawing/2014/main" id="{9185EADE-EA74-01EE-2CEA-418D186E1F16}"/>
              </a:ext>
            </a:extLst>
          </p:cNvPr>
          <p:cNvSpPr/>
          <p:nvPr/>
        </p:nvSpPr>
        <p:spPr>
          <a:xfrm>
            <a:off x="2744904" y="1560709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4" name="사각형: 둥근 모서리 73">
            <a:extLst>
              <a:ext uri="{FF2B5EF4-FFF2-40B4-BE49-F238E27FC236}">
                <a16:creationId xmlns:a16="http://schemas.microsoft.com/office/drawing/2014/main" id="{55C89CC5-4F93-B40A-3E94-9A99DCCC7AA0}"/>
              </a:ext>
            </a:extLst>
          </p:cNvPr>
          <p:cNvSpPr/>
          <p:nvPr/>
        </p:nvSpPr>
        <p:spPr>
          <a:xfrm>
            <a:off x="2744904" y="184426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사각형: 둥근 모서리 74">
            <a:extLst>
              <a:ext uri="{FF2B5EF4-FFF2-40B4-BE49-F238E27FC236}">
                <a16:creationId xmlns:a16="http://schemas.microsoft.com/office/drawing/2014/main" id="{408D67B9-CE64-B01F-246C-CFE8E625A84F}"/>
              </a:ext>
            </a:extLst>
          </p:cNvPr>
          <p:cNvSpPr/>
          <p:nvPr/>
        </p:nvSpPr>
        <p:spPr>
          <a:xfrm>
            <a:off x="2744904" y="2127813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" name="사각형: 둥근 모서리 75">
            <a:extLst>
              <a:ext uri="{FF2B5EF4-FFF2-40B4-BE49-F238E27FC236}">
                <a16:creationId xmlns:a16="http://schemas.microsoft.com/office/drawing/2014/main" id="{5FDC528B-F767-C253-D467-B02236FD0E3D}"/>
              </a:ext>
            </a:extLst>
          </p:cNvPr>
          <p:cNvSpPr/>
          <p:nvPr/>
        </p:nvSpPr>
        <p:spPr>
          <a:xfrm>
            <a:off x="2744904" y="241136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7" name="사각형: 둥근 모서리 76">
            <a:extLst>
              <a:ext uri="{FF2B5EF4-FFF2-40B4-BE49-F238E27FC236}">
                <a16:creationId xmlns:a16="http://schemas.microsoft.com/office/drawing/2014/main" id="{ED435BE8-4BE3-89A8-80F1-9B248012CB8C}"/>
              </a:ext>
            </a:extLst>
          </p:cNvPr>
          <p:cNvSpPr/>
          <p:nvPr/>
        </p:nvSpPr>
        <p:spPr>
          <a:xfrm>
            <a:off x="2744904" y="269491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78" name="그룹 77">
            <a:extLst>
              <a:ext uri="{FF2B5EF4-FFF2-40B4-BE49-F238E27FC236}">
                <a16:creationId xmlns:a16="http://schemas.microsoft.com/office/drawing/2014/main" id="{DF9B3E68-3239-28E6-D322-63C1587A9C10}"/>
              </a:ext>
            </a:extLst>
          </p:cNvPr>
          <p:cNvGrpSpPr/>
          <p:nvPr/>
        </p:nvGrpSpPr>
        <p:grpSpPr>
          <a:xfrm>
            <a:off x="2491521" y="1535709"/>
            <a:ext cx="278496" cy="200053"/>
            <a:chOff x="1014019" y="2643309"/>
            <a:chExt cx="278496" cy="200053"/>
          </a:xfrm>
        </p:grpSpPr>
        <p:sp>
          <p:nvSpPr>
            <p:cNvPr id="79" name="이등변 삼각형 78">
              <a:extLst>
                <a:ext uri="{FF2B5EF4-FFF2-40B4-BE49-F238E27FC236}">
                  <a16:creationId xmlns:a16="http://schemas.microsoft.com/office/drawing/2014/main" id="{14C03B12-27EE-0A8B-68DF-318B9904AD10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0" name="그룹 79">
              <a:extLst>
                <a:ext uri="{FF2B5EF4-FFF2-40B4-BE49-F238E27FC236}">
                  <a16:creationId xmlns:a16="http://schemas.microsoft.com/office/drawing/2014/main" id="{C08782B5-E460-A799-446F-668FF2B59081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1" name="Oval 593">
                <a:extLst>
                  <a:ext uri="{FF2B5EF4-FFF2-40B4-BE49-F238E27FC236}">
                    <a16:creationId xmlns:a16="http://schemas.microsoft.com/office/drawing/2014/main" id="{C5C482EC-8C6A-012E-9BF8-37C529B2F6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2" name="TextBox 14">
                <a:extLst>
                  <a:ext uri="{FF2B5EF4-FFF2-40B4-BE49-F238E27FC236}">
                    <a16:creationId xmlns:a16="http://schemas.microsoft.com/office/drawing/2014/main" id="{00B03EE3-8961-8DBE-9FB3-FE8DD9EF55D6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3" name="그룹 82">
            <a:extLst>
              <a:ext uri="{FF2B5EF4-FFF2-40B4-BE49-F238E27FC236}">
                <a16:creationId xmlns:a16="http://schemas.microsoft.com/office/drawing/2014/main" id="{D4259D9B-CCB2-23C1-EE02-D65EE7747096}"/>
              </a:ext>
            </a:extLst>
          </p:cNvPr>
          <p:cNvGrpSpPr/>
          <p:nvPr/>
        </p:nvGrpSpPr>
        <p:grpSpPr>
          <a:xfrm>
            <a:off x="2485262" y="1819640"/>
            <a:ext cx="278496" cy="200053"/>
            <a:chOff x="1014019" y="2643309"/>
            <a:chExt cx="278496" cy="200053"/>
          </a:xfrm>
        </p:grpSpPr>
        <p:sp>
          <p:nvSpPr>
            <p:cNvPr id="84" name="이등변 삼각형 83">
              <a:extLst>
                <a:ext uri="{FF2B5EF4-FFF2-40B4-BE49-F238E27FC236}">
                  <a16:creationId xmlns:a16="http://schemas.microsoft.com/office/drawing/2014/main" id="{41CDADB5-66D0-FC7C-F3FD-DDEE662CB319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5" name="그룹 84">
              <a:extLst>
                <a:ext uri="{FF2B5EF4-FFF2-40B4-BE49-F238E27FC236}">
                  <a16:creationId xmlns:a16="http://schemas.microsoft.com/office/drawing/2014/main" id="{C4C1C116-7456-9F1E-F66E-74ECF0A04502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6" name="Oval 593">
                <a:extLst>
                  <a:ext uri="{FF2B5EF4-FFF2-40B4-BE49-F238E27FC236}">
                    <a16:creationId xmlns:a16="http://schemas.microsoft.com/office/drawing/2014/main" id="{82E6797F-B35B-88D4-A97F-5D41DB81B8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7" name="TextBox 14">
                <a:extLst>
                  <a:ext uri="{FF2B5EF4-FFF2-40B4-BE49-F238E27FC236}">
                    <a16:creationId xmlns:a16="http://schemas.microsoft.com/office/drawing/2014/main" id="{1E4A701A-5710-7180-09F1-D0A3F06A41DD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88" name="TextBox 87">
            <a:extLst>
              <a:ext uri="{FF2B5EF4-FFF2-40B4-BE49-F238E27FC236}">
                <a16:creationId xmlns:a16="http://schemas.microsoft.com/office/drawing/2014/main" id="{7271D1A9-703E-3F67-842F-B8F3D92FE2E2}"/>
              </a:ext>
            </a:extLst>
          </p:cNvPr>
          <p:cNvSpPr txBox="1"/>
          <p:nvPr/>
        </p:nvSpPr>
        <p:spPr>
          <a:xfrm>
            <a:off x="428513" y="793044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시스템 관리  </a:t>
            </a:r>
            <a:r>
              <a:rPr lang="en-US" altLang="ko-KR" sz="900"/>
              <a:t>&gt; </a:t>
            </a:r>
            <a:r>
              <a:rPr lang="ko-KR" altLang="en-US" sz="900"/>
              <a:t>권한 관리</a:t>
            </a:r>
            <a:endParaRPr lang="en-US" altLang="ko-KR" sz="900"/>
          </a:p>
        </p:txBody>
      </p:sp>
      <p:grpSp>
        <p:nvGrpSpPr>
          <p:cNvPr id="89" name="그룹 88">
            <a:extLst>
              <a:ext uri="{FF2B5EF4-FFF2-40B4-BE49-F238E27FC236}">
                <a16:creationId xmlns:a16="http://schemas.microsoft.com/office/drawing/2014/main" id="{EF4E88E4-AEAC-6ADC-0D20-46E4E1D344DB}"/>
              </a:ext>
            </a:extLst>
          </p:cNvPr>
          <p:cNvGrpSpPr/>
          <p:nvPr/>
        </p:nvGrpSpPr>
        <p:grpSpPr>
          <a:xfrm>
            <a:off x="1166064" y="2666768"/>
            <a:ext cx="278496" cy="200053"/>
            <a:chOff x="1014019" y="2643309"/>
            <a:chExt cx="278496" cy="200053"/>
          </a:xfrm>
        </p:grpSpPr>
        <p:sp>
          <p:nvSpPr>
            <p:cNvPr id="90" name="이등변 삼각형 89">
              <a:extLst>
                <a:ext uri="{FF2B5EF4-FFF2-40B4-BE49-F238E27FC236}">
                  <a16:creationId xmlns:a16="http://schemas.microsoft.com/office/drawing/2014/main" id="{1718315B-29B1-2FCD-644E-980E60EB985C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1" name="그룹 90">
              <a:extLst>
                <a:ext uri="{FF2B5EF4-FFF2-40B4-BE49-F238E27FC236}">
                  <a16:creationId xmlns:a16="http://schemas.microsoft.com/office/drawing/2014/main" id="{ACC682B1-3B46-BFC4-B92F-A6BD65CD8480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92" name="Oval 593">
                <a:extLst>
                  <a:ext uri="{FF2B5EF4-FFF2-40B4-BE49-F238E27FC236}">
                    <a16:creationId xmlns:a16="http://schemas.microsoft.com/office/drawing/2014/main" id="{9C1FB3EA-43EE-2DE1-BEFF-DEDD974A3F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3" name="TextBox 14">
                <a:extLst>
                  <a:ext uri="{FF2B5EF4-FFF2-40B4-BE49-F238E27FC236}">
                    <a16:creationId xmlns:a16="http://schemas.microsoft.com/office/drawing/2014/main" id="{97F63A7D-94BB-7F82-1DAB-3DE5FEB5D39C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5" name="그룹 64">
            <a:extLst>
              <a:ext uri="{FF2B5EF4-FFF2-40B4-BE49-F238E27FC236}">
                <a16:creationId xmlns:a16="http://schemas.microsoft.com/office/drawing/2014/main" id="{954508C6-40CF-59AD-CCBA-0A9E661BFEDF}"/>
              </a:ext>
            </a:extLst>
          </p:cNvPr>
          <p:cNvGrpSpPr/>
          <p:nvPr/>
        </p:nvGrpSpPr>
        <p:grpSpPr>
          <a:xfrm>
            <a:off x="5170240" y="951211"/>
            <a:ext cx="244417" cy="258694"/>
            <a:chOff x="1098607" y="3056422"/>
            <a:chExt cx="244417" cy="258694"/>
          </a:xfrm>
        </p:grpSpPr>
        <p:sp>
          <p:nvSpPr>
            <p:cNvPr id="66" name="이등변 삼각형 65">
              <a:extLst>
                <a:ext uri="{FF2B5EF4-FFF2-40B4-BE49-F238E27FC236}">
                  <a16:creationId xmlns:a16="http://schemas.microsoft.com/office/drawing/2014/main" id="{53BD75D8-C050-3211-B775-8510A84EFB4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7" name="그룹 66">
              <a:extLst>
                <a:ext uri="{FF2B5EF4-FFF2-40B4-BE49-F238E27FC236}">
                  <a16:creationId xmlns:a16="http://schemas.microsoft.com/office/drawing/2014/main" id="{5B406E53-0A20-B8F6-E651-2EAE44D1763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8" name="Oval 593">
                <a:extLst>
                  <a:ext uri="{FF2B5EF4-FFF2-40B4-BE49-F238E27FC236}">
                    <a16:creationId xmlns:a16="http://schemas.microsoft.com/office/drawing/2014/main" id="{472AB520-C1E6-7A52-6D69-EA87CB1230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9" name="TextBox 14">
                <a:extLst>
                  <a:ext uri="{FF2B5EF4-FFF2-40B4-BE49-F238E27FC236}">
                    <a16:creationId xmlns:a16="http://schemas.microsoft.com/office/drawing/2014/main" id="{CD40126F-A241-FBF0-5FC7-D2595D2760F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98" name="사각형: 둥근 모서리 97">
            <a:extLst>
              <a:ext uri="{FF2B5EF4-FFF2-40B4-BE49-F238E27FC236}">
                <a16:creationId xmlns:a16="http://schemas.microsoft.com/office/drawing/2014/main" id="{A4DEFF39-DBBE-8D0A-4D04-0D97B542E78E}"/>
              </a:ext>
            </a:extLst>
          </p:cNvPr>
          <p:cNvSpPr/>
          <p:nvPr/>
        </p:nvSpPr>
        <p:spPr>
          <a:xfrm>
            <a:off x="2744904" y="2978469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9" name="사각형: 둥근 모서리 98">
            <a:extLst>
              <a:ext uri="{FF2B5EF4-FFF2-40B4-BE49-F238E27FC236}">
                <a16:creationId xmlns:a16="http://schemas.microsoft.com/office/drawing/2014/main" id="{6BA78BE3-63C8-1ACD-1317-1677CE5EF2AE}"/>
              </a:ext>
            </a:extLst>
          </p:cNvPr>
          <p:cNvSpPr/>
          <p:nvPr/>
        </p:nvSpPr>
        <p:spPr>
          <a:xfrm>
            <a:off x="2744904" y="326202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0" name="사각형: 둥근 모서리 99">
            <a:extLst>
              <a:ext uri="{FF2B5EF4-FFF2-40B4-BE49-F238E27FC236}">
                <a16:creationId xmlns:a16="http://schemas.microsoft.com/office/drawing/2014/main" id="{3CFE953F-2366-F1AE-CDC5-FAB2E6F53DBD}"/>
              </a:ext>
            </a:extLst>
          </p:cNvPr>
          <p:cNvSpPr/>
          <p:nvPr/>
        </p:nvSpPr>
        <p:spPr>
          <a:xfrm>
            <a:off x="2744904" y="3545573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1" name="사각형: 둥근 모서리 100">
            <a:extLst>
              <a:ext uri="{FF2B5EF4-FFF2-40B4-BE49-F238E27FC236}">
                <a16:creationId xmlns:a16="http://schemas.microsoft.com/office/drawing/2014/main" id="{3183817F-D94C-3776-612F-CB9A0B6951EA}"/>
              </a:ext>
            </a:extLst>
          </p:cNvPr>
          <p:cNvSpPr/>
          <p:nvPr/>
        </p:nvSpPr>
        <p:spPr>
          <a:xfrm>
            <a:off x="2744904" y="382912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" name="사각형: 둥근 모서리 101">
            <a:extLst>
              <a:ext uri="{FF2B5EF4-FFF2-40B4-BE49-F238E27FC236}">
                <a16:creationId xmlns:a16="http://schemas.microsoft.com/office/drawing/2014/main" id="{CB1B4464-4AE3-30E0-DEA5-E4DDE34B2D8E}"/>
              </a:ext>
            </a:extLst>
          </p:cNvPr>
          <p:cNvSpPr/>
          <p:nvPr/>
        </p:nvSpPr>
        <p:spPr>
          <a:xfrm>
            <a:off x="2744904" y="411267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05" name="그룹 104">
            <a:extLst>
              <a:ext uri="{FF2B5EF4-FFF2-40B4-BE49-F238E27FC236}">
                <a16:creationId xmlns:a16="http://schemas.microsoft.com/office/drawing/2014/main" id="{E54FF19B-557E-59B7-A7A9-DD9BD8EFC874}"/>
              </a:ext>
            </a:extLst>
          </p:cNvPr>
          <p:cNvGrpSpPr/>
          <p:nvPr/>
        </p:nvGrpSpPr>
        <p:grpSpPr>
          <a:xfrm>
            <a:off x="2412892" y="1264006"/>
            <a:ext cx="278496" cy="200053"/>
            <a:chOff x="1014019" y="2643309"/>
            <a:chExt cx="278496" cy="200053"/>
          </a:xfrm>
        </p:grpSpPr>
        <p:sp>
          <p:nvSpPr>
            <p:cNvPr id="106" name="이등변 삼각형 105">
              <a:extLst>
                <a:ext uri="{FF2B5EF4-FFF2-40B4-BE49-F238E27FC236}">
                  <a16:creationId xmlns:a16="http://schemas.microsoft.com/office/drawing/2014/main" id="{DB00A8CF-55EA-460F-1E1D-AAF02FBEF024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7" name="그룹 106">
              <a:extLst>
                <a:ext uri="{FF2B5EF4-FFF2-40B4-BE49-F238E27FC236}">
                  <a16:creationId xmlns:a16="http://schemas.microsoft.com/office/drawing/2014/main" id="{A678201C-14C2-EEE9-6876-FBABE59B0C8E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08" name="Oval 593">
                <a:extLst>
                  <a:ext uri="{FF2B5EF4-FFF2-40B4-BE49-F238E27FC236}">
                    <a16:creationId xmlns:a16="http://schemas.microsoft.com/office/drawing/2014/main" id="{62C457DF-94B1-74EF-E0C7-31007B1DD6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9" name="TextBox 14">
                <a:extLst>
                  <a:ext uri="{FF2B5EF4-FFF2-40B4-BE49-F238E27FC236}">
                    <a16:creationId xmlns:a16="http://schemas.microsoft.com/office/drawing/2014/main" id="{B95F2505-CAC9-FB4C-B755-308B60D897F1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10" name="TextBox 109">
            <a:extLst>
              <a:ext uri="{FF2B5EF4-FFF2-40B4-BE49-F238E27FC236}">
                <a16:creationId xmlns:a16="http://schemas.microsoft.com/office/drawing/2014/main" id="{503ECDB3-7B2B-D099-FC04-FFE0948E3CF9}"/>
              </a:ext>
            </a:extLst>
          </p:cNvPr>
          <p:cNvSpPr txBox="1"/>
          <p:nvPr/>
        </p:nvSpPr>
        <p:spPr>
          <a:xfrm>
            <a:off x="7821877" y="3053875"/>
            <a:ext cx="4234582" cy="13120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-</a:t>
            </a:r>
            <a:r>
              <a:rPr lang="ko-KR" altLang="en-US" sz="900">
                <a:latin typeface="+mn-ea"/>
              </a:rPr>
              <a:t>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권한 수정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   &gt; </a:t>
            </a:r>
            <a:r>
              <a:rPr lang="ko-KR" altLang="en-US" sz="900">
                <a:latin typeface="+mn-ea"/>
              </a:rPr>
              <a:t>선택한 메뉴가 없을 경우 </a:t>
            </a:r>
            <a:r>
              <a:rPr lang="en-US" altLang="ko-KR" sz="900">
                <a:latin typeface="+mn-ea"/>
              </a:rPr>
              <a:t>“</a:t>
            </a:r>
            <a:r>
              <a:rPr lang="ko-KR" altLang="en-US" sz="900">
                <a:latin typeface="+mn-ea"/>
              </a:rPr>
              <a:t>선택한 데이터가 없습니다</a:t>
            </a:r>
            <a:r>
              <a:rPr lang="en-US" altLang="ko-KR" sz="900">
                <a:latin typeface="+mn-ea"/>
              </a:rPr>
              <a:t>.” </a:t>
            </a:r>
            <a:r>
              <a:rPr lang="ko-KR" altLang="en-US" sz="900">
                <a:latin typeface="+mn-ea"/>
              </a:rPr>
              <a:t>메시지 생성</a:t>
            </a:r>
            <a:endParaRPr lang="en-US" altLang="ko-KR" sz="900"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   &gt; </a:t>
            </a:r>
            <a:r>
              <a:rPr lang="ko-KR" altLang="en-US" sz="900">
                <a:latin typeface="+mn-ea"/>
              </a:rPr>
              <a:t>선택한 메뉴가 있을 경우 </a:t>
            </a:r>
            <a:r>
              <a:rPr lang="en-US" altLang="ko-KR" sz="900">
                <a:latin typeface="+mn-ea"/>
              </a:rPr>
              <a:t>“</a:t>
            </a:r>
            <a:r>
              <a:rPr lang="ko-KR" altLang="en-US" sz="900">
                <a:latin typeface="+mn-ea"/>
              </a:rPr>
              <a:t>권한을 </a:t>
            </a:r>
            <a:r>
              <a:rPr lang="ko-KR" altLang="en-US" sz="900" err="1">
                <a:latin typeface="+mn-ea"/>
              </a:rPr>
              <a:t>수정하시겠습니까</a:t>
            </a:r>
            <a:r>
              <a:rPr lang="en-US" altLang="ko-KR" sz="900">
                <a:latin typeface="+mn-ea"/>
              </a:rPr>
              <a:t>?” </a:t>
            </a:r>
            <a:r>
              <a:rPr lang="ko-KR" altLang="en-US" sz="900">
                <a:latin typeface="+mn-ea"/>
              </a:rPr>
              <a:t>메시지 생성 후 </a:t>
            </a:r>
            <a:endParaRPr lang="en-US" altLang="ko-KR" sz="900"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      </a:t>
            </a:r>
            <a:r>
              <a:rPr lang="ko-KR" altLang="en-US" sz="900">
                <a:latin typeface="+mn-ea"/>
              </a:rPr>
              <a:t>확인 버튼 클릭 시 권한 수정</a:t>
            </a:r>
            <a:endParaRPr lang="en-US" altLang="ko-KR" sz="900"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권한 수정 완료 후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권한 수정을 완료하였습니다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</a:p>
        </p:txBody>
      </p:sp>
    </p:spTree>
    <p:extLst>
      <p:ext uri="{BB962C8B-B14F-4D97-AF65-F5344CB8AC3E}">
        <p14:creationId xmlns:p14="http://schemas.microsoft.com/office/powerpoint/2010/main" val="678160769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97329277"/>
              </p:ext>
            </p:extLst>
          </p:nvPr>
        </p:nvGraphicFramePr>
        <p:xfrm>
          <a:off x="7794170" y="725881"/>
          <a:ext cx="4397830" cy="39014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코드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코드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6377168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코드명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722772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기준에 맞는 코드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4717821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코드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1215664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코드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4356291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코드명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범위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범위의 하위 코드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4683203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1556179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코드명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”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하위 코드 텍스트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1802378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425830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하위 코드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8846139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하위 코드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261272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하위 코드 추가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4864331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하위 코드 리스트에서 편집한 내용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6398382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하위 코드 리스트에서 선택한 행 데이터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2758407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01897264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코드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시스템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AD-04-0006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66B39C0-3271-1A12-F90C-8021E157D0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42</a:t>
            </a:fld>
            <a:endParaRPr lang="ko-KR" altLang="en-US"/>
          </a:p>
        </p:txBody>
      </p:sp>
      <p:sp>
        <p:nvSpPr>
          <p:cNvPr id="3" name="사각형: 둥근 모서리 2">
            <a:extLst>
              <a:ext uri="{FF2B5EF4-FFF2-40B4-BE49-F238E27FC236}">
                <a16:creationId xmlns:a16="http://schemas.microsoft.com/office/drawing/2014/main" id="{67E6FE3F-F6FB-FB28-5F88-BCFF1D5211EC}"/>
              </a:ext>
            </a:extLst>
          </p:cNvPr>
          <p:cNvSpPr/>
          <p:nvPr/>
        </p:nvSpPr>
        <p:spPr>
          <a:xfrm>
            <a:off x="1067659" y="1090149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504E071-B360-7F38-F270-76232FF47872}"/>
              </a:ext>
            </a:extLst>
          </p:cNvPr>
          <p:cNvSpPr txBox="1"/>
          <p:nvPr/>
        </p:nvSpPr>
        <p:spPr>
          <a:xfrm>
            <a:off x="352424" y="1055171"/>
            <a:ext cx="539751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코드</a:t>
            </a:r>
            <a:endParaRPr lang="en-US" altLang="ko-KR" sz="900"/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471D9747-09B5-DFED-D30A-58ED0571DEE6}"/>
              </a:ext>
            </a:extLst>
          </p:cNvPr>
          <p:cNvSpPr/>
          <p:nvPr/>
        </p:nvSpPr>
        <p:spPr>
          <a:xfrm>
            <a:off x="1067659" y="1407010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D04BCCF-5265-8417-9035-829C1A2A7C18}"/>
              </a:ext>
            </a:extLst>
          </p:cNvPr>
          <p:cNvSpPr txBox="1"/>
          <p:nvPr/>
        </p:nvSpPr>
        <p:spPr>
          <a:xfrm>
            <a:off x="352424" y="1360221"/>
            <a:ext cx="755940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코드명</a:t>
            </a:r>
            <a:endParaRPr lang="en-US" altLang="ko-KR" sz="900"/>
          </a:p>
        </p:txBody>
      </p: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A582E9F0-4BCB-A8AB-8EF3-2B368E6100AE}"/>
              </a:ext>
            </a:extLst>
          </p:cNvPr>
          <p:cNvSpPr/>
          <p:nvPr/>
        </p:nvSpPr>
        <p:spPr>
          <a:xfrm>
            <a:off x="6504429" y="1487880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A454570F-9100-7AD5-1F2A-1A3F085392B3}"/>
              </a:ext>
            </a:extLst>
          </p:cNvPr>
          <p:cNvCxnSpPr>
            <a:cxnSpLocks/>
          </p:cNvCxnSpPr>
          <p:nvPr/>
        </p:nvCxnSpPr>
        <p:spPr>
          <a:xfrm>
            <a:off x="357626" y="1822353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aphicFrame>
        <p:nvGraphicFramePr>
          <p:cNvPr id="14" name="표 15">
            <a:extLst>
              <a:ext uri="{FF2B5EF4-FFF2-40B4-BE49-F238E27FC236}">
                <a16:creationId xmlns:a16="http://schemas.microsoft.com/office/drawing/2014/main" id="{3312A7A3-AC46-6F6B-7095-0772FDCE1D0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42556632"/>
              </p:ext>
            </p:extLst>
          </p:nvPr>
        </p:nvGraphicFramePr>
        <p:xfrm>
          <a:off x="404014" y="2288027"/>
          <a:ext cx="1845285" cy="367058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916786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928499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코드명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TOP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최상위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MENU_CLS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메뉴 구분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   &gt; MS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   &gt; 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시스템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   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049067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784036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670811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625747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00418839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1521343"/>
                  </a:ext>
                </a:extLst>
              </a:tr>
            </a:tbl>
          </a:graphicData>
        </a:graphic>
      </p:graphicFrame>
      <p:sp>
        <p:nvSpPr>
          <p:cNvPr id="15" name="TextBox 14">
            <a:extLst>
              <a:ext uri="{FF2B5EF4-FFF2-40B4-BE49-F238E27FC236}">
                <a16:creationId xmlns:a16="http://schemas.microsoft.com/office/drawing/2014/main" id="{472C7C0F-F9D0-B8F6-EE89-8EA6C329E1B7}"/>
              </a:ext>
            </a:extLst>
          </p:cNvPr>
          <p:cNvSpPr txBox="1"/>
          <p:nvPr/>
        </p:nvSpPr>
        <p:spPr>
          <a:xfrm>
            <a:off x="426757" y="2029610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코드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1,100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pic>
        <p:nvPicPr>
          <p:cNvPr id="16" name="그림 15">
            <a:extLst>
              <a:ext uri="{FF2B5EF4-FFF2-40B4-BE49-F238E27FC236}">
                <a16:creationId xmlns:a16="http://schemas.microsoft.com/office/drawing/2014/main" id="{D1E55399-88BB-2A3B-41F3-50A41CCF7B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2575" y="6004673"/>
            <a:ext cx="1419423" cy="314369"/>
          </a:xfrm>
          <a:prstGeom prst="rect">
            <a:avLst/>
          </a:prstGeom>
        </p:spPr>
      </p:pic>
      <p:graphicFrame>
        <p:nvGraphicFramePr>
          <p:cNvPr id="17" name="표 15">
            <a:extLst>
              <a:ext uri="{FF2B5EF4-FFF2-40B4-BE49-F238E27FC236}">
                <a16:creationId xmlns:a16="http://schemas.microsoft.com/office/drawing/2014/main" id="{0A3684BA-EF5A-B201-D8DE-1CAEFC0A106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5876140"/>
              </p:ext>
            </p:extLst>
          </p:nvPr>
        </p:nvGraphicFramePr>
        <p:xfrm>
          <a:off x="2937164" y="2288027"/>
          <a:ext cx="3241963" cy="367058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31816">
                  <a:extLst>
                    <a:ext uri="{9D8B030D-6E8A-4147-A177-3AD203B41FA5}">
                      <a16:colId xmlns:a16="http://schemas.microsoft.com/office/drawing/2014/main" val="3780752349"/>
                    </a:ext>
                  </a:extLst>
                </a:gridCol>
                <a:gridCol w="376423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1015736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814217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703771">
                  <a:extLst>
                    <a:ext uri="{9D8B030D-6E8A-4147-A177-3AD203B41FA5}">
                      <a16:colId xmlns:a16="http://schemas.microsoft.com/office/drawing/2014/main" val="192357622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순번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코드명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코드 설명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MENU_CLS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메뉴 구분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MENU_LINK_FLAG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메뉴 링크 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FLAG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USER_STT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사용자 상태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USER_TYPE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사용자 타입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049067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784036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670811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625747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00418839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1521343"/>
                  </a:ext>
                </a:extLst>
              </a:tr>
            </a:tbl>
          </a:graphicData>
        </a:graphic>
      </p:graphicFrame>
      <p:sp>
        <p:nvSpPr>
          <p:cNvPr id="18" name="TextBox 17">
            <a:extLst>
              <a:ext uri="{FF2B5EF4-FFF2-40B4-BE49-F238E27FC236}">
                <a16:creationId xmlns:a16="http://schemas.microsoft.com/office/drawing/2014/main" id="{FD5ECCA2-059C-43AD-9CE7-7D033C5C7C31}"/>
              </a:ext>
            </a:extLst>
          </p:cNvPr>
          <p:cNvSpPr txBox="1"/>
          <p:nvPr/>
        </p:nvSpPr>
        <p:spPr>
          <a:xfrm>
            <a:off x="2927930" y="2027211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b="1"/>
              <a:t>“</a:t>
            </a:r>
            <a:r>
              <a:rPr lang="ko-KR" altLang="en-US" sz="900" b="1"/>
              <a:t>코드명</a:t>
            </a:r>
            <a:r>
              <a:rPr lang="en-US" altLang="ko-KR" sz="900" b="1"/>
              <a:t>” </a:t>
            </a:r>
            <a:r>
              <a:rPr lang="ko-KR" altLang="en-US" sz="900" b="1"/>
              <a:t>하위 코드</a:t>
            </a:r>
            <a:r>
              <a:rPr lang="en-US" altLang="ko-KR" sz="900"/>
              <a:t> 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9" name="사각형: 둥근 모서리 18">
            <a:extLst>
              <a:ext uri="{FF2B5EF4-FFF2-40B4-BE49-F238E27FC236}">
                <a16:creationId xmlns:a16="http://schemas.microsoft.com/office/drawing/2014/main" id="{3211FD93-DD9D-5F6B-68FD-1D2F9766C0D5}"/>
              </a:ext>
            </a:extLst>
          </p:cNvPr>
          <p:cNvSpPr/>
          <p:nvPr/>
        </p:nvSpPr>
        <p:spPr>
          <a:xfrm>
            <a:off x="4444730" y="197290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20" name="사각형: 둥근 모서리 19">
            <a:extLst>
              <a:ext uri="{FF2B5EF4-FFF2-40B4-BE49-F238E27FC236}">
                <a16:creationId xmlns:a16="http://schemas.microsoft.com/office/drawing/2014/main" id="{61F611F2-7C74-0025-1271-1751CF175C05}"/>
              </a:ext>
            </a:extLst>
          </p:cNvPr>
          <p:cNvSpPr/>
          <p:nvPr/>
        </p:nvSpPr>
        <p:spPr>
          <a:xfrm>
            <a:off x="5041282" y="197290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저장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21" name="사각형: 둥근 모서리 20">
            <a:extLst>
              <a:ext uri="{FF2B5EF4-FFF2-40B4-BE49-F238E27FC236}">
                <a16:creationId xmlns:a16="http://schemas.microsoft.com/office/drawing/2014/main" id="{BBF56CC3-3A71-3138-7D00-BE87F81EB6FD}"/>
              </a:ext>
            </a:extLst>
          </p:cNvPr>
          <p:cNvSpPr/>
          <p:nvPr/>
        </p:nvSpPr>
        <p:spPr>
          <a:xfrm>
            <a:off x="5637834" y="197290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22" name="직사각형 21">
            <a:extLst>
              <a:ext uri="{FF2B5EF4-FFF2-40B4-BE49-F238E27FC236}">
                <a16:creationId xmlns:a16="http://schemas.microsoft.com/office/drawing/2014/main" id="{56C75CE8-F8EB-3A91-75C7-9DDD3702C8EF}"/>
              </a:ext>
            </a:extLst>
          </p:cNvPr>
          <p:cNvSpPr/>
          <p:nvPr/>
        </p:nvSpPr>
        <p:spPr>
          <a:xfrm>
            <a:off x="1330036" y="2569810"/>
            <a:ext cx="919264" cy="3388806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A7527B1-EA00-14E0-9E8F-6226DDC733D4}"/>
              </a:ext>
            </a:extLst>
          </p:cNvPr>
          <p:cNvSpPr txBox="1"/>
          <p:nvPr/>
        </p:nvSpPr>
        <p:spPr>
          <a:xfrm>
            <a:off x="336150" y="617555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시스템 관리  </a:t>
            </a:r>
            <a:r>
              <a:rPr lang="en-US" altLang="ko-KR" sz="900"/>
              <a:t>&gt; </a:t>
            </a:r>
            <a:r>
              <a:rPr lang="ko-KR" altLang="en-US" sz="900"/>
              <a:t>코드 관리</a:t>
            </a:r>
            <a:endParaRPr lang="en-US" altLang="ko-KR" sz="900"/>
          </a:p>
        </p:txBody>
      </p:sp>
      <p:cxnSp>
        <p:nvCxnSpPr>
          <p:cNvPr id="24" name="직선 연결선 23">
            <a:extLst>
              <a:ext uri="{FF2B5EF4-FFF2-40B4-BE49-F238E27FC236}">
                <a16:creationId xmlns:a16="http://schemas.microsoft.com/office/drawing/2014/main" id="{443A012B-B44C-0A40-CE02-BD3D349F9F4A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55E9C7A7-3C7E-94E2-B902-6B34BEFC0CEA}"/>
              </a:ext>
            </a:extLst>
          </p:cNvPr>
          <p:cNvGrpSpPr/>
          <p:nvPr/>
        </p:nvGrpSpPr>
        <p:grpSpPr>
          <a:xfrm rot="5400000">
            <a:off x="1832455" y="60406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6" name="이등변 삼각형 25">
              <a:extLst>
                <a:ext uri="{FF2B5EF4-FFF2-40B4-BE49-F238E27FC236}">
                  <a16:creationId xmlns:a16="http://schemas.microsoft.com/office/drawing/2014/main" id="{7C288ADA-96B5-596F-3EBF-A93A60E5C9B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7" name="Oval 593">
              <a:extLst>
                <a:ext uri="{FF2B5EF4-FFF2-40B4-BE49-F238E27FC236}">
                  <a16:creationId xmlns:a16="http://schemas.microsoft.com/office/drawing/2014/main" id="{098960F8-5324-5A08-F558-33D9A3B215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2E315348-1814-BD19-AE9D-8DF3697DF0D7}"/>
              </a:ext>
            </a:extLst>
          </p:cNvPr>
          <p:cNvGrpSpPr/>
          <p:nvPr/>
        </p:nvGrpSpPr>
        <p:grpSpPr>
          <a:xfrm rot="5400000">
            <a:off x="3180294" y="107929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9" name="이등변 삼각형 28">
              <a:extLst>
                <a:ext uri="{FF2B5EF4-FFF2-40B4-BE49-F238E27FC236}">
                  <a16:creationId xmlns:a16="http://schemas.microsoft.com/office/drawing/2014/main" id="{E1C29D34-3999-1018-FA87-DDDD1F11998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0" name="Oval 593">
              <a:extLst>
                <a:ext uri="{FF2B5EF4-FFF2-40B4-BE49-F238E27FC236}">
                  <a16:creationId xmlns:a16="http://schemas.microsoft.com/office/drawing/2014/main" id="{F7DE50CA-C48B-787F-B05F-392EFC4489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BCD83649-9082-A7C7-EA65-C1C072A2E86E}"/>
              </a:ext>
            </a:extLst>
          </p:cNvPr>
          <p:cNvGrpSpPr/>
          <p:nvPr/>
        </p:nvGrpSpPr>
        <p:grpSpPr>
          <a:xfrm rot="5400000">
            <a:off x="3180294" y="139096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2" name="이등변 삼각형 31">
              <a:extLst>
                <a:ext uri="{FF2B5EF4-FFF2-40B4-BE49-F238E27FC236}">
                  <a16:creationId xmlns:a16="http://schemas.microsoft.com/office/drawing/2014/main" id="{AFC2AAD4-F9AD-709D-EB3B-943D2670FBA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3" name="Oval 593">
              <a:extLst>
                <a:ext uri="{FF2B5EF4-FFF2-40B4-BE49-F238E27FC236}">
                  <a16:creationId xmlns:a16="http://schemas.microsoft.com/office/drawing/2014/main" id="{C06B9D5F-CF00-E666-827B-B418ADFC6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37" name="그룹 36">
            <a:extLst>
              <a:ext uri="{FF2B5EF4-FFF2-40B4-BE49-F238E27FC236}">
                <a16:creationId xmlns:a16="http://schemas.microsoft.com/office/drawing/2014/main" id="{37481587-112C-B5AD-FF13-D8ED35AA3848}"/>
              </a:ext>
            </a:extLst>
          </p:cNvPr>
          <p:cNvGrpSpPr/>
          <p:nvPr/>
        </p:nvGrpSpPr>
        <p:grpSpPr>
          <a:xfrm rot="5400000">
            <a:off x="7068173" y="150993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8" name="이등변 삼각형 37">
              <a:extLst>
                <a:ext uri="{FF2B5EF4-FFF2-40B4-BE49-F238E27FC236}">
                  <a16:creationId xmlns:a16="http://schemas.microsoft.com/office/drawing/2014/main" id="{1914C889-393C-D506-8465-07C3CC312BB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9" name="Oval 593">
              <a:extLst>
                <a:ext uri="{FF2B5EF4-FFF2-40B4-BE49-F238E27FC236}">
                  <a16:creationId xmlns:a16="http://schemas.microsoft.com/office/drawing/2014/main" id="{3910DCE9-B534-487E-0DFC-D0FA25C0E9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40" name="그룹 39">
            <a:extLst>
              <a:ext uri="{FF2B5EF4-FFF2-40B4-BE49-F238E27FC236}">
                <a16:creationId xmlns:a16="http://schemas.microsoft.com/office/drawing/2014/main" id="{93F0CDCF-2261-7E3D-A5AC-0D39036278F7}"/>
              </a:ext>
            </a:extLst>
          </p:cNvPr>
          <p:cNvGrpSpPr/>
          <p:nvPr/>
        </p:nvGrpSpPr>
        <p:grpSpPr>
          <a:xfrm rot="5400000">
            <a:off x="1628571" y="202014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1" name="이등변 삼각형 40">
              <a:extLst>
                <a:ext uri="{FF2B5EF4-FFF2-40B4-BE49-F238E27FC236}">
                  <a16:creationId xmlns:a16="http://schemas.microsoft.com/office/drawing/2014/main" id="{416A28D4-72C0-B3B3-0A33-0328ABB5C0C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2" name="Oval 593">
              <a:extLst>
                <a:ext uri="{FF2B5EF4-FFF2-40B4-BE49-F238E27FC236}">
                  <a16:creationId xmlns:a16="http://schemas.microsoft.com/office/drawing/2014/main" id="{D214EE2B-861E-CF1A-77A9-EBA9635CAB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grpSp>
        <p:nvGrpSpPr>
          <p:cNvPr id="43" name="그룹 42">
            <a:extLst>
              <a:ext uri="{FF2B5EF4-FFF2-40B4-BE49-F238E27FC236}">
                <a16:creationId xmlns:a16="http://schemas.microsoft.com/office/drawing/2014/main" id="{2FE7B46C-C2B5-306A-87A8-6A8AEAC948C3}"/>
              </a:ext>
            </a:extLst>
          </p:cNvPr>
          <p:cNvGrpSpPr/>
          <p:nvPr/>
        </p:nvGrpSpPr>
        <p:grpSpPr>
          <a:xfrm rot="5400000">
            <a:off x="2253674" y="271505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4" name="이등변 삼각형 43">
              <a:extLst>
                <a:ext uri="{FF2B5EF4-FFF2-40B4-BE49-F238E27FC236}">
                  <a16:creationId xmlns:a16="http://schemas.microsoft.com/office/drawing/2014/main" id="{0376C93E-4135-CA67-2AD8-C7AF8B42A6E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5" name="Oval 593">
              <a:extLst>
                <a:ext uri="{FF2B5EF4-FFF2-40B4-BE49-F238E27FC236}">
                  <a16:creationId xmlns:a16="http://schemas.microsoft.com/office/drawing/2014/main" id="{64FD3711-54A5-5915-41F2-411F6869FE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</a:p>
          </p:txBody>
        </p:sp>
      </p:grp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B3ED8EF0-6BE8-CE07-C26F-6E85F003BBDC}"/>
              </a:ext>
            </a:extLst>
          </p:cNvPr>
          <p:cNvGrpSpPr/>
          <p:nvPr/>
        </p:nvGrpSpPr>
        <p:grpSpPr>
          <a:xfrm>
            <a:off x="1109925" y="2238063"/>
            <a:ext cx="244417" cy="258694"/>
            <a:chOff x="1098607" y="3056422"/>
            <a:chExt cx="244417" cy="258694"/>
          </a:xfrm>
        </p:grpSpPr>
        <p:sp>
          <p:nvSpPr>
            <p:cNvPr id="47" name="이등변 삼각형 46">
              <a:extLst>
                <a:ext uri="{FF2B5EF4-FFF2-40B4-BE49-F238E27FC236}">
                  <a16:creationId xmlns:a16="http://schemas.microsoft.com/office/drawing/2014/main" id="{DF9FDA0B-78EE-20F0-951C-0FCAC46C7D0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8" name="그룹 47">
              <a:extLst>
                <a:ext uri="{FF2B5EF4-FFF2-40B4-BE49-F238E27FC236}">
                  <a16:creationId xmlns:a16="http://schemas.microsoft.com/office/drawing/2014/main" id="{09DF8C9F-D735-28AB-4564-FF2CA8F8881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9" name="Oval 593">
                <a:extLst>
                  <a:ext uri="{FF2B5EF4-FFF2-40B4-BE49-F238E27FC236}">
                    <a16:creationId xmlns:a16="http://schemas.microsoft.com/office/drawing/2014/main" id="{A9728C88-73AF-8858-A6D0-CE49C4B4AB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0" name="TextBox 14">
                <a:extLst>
                  <a:ext uri="{FF2B5EF4-FFF2-40B4-BE49-F238E27FC236}">
                    <a16:creationId xmlns:a16="http://schemas.microsoft.com/office/drawing/2014/main" id="{75D59435-4E4F-F571-87F5-4F24493A113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1" name="그룹 50">
            <a:extLst>
              <a:ext uri="{FF2B5EF4-FFF2-40B4-BE49-F238E27FC236}">
                <a16:creationId xmlns:a16="http://schemas.microsoft.com/office/drawing/2014/main" id="{4111A4DA-D2E5-26E9-09D8-319ED199606D}"/>
              </a:ext>
            </a:extLst>
          </p:cNvPr>
          <p:cNvGrpSpPr/>
          <p:nvPr/>
        </p:nvGrpSpPr>
        <p:grpSpPr>
          <a:xfrm>
            <a:off x="3638211" y="2367410"/>
            <a:ext cx="244417" cy="258694"/>
            <a:chOff x="1098607" y="3056422"/>
            <a:chExt cx="244417" cy="258694"/>
          </a:xfrm>
        </p:grpSpPr>
        <p:sp>
          <p:nvSpPr>
            <p:cNvPr id="52" name="이등변 삼각형 51">
              <a:extLst>
                <a:ext uri="{FF2B5EF4-FFF2-40B4-BE49-F238E27FC236}">
                  <a16:creationId xmlns:a16="http://schemas.microsoft.com/office/drawing/2014/main" id="{3D39D67F-900A-81F2-C7C1-6211D12D66C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3" name="그룹 52">
              <a:extLst>
                <a:ext uri="{FF2B5EF4-FFF2-40B4-BE49-F238E27FC236}">
                  <a16:creationId xmlns:a16="http://schemas.microsoft.com/office/drawing/2014/main" id="{CB4398DA-545C-304F-CB24-5A4DA47C201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4" name="Oval 593">
                <a:extLst>
                  <a:ext uri="{FF2B5EF4-FFF2-40B4-BE49-F238E27FC236}">
                    <a16:creationId xmlns:a16="http://schemas.microsoft.com/office/drawing/2014/main" id="{171056A9-0482-BC53-02D2-4FA14E99A7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5" name="TextBox 14">
                <a:extLst>
                  <a:ext uri="{FF2B5EF4-FFF2-40B4-BE49-F238E27FC236}">
                    <a16:creationId xmlns:a16="http://schemas.microsoft.com/office/drawing/2014/main" id="{3F652BDA-80C2-2455-12D0-EED52E5838E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6" name="그룹 55">
            <a:extLst>
              <a:ext uri="{FF2B5EF4-FFF2-40B4-BE49-F238E27FC236}">
                <a16:creationId xmlns:a16="http://schemas.microsoft.com/office/drawing/2014/main" id="{FA81AA5D-D94E-3CEB-AE43-62E1F1C1D7D0}"/>
              </a:ext>
            </a:extLst>
          </p:cNvPr>
          <p:cNvGrpSpPr/>
          <p:nvPr/>
        </p:nvGrpSpPr>
        <p:grpSpPr>
          <a:xfrm>
            <a:off x="4436589" y="1801418"/>
            <a:ext cx="244417" cy="258694"/>
            <a:chOff x="1098607" y="3056422"/>
            <a:chExt cx="244417" cy="258694"/>
          </a:xfrm>
        </p:grpSpPr>
        <p:sp>
          <p:nvSpPr>
            <p:cNvPr id="57" name="이등변 삼각형 56">
              <a:extLst>
                <a:ext uri="{FF2B5EF4-FFF2-40B4-BE49-F238E27FC236}">
                  <a16:creationId xmlns:a16="http://schemas.microsoft.com/office/drawing/2014/main" id="{F54D113B-8E15-4254-08C8-AB9233C3023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8" name="그룹 57">
              <a:extLst>
                <a:ext uri="{FF2B5EF4-FFF2-40B4-BE49-F238E27FC236}">
                  <a16:creationId xmlns:a16="http://schemas.microsoft.com/office/drawing/2014/main" id="{84A5AE6F-1C4F-4FFC-A5E9-93024719430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9" name="Oval 593">
                <a:extLst>
                  <a:ext uri="{FF2B5EF4-FFF2-40B4-BE49-F238E27FC236}">
                    <a16:creationId xmlns:a16="http://schemas.microsoft.com/office/drawing/2014/main" id="{CBC37711-8509-2368-3BF5-EBA036B843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0" name="TextBox 14">
                <a:extLst>
                  <a:ext uri="{FF2B5EF4-FFF2-40B4-BE49-F238E27FC236}">
                    <a16:creationId xmlns:a16="http://schemas.microsoft.com/office/drawing/2014/main" id="{6CF43D1B-A541-6779-B673-74C85229E1C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1" name="그룹 60">
            <a:extLst>
              <a:ext uri="{FF2B5EF4-FFF2-40B4-BE49-F238E27FC236}">
                <a16:creationId xmlns:a16="http://schemas.microsoft.com/office/drawing/2014/main" id="{066E2D6F-0821-C1E1-739C-E0F2B41779CD}"/>
              </a:ext>
            </a:extLst>
          </p:cNvPr>
          <p:cNvGrpSpPr/>
          <p:nvPr/>
        </p:nvGrpSpPr>
        <p:grpSpPr>
          <a:xfrm>
            <a:off x="5055540" y="1801418"/>
            <a:ext cx="244417" cy="258694"/>
            <a:chOff x="1098607" y="3056422"/>
            <a:chExt cx="244417" cy="258694"/>
          </a:xfrm>
        </p:grpSpPr>
        <p:sp>
          <p:nvSpPr>
            <p:cNvPr id="62" name="이등변 삼각형 61">
              <a:extLst>
                <a:ext uri="{FF2B5EF4-FFF2-40B4-BE49-F238E27FC236}">
                  <a16:creationId xmlns:a16="http://schemas.microsoft.com/office/drawing/2014/main" id="{2A4F8E38-BF6B-53CC-D092-A2FCBFB833E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3" name="그룹 62">
              <a:extLst>
                <a:ext uri="{FF2B5EF4-FFF2-40B4-BE49-F238E27FC236}">
                  <a16:creationId xmlns:a16="http://schemas.microsoft.com/office/drawing/2014/main" id="{45627BDD-FFF6-4856-75AA-BBE19AD86D2B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4" name="Oval 593">
                <a:extLst>
                  <a:ext uri="{FF2B5EF4-FFF2-40B4-BE49-F238E27FC236}">
                    <a16:creationId xmlns:a16="http://schemas.microsoft.com/office/drawing/2014/main" id="{37787DC2-B5CF-8418-21E9-95F1A86851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5" name="TextBox 14">
                <a:extLst>
                  <a:ext uri="{FF2B5EF4-FFF2-40B4-BE49-F238E27FC236}">
                    <a16:creationId xmlns:a16="http://schemas.microsoft.com/office/drawing/2014/main" id="{B4D7C592-A9E0-EC7C-41B6-03CEE403DE5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6" name="그룹 65">
            <a:extLst>
              <a:ext uri="{FF2B5EF4-FFF2-40B4-BE49-F238E27FC236}">
                <a16:creationId xmlns:a16="http://schemas.microsoft.com/office/drawing/2014/main" id="{ACBBAC34-64D3-18D2-E5B0-BCB4FC55021F}"/>
              </a:ext>
            </a:extLst>
          </p:cNvPr>
          <p:cNvGrpSpPr/>
          <p:nvPr/>
        </p:nvGrpSpPr>
        <p:grpSpPr>
          <a:xfrm>
            <a:off x="5666793" y="1801418"/>
            <a:ext cx="244417" cy="258694"/>
            <a:chOff x="1098607" y="3056422"/>
            <a:chExt cx="244417" cy="258694"/>
          </a:xfrm>
        </p:grpSpPr>
        <p:sp>
          <p:nvSpPr>
            <p:cNvPr id="67" name="이등변 삼각형 66">
              <a:extLst>
                <a:ext uri="{FF2B5EF4-FFF2-40B4-BE49-F238E27FC236}">
                  <a16:creationId xmlns:a16="http://schemas.microsoft.com/office/drawing/2014/main" id="{C39612F3-2095-49D7-A998-8892D4684E6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8" name="그룹 67">
              <a:extLst>
                <a:ext uri="{FF2B5EF4-FFF2-40B4-BE49-F238E27FC236}">
                  <a16:creationId xmlns:a16="http://schemas.microsoft.com/office/drawing/2014/main" id="{6DBF3291-E5D4-FF96-0574-F430E9C9782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9" name="Oval 593">
                <a:extLst>
                  <a:ext uri="{FF2B5EF4-FFF2-40B4-BE49-F238E27FC236}">
                    <a16:creationId xmlns:a16="http://schemas.microsoft.com/office/drawing/2014/main" id="{900EBE17-0E4E-7258-8BD4-A68AB99CF6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0" name="TextBox 14">
                <a:extLst>
                  <a:ext uri="{FF2B5EF4-FFF2-40B4-BE49-F238E27FC236}">
                    <a16:creationId xmlns:a16="http://schemas.microsoft.com/office/drawing/2014/main" id="{38564C0F-499E-DF50-7B93-F24E74DFEA6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71" name="그룹 70">
            <a:extLst>
              <a:ext uri="{FF2B5EF4-FFF2-40B4-BE49-F238E27FC236}">
                <a16:creationId xmlns:a16="http://schemas.microsoft.com/office/drawing/2014/main" id="{6635609E-30B2-ECB3-76F8-CD82C398184C}"/>
              </a:ext>
            </a:extLst>
          </p:cNvPr>
          <p:cNvGrpSpPr/>
          <p:nvPr/>
        </p:nvGrpSpPr>
        <p:grpSpPr>
          <a:xfrm rot="5400000">
            <a:off x="2019587" y="603162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72" name="이등변 삼각형 71">
              <a:extLst>
                <a:ext uri="{FF2B5EF4-FFF2-40B4-BE49-F238E27FC236}">
                  <a16:creationId xmlns:a16="http://schemas.microsoft.com/office/drawing/2014/main" id="{B2021B7F-5353-074D-B49B-EC807AEC098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73" name="Oval 593">
              <a:extLst>
                <a:ext uri="{FF2B5EF4-FFF2-40B4-BE49-F238E27FC236}">
                  <a16:creationId xmlns:a16="http://schemas.microsoft.com/office/drawing/2014/main" id="{4EDBEC18-04A8-3DB7-3776-0BDA48039B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8</a:t>
              </a:r>
            </a:p>
          </p:txBody>
        </p:sp>
      </p:grpSp>
      <p:sp>
        <p:nvSpPr>
          <p:cNvPr id="74" name="사각형: 둥근 모서리 73">
            <a:extLst>
              <a:ext uri="{FF2B5EF4-FFF2-40B4-BE49-F238E27FC236}">
                <a16:creationId xmlns:a16="http://schemas.microsoft.com/office/drawing/2014/main" id="{CB6B70F1-0C7E-DB8F-CD89-56AFB0CC4186}"/>
              </a:ext>
            </a:extLst>
          </p:cNvPr>
          <p:cNvSpPr/>
          <p:nvPr/>
        </p:nvSpPr>
        <p:spPr>
          <a:xfrm>
            <a:off x="3031234" y="2348402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사각형: 둥근 모서리 74">
            <a:extLst>
              <a:ext uri="{FF2B5EF4-FFF2-40B4-BE49-F238E27FC236}">
                <a16:creationId xmlns:a16="http://schemas.microsoft.com/office/drawing/2014/main" id="{05517AA7-C07D-D819-170D-1CC4C1912D26}"/>
              </a:ext>
            </a:extLst>
          </p:cNvPr>
          <p:cNvSpPr/>
          <p:nvPr/>
        </p:nvSpPr>
        <p:spPr>
          <a:xfrm>
            <a:off x="3031234" y="2631072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" name="사각형: 둥근 모서리 75">
            <a:extLst>
              <a:ext uri="{FF2B5EF4-FFF2-40B4-BE49-F238E27FC236}">
                <a16:creationId xmlns:a16="http://schemas.microsoft.com/office/drawing/2014/main" id="{7D05EF4E-93F4-3588-72B9-9C62B37C521E}"/>
              </a:ext>
            </a:extLst>
          </p:cNvPr>
          <p:cNvSpPr/>
          <p:nvPr/>
        </p:nvSpPr>
        <p:spPr>
          <a:xfrm>
            <a:off x="3031234" y="2913742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7" name="사각형: 둥근 모서리 76">
            <a:extLst>
              <a:ext uri="{FF2B5EF4-FFF2-40B4-BE49-F238E27FC236}">
                <a16:creationId xmlns:a16="http://schemas.microsoft.com/office/drawing/2014/main" id="{6A315CFB-D33E-1D22-0881-FC54C6B688A5}"/>
              </a:ext>
            </a:extLst>
          </p:cNvPr>
          <p:cNvSpPr/>
          <p:nvPr/>
        </p:nvSpPr>
        <p:spPr>
          <a:xfrm>
            <a:off x="3031234" y="3196412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사각형: 둥근 모서리 77">
            <a:extLst>
              <a:ext uri="{FF2B5EF4-FFF2-40B4-BE49-F238E27FC236}">
                <a16:creationId xmlns:a16="http://schemas.microsoft.com/office/drawing/2014/main" id="{D67443AE-19B5-6226-02E8-B8CEAD666E66}"/>
              </a:ext>
            </a:extLst>
          </p:cNvPr>
          <p:cNvSpPr/>
          <p:nvPr/>
        </p:nvSpPr>
        <p:spPr>
          <a:xfrm>
            <a:off x="3031234" y="3479082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79" name="그룹 78">
            <a:extLst>
              <a:ext uri="{FF2B5EF4-FFF2-40B4-BE49-F238E27FC236}">
                <a16:creationId xmlns:a16="http://schemas.microsoft.com/office/drawing/2014/main" id="{0516F222-C440-7A43-7C50-B729377B07D7}"/>
              </a:ext>
            </a:extLst>
          </p:cNvPr>
          <p:cNvGrpSpPr/>
          <p:nvPr/>
        </p:nvGrpSpPr>
        <p:grpSpPr>
          <a:xfrm>
            <a:off x="2777851" y="2323402"/>
            <a:ext cx="278496" cy="200053"/>
            <a:chOff x="1014019" y="2643309"/>
            <a:chExt cx="278496" cy="200053"/>
          </a:xfrm>
        </p:grpSpPr>
        <p:sp>
          <p:nvSpPr>
            <p:cNvPr id="80" name="이등변 삼각형 79">
              <a:extLst>
                <a:ext uri="{FF2B5EF4-FFF2-40B4-BE49-F238E27FC236}">
                  <a16:creationId xmlns:a16="http://schemas.microsoft.com/office/drawing/2014/main" id="{3B130075-C62F-2406-1657-AB0D6A6E0658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1" name="그룹 80">
              <a:extLst>
                <a:ext uri="{FF2B5EF4-FFF2-40B4-BE49-F238E27FC236}">
                  <a16:creationId xmlns:a16="http://schemas.microsoft.com/office/drawing/2014/main" id="{B37D6A5E-B317-4CC3-6286-60DBD7BE02B7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2" name="Oval 593">
                <a:extLst>
                  <a:ext uri="{FF2B5EF4-FFF2-40B4-BE49-F238E27FC236}">
                    <a16:creationId xmlns:a16="http://schemas.microsoft.com/office/drawing/2014/main" id="{78AA5217-7E0C-8F93-C433-7F5639944C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3" name="TextBox 14">
                <a:extLst>
                  <a:ext uri="{FF2B5EF4-FFF2-40B4-BE49-F238E27FC236}">
                    <a16:creationId xmlns:a16="http://schemas.microsoft.com/office/drawing/2014/main" id="{D5C352BD-AEA0-4740-243E-E0D01A565D28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4" name="그룹 83">
            <a:extLst>
              <a:ext uri="{FF2B5EF4-FFF2-40B4-BE49-F238E27FC236}">
                <a16:creationId xmlns:a16="http://schemas.microsoft.com/office/drawing/2014/main" id="{E28DCB5B-7A34-4FD9-54E5-8619D025E05B}"/>
              </a:ext>
            </a:extLst>
          </p:cNvPr>
          <p:cNvGrpSpPr/>
          <p:nvPr/>
        </p:nvGrpSpPr>
        <p:grpSpPr>
          <a:xfrm>
            <a:off x="2764305" y="3172574"/>
            <a:ext cx="278496" cy="200053"/>
            <a:chOff x="1014019" y="2643309"/>
            <a:chExt cx="278496" cy="200053"/>
          </a:xfrm>
        </p:grpSpPr>
        <p:sp>
          <p:nvSpPr>
            <p:cNvPr id="85" name="이등변 삼각형 84">
              <a:extLst>
                <a:ext uri="{FF2B5EF4-FFF2-40B4-BE49-F238E27FC236}">
                  <a16:creationId xmlns:a16="http://schemas.microsoft.com/office/drawing/2014/main" id="{2011563E-0A9F-73B4-E48D-066145A245C8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6" name="그룹 85">
              <a:extLst>
                <a:ext uri="{FF2B5EF4-FFF2-40B4-BE49-F238E27FC236}">
                  <a16:creationId xmlns:a16="http://schemas.microsoft.com/office/drawing/2014/main" id="{C2114FF4-86D3-75AE-6E87-DA9CC0419870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7" name="Oval 593">
                <a:extLst>
                  <a:ext uri="{FF2B5EF4-FFF2-40B4-BE49-F238E27FC236}">
                    <a16:creationId xmlns:a16="http://schemas.microsoft.com/office/drawing/2014/main" id="{04D4E493-4596-5C3B-5714-FEF5964963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8" name="TextBox 14">
                <a:extLst>
                  <a:ext uri="{FF2B5EF4-FFF2-40B4-BE49-F238E27FC236}">
                    <a16:creationId xmlns:a16="http://schemas.microsoft.com/office/drawing/2014/main" id="{64F4236E-4697-1876-748C-0816DA221B5B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9" name="그룹 88">
            <a:extLst>
              <a:ext uri="{FF2B5EF4-FFF2-40B4-BE49-F238E27FC236}">
                <a16:creationId xmlns:a16="http://schemas.microsoft.com/office/drawing/2014/main" id="{FEDE8336-7E7E-3EB1-EC6C-45B11E13CEFB}"/>
              </a:ext>
            </a:extLst>
          </p:cNvPr>
          <p:cNvGrpSpPr/>
          <p:nvPr/>
        </p:nvGrpSpPr>
        <p:grpSpPr>
          <a:xfrm>
            <a:off x="2716412" y="2042609"/>
            <a:ext cx="278496" cy="200053"/>
            <a:chOff x="1014019" y="2643309"/>
            <a:chExt cx="278496" cy="200053"/>
          </a:xfrm>
        </p:grpSpPr>
        <p:sp>
          <p:nvSpPr>
            <p:cNvPr id="90" name="이등변 삼각형 89">
              <a:extLst>
                <a:ext uri="{FF2B5EF4-FFF2-40B4-BE49-F238E27FC236}">
                  <a16:creationId xmlns:a16="http://schemas.microsoft.com/office/drawing/2014/main" id="{FA7E90FD-71C1-96B9-22FA-12A84D78ECFA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1" name="그룹 90">
              <a:extLst>
                <a:ext uri="{FF2B5EF4-FFF2-40B4-BE49-F238E27FC236}">
                  <a16:creationId xmlns:a16="http://schemas.microsoft.com/office/drawing/2014/main" id="{80AC01DE-764E-36CE-917F-A1960349E10A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92" name="Oval 593">
                <a:extLst>
                  <a:ext uri="{FF2B5EF4-FFF2-40B4-BE49-F238E27FC236}">
                    <a16:creationId xmlns:a16="http://schemas.microsoft.com/office/drawing/2014/main" id="{EFA928D9-B5DA-3B33-8F97-A390B4F1EE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3" name="TextBox 14">
                <a:extLst>
                  <a:ext uri="{FF2B5EF4-FFF2-40B4-BE49-F238E27FC236}">
                    <a16:creationId xmlns:a16="http://schemas.microsoft.com/office/drawing/2014/main" id="{367F79B5-525B-79C5-BA0B-252D87632BCB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94" name="TextBox 93">
            <a:extLst>
              <a:ext uri="{FF2B5EF4-FFF2-40B4-BE49-F238E27FC236}">
                <a16:creationId xmlns:a16="http://schemas.microsoft.com/office/drawing/2014/main" id="{694AF597-A22D-D5F7-A930-EC76F7250C22}"/>
              </a:ext>
            </a:extLst>
          </p:cNvPr>
          <p:cNvSpPr txBox="1"/>
          <p:nvPr/>
        </p:nvSpPr>
        <p:spPr>
          <a:xfrm>
            <a:off x="7815103" y="4655318"/>
            <a:ext cx="4234582" cy="13120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완료 시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: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완료하였습니다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선택된 데이터가 없을 경우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선택한 데이터가 없습니다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하시겠습니까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?”,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확인 버튼 클릭 시 삭제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 후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완료하였습니다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</a:p>
        </p:txBody>
      </p:sp>
    </p:spTree>
    <p:extLst>
      <p:ext uri="{BB962C8B-B14F-4D97-AF65-F5344CB8AC3E}">
        <p14:creationId xmlns:p14="http://schemas.microsoft.com/office/powerpoint/2010/main" val="655008744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3BA4004C-D934-6FC3-0FE5-A00F22A8B1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pPr/>
              <a:t>43</a:t>
            </a:fld>
            <a:endParaRPr lang="ko-KR" altLang="en-US"/>
          </a:p>
        </p:txBody>
      </p:sp>
      <p:sp>
        <p:nvSpPr>
          <p:cNvPr id="5" name="직사각형 4">
            <a:extLst>
              <a:ext uri="{FF2B5EF4-FFF2-40B4-BE49-F238E27FC236}">
                <a16:creationId xmlns:a16="http://schemas.microsoft.com/office/drawing/2014/main" id="{5851C5F7-FB1D-4EF5-AD25-0633FDAEE686}"/>
              </a:ext>
            </a:extLst>
          </p:cNvPr>
          <p:cNvSpPr/>
          <p:nvPr/>
        </p:nvSpPr>
        <p:spPr>
          <a:xfrm>
            <a:off x="779005" y="777982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EFBC538-E424-C099-437C-7C7F0C398A7D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43805" y="1081101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85490E4-739B-D951-ED44-77A16F3C0462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329298" y="173545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687139D-65BA-20DB-8B95-8AA71C8351C4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458478" y="173545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Close Button">
            <a:extLst>
              <a:ext uri="{FF2B5EF4-FFF2-40B4-BE49-F238E27FC236}">
                <a16:creationId xmlns:a16="http://schemas.microsoft.com/office/drawing/2014/main" id="{D81E6F83-B48B-1D40-19A2-C75CB285D44F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808719" y="857286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6310F8C-10B1-626E-A7F9-7107587A1ED6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79354" y="1230058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내용을 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9775E5F-3093-07C2-FE31-DE5469E74CFC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779005" y="796418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2" name="그룹 11">
            <a:extLst>
              <a:ext uri="{FF2B5EF4-FFF2-40B4-BE49-F238E27FC236}">
                <a16:creationId xmlns:a16="http://schemas.microsoft.com/office/drawing/2014/main" id="{DFC40072-0F1B-F7C0-B323-1533321F953D}"/>
              </a:ext>
            </a:extLst>
          </p:cNvPr>
          <p:cNvGrpSpPr/>
          <p:nvPr/>
        </p:nvGrpSpPr>
        <p:grpSpPr>
          <a:xfrm>
            <a:off x="764784" y="536804"/>
            <a:ext cx="502225" cy="258694"/>
            <a:chOff x="1029350" y="3056422"/>
            <a:chExt cx="373832" cy="258694"/>
          </a:xfrm>
        </p:grpSpPr>
        <p:sp>
          <p:nvSpPr>
            <p:cNvPr id="13" name="이등변 삼각형 12">
              <a:extLst>
                <a:ext uri="{FF2B5EF4-FFF2-40B4-BE49-F238E27FC236}">
                  <a16:creationId xmlns:a16="http://schemas.microsoft.com/office/drawing/2014/main" id="{D0237111-36C5-F43D-67B6-A599A100FE9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" name="그룹 13">
              <a:extLst>
                <a:ext uri="{FF2B5EF4-FFF2-40B4-BE49-F238E27FC236}">
                  <a16:creationId xmlns:a16="http://schemas.microsoft.com/office/drawing/2014/main" id="{A018768E-0491-C55A-BA82-E91A773B353C}"/>
                </a:ext>
              </a:extLst>
            </p:cNvPr>
            <p:cNvGrpSpPr/>
            <p:nvPr/>
          </p:nvGrpSpPr>
          <p:grpSpPr>
            <a:xfrm>
              <a:off x="1029350" y="3056422"/>
              <a:ext cx="373832" cy="200053"/>
              <a:chOff x="5571042" y="5239717"/>
              <a:chExt cx="373832" cy="200053"/>
            </a:xfrm>
          </p:grpSpPr>
          <p:sp>
            <p:nvSpPr>
              <p:cNvPr id="15" name="Oval 593">
                <a:extLst>
                  <a:ext uri="{FF2B5EF4-FFF2-40B4-BE49-F238E27FC236}">
                    <a16:creationId xmlns:a16="http://schemas.microsoft.com/office/drawing/2014/main" id="{BBE6A050-FA47-CC21-1428-1930F71B99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" name="TextBox 14">
                <a:extLst>
                  <a:ext uri="{FF2B5EF4-FFF2-40B4-BE49-F238E27FC236}">
                    <a16:creationId xmlns:a16="http://schemas.microsoft.com/office/drawing/2014/main" id="{A1B1AEED-81C6-FD96-17DF-C0302934AD65}"/>
                  </a:ext>
                </a:extLst>
              </p:cNvPr>
              <p:cNvSpPr txBox="1"/>
              <p:nvPr/>
            </p:nvSpPr>
            <p:spPr>
              <a:xfrm>
                <a:off x="5571042" y="5239717"/>
                <a:ext cx="373832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0BA767AE-58CB-2CD7-5618-112AD6DB619D}"/>
              </a:ext>
            </a:extLst>
          </p:cNvPr>
          <p:cNvSpPr/>
          <p:nvPr/>
        </p:nvSpPr>
        <p:spPr>
          <a:xfrm>
            <a:off x="4275682" y="777982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2845FE3-FEA0-C965-CE1B-2223338F6C85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4340482" y="1081101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F3955A6-B604-7E14-5D0F-29FE73C6B1C9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5825975" y="173545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49456B8-FDDB-F311-81A2-D4E0C9F8F282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4955155" y="173545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" name="Close Button">
            <a:extLst>
              <a:ext uri="{FF2B5EF4-FFF2-40B4-BE49-F238E27FC236}">
                <a16:creationId xmlns:a16="http://schemas.microsoft.com/office/drawing/2014/main" id="{818601F2-D7CF-5F26-0B28-7697D44A6162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7305396" y="857286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FEF3803-5756-3848-5E5D-511E4D6DE7CC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4376031" y="1230058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9CB87AC-00FB-F701-9C91-B339B94FAD94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4275682" y="796418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A72F1F70-0AFC-ABBF-47F7-0E654915C925}"/>
              </a:ext>
            </a:extLst>
          </p:cNvPr>
          <p:cNvGrpSpPr/>
          <p:nvPr/>
        </p:nvGrpSpPr>
        <p:grpSpPr>
          <a:xfrm>
            <a:off x="4328574" y="536804"/>
            <a:ext cx="373832" cy="307775"/>
            <a:chOff x="1098607" y="3056422"/>
            <a:chExt cx="244417" cy="307775"/>
          </a:xfrm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45CE312B-BAFF-43A4-2251-466CC75D32D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6" name="그룹 25">
              <a:extLst>
                <a:ext uri="{FF2B5EF4-FFF2-40B4-BE49-F238E27FC236}">
                  <a16:creationId xmlns:a16="http://schemas.microsoft.com/office/drawing/2014/main" id="{D55AB40B-9844-72FD-FF5F-EEF374FBBF3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307775"/>
              <a:chOff x="5640299" y="5239717"/>
              <a:chExt cx="244417" cy="307775"/>
            </a:xfrm>
          </p:grpSpPr>
          <p:sp>
            <p:nvSpPr>
              <p:cNvPr id="27" name="Oval 593">
                <a:extLst>
                  <a:ext uri="{FF2B5EF4-FFF2-40B4-BE49-F238E27FC236}">
                    <a16:creationId xmlns:a16="http://schemas.microsoft.com/office/drawing/2014/main" id="{0D32FBC4-4C25-C82C-FBBE-7E6EA8D74E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" name="TextBox 14">
                <a:extLst>
                  <a:ext uri="{FF2B5EF4-FFF2-40B4-BE49-F238E27FC236}">
                    <a16:creationId xmlns:a16="http://schemas.microsoft.com/office/drawing/2014/main" id="{BBD9AAA9-CFCF-6821-FF03-347D87BB628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3077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15-1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80994193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03106606"/>
              </p:ext>
            </p:extLst>
          </p:nvPr>
        </p:nvGraphicFramePr>
        <p:xfrm>
          <a:off x="7794170" y="725881"/>
          <a:ext cx="4397830" cy="31089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관리자 정보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ID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03435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관리자명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1297546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관리자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10391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관리자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7898601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2325149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관리자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51110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919549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영역 클릭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 상세 정보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회원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587987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544190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 정보 추가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회원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62803542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84790775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관리자 회원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시스템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AD-04-0007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44</a:t>
            </a:fld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F5B5CB7-F723-B50A-2B4A-B8FCEACB0A9D}"/>
              </a:ext>
            </a:extLst>
          </p:cNvPr>
          <p:cNvSpPr txBox="1"/>
          <p:nvPr/>
        </p:nvSpPr>
        <p:spPr>
          <a:xfrm>
            <a:off x="314325" y="692380"/>
            <a:ext cx="189547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시스템 관리  </a:t>
            </a:r>
            <a:r>
              <a:rPr lang="en-US" altLang="ko-KR" sz="900"/>
              <a:t>&gt; </a:t>
            </a:r>
            <a:r>
              <a:rPr lang="ko-KR" altLang="en-US" sz="900"/>
              <a:t>관리자 회원 관리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82011F7-D3F8-F0BB-B9BA-3C95D7E91F4C}"/>
              </a:ext>
            </a:extLst>
          </p:cNvPr>
          <p:cNvSpPr txBox="1"/>
          <p:nvPr/>
        </p:nvSpPr>
        <p:spPr>
          <a:xfrm>
            <a:off x="314324" y="1230364"/>
            <a:ext cx="1895475" cy="6887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관리자 </a:t>
            </a:r>
            <a:r>
              <a:rPr lang="en-US" altLang="ko-KR" sz="900"/>
              <a:t>ID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관리자명</a:t>
            </a:r>
            <a:endParaRPr lang="en-US" altLang="ko-KR" sz="900"/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8D22F51B-E499-7043-2D1A-4A79C40F6E38}"/>
              </a:ext>
            </a:extLst>
          </p:cNvPr>
          <p:cNvSpPr/>
          <p:nvPr/>
        </p:nvSpPr>
        <p:spPr>
          <a:xfrm>
            <a:off x="1162050" y="1258939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CAAEA1B6-77DA-2E80-3D61-50D5BB1C73AB}"/>
              </a:ext>
            </a:extLst>
          </p:cNvPr>
          <p:cNvSpPr/>
          <p:nvPr/>
        </p:nvSpPr>
        <p:spPr>
          <a:xfrm>
            <a:off x="1162050" y="1668514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496BDC63-63F0-10C9-65B7-B25445C35FE1}"/>
              </a:ext>
            </a:extLst>
          </p:cNvPr>
          <p:cNvSpPr/>
          <p:nvPr/>
        </p:nvSpPr>
        <p:spPr>
          <a:xfrm>
            <a:off x="5710580" y="1919142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0DFF68A0-433A-8AC8-C3C8-C55B1909DDB3}"/>
              </a:ext>
            </a:extLst>
          </p:cNvPr>
          <p:cNvCxnSpPr/>
          <p:nvPr/>
        </p:nvCxnSpPr>
        <p:spPr>
          <a:xfrm>
            <a:off x="257174" y="1047750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14" name="직선 연결선 13">
            <a:extLst>
              <a:ext uri="{FF2B5EF4-FFF2-40B4-BE49-F238E27FC236}">
                <a16:creationId xmlns:a16="http://schemas.microsoft.com/office/drawing/2014/main" id="{F797A02D-C442-FFFC-D9BD-229872FC3407}"/>
              </a:ext>
            </a:extLst>
          </p:cNvPr>
          <p:cNvCxnSpPr/>
          <p:nvPr/>
        </p:nvCxnSpPr>
        <p:spPr>
          <a:xfrm>
            <a:off x="257174" y="2347036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aphicFrame>
        <p:nvGraphicFramePr>
          <p:cNvPr id="15" name="표 15">
            <a:extLst>
              <a:ext uri="{FF2B5EF4-FFF2-40B4-BE49-F238E27FC236}">
                <a16:creationId xmlns:a16="http://schemas.microsoft.com/office/drawing/2014/main" id="{7DFC14C4-98BE-6AA9-E9AA-097C55B62B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34209710"/>
              </p:ext>
            </p:extLst>
          </p:nvPr>
        </p:nvGraphicFramePr>
        <p:xfrm>
          <a:off x="257174" y="2814599"/>
          <a:ext cx="5953126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83661">
                  <a:extLst>
                    <a:ext uri="{9D8B030D-6E8A-4147-A177-3AD203B41FA5}">
                      <a16:colId xmlns:a16="http://schemas.microsoft.com/office/drawing/2014/main" val="2833047605"/>
                    </a:ext>
                  </a:extLst>
                </a:gridCol>
                <a:gridCol w="837769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622270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682062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847251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1230907">
                  <a:extLst>
                    <a:ext uri="{9D8B030D-6E8A-4147-A177-3AD203B41FA5}">
                      <a16:colId xmlns:a16="http://schemas.microsoft.com/office/drawing/2014/main" val="2287160541"/>
                    </a:ext>
                  </a:extLst>
                </a:gridCol>
                <a:gridCol w="674603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  <a:gridCol w="674603">
                  <a:extLst>
                    <a:ext uri="{9D8B030D-6E8A-4147-A177-3AD203B41FA5}">
                      <a16:colId xmlns:a16="http://schemas.microsoft.com/office/drawing/2014/main" val="1801206162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권한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관리자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ID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관리자명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가입 일자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최근 로그인 일자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전화번호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이메일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관리자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test1111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2023-03-03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2023-03-04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010-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test12@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시스템 관리자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test1224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17" name="사각형: 둥근 모서리 16">
            <a:extLst>
              <a:ext uri="{FF2B5EF4-FFF2-40B4-BE49-F238E27FC236}">
                <a16:creationId xmlns:a16="http://schemas.microsoft.com/office/drawing/2014/main" id="{3AB57982-DD90-6122-B6CE-29D6C5411931}"/>
              </a:ext>
            </a:extLst>
          </p:cNvPr>
          <p:cNvSpPr/>
          <p:nvPr/>
        </p:nvSpPr>
        <p:spPr>
          <a:xfrm>
            <a:off x="357183" y="288234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4C691B6D-5B83-2067-3F9F-DC089097AC03}"/>
              </a:ext>
            </a:extLst>
          </p:cNvPr>
          <p:cNvSpPr/>
          <p:nvPr/>
        </p:nvSpPr>
        <p:spPr>
          <a:xfrm>
            <a:off x="357183" y="3163820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사각형: 둥근 모서리 18">
            <a:extLst>
              <a:ext uri="{FF2B5EF4-FFF2-40B4-BE49-F238E27FC236}">
                <a16:creationId xmlns:a16="http://schemas.microsoft.com/office/drawing/2014/main" id="{B5556822-CB6E-1DE0-3441-69AE9174E0D0}"/>
              </a:ext>
            </a:extLst>
          </p:cNvPr>
          <p:cNvSpPr/>
          <p:nvPr/>
        </p:nvSpPr>
        <p:spPr>
          <a:xfrm>
            <a:off x="357183" y="344480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4A39CE8C-4ECB-C8E2-AED1-31DEDEE9090F}"/>
              </a:ext>
            </a:extLst>
          </p:cNvPr>
          <p:cNvSpPr txBox="1"/>
          <p:nvPr/>
        </p:nvSpPr>
        <p:spPr>
          <a:xfrm>
            <a:off x="214312" y="2510984"/>
            <a:ext cx="189547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관리자 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71833184-012B-3A8E-1260-0DAF77408F14}"/>
              </a:ext>
            </a:extLst>
          </p:cNvPr>
          <p:cNvGrpSpPr/>
          <p:nvPr/>
        </p:nvGrpSpPr>
        <p:grpSpPr>
          <a:xfrm rot="5400000">
            <a:off x="2198360" y="68122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9" name="이등변 삼각형 38">
              <a:extLst>
                <a:ext uri="{FF2B5EF4-FFF2-40B4-BE49-F238E27FC236}">
                  <a16:creationId xmlns:a16="http://schemas.microsoft.com/office/drawing/2014/main" id="{6B5670F0-CEA8-6981-70BF-08CE90E66A4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0" name="Oval 593">
              <a:extLst>
                <a:ext uri="{FF2B5EF4-FFF2-40B4-BE49-F238E27FC236}">
                  <a16:creationId xmlns:a16="http://schemas.microsoft.com/office/drawing/2014/main" id="{72FEF486-F491-8ABF-96B5-2DE82791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41" name="그룹 40">
            <a:extLst>
              <a:ext uri="{FF2B5EF4-FFF2-40B4-BE49-F238E27FC236}">
                <a16:creationId xmlns:a16="http://schemas.microsoft.com/office/drawing/2014/main" id="{AAC07A32-30BB-468E-2009-C46D75834976}"/>
              </a:ext>
            </a:extLst>
          </p:cNvPr>
          <p:cNvGrpSpPr/>
          <p:nvPr/>
        </p:nvGrpSpPr>
        <p:grpSpPr>
          <a:xfrm rot="5400000">
            <a:off x="3262423" y="126520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2" name="이등변 삼각형 41">
              <a:extLst>
                <a:ext uri="{FF2B5EF4-FFF2-40B4-BE49-F238E27FC236}">
                  <a16:creationId xmlns:a16="http://schemas.microsoft.com/office/drawing/2014/main" id="{3DCA4FD1-5FE4-B479-7818-0D88485CEE2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3" name="Oval 593">
              <a:extLst>
                <a:ext uri="{FF2B5EF4-FFF2-40B4-BE49-F238E27FC236}">
                  <a16:creationId xmlns:a16="http://schemas.microsoft.com/office/drawing/2014/main" id="{E1F49AC4-3D08-1840-099C-F5673F462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44" name="그룹 43">
            <a:extLst>
              <a:ext uri="{FF2B5EF4-FFF2-40B4-BE49-F238E27FC236}">
                <a16:creationId xmlns:a16="http://schemas.microsoft.com/office/drawing/2014/main" id="{0E1A9636-EFFE-3EB6-CAC5-92956A64884E}"/>
              </a:ext>
            </a:extLst>
          </p:cNvPr>
          <p:cNvGrpSpPr/>
          <p:nvPr/>
        </p:nvGrpSpPr>
        <p:grpSpPr>
          <a:xfrm rot="5400000">
            <a:off x="3274685" y="168514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5" name="이등변 삼각형 44">
              <a:extLst>
                <a:ext uri="{FF2B5EF4-FFF2-40B4-BE49-F238E27FC236}">
                  <a16:creationId xmlns:a16="http://schemas.microsoft.com/office/drawing/2014/main" id="{DAAB7E18-7828-D8BC-E385-5194E02FFC56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6" name="Oval 593">
              <a:extLst>
                <a:ext uri="{FF2B5EF4-FFF2-40B4-BE49-F238E27FC236}">
                  <a16:creationId xmlns:a16="http://schemas.microsoft.com/office/drawing/2014/main" id="{353CF1ED-1115-737E-5232-6445D906B7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58" name="그룹 57">
            <a:extLst>
              <a:ext uri="{FF2B5EF4-FFF2-40B4-BE49-F238E27FC236}">
                <a16:creationId xmlns:a16="http://schemas.microsoft.com/office/drawing/2014/main" id="{241E70AA-9B07-3825-45E1-40384D327EC4}"/>
              </a:ext>
            </a:extLst>
          </p:cNvPr>
          <p:cNvGrpSpPr/>
          <p:nvPr/>
        </p:nvGrpSpPr>
        <p:grpSpPr>
          <a:xfrm>
            <a:off x="5732863" y="1666345"/>
            <a:ext cx="244417" cy="258694"/>
            <a:chOff x="1098607" y="3056422"/>
            <a:chExt cx="244417" cy="258694"/>
          </a:xfrm>
        </p:grpSpPr>
        <p:sp>
          <p:nvSpPr>
            <p:cNvPr id="59" name="이등변 삼각형 58">
              <a:extLst>
                <a:ext uri="{FF2B5EF4-FFF2-40B4-BE49-F238E27FC236}">
                  <a16:creationId xmlns:a16="http://schemas.microsoft.com/office/drawing/2014/main" id="{8747D533-EC67-A817-ACFD-64FBD22B894D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0" name="그룹 59">
              <a:extLst>
                <a:ext uri="{FF2B5EF4-FFF2-40B4-BE49-F238E27FC236}">
                  <a16:creationId xmlns:a16="http://schemas.microsoft.com/office/drawing/2014/main" id="{42E30FA6-98A9-AEBD-F976-FB9A6CB3892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1" name="Oval 593">
                <a:extLst>
                  <a:ext uri="{FF2B5EF4-FFF2-40B4-BE49-F238E27FC236}">
                    <a16:creationId xmlns:a16="http://schemas.microsoft.com/office/drawing/2014/main" id="{245483FA-0400-BEC7-83EC-2985F65BEE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2" name="TextBox 14">
                <a:extLst>
                  <a:ext uri="{FF2B5EF4-FFF2-40B4-BE49-F238E27FC236}">
                    <a16:creationId xmlns:a16="http://schemas.microsoft.com/office/drawing/2014/main" id="{BE93F9D0-AE84-FC40-3F08-E8BF6B34892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3" name="그룹 62">
            <a:extLst>
              <a:ext uri="{FF2B5EF4-FFF2-40B4-BE49-F238E27FC236}">
                <a16:creationId xmlns:a16="http://schemas.microsoft.com/office/drawing/2014/main" id="{BA7B08C7-897D-59DB-14EA-BFEDCDB9827A}"/>
              </a:ext>
            </a:extLst>
          </p:cNvPr>
          <p:cNvGrpSpPr/>
          <p:nvPr/>
        </p:nvGrpSpPr>
        <p:grpSpPr>
          <a:xfrm>
            <a:off x="845688" y="2300364"/>
            <a:ext cx="244417" cy="258694"/>
            <a:chOff x="1098607" y="3056422"/>
            <a:chExt cx="244417" cy="258694"/>
          </a:xfrm>
        </p:grpSpPr>
        <p:sp>
          <p:nvSpPr>
            <p:cNvPr id="64" name="이등변 삼각형 63">
              <a:extLst>
                <a:ext uri="{FF2B5EF4-FFF2-40B4-BE49-F238E27FC236}">
                  <a16:creationId xmlns:a16="http://schemas.microsoft.com/office/drawing/2014/main" id="{9395A45D-4CD7-6540-71E4-B4D58562748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5" name="그룹 64">
              <a:extLst>
                <a:ext uri="{FF2B5EF4-FFF2-40B4-BE49-F238E27FC236}">
                  <a16:creationId xmlns:a16="http://schemas.microsoft.com/office/drawing/2014/main" id="{1AAF6D94-0FD1-A528-7A2C-77AFF258EC9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6" name="Oval 593">
                <a:extLst>
                  <a:ext uri="{FF2B5EF4-FFF2-40B4-BE49-F238E27FC236}">
                    <a16:creationId xmlns:a16="http://schemas.microsoft.com/office/drawing/2014/main" id="{6F8E01B8-F844-330E-D839-D2D5E4381E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7" name="TextBox 14">
                <a:extLst>
                  <a:ext uri="{FF2B5EF4-FFF2-40B4-BE49-F238E27FC236}">
                    <a16:creationId xmlns:a16="http://schemas.microsoft.com/office/drawing/2014/main" id="{8C2CE4FC-5282-94A5-4A74-A891CD478AA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73" name="그룹 72">
            <a:extLst>
              <a:ext uri="{FF2B5EF4-FFF2-40B4-BE49-F238E27FC236}">
                <a16:creationId xmlns:a16="http://schemas.microsoft.com/office/drawing/2014/main" id="{C2A45C7D-A2A1-B588-4D8E-2EBA5727E3EC}"/>
              </a:ext>
            </a:extLst>
          </p:cNvPr>
          <p:cNvGrpSpPr/>
          <p:nvPr/>
        </p:nvGrpSpPr>
        <p:grpSpPr>
          <a:xfrm>
            <a:off x="90253" y="2860271"/>
            <a:ext cx="278496" cy="200053"/>
            <a:chOff x="1014019" y="2643309"/>
            <a:chExt cx="278496" cy="200053"/>
          </a:xfrm>
        </p:grpSpPr>
        <p:sp>
          <p:nvSpPr>
            <p:cNvPr id="74" name="이등변 삼각형 73">
              <a:extLst>
                <a:ext uri="{FF2B5EF4-FFF2-40B4-BE49-F238E27FC236}">
                  <a16:creationId xmlns:a16="http://schemas.microsoft.com/office/drawing/2014/main" id="{A3003EDD-A2B2-7974-CEE6-5636D230FD4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5" name="그룹 74">
              <a:extLst>
                <a:ext uri="{FF2B5EF4-FFF2-40B4-BE49-F238E27FC236}">
                  <a16:creationId xmlns:a16="http://schemas.microsoft.com/office/drawing/2014/main" id="{2B8681C3-5E73-3B00-CCE3-90FD9A71817D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76" name="Oval 593">
                <a:extLst>
                  <a:ext uri="{FF2B5EF4-FFF2-40B4-BE49-F238E27FC236}">
                    <a16:creationId xmlns:a16="http://schemas.microsoft.com/office/drawing/2014/main" id="{C72C7FC9-94E8-AE3F-5DD7-639DF5766E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7" name="TextBox 14">
                <a:extLst>
                  <a:ext uri="{FF2B5EF4-FFF2-40B4-BE49-F238E27FC236}">
                    <a16:creationId xmlns:a16="http://schemas.microsoft.com/office/drawing/2014/main" id="{4E05BC6C-9E34-15AB-6D03-AD8F7504CAFC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78" name="그룹 77">
            <a:extLst>
              <a:ext uri="{FF2B5EF4-FFF2-40B4-BE49-F238E27FC236}">
                <a16:creationId xmlns:a16="http://schemas.microsoft.com/office/drawing/2014/main" id="{E06F7CA3-2DB0-BB18-2D85-D441F258E1EC}"/>
              </a:ext>
            </a:extLst>
          </p:cNvPr>
          <p:cNvGrpSpPr/>
          <p:nvPr/>
        </p:nvGrpSpPr>
        <p:grpSpPr>
          <a:xfrm>
            <a:off x="90253" y="3139982"/>
            <a:ext cx="278496" cy="200053"/>
            <a:chOff x="1014019" y="2643309"/>
            <a:chExt cx="278496" cy="200053"/>
          </a:xfrm>
        </p:grpSpPr>
        <p:sp>
          <p:nvSpPr>
            <p:cNvPr id="79" name="이등변 삼각형 78">
              <a:extLst>
                <a:ext uri="{FF2B5EF4-FFF2-40B4-BE49-F238E27FC236}">
                  <a16:creationId xmlns:a16="http://schemas.microsoft.com/office/drawing/2014/main" id="{356A0C26-8824-9B92-2114-9934F5E5E5B0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0" name="그룹 79">
              <a:extLst>
                <a:ext uri="{FF2B5EF4-FFF2-40B4-BE49-F238E27FC236}">
                  <a16:creationId xmlns:a16="http://schemas.microsoft.com/office/drawing/2014/main" id="{F8430874-E8F4-39A9-61F0-3E53DCC375AC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1" name="Oval 593">
                <a:extLst>
                  <a:ext uri="{FF2B5EF4-FFF2-40B4-BE49-F238E27FC236}">
                    <a16:creationId xmlns:a16="http://schemas.microsoft.com/office/drawing/2014/main" id="{6D3F735A-8354-A256-A4C2-9CC73BAB67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2" name="TextBox 14">
                <a:extLst>
                  <a:ext uri="{FF2B5EF4-FFF2-40B4-BE49-F238E27FC236}">
                    <a16:creationId xmlns:a16="http://schemas.microsoft.com/office/drawing/2014/main" id="{31B2B897-2AA6-2942-AC51-E28DCFE88309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8" name="그룹 87">
            <a:extLst>
              <a:ext uri="{FF2B5EF4-FFF2-40B4-BE49-F238E27FC236}">
                <a16:creationId xmlns:a16="http://schemas.microsoft.com/office/drawing/2014/main" id="{C789CC6C-49A6-F881-FFA8-687D3812A567}"/>
              </a:ext>
            </a:extLst>
          </p:cNvPr>
          <p:cNvGrpSpPr/>
          <p:nvPr/>
        </p:nvGrpSpPr>
        <p:grpSpPr>
          <a:xfrm>
            <a:off x="2469153" y="2555905"/>
            <a:ext cx="244417" cy="258694"/>
            <a:chOff x="1098607" y="3056422"/>
            <a:chExt cx="244417" cy="258694"/>
          </a:xfrm>
        </p:grpSpPr>
        <p:sp>
          <p:nvSpPr>
            <p:cNvPr id="89" name="이등변 삼각형 88">
              <a:extLst>
                <a:ext uri="{FF2B5EF4-FFF2-40B4-BE49-F238E27FC236}">
                  <a16:creationId xmlns:a16="http://schemas.microsoft.com/office/drawing/2014/main" id="{F05007BF-AC3D-A41C-9A14-3D602C4819F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0" name="그룹 89">
              <a:extLst>
                <a:ext uri="{FF2B5EF4-FFF2-40B4-BE49-F238E27FC236}">
                  <a16:creationId xmlns:a16="http://schemas.microsoft.com/office/drawing/2014/main" id="{0760ECB8-C759-0810-78F8-CBEBDFCECA1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1" name="Oval 593">
                <a:extLst>
                  <a:ext uri="{FF2B5EF4-FFF2-40B4-BE49-F238E27FC236}">
                    <a16:creationId xmlns:a16="http://schemas.microsoft.com/office/drawing/2014/main" id="{1057673C-9DB7-B9C2-4FF5-A34C6BA66E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2" name="TextBox 14">
                <a:extLst>
                  <a:ext uri="{FF2B5EF4-FFF2-40B4-BE49-F238E27FC236}">
                    <a16:creationId xmlns:a16="http://schemas.microsoft.com/office/drawing/2014/main" id="{7B7B2A7C-D57F-D5F7-EB45-5F91776B83B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93" name="직사각형 92">
            <a:extLst>
              <a:ext uri="{FF2B5EF4-FFF2-40B4-BE49-F238E27FC236}">
                <a16:creationId xmlns:a16="http://schemas.microsoft.com/office/drawing/2014/main" id="{FCD3F52D-CC18-B68C-51D0-1EB7C321693F}"/>
              </a:ext>
            </a:extLst>
          </p:cNvPr>
          <p:cNvSpPr/>
          <p:nvPr/>
        </p:nvSpPr>
        <p:spPr>
          <a:xfrm>
            <a:off x="1391055" y="3095729"/>
            <a:ext cx="1370065" cy="282090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4" name="그룹 93">
            <a:extLst>
              <a:ext uri="{FF2B5EF4-FFF2-40B4-BE49-F238E27FC236}">
                <a16:creationId xmlns:a16="http://schemas.microsoft.com/office/drawing/2014/main" id="{9413B8B8-8FE9-69B9-897F-DB5F61809DA6}"/>
              </a:ext>
            </a:extLst>
          </p:cNvPr>
          <p:cNvGrpSpPr/>
          <p:nvPr/>
        </p:nvGrpSpPr>
        <p:grpSpPr>
          <a:xfrm>
            <a:off x="1803676" y="2830950"/>
            <a:ext cx="244417" cy="258694"/>
            <a:chOff x="1098607" y="3056422"/>
            <a:chExt cx="244417" cy="258694"/>
          </a:xfrm>
        </p:grpSpPr>
        <p:sp>
          <p:nvSpPr>
            <p:cNvPr id="95" name="이등변 삼각형 94">
              <a:extLst>
                <a:ext uri="{FF2B5EF4-FFF2-40B4-BE49-F238E27FC236}">
                  <a16:creationId xmlns:a16="http://schemas.microsoft.com/office/drawing/2014/main" id="{6BC410E2-45CE-56BE-A8D3-946E49DBD9D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6" name="그룹 95">
              <a:extLst>
                <a:ext uri="{FF2B5EF4-FFF2-40B4-BE49-F238E27FC236}">
                  <a16:creationId xmlns:a16="http://schemas.microsoft.com/office/drawing/2014/main" id="{95211E62-A0CC-FA4B-C085-096B1D0C4BA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7" name="Oval 593">
                <a:extLst>
                  <a:ext uri="{FF2B5EF4-FFF2-40B4-BE49-F238E27FC236}">
                    <a16:creationId xmlns:a16="http://schemas.microsoft.com/office/drawing/2014/main" id="{0415B9C5-AE56-9C17-0DCA-B2AB750017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8" name="TextBox 14">
                <a:extLst>
                  <a:ext uri="{FF2B5EF4-FFF2-40B4-BE49-F238E27FC236}">
                    <a16:creationId xmlns:a16="http://schemas.microsoft.com/office/drawing/2014/main" id="{AA5C253C-6B19-58DF-6BCA-AC5095EA1AD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25" name="그림 24">
            <a:extLst>
              <a:ext uri="{FF2B5EF4-FFF2-40B4-BE49-F238E27FC236}">
                <a16:creationId xmlns:a16="http://schemas.microsoft.com/office/drawing/2014/main" id="{0F7FA511-505E-3905-5E51-17CCBC8B145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30956" y="4138588"/>
            <a:ext cx="990738" cy="352474"/>
          </a:xfrm>
          <a:prstGeom prst="rect">
            <a:avLst/>
          </a:prstGeom>
        </p:spPr>
      </p:pic>
      <p:grpSp>
        <p:nvGrpSpPr>
          <p:cNvPr id="28" name="그룹 27">
            <a:extLst>
              <a:ext uri="{FF2B5EF4-FFF2-40B4-BE49-F238E27FC236}">
                <a16:creationId xmlns:a16="http://schemas.microsoft.com/office/drawing/2014/main" id="{095DE1C2-A049-8138-08EE-EC3391D731F1}"/>
              </a:ext>
            </a:extLst>
          </p:cNvPr>
          <p:cNvGrpSpPr/>
          <p:nvPr/>
        </p:nvGrpSpPr>
        <p:grpSpPr>
          <a:xfrm>
            <a:off x="2872383" y="3933198"/>
            <a:ext cx="244417" cy="258694"/>
            <a:chOff x="1098607" y="3056422"/>
            <a:chExt cx="244417" cy="258694"/>
          </a:xfrm>
        </p:grpSpPr>
        <p:sp>
          <p:nvSpPr>
            <p:cNvPr id="29" name="이등변 삼각형 28">
              <a:extLst>
                <a:ext uri="{FF2B5EF4-FFF2-40B4-BE49-F238E27FC236}">
                  <a16:creationId xmlns:a16="http://schemas.microsoft.com/office/drawing/2014/main" id="{5FF424D0-EF81-8A22-5D65-A74D03AB952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0" name="그룹 29">
              <a:extLst>
                <a:ext uri="{FF2B5EF4-FFF2-40B4-BE49-F238E27FC236}">
                  <a16:creationId xmlns:a16="http://schemas.microsoft.com/office/drawing/2014/main" id="{91DC333A-FAAF-DA30-4327-051412708B4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1" name="Oval 593">
                <a:extLst>
                  <a:ext uri="{FF2B5EF4-FFF2-40B4-BE49-F238E27FC236}">
                    <a16:creationId xmlns:a16="http://schemas.microsoft.com/office/drawing/2014/main" id="{2506E807-9D61-D1CC-A818-FDB7AF99A6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3" name="TextBox 14">
                <a:extLst>
                  <a:ext uri="{FF2B5EF4-FFF2-40B4-BE49-F238E27FC236}">
                    <a16:creationId xmlns:a16="http://schemas.microsoft.com/office/drawing/2014/main" id="{BFCB7E74-EB53-3D0D-F28F-51D5AFF5FE4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C85E4E46-D712-7589-8A88-26E1E86AEEBC}"/>
              </a:ext>
            </a:extLst>
          </p:cNvPr>
          <p:cNvSpPr/>
          <p:nvPr/>
        </p:nvSpPr>
        <p:spPr>
          <a:xfrm>
            <a:off x="5684862" y="2482097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16" name="그룹 15">
            <a:extLst>
              <a:ext uri="{FF2B5EF4-FFF2-40B4-BE49-F238E27FC236}">
                <a16:creationId xmlns:a16="http://schemas.microsoft.com/office/drawing/2014/main" id="{FD54B626-24C1-0E09-FE59-F712263BE96E}"/>
              </a:ext>
            </a:extLst>
          </p:cNvPr>
          <p:cNvGrpSpPr/>
          <p:nvPr/>
        </p:nvGrpSpPr>
        <p:grpSpPr>
          <a:xfrm rot="5400000">
            <a:off x="6223976" y="248668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0" name="이등변 삼각형 19">
              <a:extLst>
                <a:ext uri="{FF2B5EF4-FFF2-40B4-BE49-F238E27FC236}">
                  <a16:creationId xmlns:a16="http://schemas.microsoft.com/office/drawing/2014/main" id="{1270CAE0-68FF-41F0-E792-F924A7D8BA7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1" name="Oval 593">
              <a:extLst>
                <a:ext uri="{FF2B5EF4-FFF2-40B4-BE49-F238E27FC236}">
                  <a16:creationId xmlns:a16="http://schemas.microsoft.com/office/drawing/2014/main" id="{DF17574E-1B4B-8D4B-0BC2-D366E2B832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04727759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80357549"/>
              </p:ext>
            </p:extLst>
          </p:nvPr>
        </p:nvGraphicFramePr>
        <p:xfrm>
          <a:off x="7794170" y="725881"/>
          <a:ext cx="4397830" cy="1463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관리자 정보 상세 확인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삭제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수정을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4966728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03435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비밀번호 초기화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클릭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팝업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(3-1)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생성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1297546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있는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103916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55060089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관리자 회원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시스템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AD-04-0008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45</a:t>
            </a:fld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F5B5CB7-F723-B50A-2B4A-B8FCEACB0A9D}"/>
              </a:ext>
            </a:extLst>
          </p:cNvPr>
          <p:cNvSpPr txBox="1"/>
          <p:nvPr/>
        </p:nvSpPr>
        <p:spPr>
          <a:xfrm>
            <a:off x="314325" y="692380"/>
            <a:ext cx="239924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시스템 관리  </a:t>
            </a:r>
            <a:r>
              <a:rPr lang="en-US" altLang="ko-KR" sz="900"/>
              <a:t>&gt; </a:t>
            </a:r>
            <a:r>
              <a:rPr lang="ko-KR" altLang="en-US" sz="900"/>
              <a:t>관리자 회원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</a:p>
        </p:txBody>
      </p: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0DFF68A0-433A-8AC8-C3C8-C55B1909DDB3}"/>
              </a:ext>
            </a:extLst>
          </p:cNvPr>
          <p:cNvCxnSpPr/>
          <p:nvPr/>
        </p:nvCxnSpPr>
        <p:spPr>
          <a:xfrm>
            <a:off x="257174" y="1047750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71833184-012B-3A8E-1260-0DAF77408F14}"/>
              </a:ext>
            </a:extLst>
          </p:cNvPr>
          <p:cNvGrpSpPr/>
          <p:nvPr/>
        </p:nvGrpSpPr>
        <p:grpSpPr>
          <a:xfrm rot="5400000">
            <a:off x="2579360" y="68122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9" name="이등변 삼각형 38">
              <a:extLst>
                <a:ext uri="{FF2B5EF4-FFF2-40B4-BE49-F238E27FC236}">
                  <a16:creationId xmlns:a16="http://schemas.microsoft.com/office/drawing/2014/main" id="{6B5670F0-CEA8-6981-70BF-08CE90E66A4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0" name="Oval 593">
              <a:extLst>
                <a:ext uri="{FF2B5EF4-FFF2-40B4-BE49-F238E27FC236}">
                  <a16:creationId xmlns:a16="http://schemas.microsoft.com/office/drawing/2014/main" id="{72FEF486-F491-8ABF-96B5-2DE82791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DF44F3DA-6012-B84C-1E6B-CF4D15F7385B}"/>
              </a:ext>
            </a:extLst>
          </p:cNvPr>
          <p:cNvSpPr txBox="1"/>
          <p:nvPr/>
        </p:nvSpPr>
        <p:spPr>
          <a:xfrm>
            <a:off x="488680" y="1245980"/>
            <a:ext cx="1895475" cy="27662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관리자 </a:t>
            </a:r>
            <a:r>
              <a:rPr lang="en-US" altLang="ko-KR" sz="900"/>
              <a:t>ID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관리자명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권한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전화번호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이메일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가입일자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최근 로그인 일자</a:t>
            </a:r>
            <a:endParaRPr lang="en-US" altLang="ko-KR" sz="900"/>
          </a:p>
        </p:txBody>
      </p:sp>
      <p:sp>
        <p:nvSpPr>
          <p:cNvPr id="16" name="사각형: 둥근 모서리 15">
            <a:extLst>
              <a:ext uri="{FF2B5EF4-FFF2-40B4-BE49-F238E27FC236}">
                <a16:creationId xmlns:a16="http://schemas.microsoft.com/office/drawing/2014/main" id="{70F8AFE0-5A89-31E8-7242-74CB583644CD}"/>
              </a:ext>
            </a:extLst>
          </p:cNvPr>
          <p:cNvSpPr/>
          <p:nvPr/>
        </p:nvSpPr>
        <p:spPr>
          <a:xfrm>
            <a:off x="2842626" y="4530515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저장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20" name="사각형: 둥근 모서리 19">
            <a:extLst>
              <a:ext uri="{FF2B5EF4-FFF2-40B4-BE49-F238E27FC236}">
                <a16:creationId xmlns:a16="http://schemas.microsoft.com/office/drawing/2014/main" id="{67094B0A-45AD-D60D-CB7F-195555E35E45}"/>
              </a:ext>
            </a:extLst>
          </p:cNvPr>
          <p:cNvSpPr/>
          <p:nvPr/>
        </p:nvSpPr>
        <p:spPr>
          <a:xfrm>
            <a:off x="3483942" y="4530515"/>
            <a:ext cx="105795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비밀번호 초기화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21" name="사각형: 둥근 모서리 20">
            <a:extLst>
              <a:ext uri="{FF2B5EF4-FFF2-40B4-BE49-F238E27FC236}">
                <a16:creationId xmlns:a16="http://schemas.microsoft.com/office/drawing/2014/main" id="{ACF05D04-E5A4-6150-C15C-6A43FA553B4F}"/>
              </a:ext>
            </a:extLst>
          </p:cNvPr>
          <p:cNvSpPr/>
          <p:nvPr/>
        </p:nvSpPr>
        <p:spPr>
          <a:xfrm>
            <a:off x="4649808" y="4530515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22" name="사각형: 둥근 모서리 21">
            <a:extLst>
              <a:ext uri="{FF2B5EF4-FFF2-40B4-BE49-F238E27FC236}">
                <a16:creationId xmlns:a16="http://schemas.microsoft.com/office/drawing/2014/main" id="{617CC7B1-90F3-94DB-3402-5E421BB6CF9C}"/>
              </a:ext>
            </a:extLst>
          </p:cNvPr>
          <p:cNvSpPr/>
          <p:nvPr/>
        </p:nvSpPr>
        <p:spPr>
          <a:xfrm>
            <a:off x="1654196" y="1287616"/>
            <a:ext cx="277480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test1111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23" name="사각형: 둥근 모서리 22">
            <a:extLst>
              <a:ext uri="{FF2B5EF4-FFF2-40B4-BE49-F238E27FC236}">
                <a16:creationId xmlns:a16="http://schemas.microsoft.com/office/drawing/2014/main" id="{001BBF1A-E253-04C3-AFEA-193957AC3C73}"/>
              </a:ext>
            </a:extLst>
          </p:cNvPr>
          <p:cNvSpPr/>
          <p:nvPr/>
        </p:nvSpPr>
        <p:spPr>
          <a:xfrm>
            <a:off x="1654196" y="1687936"/>
            <a:ext cx="277480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홍길동</a:t>
            </a:r>
          </a:p>
        </p:txBody>
      </p:sp>
      <p:sp>
        <p:nvSpPr>
          <p:cNvPr id="24" name="사각형: 둥근 모서리 23">
            <a:extLst>
              <a:ext uri="{FF2B5EF4-FFF2-40B4-BE49-F238E27FC236}">
                <a16:creationId xmlns:a16="http://schemas.microsoft.com/office/drawing/2014/main" id="{6C1BBC10-B741-C456-9383-E825BAEC432A}"/>
              </a:ext>
            </a:extLst>
          </p:cNvPr>
          <p:cNvSpPr/>
          <p:nvPr/>
        </p:nvSpPr>
        <p:spPr>
          <a:xfrm>
            <a:off x="1654195" y="2107383"/>
            <a:ext cx="10572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 관리자        ▼</a:t>
            </a:r>
          </a:p>
        </p:txBody>
      </p:sp>
      <p:sp>
        <p:nvSpPr>
          <p:cNvPr id="26" name="사각형: 둥근 모서리 25">
            <a:extLst>
              <a:ext uri="{FF2B5EF4-FFF2-40B4-BE49-F238E27FC236}">
                <a16:creationId xmlns:a16="http://schemas.microsoft.com/office/drawing/2014/main" id="{DFB17785-D770-13DF-FA26-07952699A74F}"/>
              </a:ext>
            </a:extLst>
          </p:cNvPr>
          <p:cNvSpPr/>
          <p:nvPr/>
        </p:nvSpPr>
        <p:spPr>
          <a:xfrm>
            <a:off x="1654195" y="2536700"/>
            <a:ext cx="74662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010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27" name="사각형: 둥근 모서리 26">
            <a:extLst>
              <a:ext uri="{FF2B5EF4-FFF2-40B4-BE49-F238E27FC236}">
                <a16:creationId xmlns:a16="http://schemas.microsoft.com/office/drawing/2014/main" id="{040F763B-F4C5-BF78-687B-F3BA2899C152}"/>
              </a:ext>
            </a:extLst>
          </p:cNvPr>
          <p:cNvSpPr/>
          <p:nvPr/>
        </p:nvSpPr>
        <p:spPr>
          <a:xfrm>
            <a:off x="2540426" y="2536700"/>
            <a:ext cx="74662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1111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32" name="사각형: 둥근 모서리 31">
            <a:extLst>
              <a:ext uri="{FF2B5EF4-FFF2-40B4-BE49-F238E27FC236}">
                <a16:creationId xmlns:a16="http://schemas.microsoft.com/office/drawing/2014/main" id="{8055D405-27BD-10C9-3DB3-C9F807040294}"/>
              </a:ext>
            </a:extLst>
          </p:cNvPr>
          <p:cNvSpPr/>
          <p:nvPr/>
        </p:nvSpPr>
        <p:spPr>
          <a:xfrm>
            <a:off x="3437953" y="2536700"/>
            <a:ext cx="74662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1111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34" name="사각형: 둥근 모서리 33">
            <a:extLst>
              <a:ext uri="{FF2B5EF4-FFF2-40B4-BE49-F238E27FC236}">
                <a16:creationId xmlns:a16="http://schemas.microsoft.com/office/drawing/2014/main" id="{41F65BBD-7C24-5BD1-8875-BEC7AEC9D723}"/>
              </a:ext>
            </a:extLst>
          </p:cNvPr>
          <p:cNvSpPr/>
          <p:nvPr/>
        </p:nvSpPr>
        <p:spPr>
          <a:xfrm>
            <a:off x="1654767" y="2934492"/>
            <a:ext cx="98656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test1234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3D96D625-6438-BD48-3F1C-885119094733}"/>
              </a:ext>
            </a:extLst>
          </p:cNvPr>
          <p:cNvSpPr/>
          <p:nvPr/>
        </p:nvSpPr>
        <p:spPr>
          <a:xfrm>
            <a:off x="2855229" y="2934492"/>
            <a:ext cx="98656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naver.com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46C8338C-83F8-30E1-BAFD-C4215E0D7ECF}"/>
              </a:ext>
            </a:extLst>
          </p:cNvPr>
          <p:cNvSpPr txBox="1"/>
          <p:nvPr/>
        </p:nvSpPr>
        <p:spPr>
          <a:xfrm>
            <a:off x="2662535" y="294897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@</a:t>
            </a:r>
            <a:endParaRPr lang="ko-KR" altLang="en-US" sz="800"/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A9F38EE-81CB-8D02-80F5-E7F4EA96E46B}"/>
              </a:ext>
            </a:extLst>
          </p:cNvPr>
          <p:cNvSpPr txBox="1"/>
          <p:nvPr/>
        </p:nvSpPr>
        <p:spPr>
          <a:xfrm>
            <a:off x="2379391" y="253482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18086ADE-EDAE-052B-FC3F-FC448CD3581C}"/>
              </a:ext>
            </a:extLst>
          </p:cNvPr>
          <p:cNvSpPr txBox="1"/>
          <p:nvPr/>
        </p:nvSpPr>
        <p:spPr>
          <a:xfrm>
            <a:off x="3269685" y="254435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7947EDA4-2FC1-46BA-D8FD-404298A23A81}"/>
              </a:ext>
            </a:extLst>
          </p:cNvPr>
          <p:cNvSpPr txBox="1"/>
          <p:nvPr/>
        </p:nvSpPr>
        <p:spPr>
          <a:xfrm>
            <a:off x="449994" y="127399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6C09BC8-71F0-315F-8D2A-C42A1391E49D}"/>
              </a:ext>
            </a:extLst>
          </p:cNvPr>
          <p:cNvSpPr txBox="1"/>
          <p:nvPr/>
        </p:nvSpPr>
        <p:spPr>
          <a:xfrm>
            <a:off x="448096" y="167400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grpSp>
        <p:nvGrpSpPr>
          <p:cNvPr id="56" name="그룹 55">
            <a:extLst>
              <a:ext uri="{FF2B5EF4-FFF2-40B4-BE49-F238E27FC236}">
                <a16:creationId xmlns:a16="http://schemas.microsoft.com/office/drawing/2014/main" id="{1E3D79F3-9160-4591-F33B-C1485BC7E16F}"/>
              </a:ext>
            </a:extLst>
          </p:cNvPr>
          <p:cNvGrpSpPr/>
          <p:nvPr/>
        </p:nvGrpSpPr>
        <p:grpSpPr>
          <a:xfrm>
            <a:off x="3065520" y="4301649"/>
            <a:ext cx="244417" cy="258694"/>
            <a:chOff x="1098607" y="3056422"/>
            <a:chExt cx="244417" cy="258694"/>
          </a:xfrm>
        </p:grpSpPr>
        <p:sp>
          <p:nvSpPr>
            <p:cNvPr id="57" name="이등변 삼각형 56">
              <a:extLst>
                <a:ext uri="{FF2B5EF4-FFF2-40B4-BE49-F238E27FC236}">
                  <a16:creationId xmlns:a16="http://schemas.microsoft.com/office/drawing/2014/main" id="{AAC34427-8FA4-BC5B-696B-9D22FDBC0C9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8" name="그룹 67">
              <a:extLst>
                <a:ext uri="{FF2B5EF4-FFF2-40B4-BE49-F238E27FC236}">
                  <a16:creationId xmlns:a16="http://schemas.microsoft.com/office/drawing/2014/main" id="{9D56BA3B-2DC5-3173-BC68-F2A25B4208A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9" name="Oval 593">
                <a:extLst>
                  <a:ext uri="{FF2B5EF4-FFF2-40B4-BE49-F238E27FC236}">
                    <a16:creationId xmlns:a16="http://schemas.microsoft.com/office/drawing/2014/main" id="{72D71EED-BE49-4654-D156-DA6DF2733D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0" name="TextBox 14">
                <a:extLst>
                  <a:ext uri="{FF2B5EF4-FFF2-40B4-BE49-F238E27FC236}">
                    <a16:creationId xmlns:a16="http://schemas.microsoft.com/office/drawing/2014/main" id="{E11564DC-91F6-2D80-7255-0A674EF44BD1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71" name="그룹 70">
            <a:extLst>
              <a:ext uri="{FF2B5EF4-FFF2-40B4-BE49-F238E27FC236}">
                <a16:creationId xmlns:a16="http://schemas.microsoft.com/office/drawing/2014/main" id="{40C90A0C-E453-2698-1626-651BDFB22614}"/>
              </a:ext>
            </a:extLst>
          </p:cNvPr>
          <p:cNvGrpSpPr/>
          <p:nvPr/>
        </p:nvGrpSpPr>
        <p:grpSpPr>
          <a:xfrm>
            <a:off x="4184580" y="4293914"/>
            <a:ext cx="244417" cy="258694"/>
            <a:chOff x="1098607" y="3056422"/>
            <a:chExt cx="244417" cy="258694"/>
          </a:xfrm>
        </p:grpSpPr>
        <p:sp>
          <p:nvSpPr>
            <p:cNvPr id="72" name="이등변 삼각형 71">
              <a:extLst>
                <a:ext uri="{FF2B5EF4-FFF2-40B4-BE49-F238E27FC236}">
                  <a16:creationId xmlns:a16="http://schemas.microsoft.com/office/drawing/2014/main" id="{25637C41-8848-02A0-33A8-4B65B084626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3" name="그룹 82">
              <a:extLst>
                <a:ext uri="{FF2B5EF4-FFF2-40B4-BE49-F238E27FC236}">
                  <a16:creationId xmlns:a16="http://schemas.microsoft.com/office/drawing/2014/main" id="{F852600C-765F-F614-A40B-1DD390BDECB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4" name="Oval 593">
                <a:extLst>
                  <a:ext uri="{FF2B5EF4-FFF2-40B4-BE49-F238E27FC236}">
                    <a16:creationId xmlns:a16="http://schemas.microsoft.com/office/drawing/2014/main" id="{38296BBC-B378-728C-3CFD-6283131E2C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5" name="TextBox 14">
                <a:extLst>
                  <a:ext uri="{FF2B5EF4-FFF2-40B4-BE49-F238E27FC236}">
                    <a16:creationId xmlns:a16="http://schemas.microsoft.com/office/drawing/2014/main" id="{4FA3D717-3C95-B13C-0A4D-18ABD66425D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86" name="직사각형 85">
            <a:extLst>
              <a:ext uri="{FF2B5EF4-FFF2-40B4-BE49-F238E27FC236}">
                <a16:creationId xmlns:a16="http://schemas.microsoft.com/office/drawing/2014/main" id="{A768733F-28F6-8952-9D73-C723F80FFA49}"/>
              </a:ext>
            </a:extLst>
          </p:cNvPr>
          <p:cNvSpPr/>
          <p:nvPr/>
        </p:nvSpPr>
        <p:spPr>
          <a:xfrm>
            <a:off x="7362405" y="5111103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7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8320F19-66C5-E205-749C-0D5151906A34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7427205" y="5414222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F8A8626-08E8-F286-2106-561BE6BBA6E2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8912698" y="606857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취소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1F7AE8C-869A-EF3D-0447-3272F8A8B3BF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041878" y="606857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확인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1" name="Close Button">
            <a:extLst>
              <a:ext uri="{FF2B5EF4-FFF2-40B4-BE49-F238E27FC236}">
                <a16:creationId xmlns:a16="http://schemas.microsoft.com/office/drawing/2014/main" id="{024E9937-504E-0206-D8C7-D8339DAB387A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0392119" y="5190407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52EE9E3-9B5C-CB13-77BA-6F92DBE15D9E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7462754" y="5563179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비밀번호를 초기화하고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, 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임시 비밀번호를 이메일로 발송합니다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0A9C631-E066-32B4-F545-4F18C08F8D22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7362405" y="5129539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04" name="그룹 103">
            <a:extLst>
              <a:ext uri="{FF2B5EF4-FFF2-40B4-BE49-F238E27FC236}">
                <a16:creationId xmlns:a16="http://schemas.microsoft.com/office/drawing/2014/main" id="{74C593C0-0A37-EE47-B65D-CDC0B268F0B9}"/>
              </a:ext>
            </a:extLst>
          </p:cNvPr>
          <p:cNvGrpSpPr/>
          <p:nvPr/>
        </p:nvGrpSpPr>
        <p:grpSpPr>
          <a:xfrm>
            <a:off x="7417564" y="4861657"/>
            <a:ext cx="244417" cy="258694"/>
            <a:chOff x="1098607" y="3056422"/>
            <a:chExt cx="244417" cy="258694"/>
          </a:xfrm>
        </p:grpSpPr>
        <p:sp>
          <p:nvSpPr>
            <p:cNvPr id="105" name="이등변 삼각형 104">
              <a:extLst>
                <a:ext uri="{FF2B5EF4-FFF2-40B4-BE49-F238E27FC236}">
                  <a16:creationId xmlns:a16="http://schemas.microsoft.com/office/drawing/2014/main" id="{BD72BBE7-5072-4275-2716-078E067BA52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6" name="그룹 105">
              <a:extLst>
                <a:ext uri="{FF2B5EF4-FFF2-40B4-BE49-F238E27FC236}">
                  <a16:creationId xmlns:a16="http://schemas.microsoft.com/office/drawing/2014/main" id="{9F7AFBAC-5032-8D95-F5BB-102A2C36594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7" name="Oval 593">
                <a:extLst>
                  <a:ext uri="{FF2B5EF4-FFF2-40B4-BE49-F238E27FC236}">
                    <a16:creationId xmlns:a16="http://schemas.microsoft.com/office/drawing/2014/main" id="{A0B0BAD3-F3C1-5975-DAC3-5F4D5B1CE0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8" name="TextBox 14">
                <a:extLst>
                  <a:ext uri="{FF2B5EF4-FFF2-40B4-BE49-F238E27FC236}">
                    <a16:creationId xmlns:a16="http://schemas.microsoft.com/office/drawing/2014/main" id="{038E5FFB-2235-41EF-01CB-B0661EEB159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14" name="직사각형 113">
            <a:extLst>
              <a:ext uri="{FF2B5EF4-FFF2-40B4-BE49-F238E27FC236}">
                <a16:creationId xmlns:a16="http://schemas.microsoft.com/office/drawing/2014/main" id="{C4795C6F-13F0-1650-7429-BCB8F5B6EBF5}"/>
              </a:ext>
            </a:extLst>
          </p:cNvPr>
          <p:cNvSpPr/>
          <p:nvPr/>
        </p:nvSpPr>
        <p:spPr>
          <a:xfrm>
            <a:off x="3956736" y="5130905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96C0F83-1469-0B71-A3A7-4AC502E17A4F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4021536" y="5434024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BE792ED-E129-C3CE-2E58-7C4A2B1C381A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5507029" y="608837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7D02B4E-F709-1DE6-AD9E-584518CCC5F5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4636209" y="608837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8" name="Close Button">
            <a:extLst>
              <a:ext uri="{FF2B5EF4-FFF2-40B4-BE49-F238E27FC236}">
                <a16:creationId xmlns:a16="http://schemas.microsoft.com/office/drawing/2014/main" id="{4FC4DA8E-E5BF-3839-1475-BB922326053C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6986450" y="5210209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50EE5BB-5DFF-0680-D6CF-BB8B1D03E904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4057085" y="5582981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91861D0-A1C6-08A5-0307-89F095E8F941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3956736" y="5149341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21" name="그룹 120">
            <a:extLst>
              <a:ext uri="{FF2B5EF4-FFF2-40B4-BE49-F238E27FC236}">
                <a16:creationId xmlns:a16="http://schemas.microsoft.com/office/drawing/2014/main" id="{6FB2D7CB-0406-51D5-EC43-1B72621958D7}"/>
              </a:ext>
            </a:extLst>
          </p:cNvPr>
          <p:cNvGrpSpPr/>
          <p:nvPr/>
        </p:nvGrpSpPr>
        <p:grpSpPr>
          <a:xfrm>
            <a:off x="4009628" y="4889727"/>
            <a:ext cx="244417" cy="258694"/>
            <a:chOff x="1098607" y="3056422"/>
            <a:chExt cx="244417" cy="258694"/>
          </a:xfrm>
        </p:grpSpPr>
        <p:sp>
          <p:nvSpPr>
            <p:cNvPr id="122" name="이등변 삼각형 121">
              <a:extLst>
                <a:ext uri="{FF2B5EF4-FFF2-40B4-BE49-F238E27FC236}">
                  <a16:creationId xmlns:a16="http://schemas.microsoft.com/office/drawing/2014/main" id="{8528A519-95DF-B33D-893D-E6206C009D9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23" name="그룹 122">
              <a:extLst>
                <a:ext uri="{FF2B5EF4-FFF2-40B4-BE49-F238E27FC236}">
                  <a16:creationId xmlns:a16="http://schemas.microsoft.com/office/drawing/2014/main" id="{FE2D2D8B-42CC-DF9B-9871-DF91C556BE2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24" name="Oval 593">
                <a:extLst>
                  <a:ext uri="{FF2B5EF4-FFF2-40B4-BE49-F238E27FC236}">
                    <a16:creationId xmlns:a16="http://schemas.microsoft.com/office/drawing/2014/main" id="{FE721FE0-2132-094B-D7A0-160DD8D0CB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25" name="TextBox 14">
                <a:extLst>
                  <a:ext uri="{FF2B5EF4-FFF2-40B4-BE49-F238E27FC236}">
                    <a16:creationId xmlns:a16="http://schemas.microsoft.com/office/drawing/2014/main" id="{2B329194-62C0-ADC1-C672-837A9542388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26" name="사각형: 둥근 모서리 125">
            <a:extLst>
              <a:ext uri="{FF2B5EF4-FFF2-40B4-BE49-F238E27FC236}">
                <a16:creationId xmlns:a16="http://schemas.microsoft.com/office/drawing/2014/main" id="{9F12291B-1DA5-8F9E-DBEA-75350E307C64}"/>
              </a:ext>
            </a:extLst>
          </p:cNvPr>
          <p:cNvSpPr/>
          <p:nvPr/>
        </p:nvSpPr>
        <p:spPr>
          <a:xfrm>
            <a:off x="2201310" y="4530515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51" name="그룹 50">
            <a:extLst>
              <a:ext uri="{FF2B5EF4-FFF2-40B4-BE49-F238E27FC236}">
                <a16:creationId xmlns:a16="http://schemas.microsoft.com/office/drawing/2014/main" id="{000386E1-0BC0-9DFC-7B24-BAE15E4018BD}"/>
              </a:ext>
            </a:extLst>
          </p:cNvPr>
          <p:cNvGrpSpPr/>
          <p:nvPr/>
        </p:nvGrpSpPr>
        <p:grpSpPr>
          <a:xfrm>
            <a:off x="2402863" y="4301649"/>
            <a:ext cx="244417" cy="258694"/>
            <a:chOff x="1098607" y="3056422"/>
            <a:chExt cx="244417" cy="258694"/>
          </a:xfrm>
        </p:grpSpPr>
        <p:sp>
          <p:nvSpPr>
            <p:cNvPr id="52" name="이등변 삼각형 51">
              <a:extLst>
                <a:ext uri="{FF2B5EF4-FFF2-40B4-BE49-F238E27FC236}">
                  <a16:creationId xmlns:a16="http://schemas.microsoft.com/office/drawing/2014/main" id="{A7DF0154-6266-5703-0981-DD37D1CD17D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3" name="그룹 52">
              <a:extLst>
                <a:ext uri="{FF2B5EF4-FFF2-40B4-BE49-F238E27FC236}">
                  <a16:creationId xmlns:a16="http://schemas.microsoft.com/office/drawing/2014/main" id="{6A5059D3-73B1-EDAD-C0A0-CBF5F757E99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4" name="Oval 593">
                <a:extLst>
                  <a:ext uri="{FF2B5EF4-FFF2-40B4-BE49-F238E27FC236}">
                    <a16:creationId xmlns:a16="http://schemas.microsoft.com/office/drawing/2014/main" id="{123C93FE-1AF2-2F51-3572-39E77E0D7D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5" name="TextBox 14">
                <a:extLst>
                  <a:ext uri="{FF2B5EF4-FFF2-40B4-BE49-F238E27FC236}">
                    <a16:creationId xmlns:a16="http://schemas.microsoft.com/office/drawing/2014/main" id="{2A1D9525-E2D3-C8F9-E91B-2E53AE92FBB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27" name="그룹 126">
            <a:extLst>
              <a:ext uri="{FF2B5EF4-FFF2-40B4-BE49-F238E27FC236}">
                <a16:creationId xmlns:a16="http://schemas.microsoft.com/office/drawing/2014/main" id="{D033BF78-F97B-527D-A240-0F4DA2D9022C}"/>
              </a:ext>
            </a:extLst>
          </p:cNvPr>
          <p:cNvGrpSpPr/>
          <p:nvPr/>
        </p:nvGrpSpPr>
        <p:grpSpPr>
          <a:xfrm>
            <a:off x="4775414" y="4292540"/>
            <a:ext cx="244417" cy="258694"/>
            <a:chOff x="1098607" y="3056422"/>
            <a:chExt cx="244417" cy="258694"/>
          </a:xfrm>
        </p:grpSpPr>
        <p:sp>
          <p:nvSpPr>
            <p:cNvPr id="128" name="이등변 삼각형 127">
              <a:extLst>
                <a:ext uri="{FF2B5EF4-FFF2-40B4-BE49-F238E27FC236}">
                  <a16:creationId xmlns:a16="http://schemas.microsoft.com/office/drawing/2014/main" id="{33003FE4-2A4F-8C1E-6CCE-8A82DE64900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29" name="그룹 128">
              <a:extLst>
                <a:ext uri="{FF2B5EF4-FFF2-40B4-BE49-F238E27FC236}">
                  <a16:creationId xmlns:a16="http://schemas.microsoft.com/office/drawing/2014/main" id="{CC3B37A9-9A60-4582-B987-8697966AE31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30" name="Oval 593">
                <a:extLst>
                  <a:ext uri="{FF2B5EF4-FFF2-40B4-BE49-F238E27FC236}">
                    <a16:creationId xmlns:a16="http://schemas.microsoft.com/office/drawing/2014/main" id="{105554E0-EC41-F05B-550D-E466076C2C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31" name="TextBox 14">
                <a:extLst>
                  <a:ext uri="{FF2B5EF4-FFF2-40B4-BE49-F238E27FC236}">
                    <a16:creationId xmlns:a16="http://schemas.microsoft.com/office/drawing/2014/main" id="{4E94DFCC-89DA-AFA1-F4F8-C345C4E70061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32" name="직사각형 131">
            <a:extLst>
              <a:ext uri="{FF2B5EF4-FFF2-40B4-BE49-F238E27FC236}">
                <a16:creationId xmlns:a16="http://schemas.microsoft.com/office/drawing/2014/main" id="{2DA003E3-D588-2E5B-951A-E25FE96C11BA}"/>
              </a:ext>
            </a:extLst>
          </p:cNvPr>
          <p:cNvSpPr/>
          <p:nvPr/>
        </p:nvSpPr>
        <p:spPr>
          <a:xfrm>
            <a:off x="529079" y="5131876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3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81274D7-7355-8EAE-B15C-F363E4107F66}"/>
              </a:ext>
            </a:extLst>
          </p:cNvPr>
          <p:cNvSpPr/>
          <p:nvPr>
            <p:custDataLst>
              <p:tags r:id="rId13"/>
            </p:custDataLst>
          </p:nvPr>
        </p:nvSpPr>
        <p:spPr>
          <a:xfrm>
            <a:off x="593879" y="5434995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4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937C13D-752C-68EA-0A1F-0B42FC28EA00}"/>
              </a:ext>
            </a:extLst>
          </p:cNvPr>
          <p:cNvSpPr>
            <a:spLocks/>
          </p:cNvSpPr>
          <p:nvPr>
            <p:custDataLst>
              <p:tags r:id="rId14"/>
            </p:custDataLst>
          </p:nvPr>
        </p:nvSpPr>
        <p:spPr bwMode="auto">
          <a:xfrm>
            <a:off x="2079372" y="608934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5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D771E1C-37A7-CB05-CFAC-B33D568FDD18}"/>
              </a:ext>
            </a:extLst>
          </p:cNvPr>
          <p:cNvSpPr>
            <a:spLocks/>
          </p:cNvSpPr>
          <p:nvPr>
            <p:custDataLst>
              <p:tags r:id="rId15"/>
            </p:custDataLst>
          </p:nvPr>
        </p:nvSpPr>
        <p:spPr bwMode="auto">
          <a:xfrm>
            <a:off x="1208552" y="608935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6" name="Close Button">
            <a:extLst>
              <a:ext uri="{FF2B5EF4-FFF2-40B4-BE49-F238E27FC236}">
                <a16:creationId xmlns:a16="http://schemas.microsoft.com/office/drawing/2014/main" id="{02A11AE8-3B69-1C18-6DD1-F1B4290CC45A}"/>
              </a:ext>
            </a:extLst>
          </p:cNvPr>
          <p:cNvSpPr>
            <a:spLocks noChangeAspect="1"/>
          </p:cNvSpPr>
          <p:nvPr>
            <p:custDataLst>
              <p:tags r:id="rId16"/>
            </p:custDataLst>
          </p:nvPr>
        </p:nvSpPr>
        <p:spPr bwMode="auto">
          <a:xfrm>
            <a:off x="3558793" y="5211180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14BE02B-6C77-C73D-3CEB-E4BF2EB11AEF}"/>
              </a:ext>
            </a:extLst>
          </p:cNvPr>
          <p:cNvSpPr>
            <a:spLocks/>
          </p:cNvSpPr>
          <p:nvPr>
            <p:custDataLst>
              <p:tags r:id="rId17"/>
            </p:custDataLst>
          </p:nvPr>
        </p:nvSpPr>
        <p:spPr bwMode="auto">
          <a:xfrm>
            <a:off x="629428" y="5583952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29446A2-48AF-F020-63E0-FA9A24A9538E}"/>
              </a:ext>
            </a:extLst>
          </p:cNvPr>
          <p:cNvSpPr>
            <a:spLocks/>
          </p:cNvSpPr>
          <p:nvPr>
            <p:custDataLst>
              <p:tags r:id="rId18"/>
            </p:custDataLst>
          </p:nvPr>
        </p:nvSpPr>
        <p:spPr bwMode="auto">
          <a:xfrm>
            <a:off x="529079" y="5150312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39" name="그룹 138">
            <a:extLst>
              <a:ext uri="{FF2B5EF4-FFF2-40B4-BE49-F238E27FC236}">
                <a16:creationId xmlns:a16="http://schemas.microsoft.com/office/drawing/2014/main" id="{62C9712C-F96F-AB66-9AB7-DDD68894780E}"/>
              </a:ext>
            </a:extLst>
          </p:cNvPr>
          <p:cNvGrpSpPr/>
          <p:nvPr/>
        </p:nvGrpSpPr>
        <p:grpSpPr>
          <a:xfrm>
            <a:off x="581971" y="4890698"/>
            <a:ext cx="244417" cy="258694"/>
            <a:chOff x="1098607" y="3056422"/>
            <a:chExt cx="244417" cy="258694"/>
          </a:xfrm>
        </p:grpSpPr>
        <p:sp>
          <p:nvSpPr>
            <p:cNvPr id="140" name="이등변 삼각형 139">
              <a:extLst>
                <a:ext uri="{FF2B5EF4-FFF2-40B4-BE49-F238E27FC236}">
                  <a16:creationId xmlns:a16="http://schemas.microsoft.com/office/drawing/2014/main" id="{3DDE80CD-0E15-B4A9-277A-E13F0730593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1" name="그룹 140">
              <a:extLst>
                <a:ext uri="{FF2B5EF4-FFF2-40B4-BE49-F238E27FC236}">
                  <a16:creationId xmlns:a16="http://schemas.microsoft.com/office/drawing/2014/main" id="{DD665C02-FA83-F90D-574C-994B7331143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42" name="Oval 593">
                <a:extLst>
                  <a:ext uri="{FF2B5EF4-FFF2-40B4-BE49-F238E27FC236}">
                    <a16:creationId xmlns:a16="http://schemas.microsoft.com/office/drawing/2014/main" id="{3E9C185E-1016-071C-C328-ADF508DCCB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3" name="TextBox 14">
                <a:extLst>
                  <a:ext uri="{FF2B5EF4-FFF2-40B4-BE49-F238E27FC236}">
                    <a16:creationId xmlns:a16="http://schemas.microsoft.com/office/drawing/2014/main" id="{A0C099C8-682B-303E-E671-6431C378FD9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44" name="직사각형 143">
            <a:extLst>
              <a:ext uri="{FF2B5EF4-FFF2-40B4-BE49-F238E27FC236}">
                <a16:creationId xmlns:a16="http://schemas.microsoft.com/office/drawing/2014/main" id="{8F123F09-2C17-CFC8-EBBA-82CE058ED76F}"/>
              </a:ext>
            </a:extLst>
          </p:cNvPr>
          <p:cNvSpPr/>
          <p:nvPr/>
        </p:nvSpPr>
        <p:spPr>
          <a:xfrm>
            <a:off x="5117833" y="1806377"/>
            <a:ext cx="2851716" cy="2631065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5" name="TextBox 144">
            <a:extLst>
              <a:ext uri="{FF2B5EF4-FFF2-40B4-BE49-F238E27FC236}">
                <a16:creationId xmlns:a16="http://schemas.microsoft.com/office/drawing/2014/main" id="{11F3A1E7-FB83-F1C4-82F5-9D9C8CC3787A}"/>
              </a:ext>
            </a:extLst>
          </p:cNvPr>
          <p:cNvSpPr txBox="1"/>
          <p:nvPr/>
        </p:nvSpPr>
        <p:spPr>
          <a:xfrm>
            <a:off x="5227956" y="1912723"/>
            <a:ext cx="189547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00" b="1"/>
              <a:t>관리자 검색</a:t>
            </a:r>
          </a:p>
        </p:txBody>
      </p:sp>
      <p:sp>
        <p:nvSpPr>
          <p:cNvPr id="146" name="곱하기 기호 145">
            <a:extLst>
              <a:ext uri="{FF2B5EF4-FFF2-40B4-BE49-F238E27FC236}">
                <a16:creationId xmlns:a16="http://schemas.microsoft.com/office/drawing/2014/main" id="{46E17BC4-7A25-D397-67F3-4BB9CD5DBBFB}"/>
              </a:ext>
            </a:extLst>
          </p:cNvPr>
          <p:cNvSpPr/>
          <p:nvPr/>
        </p:nvSpPr>
        <p:spPr>
          <a:xfrm>
            <a:off x="7675006" y="1888632"/>
            <a:ext cx="225425" cy="225425"/>
          </a:xfrm>
          <a:prstGeom prst="mathMultiply">
            <a:avLst>
              <a:gd name="adj1" fmla="val 1520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7" name="사각형: 둥근 모서리 146">
            <a:extLst>
              <a:ext uri="{FF2B5EF4-FFF2-40B4-BE49-F238E27FC236}">
                <a16:creationId xmlns:a16="http://schemas.microsoft.com/office/drawing/2014/main" id="{237D7603-458D-B9AF-404A-D0C1000971EE}"/>
              </a:ext>
            </a:extLst>
          </p:cNvPr>
          <p:cNvSpPr/>
          <p:nvPr/>
        </p:nvSpPr>
        <p:spPr>
          <a:xfrm>
            <a:off x="5909704" y="2340476"/>
            <a:ext cx="190583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148" name="TextBox 147">
            <a:extLst>
              <a:ext uri="{FF2B5EF4-FFF2-40B4-BE49-F238E27FC236}">
                <a16:creationId xmlns:a16="http://schemas.microsoft.com/office/drawing/2014/main" id="{5D85A40F-F101-5A82-9ADC-5A8F5E0B2598}"/>
              </a:ext>
            </a:extLst>
          </p:cNvPr>
          <p:cNvSpPr txBox="1"/>
          <p:nvPr/>
        </p:nvSpPr>
        <p:spPr>
          <a:xfrm>
            <a:off x="5194469" y="2293687"/>
            <a:ext cx="755940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관리자명</a:t>
            </a:r>
            <a:endParaRPr lang="en-US" altLang="ko-KR" sz="900"/>
          </a:p>
        </p:txBody>
      </p:sp>
      <p:sp>
        <p:nvSpPr>
          <p:cNvPr id="149" name="사각형: 둥근 모서리 148">
            <a:extLst>
              <a:ext uri="{FF2B5EF4-FFF2-40B4-BE49-F238E27FC236}">
                <a16:creationId xmlns:a16="http://schemas.microsoft.com/office/drawing/2014/main" id="{D80174BE-B90F-F749-7D6A-7172AA6811F4}"/>
              </a:ext>
            </a:extLst>
          </p:cNvPr>
          <p:cNvSpPr/>
          <p:nvPr/>
        </p:nvSpPr>
        <p:spPr>
          <a:xfrm>
            <a:off x="7281577" y="266613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50" name="직선 연결선 149">
            <a:extLst>
              <a:ext uri="{FF2B5EF4-FFF2-40B4-BE49-F238E27FC236}">
                <a16:creationId xmlns:a16="http://schemas.microsoft.com/office/drawing/2014/main" id="{49373EB3-AAB8-1AE8-BD9A-0EB8666E9837}"/>
              </a:ext>
            </a:extLst>
          </p:cNvPr>
          <p:cNvCxnSpPr>
            <a:cxnSpLocks/>
          </p:cNvCxnSpPr>
          <p:nvPr/>
        </p:nvCxnSpPr>
        <p:spPr>
          <a:xfrm>
            <a:off x="5252269" y="3019844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51" name="TextBox 150">
            <a:extLst>
              <a:ext uri="{FF2B5EF4-FFF2-40B4-BE49-F238E27FC236}">
                <a16:creationId xmlns:a16="http://schemas.microsoft.com/office/drawing/2014/main" id="{6D08BB13-F203-5825-0276-2545EE63DAA0}"/>
              </a:ext>
            </a:extLst>
          </p:cNvPr>
          <p:cNvSpPr txBox="1"/>
          <p:nvPr/>
        </p:nvSpPr>
        <p:spPr>
          <a:xfrm>
            <a:off x="5227592" y="3024739"/>
            <a:ext cx="256936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관리자 </a:t>
            </a:r>
            <a:r>
              <a:rPr lang="en-US" altLang="ko-KR" sz="900"/>
              <a:t>ID          </a:t>
            </a:r>
            <a:r>
              <a:rPr lang="ko-KR" altLang="en-US" sz="900"/>
              <a:t>관리자명</a:t>
            </a:r>
            <a:endParaRPr lang="en-US" altLang="ko-KR" sz="900"/>
          </a:p>
        </p:txBody>
      </p:sp>
      <p:cxnSp>
        <p:nvCxnSpPr>
          <p:cNvPr id="152" name="직선 연결선 151">
            <a:extLst>
              <a:ext uri="{FF2B5EF4-FFF2-40B4-BE49-F238E27FC236}">
                <a16:creationId xmlns:a16="http://schemas.microsoft.com/office/drawing/2014/main" id="{8433AEE4-0EAC-158B-BBBE-E08D4EF933D4}"/>
              </a:ext>
            </a:extLst>
          </p:cNvPr>
          <p:cNvCxnSpPr>
            <a:cxnSpLocks/>
          </p:cNvCxnSpPr>
          <p:nvPr/>
        </p:nvCxnSpPr>
        <p:spPr>
          <a:xfrm>
            <a:off x="5252269" y="3325760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53" name="TextBox 152">
            <a:extLst>
              <a:ext uri="{FF2B5EF4-FFF2-40B4-BE49-F238E27FC236}">
                <a16:creationId xmlns:a16="http://schemas.microsoft.com/office/drawing/2014/main" id="{C55332BA-693F-600D-FA53-B8AA0E70E68F}"/>
              </a:ext>
            </a:extLst>
          </p:cNvPr>
          <p:cNvSpPr txBox="1"/>
          <p:nvPr/>
        </p:nvSpPr>
        <p:spPr>
          <a:xfrm>
            <a:off x="5218355" y="3328870"/>
            <a:ext cx="256936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900"/>
              <a:t>test1111            </a:t>
            </a:r>
            <a:r>
              <a:rPr lang="ko-KR" altLang="en-US" sz="900"/>
              <a:t>홍길동</a:t>
            </a:r>
            <a:endParaRPr lang="en-US" altLang="ko-KR" sz="900"/>
          </a:p>
        </p:txBody>
      </p:sp>
      <p:grpSp>
        <p:nvGrpSpPr>
          <p:cNvPr id="154" name="그룹 153">
            <a:extLst>
              <a:ext uri="{FF2B5EF4-FFF2-40B4-BE49-F238E27FC236}">
                <a16:creationId xmlns:a16="http://schemas.microsoft.com/office/drawing/2014/main" id="{BA293AA8-4D34-896C-7A2B-716781EFF3D8}"/>
              </a:ext>
            </a:extLst>
          </p:cNvPr>
          <p:cNvGrpSpPr/>
          <p:nvPr/>
        </p:nvGrpSpPr>
        <p:grpSpPr>
          <a:xfrm>
            <a:off x="7621842" y="2465571"/>
            <a:ext cx="244417" cy="258694"/>
            <a:chOff x="1098607" y="3056422"/>
            <a:chExt cx="244417" cy="258694"/>
          </a:xfrm>
        </p:grpSpPr>
        <p:sp>
          <p:nvSpPr>
            <p:cNvPr id="155" name="이등변 삼각형 154">
              <a:extLst>
                <a:ext uri="{FF2B5EF4-FFF2-40B4-BE49-F238E27FC236}">
                  <a16:creationId xmlns:a16="http://schemas.microsoft.com/office/drawing/2014/main" id="{C45D896F-9B19-E4C1-C010-A4AF84E4432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6" name="그룹 155">
              <a:extLst>
                <a:ext uri="{FF2B5EF4-FFF2-40B4-BE49-F238E27FC236}">
                  <a16:creationId xmlns:a16="http://schemas.microsoft.com/office/drawing/2014/main" id="{4D884E52-46B9-1E9A-F210-39577F34B42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7" name="Oval 593">
                <a:extLst>
                  <a:ext uri="{FF2B5EF4-FFF2-40B4-BE49-F238E27FC236}">
                    <a16:creationId xmlns:a16="http://schemas.microsoft.com/office/drawing/2014/main" id="{A1A72320-7077-967F-7394-9190F8FA40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8" name="TextBox 14">
                <a:extLst>
                  <a:ext uri="{FF2B5EF4-FFF2-40B4-BE49-F238E27FC236}">
                    <a16:creationId xmlns:a16="http://schemas.microsoft.com/office/drawing/2014/main" id="{527445F1-2289-0A3F-A86D-B76B69AEDD4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59" name="그룹 158">
            <a:extLst>
              <a:ext uri="{FF2B5EF4-FFF2-40B4-BE49-F238E27FC236}">
                <a16:creationId xmlns:a16="http://schemas.microsoft.com/office/drawing/2014/main" id="{B5A63C82-FEF5-A35B-C687-4A46091B9449}"/>
              </a:ext>
            </a:extLst>
          </p:cNvPr>
          <p:cNvGrpSpPr/>
          <p:nvPr/>
        </p:nvGrpSpPr>
        <p:grpSpPr>
          <a:xfrm>
            <a:off x="5909704" y="2872230"/>
            <a:ext cx="244417" cy="258694"/>
            <a:chOff x="1098607" y="3056422"/>
            <a:chExt cx="244417" cy="258694"/>
          </a:xfrm>
        </p:grpSpPr>
        <p:sp>
          <p:nvSpPr>
            <p:cNvPr id="160" name="이등변 삼각형 159">
              <a:extLst>
                <a:ext uri="{FF2B5EF4-FFF2-40B4-BE49-F238E27FC236}">
                  <a16:creationId xmlns:a16="http://schemas.microsoft.com/office/drawing/2014/main" id="{95DF3AA6-3597-2E84-E9FF-FF8AEB24DF9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1" name="그룹 160">
              <a:extLst>
                <a:ext uri="{FF2B5EF4-FFF2-40B4-BE49-F238E27FC236}">
                  <a16:creationId xmlns:a16="http://schemas.microsoft.com/office/drawing/2014/main" id="{BA36749D-795D-1122-51EE-A8E5BCEF420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62" name="Oval 593">
                <a:extLst>
                  <a:ext uri="{FF2B5EF4-FFF2-40B4-BE49-F238E27FC236}">
                    <a16:creationId xmlns:a16="http://schemas.microsoft.com/office/drawing/2014/main" id="{8BE06DF9-F52F-72A8-C965-1B8D3527C4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3" name="TextBox 14">
                <a:extLst>
                  <a:ext uri="{FF2B5EF4-FFF2-40B4-BE49-F238E27FC236}">
                    <a16:creationId xmlns:a16="http://schemas.microsoft.com/office/drawing/2014/main" id="{99DAB3FD-9DE0-00CE-80DD-638E36E8F84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164" name="그래픽 163" descr="돋보기 단색으로 채워진">
            <a:extLst>
              <a:ext uri="{FF2B5EF4-FFF2-40B4-BE49-F238E27FC236}">
                <a16:creationId xmlns:a16="http://schemas.microsoft.com/office/drawing/2014/main" id="{1295BEBA-DB54-458A-64E9-504FF7BBDBD6}"/>
              </a:ext>
            </a:extLst>
          </p:cNvPr>
          <p:cNvPicPr>
            <a:picLocks noChangeAspect="1"/>
          </p:cNvPicPr>
          <p:nvPr/>
        </p:nvPicPr>
        <p:blipFill>
          <a:blip r:embed="rId2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27"/>
              </a:ext>
            </a:extLst>
          </a:blip>
          <a:stretch>
            <a:fillRect/>
          </a:stretch>
        </p:blipFill>
        <p:spPr>
          <a:xfrm>
            <a:off x="4498427" y="1329190"/>
            <a:ext cx="145373" cy="147683"/>
          </a:xfrm>
          <a:prstGeom prst="rect">
            <a:avLst/>
          </a:prstGeom>
        </p:spPr>
      </p:pic>
      <p:cxnSp>
        <p:nvCxnSpPr>
          <p:cNvPr id="166" name="직선 화살표 연결선 165">
            <a:extLst>
              <a:ext uri="{FF2B5EF4-FFF2-40B4-BE49-F238E27FC236}">
                <a16:creationId xmlns:a16="http://schemas.microsoft.com/office/drawing/2014/main" id="{BEDB8613-312B-24D2-5501-5E3CD44E2465}"/>
              </a:ext>
            </a:extLst>
          </p:cNvPr>
          <p:cNvCxnSpPr>
            <a:cxnSpLocks/>
            <a:stCxn id="164" idx="3"/>
          </p:cNvCxnSpPr>
          <p:nvPr/>
        </p:nvCxnSpPr>
        <p:spPr>
          <a:xfrm>
            <a:off x="4643800" y="1403032"/>
            <a:ext cx="574555" cy="55089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68D6D586-10A4-A1B8-857B-B5B97C5B21A5}"/>
              </a:ext>
            </a:extLst>
          </p:cNvPr>
          <p:cNvSpPr txBox="1"/>
          <p:nvPr/>
        </p:nvSpPr>
        <p:spPr>
          <a:xfrm>
            <a:off x="466151" y="285644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BBE3DCEF-CD1C-4974-E692-F65C7342295A}"/>
              </a:ext>
            </a:extLst>
          </p:cNvPr>
          <p:cNvSpPr/>
          <p:nvPr/>
        </p:nvSpPr>
        <p:spPr>
          <a:xfrm>
            <a:off x="1654196" y="3326957"/>
            <a:ext cx="2774801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2023-03-03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71CFBBC7-27F1-948E-16FE-C2BF2C764AB9}"/>
              </a:ext>
            </a:extLst>
          </p:cNvPr>
          <p:cNvSpPr/>
          <p:nvPr/>
        </p:nvSpPr>
        <p:spPr>
          <a:xfrm>
            <a:off x="1654196" y="3746265"/>
            <a:ext cx="2774801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2023-03-04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F8722A3-3C40-2B0F-C1CC-61151BE6649D}"/>
              </a:ext>
            </a:extLst>
          </p:cNvPr>
          <p:cNvSpPr txBox="1"/>
          <p:nvPr/>
        </p:nvSpPr>
        <p:spPr>
          <a:xfrm>
            <a:off x="8108373" y="2334765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r>
              <a:rPr lang="en-US" altLang="ko-KR" sz="900"/>
              <a:t>,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08F2BA97-5A80-0C18-3A17-7A5EAFF89C4B}"/>
              </a:ext>
            </a:extLst>
          </p:cNvPr>
          <p:cNvSpPr/>
          <p:nvPr/>
        </p:nvSpPr>
        <p:spPr>
          <a:xfrm>
            <a:off x="8255978" y="3426763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148C5E9-2D84-8B75-6520-F397FCB11B51}"/>
              </a:ext>
            </a:extLst>
          </p:cNvPr>
          <p:cNvSpPr/>
          <p:nvPr>
            <p:custDataLst>
              <p:tags r:id="rId19"/>
            </p:custDataLst>
          </p:nvPr>
        </p:nvSpPr>
        <p:spPr>
          <a:xfrm>
            <a:off x="8320778" y="3729882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A4108CB-0750-27A1-551F-6139D86B54B7}"/>
              </a:ext>
            </a:extLst>
          </p:cNvPr>
          <p:cNvSpPr>
            <a:spLocks/>
          </p:cNvSpPr>
          <p:nvPr>
            <p:custDataLst>
              <p:tags r:id="rId20"/>
            </p:custDataLst>
          </p:nvPr>
        </p:nvSpPr>
        <p:spPr bwMode="auto">
          <a:xfrm>
            <a:off x="9806271" y="438423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C5A0DD0-57B6-5C33-414F-6BF13A490F2B}"/>
              </a:ext>
            </a:extLst>
          </p:cNvPr>
          <p:cNvSpPr>
            <a:spLocks/>
          </p:cNvSpPr>
          <p:nvPr>
            <p:custDataLst>
              <p:tags r:id="rId21"/>
            </p:custDataLst>
          </p:nvPr>
        </p:nvSpPr>
        <p:spPr bwMode="auto">
          <a:xfrm>
            <a:off x="8935451" y="438423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" name="Close Button">
            <a:extLst>
              <a:ext uri="{FF2B5EF4-FFF2-40B4-BE49-F238E27FC236}">
                <a16:creationId xmlns:a16="http://schemas.microsoft.com/office/drawing/2014/main" id="{F6C85CD0-E509-79AB-C2F4-728F47764022}"/>
              </a:ext>
            </a:extLst>
          </p:cNvPr>
          <p:cNvSpPr>
            <a:spLocks noChangeAspect="1"/>
          </p:cNvSpPr>
          <p:nvPr>
            <p:custDataLst>
              <p:tags r:id="rId22"/>
            </p:custDataLst>
          </p:nvPr>
        </p:nvSpPr>
        <p:spPr bwMode="auto">
          <a:xfrm>
            <a:off x="11285692" y="3506067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6FA027E-ACC2-7233-74D7-93C1A1EFD26D}"/>
              </a:ext>
            </a:extLst>
          </p:cNvPr>
          <p:cNvSpPr>
            <a:spLocks/>
          </p:cNvSpPr>
          <p:nvPr>
            <p:custDataLst>
              <p:tags r:id="rId23"/>
            </p:custDataLst>
          </p:nvPr>
        </p:nvSpPr>
        <p:spPr bwMode="auto">
          <a:xfrm>
            <a:off x="8356327" y="3878839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534B577-4CF1-6C0A-B39A-86D0E0A088DA}"/>
              </a:ext>
            </a:extLst>
          </p:cNvPr>
          <p:cNvSpPr>
            <a:spLocks/>
          </p:cNvSpPr>
          <p:nvPr>
            <p:custDataLst>
              <p:tags r:id="rId24"/>
            </p:custDataLst>
          </p:nvPr>
        </p:nvSpPr>
        <p:spPr bwMode="auto">
          <a:xfrm>
            <a:off x="8255978" y="3445199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31D4615A-21F2-2430-D574-4379D5983B49}"/>
              </a:ext>
            </a:extLst>
          </p:cNvPr>
          <p:cNvGrpSpPr/>
          <p:nvPr/>
        </p:nvGrpSpPr>
        <p:grpSpPr>
          <a:xfrm>
            <a:off x="8308870" y="3185585"/>
            <a:ext cx="244417" cy="258694"/>
            <a:chOff x="1098607" y="3056422"/>
            <a:chExt cx="244417" cy="258694"/>
          </a:xfrm>
        </p:grpSpPr>
        <p:sp>
          <p:nvSpPr>
            <p:cNvPr id="29" name="이등변 삼각형 28">
              <a:extLst>
                <a:ext uri="{FF2B5EF4-FFF2-40B4-BE49-F238E27FC236}">
                  <a16:creationId xmlns:a16="http://schemas.microsoft.com/office/drawing/2014/main" id="{18A1C04E-7A2E-72FC-499F-933A88073E1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0" name="그룹 29">
              <a:extLst>
                <a:ext uri="{FF2B5EF4-FFF2-40B4-BE49-F238E27FC236}">
                  <a16:creationId xmlns:a16="http://schemas.microsoft.com/office/drawing/2014/main" id="{938D0E37-246B-263C-EB1A-BC046F5D9C2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1" name="Oval 593">
                <a:extLst>
                  <a:ext uri="{FF2B5EF4-FFF2-40B4-BE49-F238E27FC236}">
                    <a16:creationId xmlns:a16="http://schemas.microsoft.com/office/drawing/2014/main" id="{AF9D95B3-40C8-C460-590B-BEDB9B5EB8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3" name="TextBox 14">
                <a:extLst>
                  <a:ext uri="{FF2B5EF4-FFF2-40B4-BE49-F238E27FC236}">
                    <a16:creationId xmlns:a16="http://schemas.microsoft.com/office/drawing/2014/main" id="{B0A33605-29ED-E19C-6806-90F085FBF81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69229431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8BA69305-2C9D-F1B2-BBE8-26DD5E90BED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pPr/>
              <a:t>46</a:t>
            </a:fld>
            <a:endParaRPr lang="ko-KR" altLang="en-US"/>
          </a:p>
        </p:txBody>
      </p:sp>
      <p:graphicFrame>
        <p:nvGraphicFramePr>
          <p:cNvPr id="5" name="표 6">
            <a:extLst>
              <a:ext uri="{FF2B5EF4-FFF2-40B4-BE49-F238E27FC236}">
                <a16:creationId xmlns:a16="http://schemas.microsoft.com/office/drawing/2014/main" id="{A0CE4D92-0DFB-032C-82BD-58FCC5B384FA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6" name="표 37">
            <a:extLst>
              <a:ext uri="{FF2B5EF4-FFF2-40B4-BE49-F238E27FC236}">
                <a16:creationId xmlns:a16="http://schemas.microsoft.com/office/drawing/2014/main" id="{117CF580-64FF-68A8-783C-28580AA6FE2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91557326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관리자 정보 추가를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4966728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안 된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0343547"/>
                  </a:ext>
                </a:extLst>
              </a:tr>
            </a:tbl>
          </a:graphicData>
        </a:graphic>
      </p:graphicFrame>
      <p:graphicFrame>
        <p:nvGraphicFramePr>
          <p:cNvPr id="7" name="표 6">
            <a:extLst>
              <a:ext uri="{FF2B5EF4-FFF2-40B4-BE49-F238E27FC236}">
                <a16:creationId xmlns:a16="http://schemas.microsoft.com/office/drawing/2014/main" id="{9B19DE74-70B0-33EA-A96F-EE73B73BEB7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2879328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관리자 회원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시스템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AD-04-0009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8" name="슬라이드 번호 개체 틀 6">
            <a:extLst>
              <a:ext uri="{FF2B5EF4-FFF2-40B4-BE49-F238E27FC236}">
                <a16:creationId xmlns:a16="http://schemas.microsoft.com/office/drawing/2014/main" id="{2AB24CB3-0560-5270-79EB-7299EE90D4C0}"/>
              </a:ext>
            </a:extLst>
          </p:cNvPr>
          <p:cNvSpPr txBox="1">
            <a:spLocks/>
          </p:cNvSpPr>
          <p:nvPr/>
        </p:nvSpPr>
        <p:spPr>
          <a:xfrm>
            <a:off x="9448800" y="-73025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ko-KR"/>
            </a:defPPr>
            <a:lvl1pPr marL="0" algn="r" defTabSz="914400" rtl="0" eaLnBrk="1" latinLnBrk="1" hangingPunct="1">
              <a:defRPr sz="90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E1CE73B-84C7-4AAC-9FE3-B393E1970512}" type="slidenum">
              <a:rPr lang="ko-KR" altLang="en-US" smtClean="0"/>
              <a:pPr/>
              <a:t>46</a:t>
            </a:fld>
            <a:endParaRPr lang="ko-KR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86E91C5-967F-F35C-F147-58CE4F214B35}"/>
              </a:ext>
            </a:extLst>
          </p:cNvPr>
          <p:cNvSpPr txBox="1"/>
          <p:nvPr/>
        </p:nvSpPr>
        <p:spPr>
          <a:xfrm>
            <a:off x="314325" y="692380"/>
            <a:ext cx="239924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시스템 관리  </a:t>
            </a:r>
            <a:r>
              <a:rPr lang="en-US" altLang="ko-KR" sz="900"/>
              <a:t>&gt; </a:t>
            </a:r>
            <a:r>
              <a:rPr lang="ko-KR" altLang="en-US" sz="900"/>
              <a:t>관리자 회원 관리 </a:t>
            </a:r>
            <a:r>
              <a:rPr lang="en-US" altLang="ko-KR" sz="900"/>
              <a:t>&gt; </a:t>
            </a:r>
            <a:r>
              <a:rPr lang="ko-KR" altLang="en-US" sz="900"/>
              <a:t>추가</a:t>
            </a:r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8367F99D-8352-B011-3451-D8FF034691D8}"/>
              </a:ext>
            </a:extLst>
          </p:cNvPr>
          <p:cNvCxnSpPr/>
          <p:nvPr/>
        </p:nvCxnSpPr>
        <p:spPr>
          <a:xfrm>
            <a:off x="257174" y="1047750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1" name="그룹 10">
            <a:extLst>
              <a:ext uri="{FF2B5EF4-FFF2-40B4-BE49-F238E27FC236}">
                <a16:creationId xmlns:a16="http://schemas.microsoft.com/office/drawing/2014/main" id="{405CE965-3E0E-9F5B-3D11-27CE87DB29CE}"/>
              </a:ext>
            </a:extLst>
          </p:cNvPr>
          <p:cNvGrpSpPr/>
          <p:nvPr/>
        </p:nvGrpSpPr>
        <p:grpSpPr>
          <a:xfrm rot="5400000">
            <a:off x="2579360" y="68122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2" name="이등변 삼각형 11">
              <a:extLst>
                <a:ext uri="{FF2B5EF4-FFF2-40B4-BE49-F238E27FC236}">
                  <a16:creationId xmlns:a16="http://schemas.microsoft.com/office/drawing/2014/main" id="{B95F6432-3AE7-A41F-7F9A-23AC18C310E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3" name="Oval 593">
              <a:extLst>
                <a:ext uri="{FF2B5EF4-FFF2-40B4-BE49-F238E27FC236}">
                  <a16:creationId xmlns:a16="http://schemas.microsoft.com/office/drawing/2014/main" id="{2E3B0A7E-8DED-9CD2-DD48-29C6F996D7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28F2CFD5-C833-87B1-52D6-29D9A017B1C7}"/>
              </a:ext>
            </a:extLst>
          </p:cNvPr>
          <p:cNvSpPr txBox="1"/>
          <p:nvPr/>
        </p:nvSpPr>
        <p:spPr>
          <a:xfrm>
            <a:off x="488680" y="1245980"/>
            <a:ext cx="1895475" cy="21430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관리자 </a:t>
            </a:r>
            <a:r>
              <a:rPr lang="en-US" altLang="ko-KR" sz="900"/>
              <a:t>ID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관리자명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권한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전화번호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이메일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3B34F49D-F34F-706D-889B-B11B0B768105}"/>
              </a:ext>
            </a:extLst>
          </p:cNvPr>
          <p:cNvSpPr/>
          <p:nvPr/>
        </p:nvSpPr>
        <p:spPr>
          <a:xfrm>
            <a:off x="1654196" y="1287616"/>
            <a:ext cx="277480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test1111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9" name="사각형: 둥근 모서리 18">
            <a:extLst>
              <a:ext uri="{FF2B5EF4-FFF2-40B4-BE49-F238E27FC236}">
                <a16:creationId xmlns:a16="http://schemas.microsoft.com/office/drawing/2014/main" id="{8F0736EC-8B05-C39E-1BB8-B5182059DB5E}"/>
              </a:ext>
            </a:extLst>
          </p:cNvPr>
          <p:cNvSpPr/>
          <p:nvPr/>
        </p:nvSpPr>
        <p:spPr>
          <a:xfrm>
            <a:off x="1654196" y="1687936"/>
            <a:ext cx="277480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홍길동</a:t>
            </a:r>
          </a:p>
        </p:txBody>
      </p:sp>
      <p:sp>
        <p:nvSpPr>
          <p:cNvPr id="20" name="사각형: 둥근 모서리 19">
            <a:extLst>
              <a:ext uri="{FF2B5EF4-FFF2-40B4-BE49-F238E27FC236}">
                <a16:creationId xmlns:a16="http://schemas.microsoft.com/office/drawing/2014/main" id="{AB73A2E2-695F-D605-3641-D6F10AEAE7D6}"/>
              </a:ext>
            </a:extLst>
          </p:cNvPr>
          <p:cNvSpPr/>
          <p:nvPr/>
        </p:nvSpPr>
        <p:spPr>
          <a:xfrm>
            <a:off x="1654195" y="2107383"/>
            <a:ext cx="10572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 관리자        ▼</a:t>
            </a:r>
          </a:p>
        </p:txBody>
      </p:sp>
      <p:sp>
        <p:nvSpPr>
          <p:cNvPr id="21" name="사각형: 둥근 모서리 20">
            <a:extLst>
              <a:ext uri="{FF2B5EF4-FFF2-40B4-BE49-F238E27FC236}">
                <a16:creationId xmlns:a16="http://schemas.microsoft.com/office/drawing/2014/main" id="{2B3069DC-EBED-E779-477C-1D1391344328}"/>
              </a:ext>
            </a:extLst>
          </p:cNvPr>
          <p:cNvSpPr/>
          <p:nvPr/>
        </p:nvSpPr>
        <p:spPr>
          <a:xfrm>
            <a:off x="1654195" y="2536700"/>
            <a:ext cx="74662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010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22" name="사각형: 둥근 모서리 21">
            <a:extLst>
              <a:ext uri="{FF2B5EF4-FFF2-40B4-BE49-F238E27FC236}">
                <a16:creationId xmlns:a16="http://schemas.microsoft.com/office/drawing/2014/main" id="{FA3B6514-1085-B0BD-D52B-C3D6350AABE0}"/>
              </a:ext>
            </a:extLst>
          </p:cNvPr>
          <p:cNvSpPr/>
          <p:nvPr/>
        </p:nvSpPr>
        <p:spPr>
          <a:xfrm>
            <a:off x="2540426" y="2536700"/>
            <a:ext cx="74662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1111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23" name="사각형: 둥근 모서리 22">
            <a:extLst>
              <a:ext uri="{FF2B5EF4-FFF2-40B4-BE49-F238E27FC236}">
                <a16:creationId xmlns:a16="http://schemas.microsoft.com/office/drawing/2014/main" id="{597FD30A-ABDD-E591-B77E-5369A76BE274}"/>
              </a:ext>
            </a:extLst>
          </p:cNvPr>
          <p:cNvSpPr/>
          <p:nvPr/>
        </p:nvSpPr>
        <p:spPr>
          <a:xfrm>
            <a:off x="3437953" y="2536700"/>
            <a:ext cx="74662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1111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24" name="사각형: 둥근 모서리 23">
            <a:extLst>
              <a:ext uri="{FF2B5EF4-FFF2-40B4-BE49-F238E27FC236}">
                <a16:creationId xmlns:a16="http://schemas.microsoft.com/office/drawing/2014/main" id="{E87623AA-E3AD-6043-361E-B769D2D25396}"/>
              </a:ext>
            </a:extLst>
          </p:cNvPr>
          <p:cNvSpPr/>
          <p:nvPr/>
        </p:nvSpPr>
        <p:spPr>
          <a:xfrm>
            <a:off x="1654767" y="2934492"/>
            <a:ext cx="98656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test1234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25" name="사각형: 둥근 모서리 24">
            <a:extLst>
              <a:ext uri="{FF2B5EF4-FFF2-40B4-BE49-F238E27FC236}">
                <a16:creationId xmlns:a16="http://schemas.microsoft.com/office/drawing/2014/main" id="{6FCD1C53-9096-9B31-CC67-9E5D8988BA89}"/>
              </a:ext>
            </a:extLst>
          </p:cNvPr>
          <p:cNvSpPr/>
          <p:nvPr/>
        </p:nvSpPr>
        <p:spPr>
          <a:xfrm>
            <a:off x="2855229" y="2934492"/>
            <a:ext cx="98656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naver.com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E5FF0B4C-55C3-CAEF-37B8-86D35008C9D5}"/>
              </a:ext>
            </a:extLst>
          </p:cNvPr>
          <p:cNvSpPr txBox="1"/>
          <p:nvPr/>
        </p:nvSpPr>
        <p:spPr>
          <a:xfrm>
            <a:off x="2662535" y="294897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@</a:t>
            </a:r>
            <a:endParaRPr lang="ko-KR" altLang="en-US" sz="80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35D6DD3-6D3C-A068-C887-5DDD5B5BEDD5}"/>
              </a:ext>
            </a:extLst>
          </p:cNvPr>
          <p:cNvSpPr txBox="1"/>
          <p:nvPr/>
        </p:nvSpPr>
        <p:spPr>
          <a:xfrm>
            <a:off x="2379391" y="253482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C6C8A29-6CCE-78FD-521B-5B1012A1454C}"/>
              </a:ext>
            </a:extLst>
          </p:cNvPr>
          <p:cNvSpPr txBox="1"/>
          <p:nvPr/>
        </p:nvSpPr>
        <p:spPr>
          <a:xfrm>
            <a:off x="3269685" y="254435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0B0C5DB1-631F-8E62-C7A9-6497B5856C89}"/>
              </a:ext>
            </a:extLst>
          </p:cNvPr>
          <p:cNvSpPr txBox="1"/>
          <p:nvPr/>
        </p:nvSpPr>
        <p:spPr>
          <a:xfrm>
            <a:off x="449994" y="127399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0422C614-0767-F7FA-AEF9-1E32AA1123A3}"/>
              </a:ext>
            </a:extLst>
          </p:cNvPr>
          <p:cNvSpPr txBox="1"/>
          <p:nvPr/>
        </p:nvSpPr>
        <p:spPr>
          <a:xfrm>
            <a:off x="448096" y="167400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pic>
        <p:nvPicPr>
          <p:cNvPr id="108" name="그래픽 107" descr="돋보기 단색으로 채워진">
            <a:extLst>
              <a:ext uri="{FF2B5EF4-FFF2-40B4-BE49-F238E27FC236}">
                <a16:creationId xmlns:a16="http://schemas.microsoft.com/office/drawing/2014/main" id="{55A3934B-3855-1843-22C4-98278373217C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4498427" y="1329190"/>
            <a:ext cx="145373" cy="147683"/>
          </a:xfrm>
          <a:prstGeom prst="rect">
            <a:avLst/>
          </a:prstGeom>
        </p:spPr>
      </p:pic>
      <p:sp>
        <p:nvSpPr>
          <p:cNvPr id="110" name="TextBox 109">
            <a:extLst>
              <a:ext uri="{FF2B5EF4-FFF2-40B4-BE49-F238E27FC236}">
                <a16:creationId xmlns:a16="http://schemas.microsoft.com/office/drawing/2014/main" id="{4130D919-A883-2C52-F475-67FF54FEA6DF}"/>
              </a:ext>
            </a:extLst>
          </p:cNvPr>
          <p:cNvSpPr txBox="1"/>
          <p:nvPr/>
        </p:nvSpPr>
        <p:spPr>
          <a:xfrm>
            <a:off x="466151" y="285644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DEE47605-0A73-E363-93AD-E15A264E7091}"/>
              </a:ext>
            </a:extLst>
          </p:cNvPr>
          <p:cNvSpPr txBox="1"/>
          <p:nvPr/>
        </p:nvSpPr>
        <p:spPr>
          <a:xfrm>
            <a:off x="7925530" y="1859431"/>
            <a:ext cx="3986297" cy="89652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ko-KR" altLang="en-US" sz="900" b="0">
                <a:solidFill>
                  <a:schemeClr val="tx1"/>
                </a:solidFill>
                <a:latin typeface="+mn-ea"/>
              </a:rPr>
              <a:t>권한그룹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(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코드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)</a:t>
            </a:r>
          </a:p>
          <a:p>
            <a:pPr marL="228600" indent="-228600" algn="l" latinLnBrk="1">
              <a:lnSpc>
                <a:spcPct val="150000"/>
              </a:lnSpc>
              <a:buAutoNum type="arabicParenR"/>
            </a:pPr>
            <a:r>
              <a:rPr lang="ko-KR" altLang="en-US" sz="900">
                <a:latin typeface="+mn-ea"/>
              </a:rPr>
              <a:t>시스템 관리자</a:t>
            </a:r>
            <a:endParaRPr lang="en-US" altLang="ko-KR" sz="900">
              <a:latin typeface="+mn-ea"/>
            </a:endParaRPr>
          </a:p>
          <a:p>
            <a:pPr marL="228600" indent="-228600" algn="l" latinLnBrk="1">
              <a:lnSpc>
                <a:spcPct val="150000"/>
              </a:lnSpc>
              <a:buAutoNum type="arabicParenR"/>
            </a:pPr>
            <a:r>
              <a:rPr lang="ko-KR" altLang="en-US" sz="900" b="0">
                <a:solidFill>
                  <a:schemeClr val="tx1"/>
                </a:solidFill>
                <a:latin typeface="+mn-ea"/>
              </a:rPr>
              <a:t>관리자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marL="228600" indent="-228600" algn="l" latinLnBrk="1">
              <a:lnSpc>
                <a:spcPct val="150000"/>
              </a:lnSpc>
              <a:buAutoNum type="arabicParenR"/>
            </a:pPr>
            <a:r>
              <a:rPr lang="ko-KR" altLang="en-US" sz="900" b="0">
                <a:solidFill>
                  <a:schemeClr val="tx1"/>
                </a:solidFill>
                <a:latin typeface="+mn-ea"/>
              </a:rPr>
              <a:t>매장 관리자</a:t>
            </a: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2F742CF5-8914-A0EF-08AF-03075B33DB21}"/>
              </a:ext>
            </a:extLst>
          </p:cNvPr>
          <p:cNvSpPr txBox="1"/>
          <p:nvPr/>
        </p:nvSpPr>
        <p:spPr>
          <a:xfrm>
            <a:off x="448096" y="209225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29" name="사각형: 둥근 모서리 128">
            <a:extLst>
              <a:ext uri="{FF2B5EF4-FFF2-40B4-BE49-F238E27FC236}">
                <a16:creationId xmlns:a16="http://schemas.microsoft.com/office/drawing/2014/main" id="{D81D0F1B-DC5E-D020-F3D9-031770141DD9}"/>
              </a:ext>
            </a:extLst>
          </p:cNvPr>
          <p:cNvSpPr/>
          <p:nvPr/>
        </p:nvSpPr>
        <p:spPr>
          <a:xfrm>
            <a:off x="4805571" y="325272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저장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130" name="사각형: 둥근 모서리 129">
            <a:extLst>
              <a:ext uri="{FF2B5EF4-FFF2-40B4-BE49-F238E27FC236}">
                <a16:creationId xmlns:a16="http://schemas.microsoft.com/office/drawing/2014/main" id="{6AA1E60B-F5ED-BDAE-8313-67F1375D2883}"/>
              </a:ext>
            </a:extLst>
          </p:cNvPr>
          <p:cNvSpPr/>
          <p:nvPr/>
        </p:nvSpPr>
        <p:spPr>
          <a:xfrm>
            <a:off x="5453271" y="325272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grpSp>
        <p:nvGrpSpPr>
          <p:cNvPr id="131" name="그룹 130">
            <a:extLst>
              <a:ext uri="{FF2B5EF4-FFF2-40B4-BE49-F238E27FC236}">
                <a16:creationId xmlns:a16="http://schemas.microsoft.com/office/drawing/2014/main" id="{36A76858-A9D7-306F-AE72-0472E69C41D0}"/>
              </a:ext>
            </a:extLst>
          </p:cNvPr>
          <p:cNvGrpSpPr/>
          <p:nvPr/>
        </p:nvGrpSpPr>
        <p:grpSpPr>
          <a:xfrm>
            <a:off x="4950062" y="3003441"/>
            <a:ext cx="244417" cy="258694"/>
            <a:chOff x="1098607" y="3056422"/>
            <a:chExt cx="244417" cy="258694"/>
          </a:xfrm>
        </p:grpSpPr>
        <p:sp>
          <p:nvSpPr>
            <p:cNvPr id="132" name="이등변 삼각형 131">
              <a:extLst>
                <a:ext uri="{FF2B5EF4-FFF2-40B4-BE49-F238E27FC236}">
                  <a16:creationId xmlns:a16="http://schemas.microsoft.com/office/drawing/2014/main" id="{545B8B95-BB9F-B635-1397-97DD3B26631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33" name="그룹 132">
              <a:extLst>
                <a:ext uri="{FF2B5EF4-FFF2-40B4-BE49-F238E27FC236}">
                  <a16:creationId xmlns:a16="http://schemas.microsoft.com/office/drawing/2014/main" id="{63BF50E1-4916-A410-681C-EBE9F790C36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34" name="Oval 593">
                <a:extLst>
                  <a:ext uri="{FF2B5EF4-FFF2-40B4-BE49-F238E27FC236}">
                    <a16:creationId xmlns:a16="http://schemas.microsoft.com/office/drawing/2014/main" id="{E4891335-2D21-780C-47EA-167A8A0288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35" name="TextBox 14">
                <a:extLst>
                  <a:ext uri="{FF2B5EF4-FFF2-40B4-BE49-F238E27FC236}">
                    <a16:creationId xmlns:a16="http://schemas.microsoft.com/office/drawing/2014/main" id="{CE30EB7C-24A2-5D46-4BAB-1A03AF98CF0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36" name="그룹 135">
            <a:extLst>
              <a:ext uri="{FF2B5EF4-FFF2-40B4-BE49-F238E27FC236}">
                <a16:creationId xmlns:a16="http://schemas.microsoft.com/office/drawing/2014/main" id="{CFCA7408-4D5D-3538-4AE2-DABA1684A7CE}"/>
              </a:ext>
            </a:extLst>
          </p:cNvPr>
          <p:cNvGrpSpPr/>
          <p:nvPr/>
        </p:nvGrpSpPr>
        <p:grpSpPr>
          <a:xfrm>
            <a:off x="5602666" y="3003442"/>
            <a:ext cx="244417" cy="258694"/>
            <a:chOff x="1098607" y="3056422"/>
            <a:chExt cx="244417" cy="258694"/>
          </a:xfrm>
        </p:grpSpPr>
        <p:sp>
          <p:nvSpPr>
            <p:cNvPr id="137" name="이등변 삼각형 136">
              <a:extLst>
                <a:ext uri="{FF2B5EF4-FFF2-40B4-BE49-F238E27FC236}">
                  <a16:creationId xmlns:a16="http://schemas.microsoft.com/office/drawing/2014/main" id="{6B0EC5BA-6912-CFC2-D946-2ABCCCD22CCD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38" name="그룹 137">
              <a:extLst>
                <a:ext uri="{FF2B5EF4-FFF2-40B4-BE49-F238E27FC236}">
                  <a16:creationId xmlns:a16="http://schemas.microsoft.com/office/drawing/2014/main" id="{12A82448-47FF-B0E6-C18C-5AD7837C013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39" name="Oval 593">
                <a:extLst>
                  <a:ext uri="{FF2B5EF4-FFF2-40B4-BE49-F238E27FC236}">
                    <a16:creationId xmlns:a16="http://schemas.microsoft.com/office/drawing/2014/main" id="{A865DB03-B588-6E1F-7644-5F900A92C4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0" name="TextBox 14">
                <a:extLst>
                  <a:ext uri="{FF2B5EF4-FFF2-40B4-BE49-F238E27FC236}">
                    <a16:creationId xmlns:a16="http://schemas.microsoft.com/office/drawing/2014/main" id="{FAAA6299-3433-869E-8C36-D8BDE825570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41" name="직사각형 140">
            <a:extLst>
              <a:ext uri="{FF2B5EF4-FFF2-40B4-BE49-F238E27FC236}">
                <a16:creationId xmlns:a16="http://schemas.microsoft.com/office/drawing/2014/main" id="{0A2E0A6B-B8CA-3F8E-AD84-42F630215B91}"/>
              </a:ext>
            </a:extLst>
          </p:cNvPr>
          <p:cNvSpPr/>
          <p:nvPr/>
        </p:nvSpPr>
        <p:spPr>
          <a:xfrm>
            <a:off x="8051343" y="3172079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2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8B55FC3-AAF3-AA23-211E-8F075E3740B6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16143" y="3475198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3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3ECEE1F-DEB6-996B-0B68-3958CA8BFC5D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01636" y="412955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4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91023FA-23BE-F004-224E-1C1E96B492D7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30816" y="412955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5" name="Close Button">
            <a:extLst>
              <a:ext uri="{FF2B5EF4-FFF2-40B4-BE49-F238E27FC236}">
                <a16:creationId xmlns:a16="http://schemas.microsoft.com/office/drawing/2014/main" id="{8B77EA32-6D9B-6A60-0E17-BF7BF874ACED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81057" y="3251383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6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3C91889-79A5-90A2-13D6-8A43727EFBD5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51692" y="3624155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654AE16-E89F-3D6A-9554-1FFE556498B8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51343" y="3190515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48" name="그룹 147">
            <a:extLst>
              <a:ext uri="{FF2B5EF4-FFF2-40B4-BE49-F238E27FC236}">
                <a16:creationId xmlns:a16="http://schemas.microsoft.com/office/drawing/2014/main" id="{CD633419-D6A6-1B0A-A71C-0933E770D42C}"/>
              </a:ext>
            </a:extLst>
          </p:cNvPr>
          <p:cNvGrpSpPr/>
          <p:nvPr/>
        </p:nvGrpSpPr>
        <p:grpSpPr>
          <a:xfrm>
            <a:off x="8104235" y="2930901"/>
            <a:ext cx="244417" cy="258694"/>
            <a:chOff x="1098607" y="3056422"/>
            <a:chExt cx="244417" cy="258694"/>
          </a:xfrm>
        </p:grpSpPr>
        <p:sp>
          <p:nvSpPr>
            <p:cNvPr id="149" name="이등변 삼각형 148">
              <a:extLst>
                <a:ext uri="{FF2B5EF4-FFF2-40B4-BE49-F238E27FC236}">
                  <a16:creationId xmlns:a16="http://schemas.microsoft.com/office/drawing/2014/main" id="{B6C826A9-E497-F7A6-E035-7106E89B47A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0" name="그룹 149">
              <a:extLst>
                <a:ext uri="{FF2B5EF4-FFF2-40B4-BE49-F238E27FC236}">
                  <a16:creationId xmlns:a16="http://schemas.microsoft.com/office/drawing/2014/main" id="{BC59279E-0518-4079-3482-B684F62DDBB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1" name="Oval 593">
                <a:extLst>
                  <a:ext uri="{FF2B5EF4-FFF2-40B4-BE49-F238E27FC236}">
                    <a16:creationId xmlns:a16="http://schemas.microsoft.com/office/drawing/2014/main" id="{86AB99C3-D690-0C07-F83E-C7E9CDBD10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2" name="TextBox 14">
                <a:extLst>
                  <a:ext uri="{FF2B5EF4-FFF2-40B4-BE49-F238E27FC236}">
                    <a16:creationId xmlns:a16="http://schemas.microsoft.com/office/drawing/2014/main" id="{CC6E6830-B5B3-2276-03F1-53ABAE351A81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53" name="직사각형 152">
            <a:extLst>
              <a:ext uri="{FF2B5EF4-FFF2-40B4-BE49-F238E27FC236}">
                <a16:creationId xmlns:a16="http://schemas.microsoft.com/office/drawing/2014/main" id="{57A07BCE-9A95-5AC8-81FF-0F3FB68EE509}"/>
              </a:ext>
            </a:extLst>
          </p:cNvPr>
          <p:cNvSpPr/>
          <p:nvPr/>
        </p:nvSpPr>
        <p:spPr>
          <a:xfrm>
            <a:off x="8039435" y="5041388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4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CB163D3-A485-579F-85E6-8B2AFDB67600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04235" y="5344507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5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79DBF30-B610-5448-B5A5-19F937788E3F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589728" y="599886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63526DA-EFA3-257D-0283-52012E96396A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18908" y="599886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7" name="Close Button">
            <a:extLst>
              <a:ext uri="{FF2B5EF4-FFF2-40B4-BE49-F238E27FC236}">
                <a16:creationId xmlns:a16="http://schemas.microsoft.com/office/drawing/2014/main" id="{ACDB22A3-3FE7-63F1-2900-BD8895FC4B5B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69149" y="5120692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E7F0529-6E15-7DB8-5F8B-B04406F2C54C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39784" y="5493464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F47FAAB-F130-8176-9F7E-2C586C0BA262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39435" y="5059824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60" name="그룹 159">
            <a:extLst>
              <a:ext uri="{FF2B5EF4-FFF2-40B4-BE49-F238E27FC236}">
                <a16:creationId xmlns:a16="http://schemas.microsoft.com/office/drawing/2014/main" id="{85CA8124-7B8E-EE4A-D39E-1730FF3D1264}"/>
              </a:ext>
            </a:extLst>
          </p:cNvPr>
          <p:cNvGrpSpPr/>
          <p:nvPr/>
        </p:nvGrpSpPr>
        <p:grpSpPr>
          <a:xfrm>
            <a:off x="8386858" y="4834396"/>
            <a:ext cx="244417" cy="258694"/>
            <a:chOff x="1098607" y="3056422"/>
            <a:chExt cx="244417" cy="258694"/>
          </a:xfrm>
        </p:grpSpPr>
        <p:sp>
          <p:nvSpPr>
            <p:cNvPr id="161" name="이등변 삼각형 160">
              <a:extLst>
                <a:ext uri="{FF2B5EF4-FFF2-40B4-BE49-F238E27FC236}">
                  <a16:creationId xmlns:a16="http://schemas.microsoft.com/office/drawing/2014/main" id="{63DB116E-FAB9-C65C-BF33-55BDA4015BC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2" name="그룹 161">
              <a:extLst>
                <a:ext uri="{FF2B5EF4-FFF2-40B4-BE49-F238E27FC236}">
                  <a16:creationId xmlns:a16="http://schemas.microsoft.com/office/drawing/2014/main" id="{961A855B-EEF9-48D3-181F-7A26849ADA2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63" name="Oval 593">
                <a:extLst>
                  <a:ext uri="{FF2B5EF4-FFF2-40B4-BE49-F238E27FC236}">
                    <a16:creationId xmlns:a16="http://schemas.microsoft.com/office/drawing/2014/main" id="{D17E639A-0946-DDBC-5487-058D38BB2B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4" name="TextBox 163">
                <a:extLst>
                  <a:ext uri="{FF2B5EF4-FFF2-40B4-BE49-F238E27FC236}">
                    <a16:creationId xmlns:a16="http://schemas.microsoft.com/office/drawing/2014/main" id="{66740027-0D42-393B-46D8-AFFF61F174F1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36475363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78402745"/>
              </p:ext>
            </p:extLst>
          </p:nvPr>
        </p:nvGraphicFramePr>
        <p:xfrm>
          <a:off x="7794170" y="725881"/>
          <a:ext cx="4397830" cy="1950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내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 정보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03435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시스템 관리자 외에는 변경 불가능하게 비활성화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5030313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1297546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비밀번호 변경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10391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5-1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비밀번호 변경 상세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7898601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23251496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9498520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나의 회원정보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시스템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AD-04-0010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47</a:t>
            </a:fld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F5B5CB7-F723-B50A-2B4A-B8FCEACB0A9D}"/>
              </a:ext>
            </a:extLst>
          </p:cNvPr>
          <p:cNvSpPr txBox="1"/>
          <p:nvPr/>
        </p:nvSpPr>
        <p:spPr>
          <a:xfrm>
            <a:off x="314325" y="692380"/>
            <a:ext cx="209041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시스템 관리  </a:t>
            </a:r>
            <a:r>
              <a:rPr lang="en-US" altLang="ko-KR" sz="900"/>
              <a:t>&gt; </a:t>
            </a:r>
            <a:r>
              <a:rPr lang="ko-KR" altLang="en-US" sz="900"/>
              <a:t>나의 회원정보 관리</a:t>
            </a:r>
          </a:p>
        </p:txBody>
      </p: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71833184-012B-3A8E-1260-0DAF77408F14}"/>
              </a:ext>
            </a:extLst>
          </p:cNvPr>
          <p:cNvGrpSpPr/>
          <p:nvPr/>
        </p:nvGrpSpPr>
        <p:grpSpPr>
          <a:xfrm rot="5400000">
            <a:off x="2304280" y="69099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9" name="이등변 삼각형 38">
              <a:extLst>
                <a:ext uri="{FF2B5EF4-FFF2-40B4-BE49-F238E27FC236}">
                  <a16:creationId xmlns:a16="http://schemas.microsoft.com/office/drawing/2014/main" id="{6B5670F0-CEA8-6981-70BF-08CE90E66A4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0" name="Oval 593">
              <a:extLst>
                <a:ext uri="{FF2B5EF4-FFF2-40B4-BE49-F238E27FC236}">
                  <a16:creationId xmlns:a16="http://schemas.microsoft.com/office/drawing/2014/main" id="{72FEF486-F491-8ABF-96B5-2DE82791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cxnSp>
        <p:nvCxnSpPr>
          <p:cNvPr id="16" name="직선 연결선 15">
            <a:extLst>
              <a:ext uri="{FF2B5EF4-FFF2-40B4-BE49-F238E27FC236}">
                <a16:creationId xmlns:a16="http://schemas.microsoft.com/office/drawing/2014/main" id="{70A8BA5B-FD65-3ABA-2B18-163A0672F725}"/>
              </a:ext>
            </a:extLst>
          </p:cNvPr>
          <p:cNvCxnSpPr/>
          <p:nvPr/>
        </p:nvCxnSpPr>
        <p:spPr>
          <a:xfrm>
            <a:off x="257174" y="1088114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F74A21CC-8BE3-C1C8-E41D-BDE8838B6525}"/>
              </a:ext>
            </a:extLst>
          </p:cNvPr>
          <p:cNvSpPr txBox="1"/>
          <p:nvPr/>
        </p:nvSpPr>
        <p:spPr>
          <a:xfrm>
            <a:off x="252096" y="1412201"/>
            <a:ext cx="1895475" cy="21430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관리자 </a:t>
            </a:r>
            <a:r>
              <a:rPr lang="en-US" altLang="ko-KR" sz="900"/>
              <a:t>ID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관리자명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권한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전화번호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이메일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47" name="사각형: 둥근 모서리 46">
            <a:extLst>
              <a:ext uri="{FF2B5EF4-FFF2-40B4-BE49-F238E27FC236}">
                <a16:creationId xmlns:a16="http://schemas.microsoft.com/office/drawing/2014/main" id="{5BCFAF61-2E6C-193A-5654-BE13ABE8D36F}"/>
              </a:ext>
            </a:extLst>
          </p:cNvPr>
          <p:cNvSpPr/>
          <p:nvPr/>
        </p:nvSpPr>
        <p:spPr>
          <a:xfrm>
            <a:off x="2584424" y="3799113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저장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8153D616-FBE0-50D8-38BF-63E4E97B7FB8}"/>
              </a:ext>
            </a:extLst>
          </p:cNvPr>
          <p:cNvSpPr/>
          <p:nvPr/>
        </p:nvSpPr>
        <p:spPr>
          <a:xfrm>
            <a:off x="3243861" y="3799113"/>
            <a:ext cx="105795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비밀번호 변경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49" name="사각형: 둥근 모서리 48">
            <a:extLst>
              <a:ext uri="{FF2B5EF4-FFF2-40B4-BE49-F238E27FC236}">
                <a16:creationId xmlns:a16="http://schemas.microsoft.com/office/drawing/2014/main" id="{4CC29E7D-5D84-FFCF-D357-DF99D1E8212C}"/>
              </a:ext>
            </a:extLst>
          </p:cNvPr>
          <p:cNvSpPr/>
          <p:nvPr/>
        </p:nvSpPr>
        <p:spPr>
          <a:xfrm>
            <a:off x="4413224" y="3799113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50" name="사각형: 둥근 모서리 49">
            <a:extLst>
              <a:ext uri="{FF2B5EF4-FFF2-40B4-BE49-F238E27FC236}">
                <a16:creationId xmlns:a16="http://schemas.microsoft.com/office/drawing/2014/main" id="{3404EF68-51DB-A5A2-9CC6-63DE86785CDA}"/>
              </a:ext>
            </a:extLst>
          </p:cNvPr>
          <p:cNvSpPr/>
          <p:nvPr/>
        </p:nvSpPr>
        <p:spPr>
          <a:xfrm>
            <a:off x="1417612" y="1453837"/>
            <a:ext cx="3286123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test1111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1" name="사각형: 둥근 모서리 50">
            <a:extLst>
              <a:ext uri="{FF2B5EF4-FFF2-40B4-BE49-F238E27FC236}">
                <a16:creationId xmlns:a16="http://schemas.microsoft.com/office/drawing/2014/main" id="{4F554F66-C1BB-8000-219B-328D2BB8117D}"/>
              </a:ext>
            </a:extLst>
          </p:cNvPr>
          <p:cNvSpPr/>
          <p:nvPr/>
        </p:nvSpPr>
        <p:spPr>
          <a:xfrm>
            <a:off x="1417612" y="1854157"/>
            <a:ext cx="329088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홍길동</a:t>
            </a:r>
          </a:p>
        </p:txBody>
      </p:sp>
      <p:sp>
        <p:nvSpPr>
          <p:cNvPr id="52" name="사각형: 둥근 모서리 51">
            <a:extLst>
              <a:ext uri="{FF2B5EF4-FFF2-40B4-BE49-F238E27FC236}">
                <a16:creationId xmlns:a16="http://schemas.microsoft.com/office/drawing/2014/main" id="{C71D2213-675B-8CF0-E30C-83467F715D7D}"/>
              </a:ext>
            </a:extLst>
          </p:cNvPr>
          <p:cNvSpPr/>
          <p:nvPr/>
        </p:nvSpPr>
        <p:spPr>
          <a:xfrm>
            <a:off x="1417611" y="2273604"/>
            <a:ext cx="1057275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 관리자        ▼</a:t>
            </a:r>
          </a:p>
        </p:txBody>
      </p:sp>
      <p:sp>
        <p:nvSpPr>
          <p:cNvPr id="53" name="사각형: 둥근 모서리 52">
            <a:extLst>
              <a:ext uri="{FF2B5EF4-FFF2-40B4-BE49-F238E27FC236}">
                <a16:creationId xmlns:a16="http://schemas.microsoft.com/office/drawing/2014/main" id="{01AAA96A-337D-CBD2-7403-20DC59A5706B}"/>
              </a:ext>
            </a:extLst>
          </p:cNvPr>
          <p:cNvSpPr/>
          <p:nvPr/>
        </p:nvSpPr>
        <p:spPr>
          <a:xfrm>
            <a:off x="1417611" y="2702921"/>
            <a:ext cx="74662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010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4" name="사각형: 둥근 모서리 53">
            <a:extLst>
              <a:ext uri="{FF2B5EF4-FFF2-40B4-BE49-F238E27FC236}">
                <a16:creationId xmlns:a16="http://schemas.microsoft.com/office/drawing/2014/main" id="{85680E56-1601-FF59-218D-F10EC094D396}"/>
              </a:ext>
            </a:extLst>
          </p:cNvPr>
          <p:cNvSpPr/>
          <p:nvPr/>
        </p:nvSpPr>
        <p:spPr>
          <a:xfrm>
            <a:off x="2303842" y="2702921"/>
            <a:ext cx="74662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1111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5" name="사각형: 둥근 모서리 54">
            <a:extLst>
              <a:ext uri="{FF2B5EF4-FFF2-40B4-BE49-F238E27FC236}">
                <a16:creationId xmlns:a16="http://schemas.microsoft.com/office/drawing/2014/main" id="{857856C0-8A32-69B6-4A94-28DA0101D074}"/>
              </a:ext>
            </a:extLst>
          </p:cNvPr>
          <p:cNvSpPr/>
          <p:nvPr/>
        </p:nvSpPr>
        <p:spPr>
          <a:xfrm>
            <a:off x="3201369" y="2702921"/>
            <a:ext cx="74662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1111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6" name="사각형: 둥근 모서리 55">
            <a:extLst>
              <a:ext uri="{FF2B5EF4-FFF2-40B4-BE49-F238E27FC236}">
                <a16:creationId xmlns:a16="http://schemas.microsoft.com/office/drawing/2014/main" id="{2B4D1DC4-2C8D-5297-F9CF-54B1A7C129B8}"/>
              </a:ext>
            </a:extLst>
          </p:cNvPr>
          <p:cNvSpPr/>
          <p:nvPr/>
        </p:nvSpPr>
        <p:spPr>
          <a:xfrm>
            <a:off x="1418183" y="3100713"/>
            <a:ext cx="98656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test1234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7" name="사각형: 둥근 모서리 56">
            <a:extLst>
              <a:ext uri="{FF2B5EF4-FFF2-40B4-BE49-F238E27FC236}">
                <a16:creationId xmlns:a16="http://schemas.microsoft.com/office/drawing/2014/main" id="{38D7EAEA-979C-DB7C-E123-44EB9A632D21}"/>
              </a:ext>
            </a:extLst>
          </p:cNvPr>
          <p:cNvSpPr/>
          <p:nvPr/>
        </p:nvSpPr>
        <p:spPr>
          <a:xfrm>
            <a:off x="2618645" y="3100713"/>
            <a:ext cx="98656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naver.com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6BA4CE7F-94CB-FB6E-977A-D1D41CF72E24}"/>
              </a:ext>
            </a:extLst>
          </p:cNvPr>
          <p:cNvSpPr txBox="1"/>
          <p:nvPr/>
        </p:nvSpPr>
        <p:spPr>
          <a:xfrm>
            <a:off x="2425951" y="311519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@</a:t>
            </a:r>
            <a:endParaRPr lang="ko-KR" altLang="en-US" sz="800"/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8A0DC30-47CD-132F-9957-2AC21D59A039}"/>
              </a:ext>
            </a:extLst>
          </p:cNvPr>
          <p:cNvSpPr txBox="1"/>
          <p:nvPr/>
        </p:nvSpPr>
        <p:spPr>
          <a:xfrm>
            <a:off x="2142807" y="270105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43653277-1CD5-9E30-B7B6-3DB174A5CDB3}"/>
              </a:ext>
            </a:extLst>
          </p:cNvPr>
          <p:cNvSpPr txBox="1"/>
          <p:nvPr/>
        </p:nvSpPr>
        <p:spPr>
          <a:xfrm>
            <a:off x="3033101" y="271057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51907E16-3350-249A-875E-6F873D1867E6}"/>
              </a:ext>
            </a:extLst>
          </p:cNvPr>
          <p:cNvSpPr txBox="1"/>
          <p:nvPr/>
        </p:nvSpPr>
        <p:spPr>
          <a:xfrm>
            <a:off x="213410" y="144021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95AF2158-2B94-E7C6-77C7-0C571421A9E5}"/>
              </a:ext>
            </a:extLst>
          </p:cNvPr>
          <p:cNvSpPr txBox="1"/>
          <p:nvPr/>
        </p:nvSpPr>
        <p:spPr>
          <a:xfrm>
            <a:off x="211512" y="184022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grpSp>
        <p:nvGrpSpPr>
          <p:cNvPr id="84" name="그룹 83">
            <a:extLst>
              <a:ext uri="{FF2B5EF4-FFF2-40B4-BE49-F238E27FC236}">
                <a16:creationId xmlns:a16="http://schemas.microsoft.com/office/drawing/2014/main" id="{6DF1948A-0362-D18D-C382-E5E5C18E1DD7}"/>
              </a:ext>
            </a:extLst>
          </p:cNvPr>
          <p:cNvGrpSpPr/>
          <p:nvPr/>
        </p:nvGrpSpPr>
        <p:grpSpPr>
          <a:xfrm>
            <a:off x="2728915" y="3549826"/>
            <a:ext cx="244417" cy="258694"/>
            <a:chOff x="1098607" y="3056422"/>
            <a:chExt cx="244417" cy="258694"/>
          </a:xfrm>
        </p:grpSpPr>
        <p:sp>
          <p:nvSpPr>
            <p:cNvPr id="85" name="이등변 삼각형 84">
              <a:extLst>
                <a:ext uri="{FF2B5EF4-FFF2-40B4-BE49-F238E27FC236}">
                  <a16:creationId xmlns:a16="http://schemas.microsoft.com/office/drawing/2014/main" id="{8EE730A0-EB47-9EF6-0776-BB530B019B0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6" name="그룹 85">
              <a:extLst>
                <a:ext uri="{FF2B5EF4-FFF2-40B4-BE49-F238E27FC236}">
                  <a16:creationId xmlns:a16="http://schemas.microsoft.com/office/drawing/2014/main" id="{3FF03CC9-58C5-BEED-5821-2E6C3198E30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7" name="Oval 593">
                <a:extLst>
                  <a:ext uri="{FF2B5EF4-FFF2-40B4-BE49-F238E27FC236}">
                    <a16:creationId xmlns:a16="http://schemas.microsoft.com/office/drawing/2014/main" id="{7EA4A0DF-DE61-F1E4-F7F6-11D341CCEE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9" name="TextBox 14">
                <a:extLst>
                  <a:ext uri="{FF2B5EF4-FFF2-40B4-BE49-F238E27FC236}">
                    <a16:creationId xmlns:a16="http://schemas.microsoft.com/office/drawing/2014/main" id="{9D5E3F8A-E52D-DB11-9103-2A7869CD879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00" name="그룹 99">
            <a:extLst>
              <a:ext uri="{FF2B5EF4-FFF2-40B4-BE49-F238E27FC236}">
                <a16:creationId xmlns:a16="http://schemas.microsoft.com/office/drawing/2014/main" id="{68DD8E8D-59D2-6161-8F99-C5A0174EBBE1}"/>
              </a:ext>
            </a:extLst>
          </p:cNvPr>
          <p:cNvGrpSpPr/>
          <p:nvPr/>
        </p:nvGrpSpPr>
        <p:grpSpPr>
          <a:xfrm>
            <a:off x="3638325" y="3530553"/>
            <a:ext cx="244417" cy="258694"/>
            <a:chOff x="1098607" y="3056422"/>
            <a:chExt cx="244417" cy="258694"/>
          </a:xfrm>
        </p:grpSpPr>
        <p:sp>
          <p:nvSpPr>
            <p:cNvPr id="101" name="이등변 삼각형 100">
              <a:extLst>
                <a:ext uri="{FF2B5EF4-FFF2-40B4-BE49-F238E27FC236}">
                  <a16:creationId xmlns:a16="http://schemas.microsoft.com/office/drawing/2014/main" id="{B1E0AEC1-09B2-A41A-9453-4E4D0BFC43C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2" name="그룹 101">
              <a:extLst>
                <a:ext uri="{FF2B5EF4-FFF2-40B4-BE49-F238E27FC236}">
                  <a16:creationId xmlns:a16="http://schemas.microsoft.com/office/drawing/2014/main" id="{0B900D4F-7E73-3A62-C5C7-601A8AF0A73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3" name="Oval 593">
                <a:extLst>
                  <a:ext uri="{FF2B5EF4-FFF2-40B4-BE49-F238E27FC236}">
                    <a16:creationId xmlns:a16="http://schemas.microsoft.com/office/drawing/2014/main" id="{95AEBBBF-D08A-4435-787E-1C761B85BB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4" name="TextBox 14">
                <a:extLst>
                  <a:ext uri="{FF2B5EF4-FFF2-40B4-BE49-F238E27FC236}">
                    <a16:creationId xmlns:a16="http://schemas.microsoft.com/office/drawing/2014/main" id="{E73EA73F-6559-5F0F-633F-1A0BB0C0029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05" name="그룹 104">
            <a:extLst>
              <a:ext uri="{FF2B5EF4-FFF2-40B4-BE49-F238E27FC236}">
                <a16:creationId xmlns:a16="http://schemas.microsoft.com/office/drawing/2014/main" id="{2C2831AC-9057-5559-69CA-69843F5826CF}"/>
              </a:ext>
            </a:extLst>
          </p:cNvPr>
          <p:cNvGrpSpPr/>
          <p:nvPr/>
        </p:nvGrpSpPr>
        <p:grpSpPr>
          <a:xfrm>
            <a:off x="4562619" y="3549827"/>
            <a:ext cx="244417" cy="258694"/>
            <a:chOff x="1098607" y="3056422"/>
            <a:chExt cx="244417" cy="258694"/>
          </a:xfrm>
        </p:grpSpPr>
        <p:sp>
          <p:nvSpPr>
            <p:cNvPr id="106" name="이등변 삼각형 105">
              <a:extLst>
                <a:ext uri="{FF2B5EF4-FFF2-40B4-BE49-F238E27FC236}">
                  <a16:creationId xmlns:a16="http://schemas.microsoft.com/office/drawing/2014/main" id="{CB532877-89D0-50B3-B1E8-C2BAE9908AC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7" name="그룹 106">
              <a:extLst>
                <a:ext uri="{FF2B5EF4-FFF2-40B4-BE49-F238E27FC236}">
                  <a16:creationId xmlns:a16="http://schemas.microsoft.com/office/drawing/2014/main" id="{5D218231-5C43-8426-3225-DFAF5571A92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8" name="Oval 593">
                <a:extLst>
                  <a:ext uri="{FF2B5EF4-FFF2-40B4-BE49-F238E27FC236}">
                    <a16:creationId xmlns:a16="http://schemas.microsoft.com/office/drawing/2014/main" id="{185D3B12-7D36-4ACD-706D-C7B847C858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9" name="TextBox 14">
                <a:extLst>
                  <a:ext uri="{FF2B5EF4-FFF2-40B4-BE49-F238E27FC236}">
                    <a16:creationId xmlns:a16="http://schemas.microsoft.com/office/drawing/2014/main" id="{00196085-E388-722A-B1C0-A1535AB3501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15" name="그룹 114">
            <a:extLst>
              <a:ext uri="{FF2B5EF4-FFF2-40B4-BE49-F238E27FC236}">
                <a16:creationId xmlns:a16="http://schemas.microsoft.com/office/drawing/2014/main" id="{4DC33629-F898-AC83-5287-5C4963B675CE}"/>
              </a:ext>
            </a:extLst>
          </p:cNvPr>
          <p:cNvGrpSpPr/>
          <p:nvPr/>
        </p:nvGrpSpPr>
        <p:grpSpPr>
          <a:xfrm rot="5400000">
            <a:off x="4734064" y="144900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6" name="이등변 삼각형 115">
              <a:extLst>
                <a:ext uri="{FF2B5EF4-FFF2-40B4-BE49-F238E27FC236}">
                  <a16:creationId xmlns:a16="http://schemas.microsoft.com/office/drawing/2014/main" id="{741BAFF1-1356-52CE-6DCA-48325FC70BC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7" name="Oval 593">
              <a:extLst>
                <a:ext uri="{FF2B5EF4-FFF2-40B4-BE49-F238E27FC236}">
                  <a16:creationId xmlns:a16="http://schemas.microsoft.com/office/drawing/2014/main" id="{37AB7E14-E6DE-5B53-5BA2-9E68F5F200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18" name="TextBox 117">
            <a:extLst>
              <a:ext uri="{FF2B5EF4-FFF2-40B4-BE49-F238E27FC236}">
                <a16:creationId xmlns:a16="http://schemas.microsoft.com/office/drawing/2014/main" id="{EECF947C-8316-CAAC-91C6-21CE24E3C41A}"/>
              </a:ext>
            </a:extLst>
          </p:cNvPr>
          <p:cNvSpPr txBox="1"/>
          <p:nvPr/>
        </p:nvSpPr>
        <p:spPr>
          <a:xfrm>
            <a:off x="7926457" y="6250414"/>
            <a:ext cx="40759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저장</a:t>
            </a:r>
            <a:r>
              <a:rPr lang="en-US" altLang="ko-KR" sz="900"/>
              <a:t>, </a:t>
            </a:r>
            <a:r>
              <a:rPr lang="ko-KR" altLang="en-US" sz="900"/>
              <a:t>비밀번호 초기화 등 이벤트 발생 시</a:t>
            </a:r>
            <a:r>
              <a:rPr lang="en-US" altLang="ko-KR" sz="900"/>
              <a:t>, </a:t>
            </a:r>
            <a:r>
              <a:rPr lang="ko-KR" altLang="en-US" sz="900"/>
              <a:t>해당 내용의 메시지 생성</a:t>
            </a:r>
            <a:endParaRPr lang="en-US" altLang="ko-KR" sz="900"/>
          </a:p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r>
              <a:rPr lang="en-US" altLang="ko-KR" sz="900"/>
              <a:t>,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119" name="직사각형 118">
            <a:extLst>
              <a:ext uri="{FF2B5EF4-FFF2-40B4-BE49-F238E27FC236}">
                <a16:creationId xmlns:a16="http://schemas.microsoft.com/office/drawing/2014/main" id="{58B05CB5-80E3-9293-132E-C77D7B76F224}"/>
              </a:ext>
            </a:extLst>
          </p:cNvPr>
          <p:cNvSpPr/>
          <p:nvPr/>
        </p:nvSpPr>
        <p:spPr>
          <a:xfrm>
            <a:off x="5364231" y="3100713"/>
            <a:ext cx="5124452" cy="3031405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A560DF19-30C6-D433-A33C-38E446BF218F}"/>
              </a:ext>
            </a:extLst>
          </p:cNvPr>
          <p:cNvSpPr txBox="1"/>
          <p:nvPr/>
        </p:nvSpPr>
        <p:spPr>
          <a:xfrm>
            <a:off x="5519722" y="3310740"/>
            <a:ext cx="189547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00" b="1"/>
              <a:t>비밀번호 변경</a:t>
            </a:r>
          </a:p>
        </p:txBody>
      </p:sp>
      <p:sp>
        <p:nvSpPr>
          <p:cNvPr id="121" name="곱하기 기호 120">
            <a:extLst>
              <a:ext uri="{FF2B5EF4-FFF2-40B4-BE49-F238E27FC236}">
                <a16:creationId xmlns:a16="http://schemas.microsoft.com/office/drawing/2014/main" id="{3190957F-DB4D-E9F5-758A-BEB6E413694B}"/>
              </a:ext>
            </a:extLst>
          </p:cNvPr>
          <p:cNvSpPr/>
          <p:nvPr/>
        </p:nvSpPr>
        <p:spPr>
          <a:xfrm>
            <a:off x="10120381" y="3283037"/>
            <a:ext cx="225425" cy="225425"/>
          </a:xfrm>
          <a:prstGeom prst="mathMultiply">
            <a:avLst>
              <a:gd name="adj1" fmla="val 1520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5B2A16D5-66F2-6AD4-9A23-B74B22990C42}"/>
              </a:ext>
            </a:extLst>
          </p:cNvPr>
          <p:cNvSpPr txBox="1"/>
          <p:nvPr/>
        </p:nvSpPr>
        <p:spPr>
          <a:xfrm>
            <a:off x="5594128" y="3859430"/>
            <a:ext cx="1895475" cy="1519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현재 비밀번호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비밀번호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비밀번호 확인</a:t>
            </a:r>
            <a:endParaRPr lang="en-US" altLang="ko-KR" sz="900"/>
          </a:p>
        </p:txBody>
      </p:sp>
      <p:sp>
        <p:nvSpPr>
          <p:cNvPr id="123" name="사각형: 둥근 모서리 122">
            <a:extLst>
              <a:ext uri="{FF2B5EF4-FFF2-40B4-BE49-F238E27FC236}">
                <a16:creationId xmlns:a16="http://schemas.microsoft.com/office/drawing/2014/main" id="{5086AFB6-9DFA-4DF3-4205-70B426FB6F75}"/>
              </a:ext>
            </a:extLst>
          </p:cNvPr>
          <p:cNvSpPr/>
          <p:nvPr/>
        </p:nvSpPr>
        <p:spPr>
          <a:xfrm>
            <a:off x="6759644" y="3901066"/>
            <a:ext cx="32861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24" name="사각형: 둥근 모서리 123">
            <a:extLst>
              <a:ext uri="{FF2B5EF4-FFF2-40B4-BE49-F238E27FC236}">
                <a16:creationId xmlns:a16="http://schemas.microsoft.com/office/drawing/2014/main" id="{F3C79CAC-BF52-A8F8-5555-1F5C7BC6A323}"/>
              </a:ext>
            </a:extLst>
          </p:cNvPr>
          <p:cNvSpPr/>
          <p:nvPr/>
        </p:nvSpPr>
        <p:spPr>
          <a:xfrm>
            <a:off x="6759644" y="4301386"/>
            <a:ext cx="329088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25" name="사각형: 둥근 모서리 124">
            <a:extLst>
              <a:ext uri="{FF2B5EF4-FFF2-40B4-BE49-F238E27FC236}">
                <a16:creationId xmlns:a16="http://schemas.microsoft.com/office/drawing/2014/main" id="{5BE93251-FBD1-3534-0052-421C7E1C4A4E}"/>
              </a:ext>
            </a:extLst>
          </p:cNvPr>
          <p:cNvSpPr/>
          <p:nvPr/>
        </p:nvSpPr>
        <p:spPr>
          <a:xfrm>
            <a:off x="6759644" y="5117575"/>
            <a:ext cx="329088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A741A53C-0F8A-D032-5829-3222B487CFC5}"/>
              </a:ext>
            </a:extLst>
          </p:cNvPr>
          <p:cNvSpPr txBox="1"/>
          <p:nvPr/>
        </p:nvSpPr>
        <p:spPr>
          <a:xfrm>
            <a:off x="5547763" y="385257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98B33B58-062F-7B59-892E-380F22646B7E}"/>
              </a:ext>
            </a:extLst>
          </p:cNvPr>
          <p:cNvSpPr txBox="1"/>
          <p:nvPr/>
        </p:nvSpPr>
        <p:spPr>
          <a:xfrm>
            <a:off x="5550420" y="425591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834C20D8-47D5-3779-76BA-28F7A4FD2461}"/>
              </a:ext>
            </a:extLst>
          </p:cNvPr>
          <p:cNvSpPr txBox="1"/>
          <p:nvPr/>
        </p:nvSpPr>
        <p:spPr>
          <a:xfrm>
            <a:off x="5547763" y="507787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D4627873-26DB-8158-7225-959B43CC9017}"/>
              </a:ext>
            </a:extLst>
          </p:cNvPr>
          <p:cNvSpPr txBox="1"/>
          <p:nvPr/>
        </p:nvSpPr>
        <p:spPr>
          <a:xfrm>
            <a:off x="6724788" y="4561402"/>
            <a:ext cx="3846515" cy="4378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/>
              <a:t>*10~16</a:t>
            </a:r>
            <a:r>
              <a:rPr lang="ko-KR" altLang="en-US" sz="800"/>
              <a:t>자의 영문 대소문자</a:t>
            </a:r>
            <a:r>
              <a:rPr lang="en-US" altLang="ko-KR" sz="800"/>
              <a:t>, </a:t>
            </a:r>
            <a:r>
              <a:rPr lang="ko-KR" altLang="en-US" sz="800"/>
              <a:t>숫자</a:t>
            </a:r>
            <a:r>
              <a:rPr lang="en-US" altLang="ko-KR" sz="800"/>
              <a:t>, </a:t>
            </a:r>
            <a:r>
              <a:rPr lang="ko-KR" altLang="en-US" sz="800"/>
              <a:t>특수기호만 사용 가능하며</a:t>
            </a:r>
            <a:r>
              <a:rPr lang="en-US" altLang="ko-KR" sz="800"/>
              <a:t>, </a:t>
            </a:r>
          </a:p>
          <a:p>
            <a:pPr>
              <a:lnSpc>
                <a:spcPct val="150000"/>
              </a:lnSpc>
            </a:pPr>
            <a:r>
              <a:rPr lang="ko-KR" altLang="en-US" sz="800"/>
              <a:t> 혼합으로 입력</a:t>
            </a:r>
            <a:r>
              <a:rPr lang="en-US" altLang="ko-KR" sz="800"/>
              <a:t>(</a:t>
            </a:r>
            <a:r>
              <a:rPr lang="ko-KR" altLang="en-US" sz="800"/>
              <a:t>공백 입력 불가</a:t>
            </a:r>
            <a:r>
              <a:rPr lang="en-US" altLang="ko-KR" sz="800"/>
              <a:t>)</a:t>
            </a:r>
          </a:p>
        </p:txBody>
      </p:sp>
      <p:sp>
        <p:nvSpPr>
          <p:cNvPr id="131" name="사각형: 둥근 모서리 130">
            <a:extLst>
              <a:ext uri="{FF2B5EF4-FFF2-40B4-BE49-F238E27FC236}">
                <a16:creationId xmlns:a16="http://schemas.microsoft.com/office/drawing/2014/main" id="{2EA7F9CE-E4F8-7BF1-5EAB-A4D9C7296B2E}"/>
              </a:ext>
            </a:extLst>
          </p:cNvPr>
          <p:cNvSpPr/>
          <p:nvPr/>
        </p:nvSpPr>
        <p:spPr>
          <a:xfrm>
            <a:off x="8579351" y="5711237"/>
            <a:ext cx="105795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비밀번호 변경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132" name="사각형: 둥근 모서리 131">
            <a:extLst>
              <a:ext uri="{FF2B5EF4-FFF2-40B4-BE49-F238E27FC236}">
                <a16:creationId xmlns:a16="http://schemas.microsoft.com/office/drawing/2014/main" id="{31F40518-DA33-3067-972C-5D6EDC79EB2D}"/>
              </a:ext>
            </a:extLst>
          </p:cNvPr>
          <p:cNvSpPr/>
          <p:nvPr/>
        </p:nvSpPr>
        <p:spPr>
          <a:xfrm>
            <a:off x="9748714" y="5711237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grpSp>
        <p:nvGrpSpPr>
          <p:cNvPr id="133" name="그룹 132">
            <a:extLst>
              <a:ext uri="{FF2B5EF4-FFF2-40B4-BE49-F238E27FC236}">
                <a16:creationId xmlns:a16="http://schemas.microsoft.com/office/drawing/2014/main" id="{FBBD3B00-DF94-BB87-4DA1-C9D37CDA42D6}"/>
              </a:ext>
            </a:extLst>
          </p:cNvPr>
          <p:cNvGrpSpPr/>
          <p:nvPr/>
        </p:nvGrpSpPr>
        <p:grpSpPr>
          <a:xfrm>
            <a:off x="5490417" y="2855778"/>
            <a:ext cx="244417" cy="258694"/>
            <a:chOff x="1098607" y="3056422"/>
            <a:chExt cx="244417" cy="258694"/>
          </a:xfrm>
        </p:grpSpPr>
        <p:sp>
          <p:nvSpPr>
            <p:cNvPr id="134" name="이등변 삼각형 133">
              <a:extLst>
                <a:ext uri="{FF2B5EF4-FFF2-40B4-BE49-F238E27FC236}">
                  <a16:creationId xmlns:a16="http://schemas.microsoft.com/office/drawing/2014/main" id="{0DEA6F33-DF7B-327E-4A21-10039514882B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35" name="그룹 134">
              <a:extLst>
                <a:ext uri="{FF2B5EF4-FFF2-40B4-BE49-F238E27FC236}">
                  <a16:creationId xmlns:a16="http://schemas.microsoft.com/office/drawing/2014/main" id="{C3166545-E2A3-1F52-AC7D-D78C3CD4C92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36" name="Oval 593">
                <a:extLst>
                  <a:ext uri="{FF2B5EF4-FFF2-40B4-BE49-F238E27FC236}">
                    <a16:creationId xmlns:a16="http://schemas.microsoft.com/office/drawing/2014/main" id="{42B065CE-3778-CF57-84EB-F59677393C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37" name="TextBox 14">
                <a:extLst>
                  <a:ext uri="{FF2B5EF4-FFF2-40B4-BE49-F238E27FC236}">
                    <a16:creationId xmlns:a16="http://schemas.microsoft.com/office/drawing/2014/main" id="{1BA9E541-B8EB-1068-80D8-3E3D8E4A3FD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cxnSp>
        <p:nvCxnSpPr>
          <p:cNvPr id="139" name="직선 화살표 연결선 138">
            <a:extLst>
              <a:ext uri="{FF2B5EF4-FFF2-40B4-BE49-F238E27FC236}">
                <a16:creationId xmlns:a16="http://schemas.microsoft.com/office/drawing/2014/main" id="{0CBBF102-85B4-B565-065C-7F958D95F87C}"/>
              </a:ext>
            </a:extLst>
          </p:cNvPr>
          <p:cNvCxnSpPr>
            <a:stCxn id="48" idx="2"/>
          </p:cNvCxnSpPr>
          <p:nvPr/>
        </p:nvCxnSpPr>
        <p:spPr>
          <a:xfrm>
            <a:off x="3772837" y="4029945"/>
            <a:ext cx="1591394" cy="104793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3" name="그룹 2">
            <a:extLst>
              <a:ext uri="{FF2B5EF4-FFF2-40B4-BE49-F238E27FC236}">
                <a16:creationId xmlns:a16="http://schemas.microsoft.com/office/drawing/2014/main" id="{84338941-5731-E931-EBE1-F19578BE3442}"/>
              </a:ext>
            </a:extLst>
          </p:cNvPr>
          <p:cNvGrpSpPr/>
          <p:nvPr/>
        </p:nvGrpSpPr>
        <p:grpSpPr>
          <a:xfrm rot="5400000">
            <a:off x="2498127" y="229121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8" name="이등변 삼각형 7">
              <a:extLst>
                <a:ext uri="{FF2B5EF4-FFF2-40B4-BE49-F238E27FC236}">
                  <a16:creationId xmlns:a16="http://schemas.microsoft.com/office/drawing/2014/main" id="{5F85B316-06EE-55EA-EC80-65D6D4AA393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9" name="Oval 593">
              <a:extLst>
                <a:ext uri="{FF2B5EF4-FFF2-40B4-BE49-F238E27FC236}">
                  <a16:creationId xmlns:a16="http://schemas.microsoft.com/office/drawing/2014/main" id="{A63DA727-0587-228B-8A1D-4FB30150A3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10" name="직사각형 9">
            <a:extLst>
              <a:ext uri="{FF2B5EF4-FFF2-40B4-BE49-F238E27FC236}">
                <a16:creationId xmlns:a16="http://schemas.microsoft.com/office/drawing/2014/main" id="{F0BBD977-E223-912A-9F8C-E11E36EF29AF}"/>
              </a:ext>
            </a:extLst>
          </p:cNvPr>
          <p:cNvSpPr/>
          <p:nvPr/>
        </p:nvSpPr>
        <p:spPr>
          <a:xfrm>
            <a:off x="939504" y="4987716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10572E4-4CBB-EB30-1DBD-5C3CA3845878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1004304" y="5290835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01FB103-4E00-B49A-CE7D-B20C3DF54EBF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489797" y="594518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59FE336-D858-17F0-5414-C7D1511EF6EE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618977" y="594519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" name="Close Button">
            <a:extLst>
              <a:ext uri="{FF2B5EF4-FFF2-40B4-BE49-F238E27FC236}">
                <a16:creationId xmlns:a16="http://schemas.microsoft.com/office/drawing/2014/main" id="{31FE203F-9E97-DDCC-9571-591BE35B5C98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969218" y="5067020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5576364-FC90-86A0-2550-399565263913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1039853" y="5439792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5DB96B4-750C-1CCB-9D2E-0CC65D0EC1B8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939504" y="5006152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cxnSp>
        <p:nvCxnSpPr>
          <p:cNvPr id="23" name="직선 화살표 연결선 22">
            <a:extLst>
              <a:ext uri="{FF2B5EF4-FFF2-40B4-BE49-F238E27FC236}">
                <a16:creationId xmlns:a16="http://schemas.microsoft.com/office/drawing/2014/main" id="{E42A34D1-A7FD-3A34-A3F1-F5260B95C908}"/>
              </a:ext>
            </a:extLst>
          </p:cNvPr>
          <p:cNvCxnSpPr>
            <a:cxnSpLocks/>
            <a:endCxn id="10" idx="3"/>
          </p:cNvCxnSpPr>
          <p:nvPr/>
        </p:nvCxnSpPr>
        <p:spPr>
          <a:xfrm flipH="1" flipV="1">
            <a:off x="4160794" y="5725588"/>
            <a:ext cx="4423057" cy="101065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31664858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3F8CAEB4-C185-E310-D91F-27BEF267CF50}"/>
              </a:ext>
            </a:extLst>
          </p:cNvPr>
          <p:cNvSpPr/>
          <p:nvPr/>
        </p:nvSpPr>
        <p:spPr>
          <a:xfrm>
            <a:off x="518072" y="555761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B97CD8D-E358-4554-4DC0-B6B339EE8849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582872" y="858880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FB13D59-B977-5C2A-80F3-6B9E86C66FBA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068365" y="151323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742DB81-0CD5-E53C-EE8A-E2033D067349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197545" y="151323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Close Button">
            <a:extLst>
              <a:ext uri="{FF2B5EF4-FFF2-40B4-BE49-F238E27FC236}">
                <a16:creationId xmlns:a16="http://schemas.microsoft.com/office/drawing/2014/main" id="{E84A60C9-9844-969D-F775-3873D7FAEAA6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547786" y="635065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8646EB5-63B2-F09F-2B39-EED66B3DD52B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618421" y="1007837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4DE6A35-78EB-FAAB-9F4D-A6C58244B35A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518072" y="574197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2" name="그룹 11">
            <a:extLst>
              <a:ext uri="{FF2B5EF4-FFF2-40B4-BE49-F238E27FC236}">
                <a16:creationId xmlns:a16="http://schemas.microsoft.com/office/drawing/2014/main" id="{A7E8851F-43B2-E52F-6780-4D4F6BFE267B}"/>
              </a:ext>
            </a:extLst>
          </p:cNvPr>
          <p:cNvGrpSpPr/>
          <p:nvPr/>
        </p:nvGrpSpPr>
        <p:grpSpPr>
          <a:xfrm>
            <a:off x="570964" y="314583"/>
            <a:ext cx="244417" cy="258694"/>
            <a:chOff x="1098607" y="3056422"/>
            <a:chExt cx="244417" cy="258694"/>
          </a:xfrm>
        </p:grpSpPr>
        <p:sp>
          <p:nvSpPr>
            <p:cNvPr id="13" name="이등변 삼각형 12">
              <a:extLst>
                <a:ext uri="{FF2B5EF4-FFF2-40B4-BE49-F238E27FC236}">
                  <a16:creationId xmlns:a16="http://schemas.microsoft.com/office/drawing/2014/main" id="{DF3DB918-441B-FCF6-3BC8-CAFB3F7D4B9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" name="그룹 13">
              <a:extLst>
                <a:ext uri="{FF2B5EF4-FFF2-40B4-BE49-F238E27FC236}">
                  <a16:creationId xmlns:a16="http://schemas.microsoft.com/office/drawing/2014/main" id="{9F5674C4-5BD8-C91E-A17D-0CD0800ACDF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" name="Oval 593">
                <a:extLst>
                  <a:ext uri="{FF2B5EF4-FFF2-40B4-BE49-F238E27FC236}">
                    <a16:creationId xmlns:a16="http://schemas.microsoft.com/office/drawing/2014/main" id="{7CAA00B7-EA0C-B5F7-8042-E1EF7030A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" name="TextBox 14">
                <a:extLst>
                  <a:ext uri="{FF2B5EF4-FFF2-40B4-BE49-F238E27FC236}">
                    <a16:creationId xmlns:a16="http://schemas.microsoft.com/office/drawing/2014/main" id="{0311C854-BA67-8C6D-6D5C-C393318B9BF8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B3EB4B2D-DC35-E047-AD23-FED18399B574}"/>
              </a:ext>
            </a:extLst>
          </p:cNvPr>
          <p:cNvSpPr/>
          <p:nvPr/>
        </p:nvSpPr>
        <p:spPr>
          <a:xfrm>
            <a:off x="518072" y="2476448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CBD7D38-14D9-EA0D-4148-AED443799775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582872" y="2779567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6537EFB-70EA-9D68-265D-D1FF62309F30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2068365" y="343392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D7778A7-BF2E-04D4-5A69-E351EE362053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1197545" y="343392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" name="Close Button">
            <a:extLst>
              <a:ext uri="{FF2B5EF4-FFF2-40B4-BE49-F238E27FC236}">
                <a16:creationId xmlns:a16="http://schemas.microsoft.com/office/drawing/2014/main" id="{B2AC3836-33F7-84B4-9BDD-3ECDD3655757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3547786" y="2555752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F140F85-920F-86BF-ED37-6D158AD03969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618421" y="2928524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915AB71-2AC1-8120-2BD0-4E34EFA83F64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518072" y="2494884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667CA1E1-31A0-3064-80CC-14CE4EC6D274}"/>
              </a:ext>
            </a:extLst>
          </p:cNvPr>
          <p:cNvGrpSpPr/>
          <p:nvPr/>
        </p:nvGrpSpPr>
        <p:grpSpPr>
          <a:xfrm>
            <a:off x="3303369" y="2297058"/>
            <a:ext cx="244417" cy="258694"/>
            <a:chOff x="1098607" y="3056422"/>
            <a:chExt cx="244417" cy="258694"/>
          </a:xfrm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2630A6F1-C809-058A-E1F4-526A1EA2596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6" name="그룹 25">
              <a:extLst>
                <a:ext uri="{FF2B5EF4-FFF2-40B4-BE49-F238E27FC236}">
                  <a16:creationId xmlns:a16="http://schemas.microsoft.com/office/drawing/2014/main" id="{2935071F-398E-3E55-67EC-1B3065073EB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7" name="Oval 593">
                <a:extLst>
                  <a:ext uri="{FF2B5EF4-FFF2-40B4-BE49-F238E27FC236}">
                    <a16:creationId xmlns:a16="http://schemas.microsoft.com/office/drawing/2014/main" id="{85019DF9-16A2-F2E5-5F1A-39288AF075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" name="TextBox 14">
                <a:extLst>
                  <a:ext uri="{FF2B5EF4-FFF2-40B4-BE49-F238E27FC236}">
                    <a16:creationId xmlns:a16="http://schemas.microsoft.com/office/drawing/2014/main" id="{B2A6C6E8-CC2B-E177-F14D-8F9CFAC3B71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49068850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31064570"/>
              </p:ext>
            </p:extLst>
          </p:nvPr>
        </p:nvGraphicFramePr>
        <p:xfrm>
          <a:off x="7794170" y="725881"/>
          <a:ext cx="4397830" cy="2926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관리자 로그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이벤트 기간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03435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ID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1297546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관리자명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10391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관리자 로그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7898601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관리자 로그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2325149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관리자 로그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51110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919549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로그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587987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 로그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544190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28736166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74559251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로그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시스템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AD-04-0011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49</a:t>
            </a:fld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F5B5CB7-F723-B50A-2B4A-B8FCEACB0A9D}"/>
              </a:ext>
            </a:extLst>
          </p:cNvPr>
          <p:cNvSpPr txBox="1"/>
          <p:nvPr/>
        </p:nvSpPr>
        <p:spPr>
          <a:xfrm>
            <a:off x="314325" y="692380"/>
            <a:ext cx="189547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시스템 관리  </a:t>
            </a:r>
            <a:r>
              <a:rPr lang="en-US" altLang="ko-KR" sz="900"/>
              <a:t>&gt; </a:t>
            </a:r>
            <a:r>
              <a:rPr lang="ko-KR" altLang="en-US" sz="900"/>
              <a:t>로그 관리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82011F7-D3F8-F0BB-B9BA-3C95D7E91F4C}"/>
              </a:ext>
            </a:extLst>
          </p:cNvPr>
          <p:cNvSpPr txBox="1"/>
          <p:nvPr/>
        </p:nvSpPr>
        <p:spPr>
          <a:xfrm>
            <a:off x="314324" y="1230364"/>
            <a:ext cx="1895475" cy="13120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이벤트 일자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관리자 </a:t>
            </a:r>
            <a:r>
              <a:rPr lang="en-US" altLang="ko-KR" sz="900"/>
              <a:t>ID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관리자명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8D22F51B-E499-7043-2D1A-4A79C40F6E38}"/>
              </a:ext>
            </a:extLst>
          </p:cNvPr>
          <p:cNvSpPr/>
          <p:nvPr/>
        </p:nvSpPr>
        <p:spPr>
          <a:xfrm>
            <a:off x="1228406" y="1669941"/>
            <a:ext cx="1606057" cy="233775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CAAEA1B6-77DA-2E80-3D61-50D5BB1C73AB}"/>
              </a:ext>
            </a:extLst>
          </p:cNvPr>
          <p:cNvSpPr/>
          <p:nvPr/>
        </p:nvSpPr>
        <p:spPr>
          <a:xfrm>
            <a:off x="1228406" y="2079516"/>
            <a:ext cx="1606057" cy="233775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1E2C4725-3F79-967C-C7E0-DDF78B344F30}"/>
              </a:ext>
            </a:extLst>
          </p:cNvPr>
          <p:cNvSpPr/>
          <p:nvPr/>
        </p:nvSpPr>
        <p:spPr>
          <a:xfrm>
            <a:off x="1228406" y="1259259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496BDC63-63F0-10C9-65B7-B25445C35FE1}"/>
              </a:ext>
            </a:extLst>
          </p:cNvPr>
          <p:cNvSpPr/>
          <p:nvPr/>
        </p:nvSpPr>
        <p:spPr>
          <a:xfrm>
            <a:off x="6242307" y="2174670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0DFF68A0-433A-8AC8-C3C8-C55B1909DDB3}"/>
              </a:ext>
            </a:extLst>
          </p:cNvPr>
          <p:cNvCxnSpPr/>
          <p:nvPr/>
        </p:nvCxnSpPr>
        <p:spPr>
          <a:xfrm>
            <a:off x="257174" y="1047750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14" name="직선 연결선 13">
            <a:extLst>
              <a:ext uri="{FF2B5EF4-FFF2-40B4-BE49-F238E27FC236}">
                <a16:creationId xmlns:a16="http://schemas.microsoft.com/office/drawing/2014/main" id="{F797A02D-C442-FFFC-D9BD-229872FC3407}"/>
              </a:ext>
            </a:extLst>
          </p:cNvPr>
          <p:cNvCxnSpPr>
            <a:cxnSpLocks/>
          </p:cNvCxnSpPr>
          <p:nvPr/>
        </p:nvCxnSpPr>
        <p:spPr>
          <a:xfrm>
            <a:off x="353080" y="2528225"/>
            <a:ext cx="64484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aphicFrame>
        <p:nvGraphicFramePr>
          <p:cNvPr id="15" name="표 15">
            <a:extLst>
              <a:ext uri="{FF2B5EF4-FFF2-40B4-BE49-F238E27FC236}">
                <a16:creationId xmlns:a16="http://schemas.microsoft.com/office/drawing/2014/main" id="{7DFC14C4-98BE-6AA9-E9AA-097C55B62B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56759416"/>
              </p:ext>
            </p:extLst>
          </p:nvPr>
        </p:nvGraphicFramePr>
        <p:xfrm>
          <a:off x="326860" y="3375344"/>
          <a:ext cx="5615041" cy="1976471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90380">
                  <a:extLst>
                    <a:ext uri="{9D8B030D-6E8A-4147-A177-3AD203B41FA5}">
                      <a16:colId xmlns:a16="http://schemas.microsoft.com/office/drawing/2014/main" val="2833047605"/>
                    </a:ext>
                  </a:extLst>
                </a:gridCol>
                <a:gridCol w="400196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600075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933450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638175">
                  <a:extLst>
                    <a:ext uri="{9D8B030D-6E8A-4147-A177-3AD203B41FA5}">
                      <a16:colId xmlns:a16="http://schemas.microsoft.com/office/drawing/2014/main" val="2287160541"/>
                    </a:ext>
                  </a:extLst>
                </a:gridCol>
                <a:gridCol w="1181100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  <a:gridCol w="862065">
                  <a:extLst>
                    <a:ext uri="{9D8B030D-6E8A-4147-A177-3AD203B41FA5}">
                      <a16:colId xmlns:a16="http://schemas.microsoft.com/office/drawing/2014/main" val="1801206162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번호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관리자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ID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관리자명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메뉴명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이벤트명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이벤트 일시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접속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IP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test1111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사용자 로그관리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조회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2023-03-14 12:22:50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218.232.78.85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test1224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사용자 회원관리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조회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</a:tbl>
          </a:graphicData>
        </a:graphic>
      </p:graphicFrame>
      <p:sp>
        <p:nvSpPr>
          <p:cNvPr id="17" name="사각형: 둥근 모서리 16">
            <a:extLst>
              <a:ext uri="{FF2B5EF4-FFF2-40B4-BE49-F238E27FC236}">
                <a16:creationId xmlns:a16="http://schemas.microsoft.com/office/drawing/2014/main" id="{3AB57982-DD90-6122-B6CE-29D6C5411931}"/>
              </a:ext>
            </a:extLst>
          </p:cNvPr>
          <p:cNvSpPr/>
          <p:nvPr/>
        </p:nvSpPr>
        <p:spPr>
          <a:xfrm>
            <a:off x="441209" y="3451610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4C691B6D-5B83-2067-3F9F-DC089097AC03}"/>
              </a:ext>
            </a:extLst>
          </p:cNvPr>
          <p:cNvSpPr/>
          <p:nvPr/>
        </p:nvSpPr>
        <p:spPr>
          <a:xfrm>
            <a:off x="441209" y="373308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사각형: 둥근 모서리 18">
            <a:extLst>
              <a:ext uri="{FF2B5EF4-FFF2-40B4-BE49-F238E27FC236}">
                <a16:creationId xmlns:a16="http://schemas.microsoft.com/office/drawing/2014/main" id="{B5556822-CB6E-1DE0-3441-69AE9174E0D0}"/>
              </a:ext>
            </a:extLst>
          </p:cNvPr>
          <p:cNvSpPr/>
          <p:nvPr/>
        </p:nvSpPr>
        <p:spPr>
          <a:xfrm>
            <a:off x="441209" y="401407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사각형: 둥근 모서리 19">
            <a:extLst>
              <a:ext uri="{FF2B5EF4-FFF2-40B4-BE49-F238E27FC236}">
                <a16:creationId xmlns:a16="http://schemas.microsoft.com/office/drawing/2014/main" id="{0402D2EC-2BB1-4849-A62B-67B3183907DB}"/>
              </a:ext>
            </a:extLst>
          </p:cNvPr>
          <p:cNvSpPr/>
          <p:nvPr/>
        </p:nvSpPr>
        <p:spPr>
          <a:xfrm>
            <a:off x="441209" y="429907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사각형: 둥근 모서리 20">
            <a:extLst>
              <a:ext uri="{FF2B5EF4-FFF2-40B4-BE49-F238E27FC236}">
                <a16:creationId xmlns:a16="http://schemas.microsoft.com/office/drawing/2014/main" id="{7B949649-E2A9-7081-18C5-854E82C000FE}"/>
              </a:ext>
            </a:extLst>
          </p:cNvPr>
          <p:cNvSpPr/>
          <p:nvPr/>
        </p:nvSpPr>
        <p:spPr>
          <a:xfrm>
            <a:off x="441209" y="458293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사각형: 둥근 모서리 21">
            <a:extLst>
              <a:ext uri="{FF2B5EF4-FFF2-40B4-BE49-F238E27FC236}">
                <a16:creationId xmlns:a16="http://schemas.microsoft.com/office/drawing/2014/main" id="{414F454C-9FBA-377F-C6D6-882160589487}"/>
              </a:ext>
            </a:extLst>
          </p:cNvPr>
          <p:cNvSpPr/>
          <p:nvPr/>
        </p:nvSpPr>
        <p:spPr>
          <a:xfrm>
            <a:off x="441209" y="486528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사각형: 둥근 모서리 22">
            <a:extLst>
              <a:ext uri="{FF2B5EF4-FFF2-40B4-BE49-F238E27FC236}">
                <a16:creationId xmlns:a16="http://schemas.microsoft.com/office/drawing/2014/main" id="{F2ABBF63-02E9-C1DB-DC80-7A68153A4448}"/>
              </a:ext>
            </a:extLst>
          </p:cNvPr>
          <p:cNvSpPr/>
          <p:nvPr/>
        </p:nvSpPr>
        <p:spPr>
          <a:xfrm>
            <a:off x="441209" y="514884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사각형: 둥근 모서리 23">
            <a:extLst>
              <a:ext uri="{FF2B5EF4-FFF2-40B4-BE49-F238E27FC236}">
                <a16:creationId xmlns:a16="http://schemas.microsoft.com/office/drawing/2014/main" id="{E0725C65-9AC0-7BCD-B2BF-2B366CF0DBE1}"/>
              </a:ext>
            </a:extLst>
          </p:cNvPr>
          <p:cNvSpPr/>
          <p:nvPr/>
        </p:nvSpPr>
        <p:spPr>
          <a:xfrm>
            <a:off x="5958570" y="3080251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26" name="그래픽 25" descr="다운로드 윤곽선">
            <a:extLst>
              <a:ext uri="{FF2B5EF4-FFF2-40B4-BE49-F238E27FC236}">
                <a16:creationId xmlns:a16="http://schemas.microsoft.com/office/drawing/2014/main" id="{B9B100C7-E9F4-4480-4E2E-2BCDC70F2A8E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5994062" y="3093214"/>
            <a:ext cx="204905" cy="204905"/>
          </a:xfrm>
          <a:prstGeom prst="rect">
            <a:avLst/>
          </a:prstGeom>
        </p:spPr>
      </p:pic>
      <p:pic>
        <p:nvPicPr>
          <p:cNvPr id="36" name="그림 35">
            <a:extLst>
              <a:ext uri="{FF2B5EF4-FFF2-40B4-BE49-F238E27FC236}">
                <a16:creationId xmlns:a16="http://schemas.microsoft.com/office/drawing/2014/main" id="{50442D58-09E2-C605-895B-E699AD2A7B08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r="17191" b="-636"/>
          <a:stretch/>
        </p:blipFill>
        <p:spPr>
          <a:xfrm>
            <a:off x="1759343" y="5615877"/>
            <a:ext cx="3169061" cy="316369"/>
          </a:xfrm>
          <a:prstGeom prst="rect">
            <a:avLst/>
          </a:prstGeom>
        </p:spPr>
      </p:pic>
      <p:sp>
        <p:nvSpPr>
          <p:cNvPr id="37" name="TextBox 36">
            <a:extLst>
              <a:ext uri="{FF2B5EF4-FFF2-40B4-BE49-F238E27FC236}">
                <a16:creationId xmlns:a16="http://schemas.microsoft.com/office/drawing/2014/main" id="{4A39CE8C-4ECB-C8E2-AED1-31DEDEE9090F}"/>
              </a:ext>
            </a:extLst>
          </p:cNvPr>
          <p:cNvSpPr txBox="1"/>
          <p:nvPr/>
        </p:nvSpPr>
        <p:spPr>
          <a:xfrm>
            <a:off x="298338" y="3080250"/>
            <a:ext cx="189547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관리자 로그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11,100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71833184-012B-3A8E-1260-0DAF77408F14}"/>
              </a:ext>
            </a:extLst>
          </p:cNvPr>
          <p:cNvGrpSpPr/>
          <p:nvPr/>
        </p:nvGrpSpPr>
        <p:grpSpPr>
          <a:xfrm rot="5400000">
            <a:off x="1868080" y="68934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9" name="이등변 삼각형 38">
              <a:extLst>
                <a:ext uri="{FF2B5EF4-FFF2-40B4-BE49-F238E27FC236}">
                  <a16:creationId xmlns:a16="http://schemas.microsoft.com/office/drawing/2014/main" id="{6B5670F0-CEA8-6981-70BF-08CE90E66A4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0" name="Oval 593">
              <a:extLst>
                <a:ext uri="{FF2B5EF4-FFF2-40B4-BE49-F238E27FC236}">
                  <a16:creationId xmlns:a16="http://schemas.microsoft.com/office/drawing/2014/main" id="{72FEF486-F491-8ABF-96B5-2DE82791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41" name="그룹 40">
            <a:extLst>
              <a:ext uri="{FF2B5EF4-FFF2-40B4-BE49-F238E27FC236}">
                <a16:creationId xmlns:a16="http://schemas.microsoft.com/office/drawing/2014/main" id="{AAC07A32-30BB-468E-2009-C46D75834976}"/>
              </a:ext>
            </a:extLst>
          </p:cNvPr>
          <p:cNvGrpSpPr/>
          <p:nvPr/>
        </p:nvGrpSpPr>
        <p:grpSpPr>
          <a:xfrm rot="5400000">
            <a:off x="2863554" y="167754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2" name="이등변 삼각형 41">
              <a:extLst>
                <a:ext uri="{FF2B5EF4-FFF2-40B4-BE49-F238E27FC236}">
                  <a16:creationId xmlns:a16="http://schemas.microsoft.com/office/drawing/2014/main" id="{3DCA4FD1-5FE4-B479-7818-0D88485CEE2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3" name="Oval 593">
              <a:extLst>
                <a:ext uri="{FF2B5EF4-FFF2-40B4-BE49-F238E27FC236}">
                  <a16:creationId xmlns:a16="http://schemas.microsoft.com/office/drawing/2014/main" id="{E1F49AC4-3D08-1840-099C-F5673F462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44" name="그룹 43">
            <a:extLst>
              <a:ext uri="{FF2B5EF4-FFF2-40B4-BE49-F238E27FC236}">
                <a16:creationId xmlns:a16="http://schemas.microsoft.com/office/drawing/2014/main" id="{0E1A9636-EFFE-3EB6-CAC5-92956A64884E}"/>
              </a:ext>
            </a:extLst>
          </p:cNvPr>
          <p:cNvGrpSpPr/>
          <p:nvPr/>
        </p:nvGrpSpPr>
        <p:grpSpPr>
          <a:xfrm rot="5400000">
            <a:off x="2868353" y="207534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5" name="이등변 삼각형 44">
              <a:extLst>
                <a:ext uri="{FF2B5EF4-FFF2-40B4-BE49-F238E27FC236}">
                  <a16:creationId xmlns:a16="http://schemas.microsoft.com/office/drawing/2014/main" id="{DAAB7E18-7828-D8BC-E385-5194E02FFC56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6" name="Oval 593">
              <a:extLst>
                <a:ext uri="{FF2B5EF4-FFF2-40B4-BE49-F238E27FC236}">
                  <a16:creationId xmlns:a16="http://schemas.microsoft.com/office/drawing/2014/main" id="{353CF1ED-1115-737E-5232-6445D906B7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58" name="그룹 57">
            <a:extLst>
              <a:ext uri="{FF2B5EF4-FFF2-40B4-BE49-F238E27FC236}">
                <a16:creationId xmlns:a16="http://schemas.microsoft.com/office/drawing/2014/main" id="{241E70AA-9B07-3825-45E1-40384D327EC4}"/>
              </a:ext>
            </a:extLst>
          </p:cNvPr>
          <p:cNvGrpSpPr/>
          <p:nvPr/>
        </p:nvGrpSpPr>
        <p:grpSpPr>
          <a:xfrm>
            <a:off x="6258652" y="1938389"/>
            <a:ext cx="244417" cy="258694"/>
            <a:chOff x="1098607" y="3056422"/>
            <a:chExt cx="244417" cy="258694"/>
          </a:xfrm>
        </p:grpSpPr>
        <p:sp>
          <p:nvSpPr>
            <p:cNvPr id="59" name="이등변 삼각형 58">
              <a:extLst>
                <a:ext uri="{FF2B5EF4-FFF2-40B4-BE49-F238E27FC236}">
                  <a16:creationId xmlns:a16="http://schemas.microsoft.com/office/drawing/2014/main" id="{8747D533-EC67-A817-ACFD-64FBD22B894D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0" name="그룹 59">
              <a:extLst>
                <a:ext uri="{FF2B5EF4-FFF2-40B4-BE49-F238E27FC236}">
                  <a16:creationId xmlns:a16="http://schemas.microsoft.com/office/drawing/2014/main" id="{42E30FA6-98A9-AEBD-F976-FB9A6CB3892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1" name="Oval 593">
                <a:extLst>
                  <a:ext uri="{FF2B5EF4-FFF2-40B4-BE49-F238E27FC236}">
                    <a16:creationId xmlns:a16="http://schemas.microsoft.com/office/drawing/2014/main" id="{245483FA-0400-BEC7-83EC-2985F65BEE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2" name="TextBox 14">
                <a:extLst>
                  <a:ext uri="{FF2B5EF4-FFF2-40B4-BE49-F238E27FC236}">
                    <a16:creationId xmlns:a16="http://schemas.microsoft.com/office/drawing/2014/main" id="{BE93F9D0-AE84-FC40-3F08-E8BF6B34892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3" name="그룹 62">
            <a:extLst>
              <a:ext uri="{FF2B5EF4-FFF2-40B4-BE49-F238E27FC236}">
                <a16:creationId xmlns:a16="http://schemas.microsoft.com/office/drawing/2014/main" id="{BA7B08C7-897D-59DB-14EA-BFEDCDB9827A}"/>
              </a:ext>
            </a:extLst>
          </p:cNvPr>
          <p:cNvGrpSpPr/>
          <p:nvPr/>
        </p:nvGrpSpPr>
        <p:grpSpPr>
          <a:xfrm>
            <a:off x="929714" y="2869630"/>
            <a:ext cx="244417" cy="258694"/>
            <a:chOff x="1098607" y="3056422"/>
            <a:chExt cx="244417" cy="258694"/>
          </a:xfrm>
        </p:grpSpPr>
        <p:sp>
          <p:nvSpPr>
            <p:cNvPr id="64" name="이등변 삼각형 63">
              <a:extLst>
                <a:ext uri="{FF2B5EF4-FFF2-40B4-BE49-F238E27FC236}">
                  <a16:creationId xmlns:a16="http://schemas.microsoft.com/office/drawing/2014/main" id="{9395A45D-4CD7-6540-71E4-B4D58562748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5" name="그룹 64">
              <a:extLst>
                <a:ext uri="{FF2B5EF4-FFF2-40B4-BE49-F238E27FC236}">
                  <a16:creationId xmlns:a16="http://schemas.microsoft.com/office/drawing/2014/main" id="{1AAF6D94-0FD1-A528-7A2C-77AFF258EC9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6" name="Oval 593">
                <a:extLst>
                  <a:ext uri="{FF2B5EF4-FFF2-40B4-BE49-F238E27FC236}">
                    <a16:creationId xmlns:a16="http://schemas.microsoft.com/office/drawing/2014/main" id="{6F8E01B8-F844-330E-D839-D2D5E4381E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7" name="TextBox 14">
                <a:extLst>
                  <a:ext uri="{FF2B5EF4-FFF2-40B4-BE49-F238E27FC236}">
                    <a16:creationId xmlns:a16="http://schemas.microsoft.com/office/drawing/2014/main" id="{8C2CE4FC-5282-94A5-4A74-A891CD478AA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8" name="그룹 67">
            <a:extLst>
              <a:ext uri="{FF2B5EF4-FFF2-40B4-BE49-F238E27FC236}">
                <a16:creationId xmlns:a16="http://schemas.microsoft.com/office/drawing/2014/main" id="{D452443A-13FC-1916-4570-1E6EEF8DCF7A}"/>
              </a:ext>
            </a:extLst>
          </p:cNvPr>
          <p:cNvGrpSpPr/>
          <p:nvPr/>
        </p:nvGrpSpPr>
        <p:grpSpPr>
          <a:xfrm>
            <a:off x="6051627" y="2849957"/>
            <a:ext cx="244417" cy="258694"/>
            <a:chOff x="1098607" y="3056422"/>
            <a:chExt cx="244417" cy="258694"/>
          </a:xfrm>
        </p:grpSpPr>
        <p:sp>
          <p:nvSpPr>
            <p:cNvPr id="69" name="이등변 삼각형 68">
              <a:extLst>
                <a:ext uri="{FF2B5EF4-FFF2-40B4-BE49-F238E27FC236}">
                  <a16:creationId xmlns:a16="http://schemas.microsoft.com/office/drawing/2014/main" id="{E0D071C9-81D2-846F-2FCA-B152B3E69D4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0" name="그룹 69">
              <a:extLst>
                <a:ext uri="{FF2B5EF4-FFF2-40B4-BE49-F238E27FC236}">
                  <a16:creationId xmlns:a16="http://schemas.microsoft.com/office/drawing/2014/main" id="{99A15DF9-F8F2-2AD3-17E8-6FB318CB479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1" name="Oval 593">
                <a:extLst>
                  <a:ext uri="{FF2B5EF4-FFF2-40B4-BE49-F238E27FC236}">
                    <a16:creationId xmlns:a16="http://schemas.microsoft.com/office/drawing/2014/main" id="{384B4451-E403-1886-8095-367383F700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2" name="TextBox 14">
                <a:extLst>
                  <a:ext uri="{FF2B5EF4-FFF2-40B4-BE49-F238E27FC236}">
                    <a16:creationId xmlns:a16="http://schemas.microsoft.com/office/drawing/2014/main" id="{F9B7F341-7C4B-1670-6F10-D3691D7522E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</a:p>
            </p:txBody>
          </p:sp>
        </p:grpSp>
      </p:grpSp>
      <p:grpSp>
        <p:nvGrpSpPr>
          <p:cNvPr id="73" name="그룹 72">
            <a:extLst>
              <a:ext uri="{FF2B5EF4-FFF2-40B4-BE49-F238E27FC236}">
                <a16:creationId xmlns:a16="http://schemas.microsoft.com/office/drawing/2014/main" id="{C2A45C7D-A2A1-B588-4D8E-2EBA5727E3EC}"/>
              </a:ext>
            </a:extLst>
          </p:cNvPr>
          <p:cNvGrpSpPr/>
          <p:nvPr/>
        </p:nvGrpSpPr>
        <p:grpSpPr>
          <a:xfrm>
            <a:off x="174279" y="3429537"/>
            <a:ext cx="278496" cy="200053"/>
            <a:chOff x="1014019" y="2643309"/>
            <a:chExt cx="278496" cy="200053"/>
          </a:xfrm>
        </p:grpSpPr>
        <p:sp>
          <p:nvSpPr>
            <p:cNvPr id="74" name="이등변 삼각형 73">
              <a:extLst>
                <a:ext uri="{FF2B5EF4-FFF2-40B4-BE49-F238E27FC236}">
                  <a16:creationId xmlns:a16="http://schemas.microsoft.com/office/drawing/2014/main" id="{A3003EDD-A2B2-7974-CEE6-5636D230FD4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5" name="그룹 74">
              <a:extLst>
                <a:ext uri="{FF2B5EF4-FFF2-40B4-BE49-F238E27FC236}">
                  <a16:creationId xmlns:a16="http://schemas.microsoft.com/office/drawing/2014/main" id="{2B8681C3-5E73-3B00-CCE3-90FD9A71817D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76" name="Oval 593">
                <a:extLst>
                  <a:ext uri="{FF2B5EF4-FFF2-40B4-BE49-F238E27FC236}">
                    <a16:creationId xmlns:a16="http://schemas.microsoft.com/office/drawing/2014/main" id="{C72C7FC9-94E8-AE3F-5DD7-639DF5766E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7" name="TextBox 14">
                <a:extLst>
                  <a:ext uri="{FF2B5EF4-FFF2-40B4-BE49-F238E27FC236}">
                    <a16:creationId xmlns:a16="http://schemas.microsoft.com/office/drawing/2014/main" id="{4E05BC6C-9E34-15AB-6D03-AD8F7504CAFC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78" name="그룹 77">
            <a:extLst>
              <a:ext uri="{FF2B5EF4-FFF2-40B4-BE49-F238E27FC236}">
                <a16:creationId xmlns:a16="http://schemas.microsoft.com/office/drawing/2014/main" id="{E06F7CA3-2DB0-BB18-2D85-D441F258E1EC}"/>
              </a:ext>
            </a:extLst>
          </p:cNvPr>
          <p:cNvGrpSpPr/>
          <p:nvPr/>
        </p:nvGrpSpPr>
        <p:grpSpPr>
          <a:xfrm>
            <a:off x="174279" y="3709248"/>
            <a:ext cx="278496" cy="200053"/>
            <a:chOff x="1014019" y="2643309"/>
            <a:chExt cx="278496" cy="200053"/>
          </a:xfrm>
        </p:grpSpPr>
        <p:sp>
          <p:nvSpPr>
            <p:cNvPr id="79" name="이등변 삼각형 78">
              <a:extLst>
                <a:ext uri="{FF2B5EF4-FFF2-40B4-BE49-F238E27FC236}">
                  <a16:creationId xmlns:a16="http://schemas.microsoft.com/office/drawing/2014/main" id="{356A0C26-8824-9B92-2114-9934F5E5E5B0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0" name="그룹 79">
              <a:extLst>
                <a:ext uri="{FF2B5EF4-FFF2-40B4-BE49-F238E27FC236}">
                  <a16:creationId xmlns:a16="http://schemas.microsoft.com/office/drawing/2014/main" id="{F8430874-E8F4-39A9-61F0-3E53DCC375AC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1" name="Oval 593">
                <a:extLst>
                  <a:ext uri="{FF2B5EF4-FFF2-40B4-BE49-F238E27FC236}">
                    <a16:creationId xmlns:a16="http://schemas.microsoft.com/office/drawing/2014/main" id="{6D3F735A-8354-A256-A4C2-9CC73BAB67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2" name="TextBox 14">
                <a:extLst>
                  <a:ext uri="{FF2B5EF4-FFF2-40B4-BE49-F238E27FC236}">
                    <a16:creationId xmlns:a16="http://schemas.microsoft.com/office/drawing/2014/main" id="{31B2B897-2AA6-2942-AC51-E28DCFE88309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3" name="그룹 82">
            <a:extLst>
              <a:ext uri="{FF2B5EF4-FFF2-40B4-BE49-F238E27FC236}">
                <a16:creationId xmlns:a16="http://schemas.microsoft.com/office/drawing/2014/main" id="{374A4EB1-AF77-7494-CE46-421167E42BCE}"/>
              </a:ext>
            </a:extLst>
          </p:cNvPr>
          <p:cNvGrpSpPr/>
          <p:nvPr/>
        </p:nvGrpSpPr>
        <p:grpSpPr>
          <a:xfrm>
            <a:off x="1553399" y="5674034"/>
            <a:ext cx="278496" cy="200053"/>
            <a:chOff x="1014019" y="2643309"/>
            <a:chExt cx="278496" cy="200053"/>
          </a:xfrm>
        </p:grpSpPr>
        <p:sp>
          <p:nvSpPr>
            <p:cNvPr id="84" name="이등변 삼각형 83">
              <a:extLst>
                <a:ext uri="{FF2B5EF4-FFF2-40B4-BE49-F238E27FC236}">
                  <a16:creationId xmlns:a16="http://schemas.microsoft.com/office/drawing/2014/main" id="{900AF5A4-4182-9844-59C5-DC3B76831BF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5" name="그룹 84">
              <a:extLst>
                <a:ext uri="{FF2B5EF4-FFF2-40B4-BE49-F238E27FC236}">
                  <a16:creationId xmlns:a16="http://schemas.microsoft.com/office/drawing/2014/main" id="{D1FEF49A-7EF0-49E4-7087-96C7CA4A4C71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6" name="Oval 593">
                <a:extLst>
                  <a:ext uri="{FF2B5EF4-FFF2-40B4-BE49-F238E27FC236}">
                    <a16:creationId xmlns:a16="http://schemas.microsoft.com/office/drawing/2014/main" id="{A92817E9-0CDC-D2E0-7C0D-E9A8A1BBBB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7" name="TextBox 14">
                <a:extLst>
                  <a:ext uri="{FF2B5EF4-FFF2-40B4-BE49-F238E27FC236}">
                    <a16:creationId xmlns:a16="http://schemas.microsoft.com/office/drawing/2014/main" id="{F48F97DD-BFC8-9746-2FF3-6C411B057FFC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8" name="그룹 87">
            <a:extLst>
              <a:ext uri="{FF2B5EF4-FFF2-40B4-BE49-F238E27FC236}">
                <a16:creationId xmlns:a16="http://schemas.microsoft.com/office/drawing/2014/main" id="{C789CC6C-49A6-F881-FFA8-687D3812A567}"/>
              </a:ext>
            </a:extLst>
          </p:cNvPr>
          <p:cNvGrpSpPr/>
          <p:nvPr/>
        </p:nvGrpSpPr>
        <p:grpSpPr>
          <a:xfrm>
            <a:off x="2553179" y="3125171"/>
            <a:ext cx="244417" cy="258694"/>
            <a:chOff x="1098607" y="3056422"/>
            <a:chExt cx="244417" cy="258694"/>
          </a:xfrm>
        </p:grpSpPr>
        <p:sp>
          <p:nvSpPr>
            <p:cNvPr id="89" name="이등변 삼각형 88">
              <a:extLst>
                <a:ext uri="{FF2B5EF4-FFF2-40B4-BE49-F238E27FC236}">
                  <a16:creationId xmlns:a16="http://schemas.microsoft.com/office/drawing/2014/main" id="{F05007BF-AC3D-A41C-9A14-3D602C4819F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0" name="그룹 89">
              <a:extLst>
                <a:ext uri="{FF2B5EF4-FFF2-40B4-BE49-F238E27FC236}">
                  <a16:creationId xmlns:a16="http://schemas.microsoft.com/office/drawing/2014/main" id="{0760ECB8-C759-0810-78F8-CBEBDFCECA1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1" name="Oval 593">
                <a:extLst>
                  <a:ext uri="{FF2B5EF4-FFF2-40B4-BE49-F238E27FC236}">
                    <a16:creationId xmlns:a16="http://schemas.microsoft.com/office/drawing/2014/main" id="{1057673C-9DB7-B9C2-4FF5-A34C6BA66E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2" name="TextBox 14">
                <a:extLst>
                  <a:ext uri="{FF2B5EF4-FFF2-40B4-BE49-F238E27FC236}">
                    <a16:creationId xmlns:a16="http://schemas.microsoft.com/office/drawing/2014/main" id="{7B7B2A7C-D57F-D5F7-EB45-5F91776B83B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12" name="그림 11" descr="렌치, 도구이(가) 표시된 사진&#10;&#10;자동 생성된 설명">
            <a:extLst>
              <a:ext uri="{FF2B5EF4-FFF2-40B4-BE49-F238E27FC236}">
                <a16:creationId xmlns:a16="http://schemas.microsoft.com/office/drawing/2014/main" id="{42F3B170-7024-5D87-D022-C73B91AE6F6A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01344" y="1291181"/>
            <a:ext cx="195806" cy="193744"/>
          </a:xfrm>
          <a:prstGeom prst="rect">
            <a:avLst/>
          </a:prstGeom>
        </p:spPr>
      </p:pic>
      <p:sp>
        <p:nvSpPr>
          <p:cNvPr id="16" name="사각형: 둥근 모서리 15">
            <a:extLst>
              <a:ext uri="{FF2B5EF4-FFF2-40B4-BE49-F238E27FC236}">
                <a16:creationId xmlns:a16="http://schemas.microsoft.com/office/drawing/2014/main" id="{1CC3FC3E-3CCA-7368-5990-AFAD6602E82F}"/>
              </a:ext>
            </a:extLst>
          </p:cNvPr>
          <p:cNvSpPr/>
          <p:nvPr/>
        </p:nvSpPr>
        <p:spPr>
          <a:xfrm>
            <a:off x="2454588" y="125495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25" name="그림 24" descr="렌치, 도구이(가) 표시된 사진&#10;&#10;자동 생성된 설명">
            <a:extLst>
              <a:ext uri="{FF2B5EF4-FFF2-40B4-BE49-F238E27FC236}">
                <a16:creationId xmlns:a16="http://schemas.microsoft.com/office/drawing/2014/main" id="{E95D892B-C8B0-C917-A2FE-0CAD04573357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7526" y="1286877"/>
            <a:ext cx="195806" cy="193744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D029918B-0FCE-81EC-640C-F03155A2516F}"/>
              </a:ext>
            </a:extLst>
          </p:cNvPr>
          <p:cNvSpPr txBox="1"/>
          <p:nvPr/>
        </p:nvSpPr>
        <p:spPr>
          <a:xfrm>
            <a:off x="2223320" y="1258514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grpSp>
        <p:nvGrpSpPr>
          <p:cNvPr id="33" name="그룹 32">
            <a:extLst>
              <a:ext uri="{FF2B5EF4-FFF2-40B4-BE49-F238E27FC236}">
                <a16:creationId xmlns:a16="http://schemas.microsoft.com/office/drawing/2014/main" id="{C7B46DA8-33F4-F335-4943-E2FA512B9E8F}"/>
              </a:ext>
            </a:extLst>
          </p:cNvPr>
          <p:cNvGrpSpPr/>
          <p:nvPr/>
        </p:nvGrpSpPr>
        <p:grpSpPr>
          <a:xfrm rot="5400000">
            <a:off x="3486542" y="125069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4" name="이등변 삼각형 33">
              <a:extLst>
                <a:ext uri="{FF2B5EF4-FFF2-40B4-BE49-F238E27FC236}">
                  <a16:creationId xmlns:a16="http://schemas.microsoft.com/office/drawing/2014/main" id="{F6C21BA9-A8D0-6A9D-58CD-365E05F2BCC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5" name="Oval 593">
              <a:extLst>
                <a:ext uri="{FF2B5EF4-FFF2-40B4-BE49-F238E27FC236}">
                  <a16:creationId xmlns:a16="http://schemas.microsoft.com/office/drawing/2014/main" id="{7970DAFB-8459-DB90-B4D4-1768BE8F2E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27" name="사각형: 둥근 모서리 26">
            <a:extLst>
              <a:ext uri="{FF2B5EF4-FFF2-40B4-BE49-F238E27FC236}">
                <a16:creationId xmlns:a16="http://schemas.microsoft.com/office/drawing/2014/main" id="{16E8B9AE-5648-848C-B204-B2491C547503}"/>
              </a:ext>
            </a:extLst>
          </p:cNvPr>
          <p:cNvSpPr/>
          <p:nvPr/>
        </p:nvSpPr>
        <p:spPr>
          <a:xfrm>
            <a:off x="5223844" y="1617256"/>
            <a:ext cx="541661" cy="777166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조회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수정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등록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삭제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28" name="직선 화살표 연결선 27">
            <a:extLst>
              <a:ext uri="{FF2B5EF4-FFF2-40B4-BE49-F238E27FC236}">
                <a16:creationId xmlns:a16="http://schemas.microsoft.com/office/drawing/2014/main" id="{A719D880-24D4-9F9E-0B22-E0C422D84C6F}"/>
              </a:ext>
            </a:extLst>
          </p:cNvPr>
          <p:cNvCxnSpPr>
            <a:cxnSpLocks/>
            <a:endCxn id="27" idx="1"/>
          </p:cNvCxnSpPr>
          <p:nvPr/>
        </p:nvCxnSpPr>
        <p:spPr>
          <a:xfrm flipV="1">
            <a:off x="3707925" y="2005839"/>
            <a:ext cx="1515919" cy="139095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9216953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사각형: 둥근 모서리 1">
            <a:extLst>
              <a:ext uri="{FF2B5EF4-FFF2-40B4-BE49-F238E27FC236}">
                <a16:creationId xmlns:a16="http://schemas.microsoft.com/office/drawing/2014/main" id="{0E336699-B77C-37DA-4CFE-A8B20F0709EC}"/>
              </a:ext>
            </a:extLst>
          </p:cNvPr>
          <p:cNvSpPr/>
          <p:nvPr/>
        </p:nvSpPr>
        <p:spPr>
          <a:xfrm>
            <a:off x="-101600" y="289931"/>
            <a:ext cx="8258628" cy="523220"/>
          </a:xfrm>
          <a:prstGeom prst="roundRect">
            <a:avLst/>
          </a:pr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사각형: 둥근 모서리 2">
            <a:extLst>
              <a:ext uri="{FF2B5EF4-FFF2-40B4-BE49-F238E27FC236}">
                <a16:creationId xmlns:a16="http://schemas.microsoft.com/office/drawing/2014/main" id="{A4E0364A-0E8A-0AA8-7778-B907447481C0}"/>
              </a:ext>
            </a:extLst>
          </p:cNvPr>
          <p:cNvSpPr/>
          <p:nvPr/>
        </p:nvSpPr>
        <p:spPr>
          <a:xfrm>
            <a:off x="8316686" y="289932"/>
            <a:ext cx="3966029" cy="518978"/>
          </a:xfrm>
          <a:prstGeom prst="roundRect">
            <a:avLst/>
          </a:prstGeom>
          <a:solidFill>
            <a:srgbClr val="D9D9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8F9CBD7-D237-2185-4643-7FEA4AA90922}"/>
              </a:ext>
            </a:extLst>
          </p:cNvPr>
          <p:cNvSpPr txBox="1"/>
          <p:nvPr/>
        </p:nvSpPr>
        <p:spPr>
          <a:xfrm>
            <a:off x="199571" y="361316"/>
            <a:ext cx="365760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2000" b="1">
                <a:solidFill>
                  <a:schemeClr val="bg1"/>
                </a:solidFill>
                <a:latin typeface="+mj-ea"/>
                <a:ea typeface="+mj-ea"/>
              </a:rPr>
              <a:t>목차</a:t>
            </a:r>
            <a:endParaRPr lang="ko-KR" altLang="en-US" sz="2000"/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E35E543A-0D3E-8B36-6DBC-D96F225029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5537" y="2132057"/>
            <a:ext cx="3135638" cy="612000"/>
          </a:xfrm>
          <a:prstGeom prst="rect">
            <a:avLst/>
          </a:prstGeom>
          <a:solidFill>
            <a:schemeClr val="bg1"/>
          </a:solidFill>
          <a:ln w="31750" algn="ctr">
            <a:solidFill>
              <a:srgbClr val="D5E0E7"/>
            </a:solidFill>
            <a:miter lim="800000"/>
            <a:headEnd/>
            <a:tailEnd/>
          </a:ln>
        </p:spPr>
        <p:txBody>
          <a:bodyPr lIns="378000" rIns="36000" anchor="ctr"/>
          <a:lstStyle/>
          <a:p>
            <a:pPr eaLnBrk="0" latinLnBrk="0" hangingPunct="0">
              <a:buFont typeface="Wingdings" pitchFamily="2" charset="2"/>
              <a:buNone/>
            </a:pPr>
            <a:r>
              <a:rPr lang="en-US" altLang="ko-KR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   </a:t>
            </a:r>
            <a:r>
              <a:rPr lang="ko-KR" altLang="en-US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화면 레이아웃</a:t>
            </a:r>
            <a:endParaRPr lang="en-US" altLang="ko-KR" sz="1600">
              <a:solidFill>
                <a:schemeClr val="accent6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6" name="Rectangle 12">
            <a:extLst>
              <a:ext uri="{FF2B5EF4-FFF2-40B4-BE49-F238E27FC236}">
                <a16:creationId xmlns:a16="http://schemas.microsoft.com/office/drawing/2014/main" id="{BFF0325C-A2B4-D5F1-7F4F-A093BA8EA6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8675" y="2257876"/>
            <a:ext cx="561825" cy="360362"/>
          </a:xfrm>
          <a:prstGeom prst="rect">
            <a:avLst/>
          </a:prstGeom>
          <a:solidFill>
            <a:schemeClr val="accent6">
              <a:lumMod val="75000"/>
            </a:schemeClr>
          </a:solidFill>
          <a:ln w="9525" algn="ctr">
            <a:noFill/>
            <a:round/>
            <a:headEnd/>
            <a:tailEnd/>
          </a:ln>
        </p:spPr>
        <p:txBody>
          <a:bodyPr anchor="ctr"/>
          <a:lstStyle/>
          <a:p>
            <a:pPr algn="ctr" eaLnBrk="0" latinLnBrk="0" hangingPunct="0">
              <a:buFont typeface="Wingdings" pitchFamily="2" charset="2"/>
              <a:buNone/>
            </a:pPr>
            <a:r>
              <a:rPr lang="en-US" altLang="ko-KR" sz="1200" b="1">
                <a:solidFill>
                  <a:schemeClr val="bg1"/>
                </a:solidFill>
                <a:latin typeface="Tmon몬소리 Black (본문)"/>
                <a:ea typeface="현대하모니 L" pitchFamily="18" charset="-127"/>
              </a:rPr>
              <a:t>1</a:t>
            </a:r>
          </a:p>
        </p:txBody>
      </p:sp>
      <p:sp>
        <p:nvSpPr>
          <p:cNvPr id="7" name="Rectangle 7">
            <a:extLst>
              <a:ext uri="{FF2B5EF4-FFF2-40B4-BE49-F238E27FC236}">
                <a16:creationId xmlns:a16="http://schemas.microsoft.com/office/drawing/2014/main" id="{61AE9DF2-EAA6-C564-FFB8-6B2B74D0A8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5537" y="2879770"/>
            <a:ext cx="3135638" cy="612000"/>
          </a:xfrm>
          <a:prstGeom prst="rect">
            <a:avLst/>
          </a:prstGeom>
          <a:solidFill>
            <a:schemeClr val="bg1"/>
          </a:solidFill>
          <a:ln w="31750" algn="ctr">
            <a:solidFill>
              <a:srgbClr val="D5E0E7"/>
            </a:solidFill>
            <a:miter lim="800000"/>
            <a:headEnd/>
            <a:tailEnd/>
          </a:ln>
        </p:spPr>
        <p:txBody>
          <a:bodyPr lIns="378000" rIns="36000" anchor="ctr"/>
          <a:lstStyle/>
          <a:p>
            <a:pPr eaLnBrk="0" latinLnBrk="0" hangingPunct="0">
              <a:buFont typeface="Wingdings" pitchFamily="2" charset="2"/>
              <a:buNone/>
            </a:pPr>
            <a:r>
              <a:rPr lang="en-US" altLang="ko-KR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</a:t>
            </a:r>
            <a:r>
              <a:rPr lang="ko-KR" altLang="en-US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  사용자 관리</a:t>
            </a:r>
            <a:endParaRPr lang="en-US" altLang="ko-KR" sz="1600">
              <a:solidFill>
                <a:schemeClr val="accent6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8" name="Rectangle 12">
            <a:extLst>
              <a:ext uri="{FF2B5EF4-FFF2-40B4-BE49-F238E27FC236}">
                <a16:creationId xmlns:a16="http://schemas.microsoft.com/office/drawing/2014/main" id="{823F234F-E2E2-4E66-4A29-C6BCF6F209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8675" y="3007949"/>
            <a:ext cx="561825" cy="36036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9525" algn="ctr">
            <a:noFill/>
            <a:round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en-US" altLang="ko-KR" sz="1200" b="1">
                <a:solidFill>
                  <a:schemeClr val="bg1"/>
                </a:solidFill>
                <a:latin typeface="Tmon몬소리 Black (본문)"/>
                <a:ea typeface="현대하모니 L" pitchFamily="18" charset="-127"/>
              </a:rPr>
              <a:t>2</a:t>
            </a:r>
          </a:p>
        </p:txBody>
      </p:sp>
      <p:sp>
        <p:nvSpPr>
          <p:cNvPr id="9" name="Rectangle 7">
            <a:extLst>
              <a:ext uri="{FF2B5EF4-FFF2-40B4-BE49-F238E27FC236}">
                <a16:creationId xmlns:a16="http://schemas.microsoft.com/office/drawing/2014/main" id="{FB172E33-23E1-C88F-DE6E-BE69765945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9038" y="3627483"/>
            <a:ext cx="3132136" cy="612000"/>
          </a:xfrm>
          <a:prstGeom prst="rect">
            <a:avLst/>
          </a:prstGeom>
          <a:solidFill>
            <a:schemeClr val="bg1"/>
          </a:solidFill>
          <a:ln w="31750" algn="ctr">
            <a:solidFill>
              <a:srgbClr val="D5E0E7"/>
            </a:solidFill>
            <a:miter lim="800000"/>
            <a:headEnd/>
            <a:tailEnd/>
          </a:ln>
        </p:spPr>
        <p:txBody>
          <a:bodyPr lIns="378000" rIns="36000" anchor="ctr"/>
          <a:lstStyle/>
          <a:p>
            <a:pPr eaLnBrk="0" latinLnBrk="0" hangingPunct="0">
              <a:buFont typeface="Wingdings" pitchFamily="2" charset="2"/>
              <a:buNone/>
            </a:pPr>
            <a:r>
              <a:rPr lang="en-US" altLang="ko-KR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</a:t>
            </a:r>
            <a:r>
              <a:rPr lang="ko-KR" altLang="en-US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  포인트</a:t>
            </a:r>
            <a:r>
              <a:rPr lang="en-US" altLang="ko-KR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/</a:t>
            </a:r>
            <a:r>
              <a:rPr lang="ko-KR" altLang="en-US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구매 관리</a:t>
            </a:r>
            <a:endParaRPr lang="en-US" altLang="ko-KR" sz="1600">
              <a:solidFill>
                <a:schemeClr val="accent6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0" name="Rectangle 12">
            <a:extLst>
              <a:ext uri="{FF2B5EF4-FFF2-40B4-BE49-F238E27FC236}">
                <a16:creationId xmlns:a16="http://schemas.microsoft.com/office/drawing/2014/main" id="{DDA6ED5B-A3D1-4704-4F32-D443EA8F21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8675" y="3758023"/>
            <a:ext cx="561825" cy="36036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9525" algn="ctr">
            <a:noFill/>
            <a:round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en-US" altLang="ko-KR" sz="1200" b="1">
                <a:solidFill>
                  <a:schemeClr val="bg1"/>
                </a:solidFill>
                <a:latin typeface="Tmon몬소리 Black (본문)"/>
                <a:ea typeface="현대하모니 L" pitchFamily="18" charset="-127"/>
              </a:rPr>
              <a:t>3</a:t>
            </a:r>
          </a:p>
        </p:txBody>
      </p:sp>
      <p:sp>
        <p:nvSpPr>
          <p:cNvPr id="29" name="Rectangle 7">
            <a:extLst>
              <a:ext uri="{FF2B5EF4-FFF2-40B4-BE49-F238E27FC236}">
                <a16:creationId xmlns:a16="http://schemas.microsoft.com/office/drawing/2014/main" id="{8B526523-AEF9-DBFE-23F1-AAAFF79AD0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61944" y="4373995"/>
            <a:ext cx="3135638" cy="612000"/>
          </a:xfrm>
          <a:prstGeom prst="rect">
            <a:avLst/>
          </a:prstGeom>
          <a:solidFill>
            <a:schemeClr val="bg1"/>
          </a:solidFill>
          <a:ln w="31750" algn="ctr">
            <a:solidFill>
              <a:srgbClr val="D5E0E7"/>
            </a:solidFill>
            <a:miter lim="800000"/>
            <a:headEnd/>
            <a:tailEnd/>
          </a:ln>
        </p:spPr>
        <p:txBody>
          <a:bodyPr lIns="378000" rIns="36000" anchor="ctr"/>
          <a:lstStyle/>
          <a:p>
            <a:pPr eaLnBrk="0" latinLnBrk="0" hangingPunct="0">
              <a:buFont typeface="Wingdings" pitchFamily="2" charset="2"/>
              <a:buNone/>
            </a:pPr>
            <a:r>
              <a:rPr lang="en-US" altLang="ko-KR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</a:t>
            </a:r>
            <a:r>
              <a:rPr lang="ko-KR" altLang="en-US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  시스템 관리</a:t>
            </a:r>
            <a:endParaRPr lang="en-US" altLang="ko-KR" sz="1600">
              <a:solidFill>
                <a:schemeClr val="accent6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2" name="Rectangle 12">
            <a:extLst>
              <a:ext uri="{FF2B5EF4-FFF2-40B4-BE49-F238E27FC236}">
                <a16:creationId xmlns:a16="http://schemas.microsoft.com/office/drawing/2014/main" id="{2665A3B6-1AA0-3627-46DD-B25E89BD90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8675" y="4518864"/>
            <a:ext cx="561825" cy="36036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9525" algn="ctr">
            <a:noFill/>
            <a:round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en-US" altLang="ko-KR" sz="1200" b="1">
                <a:solidFill>
                  <a:schemeClr val="bg1"/>
                </a:solidFill>
                <a:latin typeface="Tmon몬소리 Black (본문)"/>
                <a:ea typeface="현대하모니 L" pitchFamily="18" charset="-127"/>
              </a:rPr>
              <a:t>4</a:t>
            </a:r>
          </a:p>
        </p:txBody>
      </p:sp>
      <p:sp>
        <p:nvSpPr>
          <p:cNvPr id="13" name="Rectangle 7">
            <a:extLst>
              <a:ext uri="{FF2B5EF4-FFF2-40B4-BE49-F238E27FC236}">
                <a16:creationId xmlns:a16="http://schemas.microsoft.com/office/drawing/2014/main" id="{C86E060B-4F40-93BF-6E3B-F451765B84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0694" y="2873201"/>
            <a:ext cx="3111710" cy="612000"/>
          </a:xfrm>
          <a:prstGeom prst="rect">
            <a:avLst/>
          </a:prstGeom>
          <a:solidFill>
            <a:schemeClr val="bg1"/>
          </a:solidFill>
          <a:ln w="31750" algn="ctr">
            <a:solidFill>
              <a:srgbClr val="D5E0E7"/>
            </a:solidFill>
            <a:miter lim="800000"/>
            <a:headEnd/>
            <a:tailEnd/>
          </a:ln>
        </p:spPr>
        <p:txBody>
          <a:bodyPr lIns="378000" rIns="36000" anchor="ctr"/>
          <a:lstStyle/>
          <a:p>
            <a:pPr eaLnBrk="0" latinLnBrk="0" hangingPunct="0">
              <a:buFont typeface="Wingdings" pitchFamily="2" charset="2"/>
              <a:buNone/>
            </a:pPr>
            <a:r>
              <a:rPr lang="en-US" altLang="ko-KR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</a:t>
            </a:r>
            <a:r>
              <a:rPr lang="ko-KR" altLang="en-US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  공지 관리</a:t>
            </a:r>
            <a:endParaRPr lang="en-US" altLang="ko-KR" sz="1600">
              <a:solidFill>
                <a:schemeClr val="accent6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4" name="Rectangle 12">
            <a:extLst>
              <a:ext uri="{FF2B5EF4-FFF2-40B4-BE49-F238E27FC236}">
                <a16:creationId xmlns:a16="http://schemas.microsoft.com/office/drawing/2014/main" id="{C4108F43-92CB-07AA-40EE-9B37E5EE02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9782" y="3000580"/>
            <a:ext cx="561825" cy="360362"/>
          </a:xfrm>
          <a:prstGeom prst="rect">
            <a:avLst/>
          </a:prstGeom>
          <a:solidFill>
            <a:schemeClr val="accent6">
              <a:lumMod val="75000"/>
            </a:schemeClr>
          </a:solidFill>
          <a:ln w="9525" algn="ctr">
            <a:noFill/>
            <a:round/>
            <a:headEnd/>
            <a:tailEnd/>
          </a:ln>
        </p:spPr>
        <p:txBody>
          <a:bodyPr anchor="ctr"/>
          <a:lstStyle/>
          <a:p>
            <a:pPr algn="ctr" eaLnBrk="0" latinLnBrk="0" hangingPunct="0">
              <a:buFont typeface="Wingdings" pitchFamily="2" charset="2"/>
              <a:buNone/>
            </a:pPr>
            <a:r>
              <a:rPr lang="en-US" altLang="ko-KR" sz="1200" b="1">
                <a:solidFill>
                  <a:schemeClr val="bg1"/>
                </a:solidFill>
                <a:latin typeface="Tmon몬소리 Black (본문)"/>
                <a:ea typeface="현대하모니 L" pitchFamily="18" charset="-127"/>
              </a:rPr>
              <a:t>6</a:t>
            </a:r>
          </a:p>
        </p:txBody>
      </p:sp>
      <p:sp>
        <p:nvSpPr>
          <p:cNvPr id="15" name="Rectangle 7">
            <a:extLst>
              <a:ext uri="{FF2B5EF4-FFF2-40B4-BE49-F238E27FC236}">
                <a16:creationId xmlns:a16="http://schemas.microsoft.com/office/drawing/2014/main" id="{13488733-D497-419F-2370-0F6AF1D356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0694" y="3620914"/>
            <a:ext cx="3111710" cy="612000"/>
          </a:xfrm>
          <a:prstGeom prst="rect">
            <a:avLst/>
          </a:prstGeom>
          <a:solidFill>
            <a:schemeClr val="bg1"/>
          </a:solidFill>
          <a:ln w="31750" algn="ctr">
            <a:solidFill>
              <a:srgbClr val="D5E0E7"/>
            </a:solidFill>
            <a:miter lim="800000"/>
            <a:headEnd/>
            <a:tailEnd/>
          </a:ln>
        </p:spPr>
        <p:txBody>
          <a:bodyPr lIns="378000" rIns="36000" anchor="ctr"/>
          <a:lstStyle/>
          <a:p>
            <a:pPr eaLnBrk="0" latinLnBrk="0" hangingPunct="0">
              <a:buFont typeface="Wingdings" pitchFamily="2" charset="2"/>
              <a:buNone/>
            </a:pPr>
            <a:r>
              <a:rPr lang="en-US" altLang="ko-KR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</a:t>
            </a:r>
            <a:r>
              <a:rPr lang="ko-KR" altLang="en-US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  온라인몰 관리</a:t>
            </a:r>
            <a:endParaRPr lang="en-US" altLang="ko-KR" sz="1600">
              <a:solidFill>
                <a:schemeClr val="accent6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6" name="Rectangle 12">
            <a:extLst>
              <a:ext uri="{FF2B5EF4-FFF2-40B4-BE49-F238E27FC236}">
                <a16:creationId xmlns:a16="http://schemas.microsoft.com/office/drawing/2014/main" id="{892F7491-7F7D-019B-177F-18F5C7EDE2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9780" y="3749093"/>
            <a:ext cx="561825" cy="36036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9525" algn="ctr">
            <a:noFill/>
            <a:round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en-US" altLang="ko-KR" sz="1200" b="1">
                <a:solidFill>
                  <a:schemeClr val="bg1"/>
                </a:solidFill>
                <a:latin typeface="Tmon몬소리 Black (본문)"/>
                <a:ea typeface="현대하모니 L" pitchFamily="18" charset="-127"/>
              </a:rPr>
              <a:t>7</a:t>
            </a:r>
          </a:p>
        </p:txBody>
      </p:sp>
      <p:sp>
        <p:nvSpPr>
          <p:cNvPr id="25" name="슬라이드 번호 개체 틀 15">
            <a:extLst>
              <a:ext uri="{FF2B5EF4-FFF2-40B4-BE49-F238E27FC236}">
                <a16:creationId xmlns:a16="http://schemas.microsoft.com/office/drawing/2014/main" id="{94EFBF79-A3ED-E8E2-87C5-BA9DAEB67AE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420225" y="6491868"/>
            <a:ext cx="2743200" cy="365125"/>
          </a:xfrm>
        </p:spPr>
        <p:txBody>
          <a:bodyPr/>
          <a:lstStyle/>
          <a:p>
            <a:fld id="{570C7F58-70B2-401F-A845-12B5C0580F1B}" type="slidenum">
              <a:rPr lang="ko-KR" altLang="en-US" smtClean="0"/>
              <a:pPr/>
              <a:t>5</a:t>
            </a:fld>
            <a:endParaRPr lang="ko-KR" altLang="en-US"/>
          </a:p>
        </p:txBody>
      </p:sp>
      <p:sp>
        <p:nvSpPr>
          <p:cNvPr id="27" name="Rectangle 7">
            <a:extLst>
              <a:ext uri="{FF2B5EF4-FFF2-40B4-BE49-F238E27FC236}">
                <a16:creationId xmlns:a16="http://schemas.microsoft.com/office/drawing/2014/main" id="{FCFE6E3E-73AE-B97A-ACA0-B9542FD62A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0694" y="2114895"/>
            <a:ext cx="3111710" cy="612000"/>
          </a:xfrm>
          <a:prstGeom prst="rect">
            <a:avLst/>
          </a:prstGeom>
          <a:solidFill>
            <a:schemeClr val="bg1"/>
          </a:solidFill>
          <a:ln w="31750" algn="ctr">
            <a:solidFill>
              <a:srgbClr val="D5E0E7"/>
            </a:solidFill>
            <a:miter lim="800000"/>
            <a:headEnd/>
            <a:tailEnd/>
          </a:ln>
        </p:spPr>
        <p:txBody>
          <a:bodyPr lIns="378000" rIns="36000" anchor="ctr"/>
          <a:lstStyle/>
          <a:p>
            <a:pPr eaLnBrk="0" latinLnBrk="0" hangingPunct="0">
              <a:buFont typeface="Wingdings" pitchFamily="2" charset="2"/>
              <a:buNone/>
            </a:pPr>
            <a:r>
              <a:rPr lang="en-US" altLang="ko-KR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</a:t>
            </a:r>
            <a:r>
              <a:rPr lang="ko-KR" altLang="en-US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  배너 관리</a:t>
            </a:r>
            <a:endParaRPr lang="en-US" altLang="ko-KR" sz="1600">
              <a:solidFill>
                <a:schemeClr val="accent6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28" name="Rectangle 12">
            <a:extLst>
              <a:ext uri="{FF2B5EF4-FFF2-40B4-BE49-F238E27FC236}">
                <a16:creationId xmlns:a16="http://schemas.microsoft.com/office/drawing/2014/main" id="{9CD2A7C9-8253-0098-3373-2B8A1A710C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9780" y="2242687"/>
            <a:ext cx="561825" cy="36036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9525" algn="ctr">
            <a:noFill/>
            <a:round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en-US" altLang="ko-KR" sz="1200" b="1">
                <a:solidFill>
                  <a:schemeClr val="bg1"/>
                </a:solidFill>
                <a:latin typeface="Tmon몬소리 Black (본문)"/>
                <a:ea typeface="현대하모니 L" pitchFamily="18" charset="-127"/>
              </a:rPr>
              <a:t>5</a:t>
            </a:r>
          </a:p>
        </p:txBody>
      </p:sp>
      <p:sp>
        <p:nvSpPr>
          <p:cNvPr id="39" name="Rectangle 7">
            <a:extLst>
              <a:ext uri="{FF2B5EF4-FFF2-40B4-BE49-F238E27FC236}">
                <a16:creationId xmlns:a16="http://schemas.microsoft.com/office/drawing/2014/main" id="{B91A7445-9A08-CB3D-571D-5471C2035D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0694" y="4375196"/>
            <a:ext cx="3111710" cy="612000"/>
          </a:xfrm>
          <a:prstGeom prst="rect">
            <a:avLst/>
          </a:prstGeom>
          <a:solidFill>
            <a:schemeClr val="bg1"/>
          </a:solidFill>
          <a:ln w="31750" algn="ctr">
            <a:solidFill>
              <a:srgbClr val="D5E0E7"/>
            </a:solidFill>
            <a:miter lim="800000"/>
            <a:headEnd/>
            <a:tailEnd/>
          </a:ln>
        </p:spPr>
        <p:txBody>
          <a:bodyPr lIns="378000" rIns="36000" anchor="ctr"/>
          <a:lstStyle/>
          <a:p>
            <a:pPr eaLnBrk="0" latinLnBrk="0" hangingPunct="0">
              <a:buFont typeface="Wingdings" pitchFamily="2" charset="2"/>
              <a:buNone/>
            </a:pPr>
            <a:r>
              <a:rPr lang="en-US" altLang="ko-KR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   </a:t>
            </a:r>
            <a:r>
              <a:rPr lang="ko-KR" altLang="en-US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스마트 오더 관리</a:t>
            </a:r>
            <a:endParaRPr lang="en-US" altLang="ko-KR" sz="1600">
              <a:solidFill>
                <a:schemeClr val="accent6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40" name="Rectangle 12">
            <a:extLst>
              <a:ext uri="{FF2B5EF4-FFF2-40B4-BE49-F238E27FC236}">
                <a16:creationId xmlns:a16="http://schemas.microsoft.com/office/drawing/2014/main" id="{C11547A5-2B21-DC5C-0E33-580CA0BEA1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94418" y="4520065"/>
            <a:ext cx="561825" cy="36036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9525" algn="ctr">
            <a:noFill/>
            <a:round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en-US" altLang="ko-KR" sz="1200" b="1">
                <a:solidFill>
                  <a:schemeClr val="bg1"/>
                </a:solidFill>
                <a:latin typeface="Tmon몬소리 Black (본문)"/>
                <a:ea typeface="현대하모니 L" pitchFamily="18" charset="-127"/>
              </a:rPr>
              <a:t>8</a:t>
            </a:r>
          </a:p>
        </p:txBody>
      </p:sp>
    </p:spTree>
    <p:extLst>
      <p:ext uri="{BB962C8B-B14F-4D97-AF65-F5344CB8AC3E}">
        <p14:creationId xmlns:p14="http://schemas.microsoft.com/office/powerpoint/2010/main" val="2801934627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B5D9106D-56CA-0E50-65B7-017C59646F66}"/>
              </a:ext>
            </a:extLst>
          </p:cNvPr>
          <p:cNvGrpSpPr/>
          <p:nvPr/>
        </p:nvGrpSpPr>
        <p:grpSpPr>
          <a:xfrm>
            <a:off x="3534627" y="2598560"/>
            <a:ext cx="5452946" cy="1124219"/>
            <a:chOff x="702527" y="4728403"/>
            <a:chExt cx="5452946" cy="1124219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C7DBF478-76A2-CAC0-0A0E-AA7A11759383}"/>
                </a:ext>
              </a:extLst>
            </p:cNvPr>
            <p:cNvSpPr txBox="1"/>
            <p:nvPr/>
          </p:nvSpPr>
          <p:spPr>
            <a:xfrm>
              <a:off x="1212850" y="5206291"/>
              <a:ext cx="44323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>
                  <a:solidFill>
                    <a:schemeClr val="bg1"/>
                  </a:solidFill>
                  <a:latin typeface="+mn-ea"/>
                </a:rPr>
                <a:t>5. </a:t>
              </a:r>
              <a:r>
                <a:rPr lang="ko-KR" altLang="en-US" sz="3600" b="1">
                  <a:solidFill>
                    <a:schemeClr val="bg1"/>
                  </a:solidFill>
                  <a:latin typeface="+mn-ea"/>
                </a:rPr>
                <a:t>배너 관리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E1519F1-9B06-C228-72BF-65A69C049CCA}"/>
                </a:ext>
              </a:extLst>
            </p:cNvPr>
            <p:cNvSpPr txBox="1"/>
            <p:nvPr/>
          </p:nvSpPr>
          <p:spPr>
            <a:xfrm>
              <a:off x="702527" y="4728403"/>
              <a:ext cx="5452946" cy="468141"/>
            </a:xfrm>
            <a:prstGeom prst="rect">
              <a:avLst/>
            </a:prstGeom>
            <a:noFill/>
          </p:spPr>
          <p:txBody>
            <a:bodyPr wrap="square" anchor="ctr">
              <a:spAutoFit/>
            </a:bodyPr>
            <a:lstStyle/>
            <a:p>
              <a:pPr algn="ctr">
                <a:lnSpc>
                  <a:spcPts val="3500"/>
                </a:lnSpc>
              </a:pP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모바일 기반 공공 유통 플랫폼</a:t>
              </a:r>
              <a:r>
                <a:rPr lang="en-US" altLang="ko-KR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 </a:t>
              </a: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구축 및 유지 관리</a:t>
              </a:r>
              <a:endParaRPr lang="ko-KR" altLang="en-US" sz="1400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85774451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26869387"/>
              </p:ext>
            </p:extLst>
          </p:nvPr>
        </p:nvGraphicFramePr>
        <p:xfrm>
          <a:off x="7794170" y="725881"/>
          <a:ext cx="4397830" cy="3352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배너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제목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41063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메인 노출 여부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311081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2214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배너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2628284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956492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배너 정보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7788080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배너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9222395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배너 제목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범위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배너에 대한 편집 페이지로 이동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배너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1167951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배너 추가 팝업 생성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배너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4181894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배너 정보 리스트에서 선택한 행 데이터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7342654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7239480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05248360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배너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배너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AD-05-0001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AA80462D-2225-DD88-1156-889A8ABE3E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51</a:t>
            </a:fld>
            <a:endParaRPr lang="ko-KR" altLang="en-US"/>
          </a:p>
        </p:txBody>
      </p:sp>
      <p:sp>
        <p:nvSpPr>
          <p:cNvPr id="34" name="사각형: 둥근 모서리 33">
            <a:extLst>
              <a:ext uri="{FF2B5EF4-FFF2-40B4-BE49-F238E27FC236}">
                <a16:creationId xmlns:a16="http://schemas.microsoft.com/office/drawing/2014/main" id="{EDF682CF-B3CB-3A65-8E84-6B18713648D0}"/>
              </a:ext>
            </a:extLst>
          </p:cNvPr>
          <p:cNvSpPr/>
          <p:nvPr/>
        </p:nvSpPr>
        <p:spPr>
          <a:xfrm>
            <a:off x="1353409" y="1090149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F62EA4B0-020C-1720-DFA0-924C63BCA6F4}"/>
              </a:ext>
            </a:extLst>
          </p:cNvPr>
          <p:cNvSpPr txBox="1"/>
          <p:nvPr/>
        </p:nvSpPr>
        <p:spPr>
          <a:xfrm>
            <a:off x="352424" y="1055171"/>
            <a:ext cx="539751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59219831-75BB-DEF6-219C-BBE93AF6A394}"/>
              </a:ext>
            </a:extLst>
          </p:cNvPr>
          <p:cNvSpPr txBox="1"/>
          <p:nvPr/>
        </p:nvSpPr>
        <p:spPr>
          <a:xfrm>
            <a:off x="352424" y="1360221"/>
            <a:ext cx="1066506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메인 노출 여부</a:t>
            </a:r>
            <a:endParaRPr lang="en-US" altLang="ko-KR" sz="900"/>
          </a:p>
        </p:txBody>
      </p:sp>
      <p:sp>
        <p:nvSpPr>
          <p:cNvPr id="38" name="사각형: 둥근 모서리 37">
            <a:extLst>
              <a:ext uri="{FF2B5EF4-FFF2-40B4-BE49-F238E27FC236}">
                <a16:creationId xmlns:a16="http://schemas.microsoft.com/office/drawing/2014/main" id="{B5442BD6-1166-C72B-8EC8-DC51BF2321E0}"/>
              </a:ext>
            </a:extLst>
          </p:cNvPr>
          <p:cNvSpPr/>
          <p:nvPr/>
        </p:nvSpPr>
        <p:spPr>
          <a:xfrm>
            <a:off x="6504429" y="1487880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39" name="직선 연결선 38">
            <a:extLst>
              <a:ext uri="{FF2B5EF4-FFF2-40B4-BE49-F238E27FC236}">
                <a16:creationId xmlns:a16="http://schemas.microsoft.com/office/drawing/2014/main" id="{7D72BA62-F6B8-5946-38BC-FA6F51AB17D9}"/>
              </a:ext>
            </a:extLst>
          </p:cNvPr>
          <p:cNvCxnSpPr>
            <a:cxnSpLocks/>
          </p:cNvCxnSpPr>
          <p:nvPr/>
        </p:nvCxnSpPr>
        <p:spPr>
          <a:xfrm>
            <a:off x="357626" y="1822353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DD174D6B-4A2F-78E9-3A3D-3774E0C04AB6}"/>
              </a:ext>
            </a:extLst>
          </p:cNvPr>
          <p:cNvSpPr txBox="1"/>
          <p:nvPr/>
        </p:nvSpPr>
        <p:spPr>
          <a:xfrm>
            <a:off x="336150" y="617555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배너 관리  </a:t>
            </a:r>
            <a:r>
              <a:rPr lang="en-US" altLang="ko-KR" sz="900"/>
              <a:t>&gt; </a:t>
            </a:r>
            <a:r>
              <a:rPr lang="ko-KR" altLang="en-US" sz="900"/>
              <a:t>배너 관리</a:t>
            </a:r>
            <a:endParaRPr lang="en-US" altLang="ko-KR" sz="900"/>
          </a:p>
        </p:txBody>
      </p:sp>
      <p:cxnSp>
        <p:nvCxnSpPr>
          <p:cNvPr id="41" name="직선 연결선 40">
            <a:extLst>
              <a:ext uri="{FF2B5EF4-FFF2-40B4-BE49-F238E27FC236}">
                <a16:creationId xmlns:a16="http://schemas.microsoft.com/office/drawing/2014/main" id="{80AD0308-5F64-62B8-5EBB-9C03AA656431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465CBAD8-80F9-85D2-FE83-13E73CF77A6C}"/>
              </a:ext>
            </a:extLst>
          </p:cNvPr>
          <p:cNvGrpSpPr/>
          <p:nvPr/>
        </p:nvGrpSpPr>
        <p:grpSpPr>
          <a:xfrm rot="5400000">
            <a:off x="1739513" y="60406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3" name="이등변 삼각형 42">
              <a:extLst>
                <a:ext uri="{FF2B5EF4-FFF2-40B4-BE49-F238E27FC236}">
                  <a16:creationId xmlns:a16="http://schemas.microsoft.com/office/drawing/2014/main" id="{CA185E48-A2DC-77AC-30F7-54365B0BFB2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4" name="Oval 593">
              <a:extLst>
                <a:ext uri="{FF2B5EF4-FFF2-40B4-BE49-F238E27FC236}">
                  <a16:creationId xmlns:a16="http://schemas.microsoft.com/office/drawing/2014/main" id="{2B3EC228-A91E-3165-F308-EB0D805EF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45" name="그룹 44">
            <a:extLst>
              <a:ext uri="{FF2B5EF4-FFF2-40B4-BE49-F238E27FC236}">
                <a16:creationId xmlns:a16="http://schemas.microsoft.com/office/drawing/2014/main" id="{0A588A3A-C87C-6294-2792-F2D5C9698125}"/>
              </a:ext>
            </a:extLst>
          </p:cNvPr>
          <p:cNvGrpSpPr/>
          <p:nvPr/>
        </p:nvGrpSpPr>
        <p:grpSpPr>
          <a:xfrm rot="5400000">
            <a:off x="3466044" y="107929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6" name="이등변 삼각형 45">
              <a:extLst>
                <a:ext uri="{FF2B5EF4-FFF2-40B4-BE49-F238E27FC236}">
                  <a16:creationId xmlns:a16="http://schemas.microsoft.com/office/drawing/2014/main" id="{3C5F3739-61A2-6DEF-23FD-29E8F69C303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7" name="Oval 593">
              <a:extLst>
                <a:ext uri="{FF2B5EF4-FFF2-40B4-BE49-F238E27FC236}">
                  <a16:creationId xmlns:a16="http://schemas.microsoft.com/office/drawing/2014/main" id="{F5BFF686-F286-57C2-8798-0637EE386F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51" name="그룹 50">
            <a:extLst>
              <a:ext uri="{FF2B5EF4-FFF2-40B4-BE49-F238E27FC236}">
                <a16:creationId xmlns:a16="http://schemas.microsoft.com/office/drawing/2014/main" id="{6C0DFA57-596C-2D15-485F-3EF5FCF670F0}"/>
              </a:ext>
            </a:extLst>
          </p:cNvPr>
          <p:cNvGrpSpPr/>
          <p:nvPr/>
        </p:nvGrpSpPr>
        <p:grpSpPr>
          <a:xfrm rot="5400000">
            <a:off x="7068173" y="147183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2" name="이등변 삼각형 51">
              <a:extLst>
                <a:ext uri="{FF2B5EF4-FFF2-40B4-BE49-F238E27FC236}">
                  <a16:creationId xmlns:a16="http://schemas.microsoft.com/office/drawing/2014/main" id="{7BB2B94C-B3F3-3C75-CD15-B8A62D6B90AA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3" name="Oval 593">
              <a:extLst>
                <a:ext uri="{FF2B5EF4-FFF2-40B4-BE49-F238E27FC236}">
                  <a16:creationId xmlns:a16="http://schemas.microsoft.com/office/drawing/2014/main" id="{48B35DBB-2D81-FB48-CD89-DEB117762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aphicFrame>
        <p:nvGraphicFramePr>
          <p:cNvPr id="54" name="표 15">
            <a:extLst>
              <a:ext uri="{FF2B5EF4-FFF2-40B4-BE49-F238E27FC236}">
                <a16:creationId xmlns:a16="http://schemas.microsoft.com/office/drawing/2014/main" id="{47132C62-B2D3-5954-4733-A084F442F73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03834091"/>
              </p:ext>
            </p:extLst>
          </p:nvPr>
        </p:nvGraphicFramePr>
        <p:xfrm>
          <a:off x="428508" y="2284908"/>
          <a:ext cx="5027619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64296">
                  <a:extLst>
                    <a:ext uri="{9D8B030D-6E8A-4147-A177-3AD203B41FA5}">
                      <a16:colId xmlns:a16="http://schemas.microsoft.com/office/drawing/2014/main" val="2833047605"/>
                    </a:ext>
                  </a:extLst>
                </a:gridCol>
                <a:gridCol w="786130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801749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871080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2204364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배너 종류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메인 노출 여부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게시 기간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배너 종류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배너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노출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2023-04-01~2023-05-20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배너 종류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배너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미노출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2023-04-01~2024-04-30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55" name="사각형: 둥근 모서리 54">
            <a:extLst>
              <a:ext uri="{FF2B5EF4-FFF2-40B4-BE49-F238E27FC236}">
                <a16:creationId xmlns:a16="http://schemas.microsoft.com/office/drawing/2014/main" id="{8129EF5D-ECA1-3B00-8628-C53FB169DCD1}"/>
              </a:ext>
            </a:extLst>
          </p:cNvPr>
          <p:cNvSpPr/>
          <p:nvPr/>
        </p:nvSpPr>
        <p:spPr>
          <a:xfrm>
            <a:off x="542859" y="235193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사각형: 둥근 모서리 55">
            <a:extLst>
              <a:ext uri="{FF2B5EF4-FFF2-40B4-BE49-F238E27FC236}">
                <a16:creationId xmlns:a16="http://schemas.microsoft.com/office/drawing/2014/main" id="{AE730351-FBCD-FA9A-8E03-15E46749C274}"/>
              </a:ext>
            </a:extLst>
          </p:cNvPr>
          <p:cNvSpPr/>
          <p:nvPr/>
        </p:nvSpPr>
        <p:spPr>
          <a:xfrm>
            <a:off x="542859" y="263341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사각형: 둥근 모서리 56">
            <a:extLst>
              <a:ext uri="{FF2B5EF4-FFF2-40B4-BE49-F238E27FC236}">
                <a16:creationId xmlns:a16="http://schemas.microsoft.com/office/drawing/2014/main" id="{804DE2B3-6B86-1207-4571-5F441C455D27}"/>
              </a:ext>
            </a:extLst>
          </p:cNvPr>
          <p:cNvSpPr/>
          <p:nvPr/>
        </p:nvSpPr>
        <p:spPr>
          <a:xfrm>
            <a:off x="542859" y="290516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5CC3419-3744-4BB1-014D-91C7954ED263}"/>
              </a:ext>
            </a:extLst>
          </p:cNvPr>
          <p:cNvSpPr txBox="1"/>
          <p:nvPr/>
        </p:nvSpPr>
        <p:spPr>
          <a:xfrm>
            <a:off x="399989" y="1989814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배너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59" name="그룹 58">
            <a:extLst>
              <a:ext uri="{FF2B5EF4-FFF2-40B4-BE49-F238E27FC236}">
                <a16:creationId xmlns:a16="http://schemas.microsoft.com/office/drawing/2014/main" id="{5D545600-74AC-248D-964E-445E8140B7D2}"/>
              </a:ext>
            </a:extLst>
          </p:cNvPr>
          <p:cNvGrpSpPr/>
          <p:nvPr/>
        </p:nvGrpSpPr>
        <p:grpSpPr>
          <a:xfrm>
            <a:off x="275929" y="2329865"/>
            <a:ext cx="278496" cy="200053"/>
            <a:chOff x="1014019" y="2643309"/>
            <a:chExt cx="278496" cy="200053"/>
          </a:xfrm>
        </p:grpSpPr>
        <p:sp>
          <p:nvSpPr>
            <p:cNvPr id="60" name="이등변 삼각형 59">
              <a:extLst>
                <a:ext uri="{FF2B5EF4-FFF2-40B4-BE49-F238E27FC236}">
                  <a16:creationId xmlns:a16="http://schemas.microsoft.com/office/drawing/2014/main" id="{7EF01D58-D2DB-0847-EFC8-51D4C893EDAD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1" name="그룹 60">
              <a:extLst>
                <a:ext uri="{FF2B5EF4-FFF2-40B4-BE49-F238E27FC236}">
                  <a16:creationId xmlns:a16="http://schemas.microsoft.com/office/drawing/2014/main" id="{F7C7D1BC-2CFE-9554-4E5B-DAA3B461FD5A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62" name="Oval 593">
                <a:extLst>
                  <a:ext uri="{FF2B5EF4-FFF2-40B4-BE49-F238E27FC236}">
                    <a16:creationId xmlns:a16="http://schemas.microsoft.com/office/drawing/2014/main" id="{A77BB338-7E3F-18C1-E214-944388E8D8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3" name="TextBox 14">
                <a:extLst>
                  <a:ext uri="{FF2B5EF4-FFF2-40B4-BE49-F238E27FC236}">
                    <a16:creationId xmlns:a16="http://schemas.microsoft.com/office/drawing/2014/main" id="{456479EA-8035-DF26-18B0-268FEEABD8E7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4" name="그룹 63">
            <a:extLst>
              <a:ext uri="{FF2B5EF4-FFF2-40B4-BE49-F238E27FC236}">
                <a16:creationId xmlns:a16="http://schemas.microsoft.com/office/drawing/2014/main" id="{F29D1FAB-34C0-2079-320E-42CFC3B017ED}"/>
              </a:ext>
            </a:extLst>
          </p:cNvPr>
          <p:cNvGrpSpPr/>
          <p:nvPr/>
        </p:nvGrpSpPr>
        <p:grpSpPr>
          <a:xfrm>
            <a:off x="275929" y="2591104"/>
            <a:ext cx="278496" cy="200053"/>
            <a:chOff x="1014019" y="2643309"/>
            <a:chExt cx="278496" cy="200053"/>
          </a:xfrm>
        </p:grpSpPr>
        <p:sp>
          <p:nvSpPr>
            <p:cNvPr id="65" name="이등변 삼각형 64">
              <a:extLst>
                <a:ext uri="{FF2B5EF4-FFF2-40B4-BE49-F238E27FC236}">
                  <a16:creationId xmlns:a16="http://schemas.microsoft.com/office/drawing/2014/main" id="{C16C1ABD-754F-053D-6C4C-33D1C0512007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6" name="그룹 65">
              <a:extLst>
                <a:ext uri="{FF2B5EF4-FFF2-40B4-BE49-F238E27FC236}">
                  <a16:creationId xmlns:a16="http://schemas.microsoft.com/office/drawing/2014/main" id="{A00558F1-8EA0-CC06-6800-20144C923F71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67" name="Oval 593">
                <a:extLst>
                  <a:ext uri="{FF2B5EF4-FFF2-40B4-BE49-F238E27FC236}">
                    <a16:creationId xmlns:a16="http://schemas.microsoft.com/office/drawing/2014/main" id="{FB912B8D-E602-DAE5-451A-468F6D07BC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8" name="TextBox 14">
                <a:extLst>
                  <a:ext uri="{FF2B5EF4-FFF2-40B4-BE49-F238E27FC236}">
                    <a16:creationId xmlns:a16="http://schemas.microsoft.com/office/drawing/2014/main" id="{3ED988BF-5230-0080-2B6D-3232A8BF003C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9" name="그룹 68">
            <a:extLst>
              <a:ext uri="{FF2B5EF4-FFF2-40B4-BE49-F238E27FC236}">
                <a16:creationId xmlns:a16="http://schemas.microsoft.com/office/drawing/2014/main" id="{BFB02D91-01EB-0612-4B7F-D30B97204048}"/>
              </a:ext>
            </a:extLst>
          </p:cNvPr>
          <p:cNvGrpSpPr/>
          <p:nvPr/>
        </p:nvGrpSpPr>
        <p:grpSpPr>
          <a:xfrm>
            <a:off x="3190605" y="2099278"/>
            <a:ext cx="244417" cy="258694"/>
            <a:chOff x="1098607" y="3056422"/>
            <a:chExt cx="244417" cy="258694"/>
          </a:xfrm>
        </p:grpSpPr>
        <p:sp>
          <p:nvSpPr>
            <p:cNvPr id="70" name="이등변 삼각형 69">
              <a:extLst>
                <a:ext uri="{FF2B5EF4-FFF2-40B4-BE49-F238E27FC236}">
                  <a16:creationId xmlns:a16="http://schemas.microsoft.com/office/drawing/2014/main" id="{F4800C46-7497-36B2-EC0C-A6EECAAE0C1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1" name="그룹 70">
              <a:extLst>
                <a:ext uri="{FF2B5EF4-FFF2-40B4-BE49-F238E27FC236}">
                  <a16:creationId xmlns:a16="http://schemas.microsoft.com/office/drawing/2014/main" id="{6B8EDECB-5718-FF7A-923E-6CCFBDDB925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2" name="Oval 593">
                <a:extLst>
                  <a:ext uri="{FF2B5EF4-FFF2-40B4-BE49-F238E27FC236}">
                    <a16:creationId xmlns:a16="http://schemas.microsoft.com/office/drawing/2014/main" id="{EC2DA92E-2B32-A0F1-8FF3-098E453240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3" name="TextBox 14">
                <a:extLst>
                  <a:ext uri="{FF2B5EF4-FFF2-40B4-BE49-F238E27FC236}">
                    <a16:creationId xmlns:a16="http://schemas.microsoft.com/office/drawing/2014/main" id="{EF555473-430D-7ACA-9D53-5D497DD3209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4" name="사각형: 둥근 모서리 73">
            <a:extLst>
              <a:ext uri="{FF2B5EF4-FFF2-40B4-BE49-F238E27FC236}">
                <a16:creationId xmlns:a16="http://schemas.microsoft.com/office/drawing/2014/main" id="{0F4A15FB-DDEE-6B7C-9A8E-ED0896C974DD}"/>
              </a:ext>
            </a:extLst>
          </p:cNvPr>
          <p:cNvSpPr/>
          <p:nvPr/>
        </p:nvSpPr>
        <p:spPr>
          <a:xfrm>
            <a:off x="5980113" y="198376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75" name="사각형: 둥근 모서리 74">
            <a:extLst>
              <a:ext uri="{FF2B5EF4-FFF2-40B4-BE49-F238E27FC236}">
                <a16:creationId xmlns:a16="http://schemas.microsoft.com/office/drawing/2014/main" id="{71616C65-07D1-4E13-1AFF-E24913BAE45B}"/>
              </a:ext>
            </a:extLst>
          </p:cNvPr>
          <p:cNvSpPr/>
          <p:nvPr/>
        </p:nvSpPr>
        <p:spPr>
          <a:xfrm>
            <a:off x="6576665" y="198376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76" name="그룹 75">
            <a:extLst>
              <a:ext uri="{FF2B5EF4-FFF2-40B4-BE49-F238E27FC236}">
                <a16:creationId xmlns:a16="http://schemas.microsoft.com/office/drawing/2014/main" id="{66F273D8-A3BA-F1A9-1B89-3D5484427729}"/>
              </a:ext>
            </a:extLst>
          </p:cNvPr>
          <p:cNvGrpSpPr/>
          <p:nvPr/>
        </p:nvGrpSpPr>
        <p:grpSpPr>
          <a:xfrm>
            <a:off x="5994371" y="1812271"/>
            <a:ext cx="244417" cy="258694"/>
            <a:chOff x="1098607" y="3056422"/>
            <a:chExt cx="244417" cy="258694"/>
          </a:xfrm>
        </p:grpSpPr>
        <p:sp>
          <p:nvSpPr>
            <p:cNvPr id="77" name="이등변 삼각형 76">
              <a:extLst>
                <a:ext uri="{FF2B5EF4-FFF2-40B4-BE49-F238E27FC236}">
                  <a16:creationId xmlns:a16="http://schemas.microsoft.com/office/drawing/2014/main" id="{359D69C9-835F-0FD3-6C06-99E239E5A43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8" name="그룹 77">
              <a:extLst>
                <a:ext uri="{FF2B5EF4-FFF2-40B4-BE49-F238E27FC236}">
                  <a16:creationId xmlns:a16="http://schemas.microsoft.com/office/drawing/2014/main" id="{4A38BAE0-1ED7-8D57-B9D3-1F97A3978AE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9" name="Oval 593">
                <a:extLst>
                  <a:ext uri="{FF2B5EF4-FFF2-40B4-BE49-F238E27FC236}">
                    <a16:creationId xmlns:a16="http://schemas.microsoft.com/office/drawing/2014/main" id="{17507559-6C5D-C9D2-0010-E16530F35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0" name="TextBox 14">
                <a:extLst>
                  <a:ext uri="{FF2B5EF4-FFF2-40B4-BE49-F238E27FC236}">
                    <a16:creationId xmlns:a16="http://schemas.microsoft.com/office/drawing/2014/main" id="{C17B45A3-5F7B-1A57-9452-CA73F5D2173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1" name="그룹 80">
            <a:extLst>
              <a:ext uri="{FF2B5EF4-FFF2-40B4-BE49-F238E27FC236}">
                <a16:creationId xmlns:a16="http://schemas.microsoft.com/office/drawing/2014/main" id="{0E451BCA-FFDD-C82C-DA18-F7B471E2D23C}"/>
              </a:ext>
            </a:extLst>
          </p:cNvPr>
          <p:cNvGrpSpPr/>
          <p:nvPr/>
        </p:nvGrpSpPr>
        <p:grpSpPr>
          <a:xfrm>
            <a:off x="6605624" y="1812271"/>
            <a:ext cx="244417" cy="258694"/>
            <a:chOff x="1098607" y="3056422"/>
            <a:chExt cx="244417" cy="258694"/>
          </a:xfrm>
        </p:grpSpPr>
        <p:sp>
          <p:nvSpPr>
            <p:cNvPr id="82" name="이등변 삼각형 81">
              <a:extLst>
                <a:ext uri="{FF2B5EF4-FFF2-40B4-BE49-F238E27FC236}">
                  <a16:creationId xmlns:a16="http://schemas.microsoft.com/office/drawing/2014/main" id="{2239C55F-301C-D81E-AA01-DD6B9FB1ED0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3" name="그룹 82">
              <a:extLst>
                <a:ext uri="{FF2B5EF4-FFF2-40B4-BE49-F238E27FC236}">
                  <a16:creationId xmlns:a16="http://schemas.microsoft.com/office/drawing/2014/main" id="{722DBA01-41B3-528A-E2AA-7B28F50B9DD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4" name="Oval 593">
                <a:extLst>
                  <a:ext uri="{FF2B5EF4-FFF2-40B4-BE49-F238E27FC236}">
                    <a16:creationId xmlns:a16="http://schemas.microsoft.com/office/drawing/2014/main" id="{1DF3C7AE-4AF8-8CBC-D5E6-78387EE137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5" name="TextBox 14">
                <a:extLst>
                  <a:ext uri="{FF2B5EF4-FFF2-40B4-BE49-F238E27FC236}">
                    <a16:creationId xmlns:a16="http://schemas.microsoft.com/office/drawing/2014/main" id="{DE0FCDE3-54D4-6D49-EB59-76ADA769122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86" name="그림 85">
            <a:extLst>
              <a:ext uri="{FF2B5EF4-FFF2-40B4-BE49-F238E27FC236}">
                <a16:creationId xmlns:a16="http://schemas.microsoft.com/office/drawing/2014/main" id="{BFCC1E14-9952-EC5F-7621-F46AB5AF90CA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340411" y="3235920"/>
            <a:ext cx="765615" cy="288135"/>
          </a:xfrm>
          <a:prstGeom prst="rect">
            <a:avLst/>
          </a:prstGeom>
        </p:spPr>
      </p:pic>
      <p:grpSp>
        <p:nvGrpSpPr>
          <p:cNvPr id="87" name="그룹 86">
            <a:extLst>
              <a:ext uri="{FF2B5EF4-FFF2-40B4-BE49-F238E27FC236}">
                <a16:creationId xmlns:a16="http://schemas.microsoft.com/office/drawing/2014/main" id="{8F14B460-C3B5-96EC-A10B-28690AC57373}"/>
              </a:ext>
            </a:extLst>
          </p:cNvPr>
          <p:cNvGrpSpPr/>
          <p:nvPr/>
        </p:nvGrpSpPr>
        <p:grpSpPr>
          <a:xfrm>
            <a:off x="1364805" y="2743912"/>
            <a:ext cx="278496" cy="200053"/>
            <a:chOff x="1014019" y="2643309"/>
            <a:chExt cx="278496" cy="200053"/>
          </a:xfrm>
        </p:grpSpPr>
        <p:sp>
          <p:nvSpPr>
            <p:cNvPr id="88" name="이등변 삼각형 87">
              <a:extLst>
                <a:ext uri="{FF2B5EF4-FFF2-40B4-BE49-F238E27FC236}">
                  <a16:creationId xmlns:a16="http://schemas.microsoft.com/office/drawing/2014/main" id="{38018269-9833-E1B1-0323-BE0A6F44E2AC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9" name="그룹 88">
              <a:extLst>
                <a:ext uri="{FF2B5EF4-FFF2-40B4-BE49-F238E27FC236}">
                  <a16:creationId xmlns:a16="http://schemas.microsoft.com/office/drawing/2014/main" id="{42D51B14-22AF-F494-C836-BE3CAF3AD66E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90" name="Oval 593">
                <a:extLst>
                  <a:ext uri="{FF2B5EF4-FFF2-40B4-BE49-F238E27FC236}">
                    <a16:creationId xmlns:a16="http://schemas.microsoft.com/office/drawing/2014/main" id="{4C87E14D-E687-37B3-E219-53BB08D3EB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1" name="TextBox 14">
                <a:extLst>
                  <a:ext uri="{FF2B5EF4-FFF2-40B4-BE49-F238E27FC236}">
                    <a16:creationId xmlns:a16="http://schemas.microsoft.com/office/drawing/2014/main" id="{F52A02D2-DD5E-96D2-D598-FDDE71ABC1F1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92" name="그룹 91">
            <a:extLst>
              <a:ext uri="{FF2B5EF4-FFF2-40B4-BE49-F238E27FC236}">
                <a16:creationId xmlns:a16="http://schemas.microsoft.com/office/drawing/2014/main" id="{C891D2D1-3BB2-DA04-2CAC-3B2AFA1F4F60}"/>
              </a:ext>
            </a:extLst>
          </p:cNvPr>
          <p:cNvGrpSpPr/>
          <p:nvPr/>
        </p:nvGrpSpPr>
        <p:grpSpPr>
          <a:xfrm rot="5400000">
            <a:off x="1718392" y="198672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93" name="이등변 삼각형 92">
              <a:extLst>
                <a:ext uri="{FF2B5EF4-FFF2-40B4-BE49-F238E27FC236}">
                  <a16:creationId xmlns:a16="http://schemas.microsoft.com/office/drawing/2014/main" id="{100CFCB3-6758-3D2D-50F9-8D5A1566ECE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94" name="Oval 593">
              <a:extLst>
                <a:ext uri="{FF2B5EF4-FFF2-40B4-BE49-F238E27FC236}">
                  <a16:creationId xmlns:a16="http://schemas.microsoft.com/office/drawing/2014/main" id="{6E46E510-764A-DF20-00DF-EC15CB727F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sp>
        <p:nvSpPr>
          <p:cNvPr id="95" name="직사각형 94">
            <a:extLst>
              <a:ext uri="{FF2B5EF4-FFF2-40B4-BE49-F238E27FC236}">
                <a16:creationId xmlns:a16="http://schemas.microsoft.com/office/drawing/2014/main" id="{CFB3E009-28A4-9C68-6AD1-1183B192914F}"/>
              </a:ext>
            </a:extLst>
          </p:cNvPr>
          <p:cNvSpPr/>
          <p:nvPr/>
        </p:nvSpPr>
        <p:spPr>
          <a:xfrm>
            <a:off x="1582208" y="2562861"/>
            <a:ext cx="780851" cy="562157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6" name="그룹 95">
            <a:extLst>
              <a:ext uri="{FF2B5EF4-FFF2-40B4-BE49-F238E27FC236}">
                <a16:creationId xmlns:a16="http://schemas.microsoft.com/office/drawing/2014/main" id="{DAB4FEC8-1814-1EAC-6199-06261C28A519}"/>
              </a:ext>
            </a:extLst>
          </p:cNvPr>
          <p:cNvGrpSpPr/>
          <p:nvPr/>
        </p:nvGrpSpPr>
        <p:grpSpPr>
          <a:xfrm>
            <a:off x="3067742" y="3289196"/>
            <a:ext cx="278496" cy="200053"/>
            <a:chOff x="1014019" y="2643309"/>
            <a:chExt cx="278496" cy="200053"/>
          </a:xfrm>
        </p:grpSpPr>
        <p:sp>
          <p:nvSpPr>
            <p:cNvPr id="97" name="이등변 삼각형 96">
              <a:extLst>
                <a:ext uri="{FF2B5EF4-FFF2-40B4-BE49-F238E27FC236}">
                  <a16:creationId xmlns:a16="http://schemas.microsoft.com/office/drawing/2014/main" id="{672B6448-08A9-6B7F-A065-CF3D0E4A8C3E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8" name="그룹 97">
              <a:extLst>
                <a:ext uri="{FF2B5EF4-FFF2-40B4-BE49-F238E27FC236}">
                  <a16:creationId xmlns:a16="http://schemas.microsoft.com/office/drawing/2014/main" id="{637C0D8F-839E-DFA0-881E-2B594E7CEAF1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99" name="Oval 593">
                <a:extLst>
                  <a:ext uri="{FF2B5EF4-FFF2-40B4-BE49-F238E27FC236}">
                    <a16:creationId xmlns:a16="http://schemas.microsoft.com/office/drawing/2014/main" id="{71E9C462-59D8-C996-F610-622D8C4A9D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0" name="TextBox 14">
                <a:extLst>
                  <a:ext uri="{FF2B5EF4-FFF2-40B4-BE49-F238E27FC236}">
                    <a16:creationId xmlns:a16="http://schemas.microsoft.com/office/drawing/2014/main" id="{5B073D25-4ADC-E75B-6C17-0A9971CFA956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01" name="사각형: 둥근 모서리 100">
            <a:extLst>
              <a:ext uri="{FF2B5EF4-FFF2-40B4-BE49-F238E27FC236}">
                <a16:creationId xmlns:a16="http://schemas.microsoft.com/office/drawing/2014/main" id="{CDE25C89-FD26-316C-9181-4E8A93AE0F0D}"/>
              </a:ext>
            </a:extLst>
          </p:cNvPr>
          <p:cNvSpPr/>
          <p:nvPr/>
        </p:nvSpPr>
        <p:spPr>
          <a:xfrm>
            <a:off x="1353409" y="1404493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전체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102" name="그룹 101">
            <a:extLst>
              <a:ext uri="{FF2B5EF4-FFF2-40B4-BE49-F238E27FC236}">
                <a16:creationId xmlns:a16="http://schemas.microsoft.com/office/drawing/2014/main" id="{330A3908-AEBA-89AF-B376-E8DED0368F82}"/>
              </a:ext>
            </a:extLst>
          </p:cNvPr>
          <p:cNvGrpSpPr/>
          <p:nvPr/>
        </p:nvGrpSpPr>
        <p:grpSpPr>
          <a:xfrm rot="5400000">
            <a:off x="2373893" y="139780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3" name="이등변 삼각형 102">
              <a:extLst>
                <a:ext uri="{FF2B5EF4-FFF2-40B4-BE49-F238E27FC236}">
                  <a16:creationId xmlns:a16="http://schemas.microsoft.com/office/drawing/2014/main" id="{1EC0AF7A-6704-9679-E58E-AA623AD92A6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4" name="Oval 593">
              <a:extLst>
                <a:ext uri="{FF2B5EF4-FFF2-40B4-BE49-F238E27FC236}">
                  <a16:creationId xmlns:a16="http://schemas.microsoft.com/office/drawing/2014/main" id="{B060CB34-F797-AB54-B891-721DCB3A0F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105" name="사각형: 둥근 모서리 104">
            <a:extLst>
              <a:ext uri="{FF2B5EF4-FFF2-40B4-BE49-F238E27FC236}">
                <a16:creationId xmlns:a16="http://schemas.microsoft.com/office/drawing/2014/main" id="{CD359E2D-EE46-A0D7-0E45-DCBD6777616E}"/>
              </a:ext>
            </a:extLst>
          </p:cNvPr>
          <p:cNvSpPr/>
          <p:nvPr/>
        </p:nvSpPr>
        <p:spPr>
          <a:xfrm>
            <a:off x="4112130" y="581887"/>
            <a:ext cx="684907" cy="625999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전체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노출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 err="1">
                <a:solidFill>
                  <a:schemeClr val="tx1"/>
                </a:solidFill>
              </a:rPr>
              <a:t>미노출</a:t>
            </a:r>
            <a:endParaRPr lang="ko-KR" altLang="en-US" sz="900">
              <a:solidFill>
                <a:schemeClr val="tx1"/>
              </a:solidFill>
            </a:endParaRPr>
          </a:p>
        </p:txBody>
      </p:sp>
      <p:cxnSp>
        <p:nvCxnSpPr>
          <p:cNvPr id="106" name="직선 화살표 연결선 105">
            <a:extLst>
              <a:ext uri="{FF2B5EF4-FFF2-40B4-BE49-F238E27FC236}">
                <a16:creationId xmlns:a16="http://schemas.microsoft.com/office/drawing/2014/main" id="{B254E0FB-2DFA-1F02-83B7-22EFF4BE836C}"/>
              </a:ext>
            </a:extLst>
          </p:cNvPr>
          <p:cNvCxnSpPr>
            <a:cxnSpLocks/>
            <a:endCxn id="105" idx="1"/>
          </p:cNvCxnSpPr>
          <p:nvPr/>
        </p:nvCxnSpPr>
        <p:spPr>
          <a:xfrm flipV="1">
            <a:off x="2258158" y="894887"/>
            <a:ext cx="1853972" cy="51023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09" name="TextBox 108">
            <a:extLst>
              <a:ext uri="{FF2B5EF4-FFF2-40B4-BE49-F238E27FC236}">
                <a16:creationId xmlns:a16="http://schemas.microsoft.com/office/drawing/2014/main" id="{D6BD2FBF-00DB-7BE6-DC0B-3A6A3CFD90FB}"/>
              </a:ext>
            </a:extLst>
          </p:cNvPr>
          <p:cNvSpPr txBox="1"/>
          <p:nvPr/>
        </p:nvSpPr>
        <p:spPr>
          <a:xfrm>
            <a:off x="7812641" y="4097153"/>
            <a:ext cx="4218077" cy="89652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>
                <a:latin typeface="+mn-ea"/>
              </a:rPr>
              <a:t>삭제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하시겠습니까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?”,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확인 버튼 클릭 시 삭제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  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&gt; </a:t>
            </a:r>
            <a:r>
              <a:rPr lang="ko-KR" altLang="en-US" sz="900">
                <a:latin typeface="+mn-ea"/>
              </a:rPr>
              <a:t>삭제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 완료 시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, “</a:t>
            </a:r>
            <a:r>
              <a:rPr lang="ko-KR" altLang="en-US" sz="900">
                <a:latin typeface="+mn-ea"/>
              </a:rPr>
              <a:t>삭제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 완료되었습니다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- </a:t>
            </a:r>
            <a:r>
              <a:rPr lang="ko-KR" altLang="en-US" sz="900">
                <a:latin typeface="+mn-ea"/>
              </a:rPr>
              <a:t>등록자</a:t>
            </a:r>
            <a:r>
              <a:rPr lang="en-US" altLang="ko-KR" sz="900">
                <a:latin typeface="+mn-ea"/>
              </a:rPr>
              <a:t> : </a:t>
            </a:r>
            <a:r>
              <a:rPr lang="ko-KR" altLang="en-US" sz="900">
                <a:latin typeface="+mn-ea"/>
              </a:rPr>
              <a:t>권한그룹</a:t>
            </a:r>
            <a:r>
              <a:rPr lang="en-US" altLang="ko-KR" sz="900">
                <a:latin typeface="+mn-ea"/>
              </a:rPr>
              <a:t>(</a:t>
            </a:r>
            <a:r>
              <a:rPr lang="ko-KR" altLang="en-US" sz="900">
                <a:latin typeface="+mn-ea"/>
              </a:rPr>
              <a:t>코드</a:t>
            </a:r>
            <a:r>
              <a:rPr lang="en-US" altLang="ko-KR" sz="900">
                <a:latin typeface="+mn-ea"/>
              </a:rPr>
              <a:t>) </a:t>
            </a:r>
            <a:r>
              <a:rPr lang="ko-KR" altLang="en-US" sz="900">
                <a:latin typeface="+mn-ea"/>
              </a:rPr>
              <a:t>중 시스템 관리자</a:t>
            </a:r>
            <a:r>
              <a:rPr lang="en-US" altLang="ko-KR" sz="900">
                <a:latin typeface="+mn-ea"/>
              </a:rPr>
              <a:t>, </a:t>
            </a:r>
            <a:r>
              <a:rPr lang="ko-KR" altLang="en-US" sz="900">
                <a:latin typeface="+mn-ea"/>
              </a:rPr>
              <a:t>관리자</a:t>
            </a:r>
            <a:endParaRPr lang="en-US" altLang="ko-KR" sz="900">
              <a:latin typeface="+mn-ea"/>
            </a:endParaRP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329507C-96F8-4299-8E93-A2F76924EDFB}"/>
              </a:ext>
            </a:extLst>
          </p:cNvPr>
          <p:cNvSpPr/>
          <p:nvPr/>
        </p:nvSpPr>
        <p:spPr>
          <a:xfrm>
            <a:off x="453533" y="4097153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EED4FEB-762D-8A21-C8D7-034427E0517B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518333" y="4400272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78C3F1A-A572-D2F8-643E-376D1634969F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003826" y="505462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71633EA-2FE4-8DF1-1C0A-E3E20CE20A00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133006" y="505462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Close Button">
            <a:extLst>
              <a:ext uri="{FF2B5EF4-FFF2-40B4-BE49-F238E27FC236}">
                <a16:creationId xmlns:a16="http://schemas.microsoft.com/office/drawing/2014/main" id="{47ADB35B-DFE1-A4B9-6E14-7C04AFD18F39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483247" y="4176457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2B356E0-F076-ED83-2034-A40E2B628D3B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553882" y="4549229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DB80860-4488-A93D-4D7A-3442D9A223EA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453533" y="4115589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98CD8F2A-B71C-FF5F-1BA4-EF66512B948F}"/>
              </a:ext>
            </a:extLst>
          </p:cNvPr>
          <p:cNvGrpSpPr/>
          <p:nvPr/>
        </p:nvGrpSpPr>
        <p:grpSpPr>
          <a:xfrm>
            <a:off x="506425" y="3855975"/>
            <a:ext cx="426724" cy="307775"/>
            <a:chOff x="1098607" y="3056422"/>
            <a:chExt cx="244417" cy="307775"/>
          </a:xfrm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EEA66670-9FF7-F9C8-0459-B3F35206397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" name="그룹 14">
              <a:extLst>
                <a:ext uri="{FF2B5EF4-FFF2-40B4-BE49-F238E27FC236}">
                  <a16:creationId xmlns:a16="http://schemas.microsoft.com/office/drawing/2014/main" id="{ED98F52B-D17C-5F98-0FC6-08428324E68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307775"/>
              <a:chOff x="5640299" y="5239717"/>
              <a:chExt cx="244417" cy="307775"/>
            </a:xfrm>
          </p:grpSpPr>
          <p:sp>
            <p:nvSpPr>
              <p:cNvPr id="16" name="Oval 593">
                <a:extLst>
                  <a:ext uri="{FF2B5EF4-FFF2-40B4-BE49-F238E27FC236}">
                    <a16:creationId xmlns:a16="http://schemas.microsoft.com/office/drawing/2014/main" id="{EB1F0877-1D26-760B-2D68-6CE341B48E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7" name="TextBox 14">
                <a:extLst>
                  <a:ext uri="{FF2B5EF4-FFF2-40B4-BE49-F238E27FC236}">
                    <a16:creationId xmlns:a16="http://schemas.microsoft.com/office/drawing/2014/main" id="{0F83227C-A121-A221-0454-D20AD89F6DF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3077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53843015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01149984"/>
              </p:ext>
            </p:extLst>
          </p:nvPr>
        </p:nvGraphicFramePr>
        <p:xfrm>
          <a:off x="7794170" y="725881"/>
          <a:ext cx="4397830" cy="14325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배너 상세 관리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확인 및 수정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정보가 관리자에 의해 작성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저장된 경우 정보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 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관리자가 추가할 때 로그인 정보와 시간에 따라 자동으로 부여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체크박스 모두 비활성화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41063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311081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있는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221447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86929156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배너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배너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AD-05-0002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AA80462D-2225-DD88-1156-889A8ABE3E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52</a:t>
            </a:fld>
            <a:endParaRPr lang="ko-KR" altLang="en-US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D174D6B-4A2F-78E9-3A3D-3774E0C04AB6}"/>
              </a:ext>
            </a:extLst>
          </p:cNvPr>
          <p:cNvSpPr txBox="1"/>
          <p:nvPr/>
        </p:nvSpPr>
        <p:spPr>
          <a:xfrm>
            <a:off x="336150" y="617555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배너 관리  </a:t>
            </a:r>
            <a:r>
              <a:rPr lang="en-US" altLang="ko-KR" sz="900"/>
              <a:t>&gt; </a:t>
            </a:r>
            <a:r>
              <a:rPr lang="ko-KR" altLang="en-US" sz="900"/>
              <a:t>배너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41" name="직선 연결선 40">
            <a:extLst>
              <a:ext uri="{FF2B5EF4-FFF2-40B4-BE49-F238E27FC236}">
                <a16:creationId xmlns:a16="http://schemas.microsoft.com/office/drawing/2014/main" id="{80AD0308-5F64-62B8-5EBB-9C03AA656431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465CBAD8-80F9-85D2-FE83-13E73CF77A6C}"/>
              </a:ext>
            </a:extLst>
          </p:cNvPr>
          <p:cNvGrpSpPr/>
          <p:nvPr/>
        </p:nvGrpSpPr>
        <p:grpSpPr>
          <a:xfrm rot="5400000">
            <a:off x="2163002" y="60339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3" name="이등변 삼각형 42">
              <a:extLst>
                <a:ext uri="{FF2B5EF4-FFF2-40B4-BE49-F238E27FC236}">
                  <a16:creationId xmlns:a16="http://schemas.microsoft.com/office/drawing/2014/main" id="{CA185E48-A2DC-77AC-30F7-54365B0BFB2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4" name="Oval 593">
              <a:extLst>
                <a:ext uri="{FF2B5EF4-FFF2-40B4-BE49-F238E27FC236}">
                  <a16:creationId xmlns:a16="http://schemas.microsoft.com/office/drawing/2014/main" id="{2B3EC228-A91E-3165-F308-EB0D805EF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C7B07F01-965D-6B24-D568-D6A8925D1601}"/>
              </a:ext>
            </a:extLst>
          </p:cNvPr>
          <p:cNvSpPr txBox="1"/>
          <p:nvPr/>
        </p:nvSpPr>
        <p:spPr>
          <a:xfrm>
            <a:off x="690887" y="1078668"/>
            <a:ext cx="1055230" cy="4636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배너 종류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게시 기간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메인 노출 여부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정렬 순번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이미지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en-US" altLang="ko-KR" sz="900"/>
              <a:t>(1920*620)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등록자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등록일시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06B2CF04-793B-B5BA-1031-51B2EC87800A}"/>
              </a:ext>
            </a:extLst>
          </p:cNvPr>
          <p:cNvSpPr/>
          <p:nvPr/>
        </p:nvSpPr>
        <p:spPr>
          <a:xfrm>
            <a:off x="4858379" y="6314845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5A02371C-93D8-A86B-926B-6BBF0EB23ED7}"/>
              </a:ext>
            </a:extLst>
          </p:cNvPr>
          <p:cNvSpPr/>
          <p:nvPr/>
        </p:nvSpPr>
        <p:spPr>
          <a:xfrm>
            <a:off x="4262814" y="6314845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34DAD6B1-6025-AB5B-CD1F-315C27B708D6}"/>
              </a:ext>
            </a:extLst>
          </p:cNvPr>
          <p:cNvSpPr/>
          <p:nvPr/>
        </p:nvSpPr>
        <p:spPr>
          <a:xfrm>
            <a:off x="1603067" y="1519468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9F7BF3BA-A9F2-BEB4-55B1-279AF88D6573}"/>
              </a:ext>
            </a:extLst>
          </p:cNvPr>
          <p:cNvSpPr/>
          <p:nvPr/>
        </p:nvSpPr>
        <p:spPr>
          <a:xfrm>
            <a:off x="1603067" y="1112224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9FE2B4C0-94EA-7FDD-4768-30EE5C6B221D}"/>
              </a:ext>
            </a:extLst>
          </p:cNvPr>
          <p:cNvSpPr/>
          <p:nvPr/>
        </p:nvSpPr>
        <p:spPr>
          <a:xfrm>
            <a:off x="1603067" y="2750777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" name="Box">
            <a:extLst>
              <a:ext uri="{FF2B5EF4-FFF2-40B4-BE49-F238E27FC236}">
                <a16:creationId xmlns:a16="http://schemas.microsoft.com/office/drawing/2014/main" id="{3C42D05C-4C0F-77DD-0C1C-0073E8200AD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30044" y="2394198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15" name="그래픽 14" descr="확인 표시 단색으로 채워진">
            <a:extLst>
              <a:ext uri="{FF2B5EF4-FFF2-40B4-BE49-F238E27FC236}">
                <a16:creationId xmlns:a16="http://schemas.microsoft.com/office/drawing/2014/main" id="{367467EF-7AD5-6293-35BE-6B10612999CA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52078" y="2393083"/>
            <a:ext cx="82916" cy="126261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95F15D4D-7878-9612-AF1D-25D477AE2919}"/>
              </a:ext>
            </a:extLst>
          </p:cNvPr>
          <p:cNvSpPr txBox="1"/>
          <p:nvPr/>
        </p:nvSpPr>
        <p:spPr>
          <a:xfrm>
            <a:off x="1727344" y="2347838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노출</a:t>
            </a:r>
          </a:p>
        </p:txBody>
      </p:sp>
      <p:sp>
        <p:nvSpPr>
          <p:cNvPr id="19" name="사각형: 둥근 모서리 18">
            <a:extLst>
              <a:ext uri="{FF2B5EF4-FFF2-40B4-BE49-F238E27FC236}">
                <a16:creationId xmlns:a16="http://schemas.microsoft.com/office/drawing/2014/main" id="{06F3B1F1-4C31-53E1-02E0-1D6D97ECE02D}"/>
              </a:ext>
            </a:extLst>
          </p:cNvPr>
          <p:cNvSpPr/>
          <p:nvPr/>
        </p:nvSpPr>
        <p:spPr>
          <a:xfrm>
            <a:off x="1606242" y="3185393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20" name="사각형: 둥근 모서리 19">
            <a:extLst>
              <a:ext uri="{FF2B5EF4-FFF2-40B4-BE49-F238E27FC236}">
                <a16:creationId xmlns:a16="http://schemas.microsoft.com/office/drawing/2014/main" id="{00A1EF51-7601-4828-7778-6D94634C8D4C}"/>
              </a:ext>
            </a:extLst>
          </p:cNvPr>
          <p:cNvSpPr/>
          <p:nvPr/>
        </p:nvSpPr>
        <p:spPr>
          <a:xfrm>
            <a:off x="3388453" y="3185393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첨부</a:t>
            </a:r>
          </a:p>
        </p:txBody>
      </p:sp>
      <p:sp>
        <p:nvSpPr>
          <p:cNvPr id="21" name="직사각형 20">
            <a:extLst>
              <a:ext uri="{FF2B5EF4-FFF2-40B4-BE49-F238E27FC236}">
                <a16:creationId xmlns:a16="http://schemas.microsoft.com/office/drawing/2014/main" id="{8B36C997-8741-0856-99E9-87EF72B6A5A3}"/>
              </a:ext>
            </a:extLst>
          </p:cNvPr>
          <p:cNvSpPr/>
          <p:nvPr/>
        </p:nvSpPr>
        <p:spPr>
          <a:xfrm>
            <a:off x="1603067" y="3515996"/>
            <a:ext cx="2309052" cy="63761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2" name="그룹 21">
            <a:extLst>
              <a:ext uri="{FF2B5EF4-FFF2-40B4-BE49-F238E27FC236}">
                <a16:creationId xmlns:a16="http://schemas.microsoft.com/office/drawing/2014/main" id="{FF9DC613-A59F-6A54-4A46-99E6401DD8AF}"/>
              </a:ext>
            </a:extLst>
          </p:cNvPr>
          <p:cNvGrpSpPr/>
          <p:nvPr/>
        </p:nvGrpSpPr>
        <p:grpSpPr>
          <a:xfrm>
            <a:off x="4539771" y="6083981"/>
            <a:ext cx="244417" cy="258694"/>
            <a:chOff x="1098607" y="3056422"/>
            <a:chExt cx="244417" cy="258694"/>
          </a:xfrm>
        </p:grpSpPr>
        <p:sp>
          <p:nvSpPr>
            <p:cNvPr id="23" name="이등변 삼각형 22">
              <a:extLst>
                <a:ext uri="{FF2B5EF4-FFF2-40B4-BE49-F238E27FC236}">
                  <a16:creationId xmlns:a16="http://schemas.microsoft.com/office/drawing/2014/main" id="{6709675F-732B-AEFB-C9D2-692E195CEBB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4" name="그룹 23">
              <a:extLst>
                <a:ext uri="{FF2B5EF4-FFF2-40B4-BE49-F238E27FC236}">
                  <a16:creationId xmlns:a16="http://schemas.microsoft.com/office/drawing/2014/main" id="{2E31D22E-E735-3985-6607-AC091CEEEA8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5" name="Oval 593">
                <a:extLst>
                  <a:ext uri="{FF2B5EF4-FFF2-40B4-BE49-F238E27FC236}">
                    <a16:creationId xmlns:a16="http://schemas.microsoft.com/office/drawing/2014/main" id="{9B7057FE-4025-4FC0-67B3-6C7C968F64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6" name="TextBox 14">
                <a:extLst>
                  <a:ext uri="{FF2B5EF4-FFF2-40B4-BE49-F238E27FC236}">
                    <a16:creationId xmlns:a16="http://schemas.microsoft.com/office/drawing/2014/main" id="{F65BA647-9BA1-3332-1BDD-09F6147F02F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7" name="그룹 26">
            <a:extLst>
              <a:ext uri="{FF2B5EF4-FFF2-40B4-BE49-F238E27FC236}">
                <a16:creationId xmlns:a16="http://schemas.microsoft.com/office/drawing/2014/main" id="{51AAA933-500B-52E0-06B8-570C5CA0BC5E}"/>
              </a:ext>
            </a:extLst>
          </p:cNvPr>
          <p:cNvGrpSpPr/>
          <p:nvPr/>
        </p:nvGrpSpPr>
        <p:grpSpPr>
          <a:xfrm>
            <a:off x="5156057" y="6078587"/>
            <a:ext cx="244417" cy="258694"/>
            <a:chOff x="1098607" y="3056422"/>
            <a:chExt cx="244417" cy="258694"/>
          </a:xfrm>
        </p:grpSpPr>
        <p:sp>
          <p:nvSpPr>
            <p:cNvPr id="28" name="이등변 삼각형 27">
              <a:extLst>
                <a:ext uri="{FF2B5EF4-FFF2-40B4-BE49-F238E27FC236}">
                  <a16:creationId xmlns:a16="http://schemas.microsoft.com/office/drawing/2014/main" id="{FE60ABCE-A207-FA7F-090C-5EFFE5F20C6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9" name="그룹 28">
              <a:extLst>
                <a:ext uri="{FF2B5EF4-FFF2-40B4-BE49-F238E27FC236}">
                  <a16:creationId xmlns:a16="http://schemas.microsoft.com/office/drawing/2014/main" id="{BD31E5EB-83C0-A547-52AE-A598843F06A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0" name="Oval 593">
                <a:extLst>
                  <a:ext uri="{FF2B5EF4-FFF2-40B4-BE49-F238E27FC236}">
                    <a16:creationId xmlns:a16="http://schemas.microsoft.com/office/drawing/2014/main" id="{8BF57609-5B70-E094-EAAF-855BEF3139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1" name="TextBox 14">
                <a:extLst>
                  <a:ext uri="{FF2B5EF4-FFF2-40B4-BE49-F238E27FC236}">
                    <a16:creationId xmlns:a16="http://schemas.microsoft.com/office/drawing/2014/main" id="{15090519-4A71-D625-A654-7BCAA04947F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0922C3BA-6660-767C-0173-903AD20CCED7}"/>
              </a:ext>
            </a:extLst>
          </p:cNvPr>
          <p:cNvSpPr txBox="1"/>
          <p:nvPr/>
        </p:nvSpPr>
        <p:spPr>
          <a:xfrm>
            <a:off x="2102183" y="3690246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이미지 미리보기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3" name="사각형: 둥근 모서리 32">
            <a:extLst>
              <a:ext uri="{FF2B5EF4-FFF2-40B4-BE49-F238E27FC236}">
                <a16:creationId xmlns:a16="http://schemas.microsoft.com/office/drawing/2014/main" id="{2A14104C-BBF1-9E41-A54E-4F30DEE919E9}"/>
              </a:ext>
            </a:extLst>
          </p:cNvPr>
          <p:cNvSpPr/>
          <p:nvPr/>
        </p:nvSpPr>
        <p:spPr>
          <a:xfrm>
            <a:off x="1617403" y="1920570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36" name="그림 35" descr="렌치, 도구이(가) 표시된 사진&#10;&#10;자동 생성된 설명">
            <a:extLst>
              <a:ext uri="{FF2B5EF4-FFF2-40B4-BE49-F238E27FC236}">
                <a16:creationId xmlns:a16="http://schemas.microsoft.com/office/drawing/2014/main" id="{06AE7047-1933-08C5-06A6-BBD76446440A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90341" y="1944103"/>
            <a:ext cx="195806" cy="193744"/>
          </a:xfrm>
          <a:prstGeom prst="rect">
            <a:avLst/>
          </a:prstGeom>
        </p:spPr>
      </p:pic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D9C27B65-020E-59DB-89F0-6B4A57E4532E}"/>
              </a:ext>
            </a:extLst>
          </p:cNvPr>
          <p:cNvSpPr/>
          <p:nvPr/>
        </p:nvSpPr>
        <p:spPr>
          <a:xfrm>
            <a:off x="2843585" y="1916266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49" name="그림 48" descr="렌치, 도구이(가) 표시된 사진&#10;&#10;자동 생성된 설명">
            <a:extLst>
              <a:ext uri="{FF2B5EF4-FFF2-40B4-BE49-F238E27FC236}">
                <a16:creationId xmlns:a16="http://schemas.microsoft.com/office/drawing/2014/main" id="{4D35EEA4-A713-E725-F02A-071F80AE268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6523" y="1939799"/>
            <a:ext cx="195806" cy="193744"/>
          </a:xfrm>
          <a:prstGeom prst="rect">
            <a:avLst/>
          </a:prstGeom>
        </p:spPr>
      </p:pic>
      <p:sp>
        <p:nvSpPr>
          <p:cNvPr id="50" name="TextBox 49">
            <a:extLst>
              <a:ext uri="{FF2B5EF4-FFF2-40B4-BE49-F238E27FC236}">
                <a16:creationId xmlns:a16="http://schemas.microsoft.com/office/drawing/2014/main" id="{ACEAED48-69BE-2F12-3352-74C1DD3E7944}"/>
              </a:ext>
            </a:extLst>
          </p:cNvPr>
          <p:cNvSpPr txBox="1"/>
          <p:nvPr/>
        </p:nvSpPr>
        <p:spPr>
          <a:xfrm>
            <a:off x="2612317" y="1917815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107" name="사각형: 둥근 모서리 106">
            <a:extLst>
              <a:ext uri="{FF2B5EF4-FFF2-40B4-BE49-F238E27FC236}">
                <a16:creationId xmlns:a16="http://schemas.microsoft.com/office/drawing/2014/main" id="{35CBD88F-4741-BD95-9195-67707453C90B}"/>
              </a:ext>
            </a:extLst>
          </p:cNvPr>
          <p:cNvSpPr/>
          <p:nvPr/>
        </p:nvSpPr>
        <p:spPr>
          <a:xfrm>
            <a:off x="1603455" y="4410946"/>
            <a:ext cx="100189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108" name="사각형: 둥근 모서리 107">
            <a:extLst>
              <a:ext uri="{FF2B5EF4-FFF2-40B4-BE49-F238E27FC236}">
                <a16:creationId xmlns:a16="http://schemas.microsoft.com/office/drawing/2014/main" id="{36B6171C-33B7-9A21-B67D-8A025715FE39}"/>
              </a:ext>
            </a:extLst>
          </p:cNvPr>
          <p:cNvSpPr/>
          <p:nvPr/>
        </p:nvSpPr>
        <p:spPr>
          <a:xfrm>
            <a:off x="1603067" y="4806439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yyyy-mm-dd hh:mm:ss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0" name="사각형: 둥근 모서리 109">
            <a:extLst>
              <a:ext uri="{FF2B5EF4-FFF2-40B4-BE49-F238E27FC236}">
                <a16:creationId xmlns:a16="http://schemas.microsoft.com/office/drawing/2014/main" id="{F3023599-AE4D-6B77-BE84-95B751644069}"/>
              </a:ext>
            </a:extLst>
          </p:cNvPr>
          <p:cNvSpPr/>
          <p:nvPr/>
        </p:nvSpPr>
        <p:spPr>
          <a:xfrm>
            <a:off x="2689144" y="4410946"/>
            <a:ext cx="100189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1" name="직사각형 110">
            <a:extLst>
              <a:ext uri="{FF2B5EF4-FFF2-40B4-BE49-F238E27FC236}">
                <a16:creationId xmlns:a16="http://schemas.microsoft.com/office/drawing/2014/main" id="{F4D5132D-4033-31B7-75FC-7155780EA143}"/>
              </a:ext>
            </a:extLst>
          </p:cNvPr>
          <p:cNvSpPr/>
          <p:nvPr/>
        </p:nvSpPr>
        <p:spPr>
          <a:xfrm>
            <a:off x="488004" y="4268802"/>
            <a:ext cx="3258922" cy="841490"/>
          </a:xfrm>
          <a:prstGeom prst="rect">
            <a:avLst/>
          </a:prstGeom>
          <a:solidFill>
            <a:srgbClr val="FFFF00">
              <a:alpha val="2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r>
              <a:rPr lang="ko-KR" altLang="en-US" sz="900">
                <a:solidFill>
                  <a:srgbClr val="C00000"/>
                </a:solidFill>
              </a:rPr>
              <a:t>로그인 관리자 정보 및 해당 시간으로 자동 부여</a:t>
            </a:r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ko-KR" altLang="en-US" sz="900">
              <a:solidFill>
                <a:srgbClr val="C00000"/>
              </a:solidFill>
            </a:endParaRPr>
          </a:p>
        </p:txBody>
      </p:sp>
      <p:grpSp>
        <p:nvGrpSpPr>
          <p:cNvPr id="115" name="그룹 114">
            <a:extLst>
              <a:ext uri="{FF2B5EF4-FFF2-40B4-BE49-F238E27FC236}">
                <a16:creationId xmlns:a16="http://schemas.microsoft.com/office/drawing/2014/main" id="{5EA30880-8E66-5C56-8B6D-D8C7866CFB3A}"/>
              </a:ext>
            </a:extLst>
          </p:cNvPr>
          <p:cNvGrpSpPr/>
          <p:nvPr/>
        </p:nvGrpSpPr>
        <p:grpSpPr>
          <a:xfrm rot="5400000">
            <a:off x="3703340" y="461377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6" name="이등변 삼각형 115">
              <a:extLst>
                <a:ext uri="{FF2B5EF4-FFF2-40B4-BE49-F238E27FC236}">
                  <a16:creationId xmlns:a16="http://schemas.microsoft.com/office/drawing/2014/main" id="{B56386ED-6352-2BB7-A5DD-C9992C552AB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7" name="Oval 593">
              <a:extLst>
                <a:ext uri="{FF2B5EF4-FFF2-40B4-BE49-F238E27FC236}">
                  <a16:creationId xmlns:a16="http://schemas.microsoft.com/office/drawing/2014/main" id="{B17E1610-76DE-C932-4D86-F8481C45F6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18" name="TextBox 117">
            <a:extLst>
              <a:ext uri="{FF2B5EF4-FFF2-40B4-BE49-F238E27FC236}">
                <a16:creationId xmlns:a16="http://schemas.microsoft.com/office/drawing/2014/main" id="{F29DC1AF-B211-0410-2601-C530CE69BFA6}"/>
              </a:ext>
            </a:extLst>
          </p:cNvPr>
          <p:cNvSpPr txBox="1"/>
          <p:nvPr/>
        </p:nvSpPr>
        <p:spPr>
          <a:xfrm>
            <a:off x="7816869" y="2221721"/>
            <a:ext cx="4218077" cy="27328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ko-KR" altLang="en-US" sz="900" b="0">
                <a:solidFill>
                  <a:schemeClr val="tx1"/>
                </a:solidFill>
                <a:latin typeface="+mn-ea"/>
              </a:rPr>
              <a:t>배너 종류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: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임시 작성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(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미정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)</a:t>
            </a:r>
            <a:endParaRPr lang="en-US" altLang="ko-KR" sz="900">
              <a:latin typeface="+mn-ea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15544AA-6D61-9ED2-56BA-1985D76AD96B}"/>
              </a:ext>
            </a:extLst>
          </p:cNvPr>
          <p:cNvSpPr txBox="1"/>
          <p:nvPr/>
        </p:nvSpPr>
        <p:spPr>
          <a:xfrm>
            <a:off x="7848332" y="2526463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r>
              <a:rPr lang="en-US" altLang="ko-KR" sz="900"/>
              <a:t>,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34" name="직사각형 33">
            <a:extLst>
              <a:ext uri="{FF2B5EF4-FFF2-40B4-BE49-F238E27FC236}">
                <a16:creationId xmlns:a16="http://schemas.microsoft.com/office/drawing/2014/main" id="{99818378-3DBA-3EFC-FC54-F7FAEAFEC612}"/>
              </a:ext>
            </a:extLst>
          </p:cNvPr>
          <p:cNvSpPr/>
          <p:nvPr/>
        </p:nvSpPr>
        <p:spPr>
          <a:xfrm>
            <a:off x="8102593" y="3169322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2640689-FC46-E5F3-2404-2E4BE2EA848B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67393" y="3472441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0B58B7F-9824-493D-DF0C-83ED99A4D58E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52886" y="412679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B589440-B0E2-7389-1186-9AA438A0CD7F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82066" y="412679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9" name="Close Button">
            <a:extLst>
              <a:ext uri="{FF2B5EF4-FFF2-40B4-BE49-F238E27FC236}">
                <a16:creationId xmlns:a16="http://schemas.microsoft.com/office/drawing/2014/main" id="{C8778F14-4D07-D450-1CC1-A60DF8313712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132307" y="3248626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5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091B245-7AAE-15A3-F59C-62F44765E72B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202942" y="3621398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6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DDDC923-63EA-9CBB-33FB-042B535C11DF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102593" y="3187758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7" name="그룹 46">
            <a:extLst>
              <a:ext uri="{FF2B5EF4-FFF2-40B4-BE49-F238E27FC236}">
                <a16:creationId xmlns:a16="http://schemas.microsoft.com/office/drawing/2014/main" id="{D03C4142-5CB6-2A7F-5D06-BC87AE129594}"/>
              </a:ext>
            </a:extLst>
          </p:cNvPr>
          <p:cNvGrpSpPr/>
          <p:nvPr/>
        </p:nvGrpSpPr>
        <p:grpSpPr>
          <a:xfrm>
            <a:off x="10883418" y="3011735"/>
            <a:ext cx="244417" cy="258694"/>
            <a:chOff x="1098607" y="3056422"/>
            <a:chExt cx="244417" cy="258694"/>
          </a:xfrm>
        </p:grpSpPr>
        <p:sp>
          <p:nvSpPr>
            <p:cNvPr id="51" name="이등변 삼각형 50">
              <a:extLst>
                <a:ext uri="{FF2B5EF4-FFF2-40B4-BE49-F238E27FC236}">
                  <a16:creationId xmlns:a16="http://schemas.microsoft.com/office/drawing/2014/main" id="{F01E4AF0-B6E5-E68A-06EA-B82E2D5F4F5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2" name="그룹 51">
              <a:extLst>
                <a:ext uri="{FF2B5EF4-FFF2-40B4-BE49-F238E27FC236}">
                  <a16:creationId xmlns:a16="http://schemas.microsoft.com/office/drawing/2014/main" id="{7703C4AF-1500-15A0-0F94-AB4A8412374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3" name="Oval 593">
                <a:extLst>
                  <a:ext uri="{FF2B5EF4-FFF2-40B4-BE49-F238E27FC236}">
                    <a16:creationId xmlns:a16="http://schemas.microsoft.com/office/drawing/2014/main" id="{9D074485-39F9-852A-F1C0-99B9CEEE49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4" name="TextBox 14">
                <a:extLst>
                  <a:ext uri="{FF2B5EF4-FFF2-40B4-BE49-F238E27FC236}">
                    <a16:creationId xmlns:a16="http://schemas.microsoft.com/office/drawing/2014/main" id="{EA4F1A4E-0707-71D8-1256-17CB446625F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55" name="직사각형 54">
            <a:extLst>
              <a:ext uri="{FF2B5EF4-FFF2-40B4-BE49-F238E27FC236}">
                <a16:creationId xmlns:a16="http://schemas.microsoft.com/office/drawing/2014/main" id="{1053E48B-A6D1-B5F5-975E-1DC0AC4F9F4F}"/>
              </a:ext>
            </a:extLst>
          </p:cNvPr>
          <p:cNvSpPr/>
          <p:nvPr/>
        </p:nvSpPr>
        <p:spPr>
          <a:xfrm>
            <a:off x="8092507" y="4830089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0AB597A-F7FF-0279-7C36-352CC9D0759A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57307" y="5133208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E2F462A-FBD1-8539-A260-AF5A6782947C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42800" y="578756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769CFED-D9F8-112C-73B2-19F722F94F2F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71980" y="578756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9" name="Close Button">
            <a:extLst>
              <a:ext uri="{FF2B5EF4-FFF2-40B4-BE49-F238E27FC236}">
                <a16:creationId xmlns:a16="http://schemas.microsoft.com/office/drawing/2014/main" id="{E9901859-D803-0F05-0FE8-58D7443454D7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122221" y="4909393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85F449E-8BF3-6F77-C805-2558F47AEB67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92856" y="5282165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52D27DE-C230-2D06-6058-AFCF6FDDC924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92507" y="4848525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62" name="그룹 61">
            <a:extLst>
              <a:ext uri="{FF2B5EF4-FFF2-40B4-BE49-F238E27FC236}">
                <a16:creationId xmlns:a16="http://schemas.microsoft.com/office/drawing/2014/main" id="{7D77E439-8194-06F2-D889-1B3085AA7404}"/>
              </a:ext>
            </a:extLst>
          </p:cNvPr>
          <p:cNvGrpSpPr/>
          <p:nvPr/>
        </p:nvGrpSpPr>
        <p:grpSpPr>
          <a:xfrm>
            <a:off x="10910255" y="4659247"/>
            <a:ext cx="244417" cy="258694"/>
            <a:chOff x="1098607" y="3056422"/>
            <a:chExt cx="244417" cy="258694"/>
          </a:xfrm>
        </p:grpSpPr>
        <p:sp>
          <p:nvSpPr>
            <p:cNvPr id="63" name="이등변 삼각형 62">
              <a:extLst>
                <a:ext uri="{FF2B5EF4-FFF2-40B4-BE49-F238E27FC236}">
                  <a16:creationId xmlns:a16="http://schemas.microsoft.com/office/drawing/2014/main" id="{938ADA3A-8DE7-3D79-B1D9-514769F6FC1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4" name="그룹 63">
              <a:extLst>
                <a:ext uri="{FF2B5EF4-FFF2-40B4-BE49-F238E27FC236}">
                  <a16:creationId xmlns:a16="http://schemas.microsoft.com/office/drawing/2014/main" id="{56C45AE6-4F40-4B18-69BB-48A41E9DB95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5" name="Oval 593">
                <a:extLst>
                  <a:ext uri="{FF2B5EF4-FFF2-40B4-BE49-F238E27FC236}">
                    <a16:creationId xmlns:a16="http://schemas.microsoft.com/office/drawing/2014/main" id="{3C093774-C3C0-BF61-B019-418FB87B47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6" name="TextBox 14">
                <a:extLst>
                  <a:ext uri="{FF2B5EF4-FFF2-40B4-BE49-F238E27FC236}">
                    <a16:creationId xmlns:a16="http://schemas.microsoft.com/office/drawing/2014/main" id="{428F666D-8CDD-B8CC-FEDF-2558E7D6A15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3" name="TextBox 72">
            <a:extLst>
              <a:ext uri="{FF2B5EF4-FFF2-40B4-BE49-F238E27FC236}">
                <a16:creationId xmlns:a16="http://schemas.microsoft.com/office/drawing/2014/main" id="{41F3C90F-1D02-3994-FDAA-80024E9F13E2}"/>
              </a:ext>
            </a:extLst>
          </p:cNvPr>
          <p:cNvSpPr txBox="1"/>
          <p:nvPr/>
        </p:nvSpPr>
        <p:spPr>
          <a:xfrm>
            <a:off x="647001" y="105473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34904BB1-6EFC-AB38-6581-396CA45DC42E}"/>
              </a:ext>
            </a:extLst>
          </p:cNvPr>
          <p:cNvSpPr txBox="1"/>
          <p:nvPr/>
        </p:nvSpPr>
        <p:spPr>
          <a:xfrm>
            <a:off x="647852" y="145567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5F1333C2-5B70-67CE-B00C-A2643AD2C1A6}"/>
              </a:ext>
            </a:extLst>
          </p:cNvPr>
          <p:cNvSpPr txBox="1"/>
          <p:nvPr/>
        </p:nvSpPr>
        <p:spPr>
          <a:xfrm>
            <a:off x="634820" y="272014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2A6C447E-2A4D-A971-BC60-32F7F5EAAB83}"/>
              </a:ext>
            </a:extLst>
          </p:cNvPr>
          <p:cNvSpPr txBox="1"/>
          <p:nvPr/>
        </p:nvSpPr>
        <p:spPr>
          <a:xfrm>
            <a:off x="634820" y="190415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B7D13325-9738-A0B8-7845-C5DF216B4E4A}"/>
              </a:ext>
            </a:extLst>
          </p:cNvPr>
          <p:cNvSpPr txBox="1"/>
          <p:nvPr/>
        </p:nvSpPr>
        <p:spPr>
          <a:xfrm>
            <a:off x="636885" y="230427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3AE6E12C-E55C-2719-EE89-F9E6D54C22DC}"/>
              </a:ext>
            </a:extLst>
          </p:cNvPr>
          <p:cNvSpPr txBox="1"/>
          <p:nvPr/>
        </p:nvSpPr>
        <p:spPr>
          <a:xfrm>
            <a:off x="647177" y="314195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2303907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18592818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배너 추가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편집을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배너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41063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안 된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3110814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4699308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배너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배너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AD-05-0003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AA80462D-2225-DD88-1156-889A8ABE3E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53</a:t>
            </a:fld>
            <a:endParaRPr lang="ko-KR" altLang="en-US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D174D6B-4A2F-78E9-3A3D-3774E0C04AB6}"/>
              </a:ext>
            </a:extLst>
          </p:cNvPr>
          <p:cNvSpPr txBox="1"/>
          <p:nvPr/>
        </p:nvSpPr>
        <p:spPr>
          <a:xfrm>
            <a:off x="336150" y="617555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배너 관리  </a:t>
            </a:r>
            <a:r>
              <a:rPr lang="en-US" altLang="ko-KR" sz="900"/>
              <a:t>&gt; </a:t>
            </a:r>
            <a:r>
              <a:rPr lang="ko-KR" altLang="en-US" sz="900"/>
              <a:t>배너 관리 </a:t>
            </a:r>
            <a:r>
              <a:rPr lang="en-US" altLang="ko-KR" sz="900"/>
              <a:t>&gt; </a:t>
            </a:r>
            <a:r>
              <a:rPr lang="ko-KR" altLang="en-US" sz="900"/>
              <a:t>추가</a:t>
            </a:r>
            <a:endParaRPr lang="en-US" altLang="ko-KR" sz="900"/>
          </a:p>
        </p:txBody>
      </p:sp>
      <p:cxnSp>
        <p:nvCxnSpPr>
          <p:cNvPr id="41" name="직선 연결선 40">
            <a:extLst>
              <a:ext uri="{FF2B5EF4-FFF2-40B4-BE49-F238E27FC236}">
                <a16:creationId xmlns:a16="http://schemas.microsoft.com/office/drawing/2014/main" id="{80AD0308-5F64-62B8-5EBB-9C03AA656431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465CBAD8-80F9-85D2-FE83-13E73CF77A6C}"/>
              </a:ext>
            </a:extLst>
          </p:cNvPr>
          <p:cNvGrpSpPr/>
          <p:nvPr/>
        </p:nvGrpSpPr>
        <p:grpSpPr>
          <a:xfrm rot="5400000">
            <a:off x="2087711" y="61233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3" name="이등변 삼각형 42">
              <a:extLst>
                <a:ext uri="{FF2B5EF4-FFF2-40B4-BE49-F238E27FC236}">
                  <a16:creationId xmlns:a16="http://schemas.microsoft.com/office/drawing/2014/main" id="{CA185E48-A2DC-77AC-30F7-54365B0BFB2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4" name="Oval 593">
              <a:extLst>
                <a:ext uri="{FF2B5EF4-FFF2-40B4-BE49-F238E27FC236}">
                  <a16:creationId xmlns:a16="http://schemas.microsoft.com/office/drawing/2014/main" id="{2B3EC228-A91E-3165-F308-EB0D805EF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C7B07F01-965D-6B24-D568-D6A8925D1601}"/>
              </a:ext>
            </a:extLst>
          </p:cNvPr>
          <p:cNvSpPr txBox="1"/>
          <p:nvPr/>
        </p:nvSpPr>
        <p:spPr>
          <a:xfrm>
            <a:off x="690887" y="1212018"/>
            <a:ext cx="1055230" cy="31817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배너 종류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게시 기간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메인 노출 여부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정렬 순번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이미지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en-US" altLang="ko-KR" sz="900"/>
              <a:t>(1920*620)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06B2CF04-793B-B5BA-1031-51B2EC87800A}"/>
              </a:ext>
            </a:extLst>
          </p:cNvPr>
          <p:cNvSpPr/>
          <p:nvPr/>
        </p:nvSpPr>
        <p:spPr>
          <a:xfrm>
            <a:off x="4182104" y="453367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5A02371C-93D8-A86B-926B-6BBF0EB23ED7}"/>
              </a:ext>
            </a:extLst>
          </p:cNvPr>
          <p:cNvSpPr/>
          <p:nvPr/>
        </p:nvSpPr>
        <p:spPr>
          <a:xfrm>
            <a:off x="3586539" y="453367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34DAD6B1-6025-AB5B-CD1F-315C27B708D6}"/>
              </a:ext>
            </a:extLst>
          </p:cNvPr>
          <p:cNvSpPr/>
          <p:nvPr/>
        </p:nvSpPr>
        <p:spPr>
          <a:xfrm>
            <a:off x="1603067" y="1652818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9F7BF3BA-A9F2-BEB4-55B1-279AF88D6573}"/>
              </a:ext>
            </a:extLst>
          </p:cNvPr>
          <p:cNvSpPr/>
          <p:nvPr/>
        </p:nvSpPr>
        <p:spPr>
          <a:xfrm>
            <a:off x="1603067" y="1245574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9FE2B4C0-94EA-7FDD-4768-30EE5C6B221D}"/>
              </a:ext>
            </a:extLst>
          </p:cNvPr>
          <p:cNvSpPr/>
          <p:nvPr/>
        </p:nvSpPr>
        <p:spPr>
          <a:xfrm>
            <a:off x="1603067" y="2884127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" name="Box">
            <a:extLst>
              <a:ext uri="{FF2B5EF4-FFF2-40B4-BE49-F238E27FC236}">
                <a16:creationId xmlns:a16="http://schemas.microsoft.com/office/drawing/2014/main" id="{3C42D05C-4C0F-77DD-0C1C-0073E8200AD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30044" y="2527548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15" name="그래픽 14" descr="확인 표시 단색으로 채워진">
            <a:extLst>
              <a:ext uri="{FF2B5EF4-FFF2-40B4-BE49-F238E27FC236}">
                <a16:creationId xmlns:a16="http://schemas.microsoft.com/office/drawing/2014/main" id="{367467EF-7AD5-6293-35BE-6B10612999CA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52078" y="2526433"/>
            <a:ext cx="82916" cy="126261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95F15D4D-7878-9612-AF1D-25D477AE2919}"/>
              </a:ext>
            </a:extLst>
          </p:cNvPr>
          <p:cNvSpPr txBox="1"/>
          <p:nvPr/>
        </p:nvSpPr>
        <p:spPr>
          <a:xfrm>
            <a:off x="1727344" y="2481188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노출</a:t>
            </a:r>
          </a:p>
        </p:txBody>
      </p:sp>
      <p:sp>
        <p:nvSpPr>
          <p:cNvPr id="19" name="사각형: 둥근 모서리 18">
            <a:extLst>
              <a:ext uri="{FF2B5EF4-FFF2-40B4-BE49-F238E27FC236}">
                <a16:creationId xmlns:a16="http://schemas.microsoft.com/office/drawing/2014/main" id="{06F3B1F1-4C31-53E1-02E0-1D6D97ECE02D}"/>
              </a:ext>
            </a:extLst>
          </p:cNvPr>
          <p:cNvSpPr/>
          <p:nvPr/>
        </p:nvSpPr>
        <p:spPr>
          <a:xfrm>
            <a:off x="1606242" y="3318743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20" name="사각형: 둥근 모서리 19">
            <a:extLst>
              <a:ext uri="{FF2B5EF4-FFF2-40B4-BE49-F238E27FC236}">
                <a16:creationId xmlns:a16="http://schemas.microsoft.com/office/drawing/2014/main" id="{00A1EF51-7601-4828-7778-6D94634C8D4C}"/>
              </a:ext>
            </a:extLst>
          </p:cNvPr>
          <p:cNvSpPr/>
          <p:nvPr/>
        </p:nvSpPr>
        <p:spPr>
          <a:xfrm>
            <a:off x="3388453" y="3318743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첨부</a:t>
            </a:r>
          </a:p>
        </p:txBody>
      </p:sp>
      <p:sp>
        <p:nvSpPr>
          <p:cNvPr id="21" name="직사각형 20">
            <a:extLst>
              <a:ext uri="{FF2B5EF4-FFF2-40B4-BE49-F238E27FC236}">
                <a16:creationId xmlns:a16="http://schemas.microsoft.com/office/drawing/2014/main" id="{8B36C997-8741-0856-99E9-87EF72B6A5A3}"/>
              </a:ext>
            </a:extLst>
          </p:cNvPr>
          <p:cNvSpPr/>
          <p:nvPr/>
        </p:nvSpPr>
        <p:spPr>
          <a:xfrm>
            <a:off x="1603067" y="3649346"/>
            <a:ext cx="2309052" cy="63761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2" name="그룹 21">
            <a:extLst>
              <a:ext uri="{FF2B5EF4-FFF2-40B4-BE49-F238E27FC236}">
                <a16:creationId xmlns:a16="http://schemas.microsoft.com/office/drawing/2014/main" id="{FF9DC613-A59F-6A54-4A46-99E6401DD8AF}"/>
              </a:ext>
            </a:extLst>
          </p:cNvPr>
          <p:cNvGrpSpPr/>
          <p:nvPr/>
        </p:nvGrpSpPr>
        <p:grpSpPr>
          <a:xfrm>
            <a:off x="3863496" y="4302806"/>
            <a:ext cx="244417" cy="258694"/>
            <a:chOff x="1098607" y="3056422"/>
            <a:chExt cx="244417" cy="258694"/>
          </a:xfrm>
        </p:grpSpPr>
        <p:sp>
          <p:nvSpPr>
            <p:cNvPr id="23" name="이등변 삼각형 22">
              <a:extLst>
                <a:ext uri="{FF2B5EF4-FFF2-40B4-BE49-F238E27FC236}">
                  <a16:creationId xmlns:a16="http://schemas.microsoft.com/office/drawing/2014/main" id="{6709675F-732B-AEFB-C9D2-692E195CEBB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4" name="그룹 23">
              <a:extLst>
                <a:ext uri="{FF2B5EF4-FFF2-40B4-BE49-F238E27FC236}">
                  <a16:creationId xmlns:a16="http://schemas.microsoft.com/office/drawing/2014/main" id="{2E31D22E-E735-3985-6607-AC091CEEEA8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5" name="Oval 593">
                <a:extLst>
                  <a:ext uri="{FF2B5EF4-FFF2-40B4-BE49-F238E27FC236}">
                    <a16:creationId xmlns:a16="http://schemas.microsoft.com/office/drawing/2014/main" id="{9B7057FE-4025-4FC0-67B3-6C7C968F64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6" name="TextBox 14">
                <a:extLst>
                  <a:ext uri="{FF2B5EF4-FFF2-40B4-BE49-F238E27FC236}">
                    <a16:creationId xmlns:a16="http://schemas.microsoft.com/office/drawing/2014/main" id="{F65BA647-9BA1-3332-1BDD-09F6147F02F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7" name="그룹 26">
            <a:extLst>
              <a:ext uri="{FF2B5EF4-FFF2-40B4-BE49-F238E27FC236}">
                <a16:creationId xmlns:a16="http://schemas.microsoft.com/office/drawing/2014/main" id="{51AAA933-500B-52E0-06B8-570C5CA0BC5E}"/>
              </a:ext>
            </a:extLst>
          </p:cNvPr>
          <p:cNvGrpSpPr/>
          <p:nvPr/>
        </p:nvGrpSpPr>
        <p:grpSpPr>
          <a:xfrm>
            <a:off x="4479782" y="4297412"/>
            <a:ext cx="244417" cy="258694"/>
            <a:chOff x="1098607" y="3056422"/>
            <a:chExt cx="244417" cy="258694"/>
          </a:xfrm>
        </p:grpSpPr>
        <p:sp>
          <p:nvSpPr>
            <p:cNvPr id="28" name="이등변 삼각형 27">
              <a:extLst>
                <a:ext uri="{FF2B5EF4-FFF2-40B4-BE49-F238E27FC236}">
                  <a16:creationId xmlns:a16="http://schemas.microsoft.com/office/drawing/2014/main" id="{FE60ABCE-A207-FA7F-090C-5EFFE5F20C6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9" name="그룹 28">
              <a:extLst>
                <a:ext uri="{FF2B5EF4-FFF2-40B4-BE49-F238E27FC236}">
                  <a16:creationId xmlns:a16="http://schemas.microsoft.com/office/drawing/2014/main" id="{BD31E5EB-83C0-A547-52AE-A598843F06A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0" name="Oval 593">
                <a:extLst>
                  <a:ext uri="{FF2B5EF4-FFF2-40B4-BE49-F238E27FC236}">
                    <a16:creationId xmlns:a16="http://schemas.microsoft.com/office/drawing/2014/main" id="{8BF57609-5B70-E094-EAAF-855BEF3139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1" name="TextBox 14">
                <a:extLst>
                  <a:ext uri="{FF2B5EF4-FFF2-40B4-BE49-F238E27FC236}">
                    <a16:creationId xmlns:a16="http://schemas.microsoft.com/office/drawing/2014/main" id="{15090519-4A71-D625-A654-7BCAA04947F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0922C3BA-6660-767C-0173-903AD20CCED7}"/>
              </a:ext>
            </a:extLst>
          </p:cNvPr>
          <p:cNvSpPr txBox="1"/>
          <p:nvPr/>
        </p:nvSpPr>
        <p:spPr>
          <a:xfrm>
            <a:off x="2102183" y="3823596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이미지 미리보기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3" name="사각형: 둥근 모서리 32">
            <a:extLst>
              <a:ext uri="{FF2B5EF4-FFF2-40B4-BE49-F238E27FC236}">
                <a16:creationId xmlns:a16="http://schemas.microsoft.com/office/drawing/2014/main" id="{2A14104C-BBF1-9E41-A54E-4F30DEE919E9}"/>
              </a:ext>
            </a:extLst>
          </p:cNvPr>
          <p:cNvSpPr/>
          <p:nvPr/>
        </p:nvSpPr>
        <p:spPr>
          <a:xfrm>
            <a:off x="1617403" y="2053920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36" name="그림 35" descr="렌치, 도구이(가) 표시된 사진&#10;&#10;자동 생성된 설명">
            <a:extLst>
              <a:ext uri="{FF2B5EF4-FFF2-40B4-BE49-F238E27FC236}">
                <a16:creationId xmlns:a16="http://schemas.microsoft.com/office/drawing/2014/main" id="{06AE7047-1933-08C5-06A6-BBD76446440A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90341" y="2077453"/>
            <a:ext cx="195806" cy="193744"/>
          </a:xfrm>
          <a:prstGeom prst="rect">
            <a:avLst/>
          </a:prstGeom>
        </p:spPr>
      </p:pic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D9C27B65-020E-59DB-89F0-6B4A57E4532E}"/>
              </a:ext>
            </a:extLst>
          </p:cNvPr>
          <p:cNvSpPr/>
          <p:nvPr/>
        </p:nvSpPr>
        <p:spPr>
          <a:xfrm>
            <a:off x="2843585" y="2049616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49" name="그림 48" descr="렌치, 도구이(가) 표시된 사진&#10;&#10;자동 생성된 설명">
            <a:extLst>
              <a:ext uri="{FF2B5EF4-FFF2-40B4-BE49-F238E27FC236}">
                <a16:creationId xmlns:a16="http://schemas.microsoft.com/office/drawing/2014/main" id="{4D35EEA4-A713-E725-F02A-071F80AE268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6523" y="2073149"/>
            <a:ext cx="195806" cy="193744"/>
          </a:xfrm>
          <a:prstGeom prst="rect">
            <a:avLst/>
          </a:prstGeom>
        </p:spPr>
      </p:pic>
      <p:sp>
        <p:nvSpPr>
          <p:cNvPr id="50" name="TextBox 49">
            <a:extLst>
              <a:ext uri="{FF2B5EF4-FFF2-40B4-BE49-F238E27FC236}">
                <a16:creationId xmlns:a16="http://schemas.microsoft.com/office/drawing/2014/main" id="{ACEAED48-69BE-2F12-3352-74C1DD3E7944}"/>
              </a:ext>
            </a:extLst>
          </p:cNvPr>
          <p:cNvSpPr txBox="1"/>
          <p:nvPr/>
        </p:nvSpPr>
        <p:spPr>
          <a:xfrm>
            <a:off x="2612317" y="2051165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543ACFF-ECC7-1438-9B78-51D0F8D151FB}"/>
              </a:ext>
            </a:extLst>
          </p:cNvPr>
          <p:cNvSpPr txBox="1"/>
          <p:nvPr/>
        </p:nvSpPr>
        <p:spPr>
          <a:xfrm>
            <a:off x="7816905" y="1718712"/>
            <a:ext cx="4218077" cy="68877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항목 입력이 잘못 되었을 경우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해당 항목에 대한 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  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완료 시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,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저장이 완료되었습니다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B867D650-22D3-5024-6E68-94DEF9653C78}"/>
              </a:ext>
            </a:extLst>
          </p:cNvPr>
          <p:cNvSpPr/>
          <p:nvPr/>
        </p:nvSpPr>
        <p:spPr>
          <a:xfrm>
            <a:off x="8050300" y="2747276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8A79E6E-BB0D-8B87-6CC1-516C178E0EB8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15100" y="3050395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25453D1-9CE3-B8DE-5C91-EBB481612F91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00593" y="370474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B055ED5-C218-D000-954F-F11971ADAB11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29773" y="370475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9" name="Close Button">
            <a:extLst>
              <a:ext uri="{FF2B5EF4-FFF2-40B4-BE49-F238E27FC236}">
                <a16:creationId xmlns:a16="http://schemas.microsoft.com/office/drawing/2014/main" id="{92B86B31-D01F-27DF-6023-7368528C99AC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80014" y="2826580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910D95F-191E-5E7A-0D22-8FAE86DA7581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50649" y="3199352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532F266-7137-70F1-5D41-8E882AB17992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50300" y="2765712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72" name="그룹 71">
            <a:extLst>
              <a:ext uri="{FF2B5EF4-FFF2-40B4-BE49-F238E27FC236}">
                <a16:creationId xmlns:a16="http://schemas.microsoft.com/office/drawing/2014/main" id="{E3AE36BE-C0C5-280A-F568-4A8993597A52}"/>
              </a:ext>
            </a:extLst>
          </p:cNvPr>
          <p:cNvGrpSpPr/>
          <p:nvPr/>
        </p:nvGrpSpPr>
        <p:grpSpPr>
          <a:xfrm>
            <a:off x="10831125" y="2589689"/>
            <a:ext cx="244417" cy="258694"/>
            <a:chOff x="1098607" y="3056422"/>
            <a:chExt cx="244417" cy="258694"/>
          </a:xfrm>
        </p:grpSpPr>
        <p:sp>
          <p:nvSpPr>
            <p:cNvPr id="73" name="이등변 삼각형 72">
              <a:extLst>
                <a:ext uri="{FF2B5EF4-FFF2-40B4-BE49-F238E27FC236}">
                  <a16:creationId xmlns:a16="http://schemas.microsoft.com/office/drawing/2014/main" id="{B50BE81A-1D71-13A0-8A17-FB53D40B688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4" name="그룹 73">
              <a:extLst>
                <a:ext uri="{FF2B5EF4-FFF2-40B4-BE49-F238E27FC236}">
                  <a16:creationId xmlns:a16="http://schemas.microsoft.com/office/drawing/2014/main" id="{F6872741-10AC-4C94-D971-D25FE2D3818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5" name="Oval 593">
                <a:extLst>
                  <a:ext uri="{FF2B5EF4-FFF2-40B4-BE49-F238E27FC236}">
                    <a16:creationId xmlns:a16="http://schemas.microsoft.com/office/drawing/2014/main" id="{991EC0C8-7464-9EEE-FAB3-26A4B1771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6" name="TextBox 14">
                <a:extLst>
                  <a:ext uri="{FF2B5EF4-FFF2-40B4-BE49-F238E27FC236}">
                    <a16:creationId xmlns:a16="http://schemas.microsoft.com/office/drawing/2014/main" id="{1270B7B0-5149-2421-54C6-1950150BF45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7" name="직사각형 76">
            <a:extLst>
              <a:ext uri="{FF2B5EF4-FFF2-40B4-BE49-F238E27FC236}">
                <a16:creationId xmlns:a16="http://schemas.microsoft.com/office/drawing/2014/main" id="{4635B55D-8253-2494-8849-8D0E6927F01D}"/>
              </a:ext>
            </a:extLst>
          </p:cNvPr>
          <p:cNvSpPr/>
          <p:nvPr/>
        </p:nvSpPr>
        <p:spPr>
          <a:xfrm>
            <a:off x="8046435" y="4396023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ED90861-AB3F-1326-383F-7AD3BF41ADB1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11235" y="4699142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A95B876-0F03-8F57-7660-8ADCC85D0FA8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596728" y="535349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6EC4EEF-9366-8484-482F-1D3198460790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25908" y="535349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1" name="Close Button">
            <a:extLst>
              <a:ext uri="{FF2B5EF4-FFF2-40B4-BE49-F238E27FC236}">
                <a16:creationId xmlns:a16="http://schemas.microsoft.com/office/drawing/2014/main" id="{4F852DFD-5476-E21E-0183-E3ADA26262C1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76149" y="4475327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5882D7B-A608-CAF0-A193-D814540C88E3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46784" y="4848099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F850A61-95CF-D8AC-EEC3-B91A53206E09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46435" y="4414459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84" name="그룹 83">
            <a:extLst>
              <a:ext uri="{FF2B5EF4-FFF2-40B4-BE49-F238E27FC236}">
                <a16:creationId xmlns:a16="http://schemas.microsoft.com/office/drawing/2014/main" id="{8772CAEA-7AAB-B6E4-0447-A8FD6ECAD439}"/>
              </a:ext>
            </a:extLst>
          </p:cNvPr>
          <p:cNvGrpSpPr/>
          <p:nvPr/>
        </p:nvGrpSpPr>
        <p:grpSpPr>
          <a:xfrm>
            <a:off x="8393858" y="4189031"/>
            <a:ext cx="244417" cy="258694"/>
            <a:chOff x="1098607" y="3056422"/>
            <a:chExt cx="244417" cy="258694"/>
          </a:xfrm>
        </p:grpSpPr>
        <p:sp>
          <p:nvSpPr>
            <p:cNvPr id="85" name="이등변 삼각형 84">
              <a:extLst>
                <a:ext uri="{FF2B5EF4-FFF2-40B4-BE49-F238E27FC236}">
                  <a16:creationId xmlns:a16="http://schemas.microsoft.com/office/drawing/2014/main" id="{8D3FB14D-0DAF-956B-9C6B-DAB5B20F6DE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6" name="그룹 85">
              <a:extLst>
                <a:ext uri="{FF2B5EF4-FFF2-40B4-BE49-F238E27FC236}">
                  <a16:creationId xmlns:a16="http://schemas.microsoft.com/office/drawing/2014/main" id="{17A1DA7D-B0A4-46C5-8FD0-1388A310E68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7" name="Oval 593">
                <a:extLst>
                  <a:ext uri="{FF2B5EF4-FFF2-40B4-BE49-F238E27FC236}">
                    <a16:creationId xmlns:a16="http://schemas.microsoft.com/office/drawing/2014/main" id="{8F52FB3E-E2EA-3990-D9B4-9FDA2E0E24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8" name="TextBox 87">
                <a:extLst>
                  <a:ext uri="{FF2B5EF4-FFF2-40B4-BE49-F238E27FC236}">
                    <a16:creationId xmlns:a16="http://schemas.microsoft.com/office/drawing/2014/main" id="{C307FD92-CC4C-2B2D-9C1C-CD4BF8D9DEA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89" name="TextBox 88">
            <a:extLst>
              <a:ext uri="{FF2B5EF4-FFF2-40B4-BE49-F238E27FC236}">
                <a16:creationId xmlns:a16="http://schemas.microsoft.com/office/drawing/2014/main" id="{F54D5E3F-4FD0-1046-184F-243CEC680DA5}"/>
              </a:ext>
            </a:extLst>
          </p:cNvPr>
          <p:cNvSpPr txBox="1"/>
          <p:nvPr/>
        </p:nvSpPr>
        <p:spPr>
          <a:xfrm>
            <a:off x="647001" y="117855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AA77A7AE-E0CF-683E-95EE-7A34045E5168}"/>
              </a:ext>
            </a:extLst>
          </p:cNvPr>
          <p:cNvSpPr txBox="1"/>
          <p:nvPr/>
        </p:nvSpPr>
        <p:spPr>
          <a:xfrm>
            <a:off x="647852" y="157949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87F809C2-F265-6725-7CC6-4CCB33375D48}"/>
              </a:ext>
            </a:extLst>
          </p:cNvPr>
          <p:cNvSpPr txBox="1"/>
          <p:nvPr/>
        </p:nvSpPr>
        <p:spPr>
          <a:xfrm>
            <a:off x="634820" y="284397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F85C0C38-79FB-8C76-B962-FA3182CC4605}"/>
              </a:ext>
            </a:extLst>
          </p:cNvPr>
          <p:cNvSpPr txBox="1"/>
          <p:nvPr/>
        </p:nvSpPr>
        <p:spPr>
          <a:xfrm>
            <a:off x="634820" y="202798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2049167B-F7A8-F8F0-947E-AE652363BE46}"/>
              </a:ext>
            </a:extLst>
          </p:cNvPr>
          <p:cNvSpPr txBox="1"/>
          <p:nvPr/>
        </p:nvSpPr>
        <p:spPr>
          <a:xfrm>
            <a:off x="636885" y="242810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A5F842C4-E21B-5A1F-84AE-444ADCE7D49F}"/>
              </a:ext>
            </a:extLst>
          </p:cNvPr>
          <p:cNvSpPr txBox="1"/>
          <p:nvPr/>
        </p:nvSpPr>
        <p:spPr>
          <a:xfrm>
            <a:off x="647177" y="326578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6213510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24661026"/>
              </p:ext>
            </p:extLst>
          </p:nvPr>
        </p:nvGraphicFramePr>
        <p:xfrm>
          <a:off x="7794170" y="725881"/>
          <a:ext cx="4397830" cy="3352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팝업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제목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41063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메인 노출 여부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311081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2214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팝업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2628284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956492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팝업 정보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7788080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팝업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9222395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제목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범위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팝업에 대한 상세 페이지로 이동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팝업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1167951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팝업 추가 팝업 생성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팝업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/9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와 동일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4181894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배너 정보 리스트에서 선택한 행 데이터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7342654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7239480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5010097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팝업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배너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AD-05-0004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AA80462D-2225-DD88-1156-889A8ABE3E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54</a:t>
            </a:fld>
            <a:endParaRPr lang="ko-KR" altLang="en-US"/>
          </a:p>
        </p:txBody>
      </p:sp>
      <p:sp>
        <p:nvSpPr>
          <p:cNvPr id="34" name="사각형: 둥근 모서리 33">
            <a:extLst>
              <a:ext uri="{FF2B5EF4-FFF2-40B4-BE49-F238E27FC236}">
                <a16:creationId xmlns:a16="http://schemas.microsoft.com/office/drawing/2014/main" id="{EDF682CF-B3CB-3A65-8E84-6B18713648D0}"/>
              </a:ext>
            </a:extLst>
          </p:cNvPr>
          <p:cNvSpPr/>
          <p:nvPr/>
        </p:nvSpPr>
        <p:spPr>
          <a:xfrm>
            <a:off x="1353409" y="1090149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F62EA4B0-020C-1720-DFA0-924C63BCA6F4}"/>
              </a:ext>
            </a:extLst>
          </p:cNvPr>
          <p:cNvSpPr txBox="1"/>
          <p:nvPr/>
        </p:nvSpPr>
        <p:spPr>
          <a:xfrm>
            <a:off x="352424" y="1055171"/>
            <a:ext cx="539751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59219831-75BB-DEF6-219C-BBE93AF6A394}"/>
              </a:ext>
            </a:extLst>
          </p:cNvPr>
          <p:cNvSpPr txBox="1"/>
          <p:nvPr/>
        </p:nvSpPr>
        <p:spPr>
          <a:xfrm>
            <a:off x="352424" y="1360221"/>
            <a:ext cx="1066506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메인 노출 여부</a:t>
            </a:r>
            <a:endParaRPr lang="en-US" altLang="ko-KR" sz="900"/>
          </a:p>
        </p:txBody>
      </p:sp>
      <p:sp>
        <p:nvSpPr>
          <p:cNvPr id="38" name="사각형: 둥근 모서리 37">
            <a:extLst>
              <a:ext uri="{FF2B5EF4-FFF2-40B4-BE49-F238E27FC236}">
                <a16:creationId xmlns:a16="http://schemas.microsoft.com/office/drawing/2014/main" id="{B5442BD6-1166-C72B-8EC8-DC51BF2321E0}"/>
              </a:ext>
            </a:extLst>
          </p:cNvPr>
          <p:cNvSpPr/>
          <p:nvPr/>
        </p:nvSpPr>
        <p:spPr>
          <a:xfrm>
            <a:off x="6504429" y="1487880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39" name="직선 연결선 38">
            <a:extLst>
              <a:ext uri="{FF2B5EF4-FFF2-40B4-BE49-F238E27FC236}">
                <a16:creationId xmlns:a16="http://schemas.microsoft.com/office/drawing/2014/main" id="{7D72BA62-F6B8-5946-38BC-FA6F51AB17D9}"/>
              </a:ext>
            </a:extLst>
          </p:cNvPr>
          <p:cNvCxnSpPr>
            <a:cxnSpLocks/>
          </p:cNvCxnSpPr>
          <p:nvPr/>
        </p:nvCxnSpPr>
        <p:spPr>
          <a:xfrm>
            <a:off x="357626" y="1822353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DD174D6B-4A2F-78E9-3A3D-3774E0C04AB6}"/>
              </a:ext>
            </a:extLst>
          </p:cNvPr>
          <p:cNvSpPr txBox="1"/>
          <p:nvPr/>
        </p:nvSpPr>
        <p:spPr>
          <a:xfrm>
            <a:off x="336150" y="617555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배너 관리  </a:t>
            </a:r>
            <a:r>
              <a:rPr lang="en-US" altLang="ko-KR" sz="900"/>
              <a:t>&gt; </a:t>
            </a:r>
            <a:r>
              <a:rPr lang="ko-KR" altLang="en-US" sz="900"/>
              <a:t>팝업 관리</a:t>
            </a:r>
            <a:endParaRPr lang="en-US" altLang="ko-KR" sz="900"/>
          </a:p>
        </p:txBody>
      </p:sp>
      <p:cxnSp>
        <p:nvCxnSpPr>
          <p:cNvPr id="41" name="직선 연결선 40">
            <a:extLst>
              <a:ext uri="{FF2B5EF4-FFF2-40B4-BE49-F238E27FC236}">
                <a16:creationId xmlns:a16="http://schemas.microsoft.com/office/drawing/2014/main" id="{80AD0308-5F64-62B8-5EBB-9C03AA656431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465CBAD8-80F9-85D2-FE83-13E73CF77A6C}"/>
              </a:ext>
            </a:extLst>
          </p:cNvPr>
          <p:cNvGrpSpPr/>
          <p:nvPr/>
        </p:nvGrpSpPr>
        <p:grpSpPr>
          <a:xfrm rot="5400000">
            <a:off x="1739513" y="60406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3" name="이등변 삼각형 42">
              <a:extLst>
                <a:ext uri="{FF2B5EF4-FFF2-40B4-BE49-F238E27FC236}">
                  <a16:creationId xmlns:a16="http://schemas.microsoft.com/office/drawing/2014/main" id="{CA185E48-A2DC-77AC-30F7-54365B0BFB2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4" name="Oval 593">
              <a:extLst>
                <a:ext uri="{FF2B5EF4-FFF2-40B4-BE49-F238E27FC236}">
                  <a16:creationId xmlns:a16="http://schemas.microsoft.com/office/drawing/2014/main" id="{2B3EC228-A91E-3165-F308-EB0D805EF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45" name="그룹 44">
            <a:extLst>
              <a:ext uri="{FF2B5EF4-FFF2-40B4-BE49-F238E27FC236}">
                <a16:creationId xmlns:a16="http://schemas.microsoft.com/office/drawing/2014/main" id="{0A588A3A-C87C-6294-2792-F2D5C9698125}"/>
              </a:ext>
            </a:extLst>
          </p:cNvPr>
          <p:cNvGrpSpPr/>
          <p:nvPr/>
        </p:nvGrpSpPr>
        <p:grpSpPr>
          <a:xfrm rot="5400000">
            <a:off x="3466044" y="107929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6" name="이등변 삼각형 45">
              <a:extLst>
                <a:ext uri="{FF2B5EF4-FFF2-40B4-BE49-F238E27FC236}">
                  <a16:creationId xmlns:a16="http://schemas.microsoft.com/office/drawing/2014/main" id="{3C5F3739-61A2-6DEF-23FD-29E8F69C303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7" name="Oval 593">
              <a:extLst>
                <a:ext uri="{FF2B5EF4-FFF2-40B4-BE49-F238E27FC236}">
                  <a16:creationId xmlns:a16="http://schemas.microsoft.com/office/drawing/2014/main" id="{F5BFF686-F286-57C2-8798-0637EE386F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51" name="그룹 50">
            <a:extLst>
              <a:ext uri="{FF2B5EF4-FFF2-40B4-BE49-F238E27FC236}">
                <a16:creationId xmlns:a16="http://schemas.microsoft.com/office/drawing/2014/main" id="{6C0DFA57-596C-2D15-485F-3EF5FCF670F0}"/>
              </a:ext>
            </a:extLst>
          </p:cNvPr>
          <p:cNvGrpSpPr/>
          <p:nvPr/>
        </p:nvGrpSpPr>
        <p:grpSpPr>
          <a:xfrm rot="5400000">
            <a:off x="7068173" y="147183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2" name="이등변 삼각형 51">
              <a:extLst>
                <a:ext uri="{FF2B5EF4-FFF2-40B4-BE49-F238E27FC236}">
                  <a16:creationId xmlns:a16="http://schemas.microsoft.com/office/drawing/2014/main" id="{7BB2B94C-B3F3-3C75-CD15-B8A62D6B90AA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3" name="Oval 593">
              <a:extLst>
                <a:ext uri="{FF2B5EF4-FFF2-40B4-BE49-F238E27FC236}">
                  <a16:creationId xmlns:a16="http://schemas.microsoft.com/office/drawing/2014/main" id="{48B35DBB-2D81-FB48-CD89-DEB117762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aphicFrame>
        <p:nvGraphicFramePr>
          <p:cNvPr id="54" name="표 15">
            <a:extLst>
              <a:ext uri="{FF2B5EF4-FFF2-40B4-BE49-F238E27FC236}">
                <a16:creationId xmlns:a16="http://schemas.microsoft.com/office/drawing/2014/main" id="{47132C62-B2D3-5954-4733-A084F442F73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69265076"/>
              </p:ext>
            </p:extLst>
          </p:nvPr>
        </p:nvGraphicFramePr>
        <p:xfrm>
          <a:off x="428508" y="2284908"/>
          <a:ext cx="4241489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64296">
                  <a:extLst>
                    <a:ext uri="{9D8B030D-6E8A-4147-A177-3AD203B41FA5}">
                      <a16:colId xmlns:a16="http://schemas.microsoft.com/office/drawing/2014/main" val="2833047605"/>
                    </a:ext>
                  </a:extLst>
                </a:gridCol>
                <a:gridCol w="801749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871080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2204364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메인 노출 여부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게시 기간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팝업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노출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2023-04-01~2023-05-20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팝업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미노출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2023-04-01~2024-04-30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55" name="사각형: 둥근 모서리 54">
            <a:extLst>
              <a:ext uri="{FF2B5EF4-FFF2-40B4-BE49-F238E27FC236}">
                <a16:creationId xmlns:a16="http://schemas.microsoft.com/office/drawing/2014/main" id="{8129EF5D-ECA1-3B00-8628-C53FB169DCD1}"/>
              </a:ext>
            </a:extLst>
          </p:cNvPr>
          <p:cNvSpPr/>
          <p:nvPr/>
        </p:nvSpPr>
        <p:spPr>
          <a:xfrm>
            <a:off x="542859" y="235193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사각형: 둥근 모서리 55">
            <a:extLst>
              <a:ext uri="{FF2B5EF4-FFF2-40B4-BE49-F238E27FC236}">
                <a16:creationId xmlns:a16="http://schemas.microsoft.com/office/drawing/2014/main" id="{AE730351-FBCD-FA9A-8E03-15E46749C274}"/>
              </a:ext>
            </a:extLst>
          </p:cNvPr>
          <p:cNvSpPr/>
          <p:nvPr/>
        </p:nvSpPr>
        <p:spPr>
          <a:xfrm>
            <a:off x="542859" y="263341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사각형: 둥근 모서리 56">
            <a:extLst>
              <a:ext uri="{FF2B5EF4-FFF2-40B4-BE49-F238E27FC236}">
                <a16:creationId xmlns:a16="http://schemas.microsoft.com/office/drawing/2014/main" id="{804DE2B3-6B86-1207-4571-5F441C455D27}"/>
              </a:ext>
            </a:extLst>
          </p:cNvPr>
          <p:cNvSpPr/>
          <p:nvPr/>
        </p:nvSpPr>
        <p:spPr>
          <a:xfrm>
            <a:off x="542859" y="290516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5CC3419-3744-4BB1-014D-91C7954ED263}"/>
              </a:ext>
            </a:extLst>
          </p:cNvPr>
          <p:cNvSpPr txBox="1"/>
          <p:nvPr/>
        </p:nvSpPr>
        <p:spPr>
          <a:xfrm>
            <a:off x="399989" y="1989814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팝업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59" name="그룹 58">
            <a:extLst>
              <a:ext uri="{FF2B5EF4-FFF2-40B4-BE49-F238E27FC236}">
                <a16:creationId xmlns:a16="http://schemas.microsoft.com/office/drawing/2014/main" id="{5D545600-74AC-248D-964E-445E8140B7D2}"/>
              </a:ext>
            </a:extLst>
          </p:cNvPr>
          <p:cNvGrpSpPr/>
          <p:nvPr/>
        </p:nvGrpSpPr>
        <p:grpSpPr>
          <a:xfrm>
            <a:off x="275929" y="2329865"/>
            <a:ext cx="278496" cy="200053"/>
            <a:chOff x="1014019" y="2643309"/>
            <a:chExt cx="278496" cy="200053"/>
          </a:xfrm>
        </p:grpSpPr>
        <p:sp>
          <p:nvSpPr>
            <p:cNvPr id="60" name="이등변 삼각형 59">
              <a:extLst>
                <a:ext uri="{FF2B5EF4-FFF2-40B4-BE49-F238E27FC236}">
                  <a16:creationId xmlns:a16="http://schemas.microsoft.com/office/drawing/2014/main" id="{7EF01D58-D2DB-0847-EFC8-51D4C893EDAD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1" name="그룹 60">
              <a:extLst>
                <a:ext uri="{FF2B5EF4-FFF2-40B4-BE49-F238E27FC236}">
                  <a16:creationId xmlns:a16="http://schemas.microsoft.com/office/drawing/2014/main" id="{F7C7D1BC-2CFE-9554-4E5B-DAA3B461FD5A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62" name="Oval 593">
                <a:extLst>
                  <a:ext uri="{FF2B5EF4-FFF2-40B4-BE49-F238E27FC236}">
                    <a16:creationId xmlns:a16="http://schemas.microsoft.com/office/drawing/2014/main" id="{A77BB338-7E3F-18C1-E214-944388E8D8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3" name="TextBox 14">
                <a:extLst>
                  <a:ext uri="{FF2B5EF4-FFF2-40B4-BE49-F238E27FC236}">
                    <a16:creationId xmlns:a16="http://schemas.microsoft.com/office/drawing/2014/main" id="{456479EA-8035-DF26-18B0-268FEEABD8E7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4" name="그룹 63">
            <a:extLst>
              <a:ext uri="{FF2B5EF4-FFF2-40B4-BE49-F238E27FC236}">
                <a16:creationId xmlns:a16="http://schemas.microsoft.com/office/drawing/2014/main" id="{F29D1FAB-34C0-2079-320E-42CFC3B017ED}"/>
              </a:ext>
            </a:extLst>
          </p:cNvPr>
          <p:cNvGrpSpPr/>
          <p:nvPr/>
        </p:nvGrpSpPr>
        <p:grpSpPr>
          <a:xfrm>
            <a:off x="275929" y="2591104"/>
            <a:ext cx="278496" cy="200053"/>
            <a:chOff x="1014019" y="2643309"/>
            <a:chExt cx="278496" cy="200053"/>
          </a:xfrm>
        </p:grpSpPr>
        <p:sp>
          <p:nvSpPr>
            <p:cNvPr id="65" name="이등변 삼각형 64">
              <a:extLst>
                <a:ext uri="{FF2B5EF4-FFF2-40B4-BE49-F238E27FC236}">
                  <a16:creationId xmlns:a16="http://schemas.microsoft.com/office/drawing/2014/main" id="{C16C1ABD-754F-053D-6C4C-33D1C0512007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6" name="그룹 65">
              <a:extLst>
                <a:ext uri="{FF2B5EF4-FFF2-40B4-BE49-F238E27FC236}">
                  <a16:creationId xmlns:a16="http://schemas.microsoft.com/office/drawing/2014/main" id="{A00558F1-8EA0-CC06-6800-20144C923F71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67" name="Oval 593">
                <a:extLst>
                  <a:ext uri="{FF2B5EF4-FFF2-40B4-BE49-F238E27FC236}">
                    <a16:creationId xmlns:a16="http://schemas.microsoft.com/office/drawing/2014/main" id="{FB912B8D-E602-DAE5-451A-468F6D07BC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8" name="TextBox 14">
                <a:extLst>
                  <a:ext uri="{FF2B5EF4-FFF2-40B4-BE49-F238E27FC236}">
                    <a16:creationId xmlns:a16="http://schemas.microsoft.com/office/drawing/2014/main" id="{3ED988BF-5230-0080-2B6D-3232A8BF003C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9" name="그룹 68">
            <a:extLst>
              <a:ext uri="{FF2B5EF4-FFF2-40B4-BE49-F238E27FC236}">
                <a16:creationId xmlns:a16="http://schemas.microsoft.com/office/drawing/2014/main" id="{BFB02D91-01EB-0612-4B7F-D30B97204048}"/>
              </a:ext>
            </a:extLst>
          </p:cNvPr>
          <p:cNvGrpSpPr/>
          <p:nvPr/>
        </p:nvGrpSpPr>
        <p:grpSpPr>
          <a:xfrm>
            <a:off x="3190605" y="2099278"/>
            <a:ext cx="244417" cy="258694"/>
            <a:chOff x="1098607" y="3056422"/>
            <a:chExt cx="244417" cy="258694"/>
          </a:xfrm>
        </p:grpSpPr>
        <p:sp>
          <p:nvSpPr>
            <p:cNvPr id="70" name="이등변 삼각형 69">
              <a:extLst>
                <a:ext uri="{FF2B5EF4-FFF2-40B4-BE49-F238E27FC236}">
                  <a16:creationId xmlns:a16="http://schemas.microsoft.com/office/drawing/2014/main" id="{F4800C46-7497-36B2-EC0C-A6EECAAE0C1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1" name="그룹 70">
              <a:extLst>
                <a:ext uri="{FF2B5EF4-FFF2-40B4-BE49-F238E27FC236}">
                  <a16:creationId xmlns:a16="http://schemas.microsoft.com/office/drawing/2014/main" id="{6B8EDECB-5718-FF7A-923E-6CCFBDDB925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2" name="Oval 593">
                <a:extLst>
                  <a:ext uri="{FF2B5EF4-FFF2-40B4-BE49-F238E27FC236}">
                    <a16:creationId xmlns:a16="http://schemas.microsoft.com/office/drawing/2014/main" id="{EC2DA92E-2B32-A0F1-8FF3-098E453240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3" name="TextBox 14">
                <a:extLst>
                  <a:ext uri="{FF2B5EF4-FFF2-40B4-BE49-F238E27FC236}">
                    <a16:creationId xmlns:a16="http://schemas.microsoft.com/office/drawing/2014/main" id="{EF555473-430D-7ACA-9D53-5D497DD3209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4" name="사각형: 둥근 모서리 73">
            <a:extLst>
              <a:ext uri="{FF2B5EF4-FFF2-40B4-BE49-F238E27FC236}">
                <a16:creationId xmlns:a16="http://schemas.microsoft.com/office/drawing/2014/main" id="{0F4A15FB-DDEE-6B7C-9A8E-ED0896C974DD}"/>
              </a:ext>
            </a:extLst>
          </p:cNvPr>
          <p:cNvSpPr/>
          <p:nvPr/>
        </p:nvSpPr>
        <p:spPr>
          <a:xfrm>
            <a:off x="5195027" y="198376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75" name="사각형: 둥근 모서리 74">
            <a:extLst>
              <a:ext uri="{FF2B5EF4-FFF2-40B4-BE49-F238E27FC236}">
                <a16:creationId xmlns:a16="http://schemas.microsoft.com/office/drawing/2014/main" id="{71616C65-07D1-4E13-1AFF-E24913BAE45B}"/>
              </a:ext>
            </a:extLst>
          </p:cNvPr>
          <p:cNvSpPr/>
          <p:nvPr/>
        </p:nvSpPr>
        <p:spPr>
          <a:xfrm>
            <a:off x="5791579" y="198376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76" name="그룹 75">
            <a:extLst>
              <a:ext uri="{FF2B5EF4-FFF2-40B4-BE49-F238E27FC236}">
                <a16:creationId xmlns:a16="http://schemas.microsoft.com/office/drawing/2014/main" id="{66F273D8-A3BA-F1A9-1B89-3D5484427729}"/>
              </a:ext>
            </a:extLst>
          </p:cNvPr>
          <p:cNvGrpSpPr/>
          <p:nvPr/>
        </p:nvGrpSpPr>
        <p:grpSpPr>
          <a:xfrm>
            <a:off x="5209285" y="1812271"/>
            <a:ext cx="244417" cy="258694"/>
            <a:chOff x="1098607" y="3056422"/>
            <a:chExt cx="244417" cy="258694"/>
          </a:xfrm>
        </p:grpSpPr>
        <p:sp>
          <p:nvSpPr>
            <p:cNvPr id="77" name="이등변 삼각형 76">
              <a:extLst>
                <a:ext uri="{FF2B5EF4-FFF2-40B4-BE49-F238E27FC236}">
                  <a16:creationId xmlns:a16="http://schemas.microsoft.com/office/drawing/2014/main" id="{359D69C9-835F-0FD3-6C06-99E239E5A43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8" name="그룹 77">
              <a:extLst>
                <a:ext uri="{FF2B5EF4-FFF2-40B4-BE49-F238E27FC236}">
                  <a16:creationId xmlns:a16="http://schemas.microsoft.com/office/drawing/2014/main" id="{4A38BAE0-1ED7-8D57-B9D3-1F97A3978AE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9" name="Oval 593">
                <a:extLst>
                  <a:ext uri="{FF2B5EF4-FFF2-40B4-BE49-F238E27FC236}">
                    <a16:creationId xmlns:a16="http://schemas.microsoft.com/office/drawing/2014/main" id="{17507559-6C5D-C9D2-0010-E16530F35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0" name="TextBox 14">
                <a:extLst>
                  <a:ext uri="{FF2B5EF4-FFF2-40B4-BE49-F238E27FC236}">
                    <a16:creationId xmlns:a16="http://schemas.microsoft.com/office/drawing/2014/main" id="{C17B45A3-5F7B-1A57-9452-CA73F5D2173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1" name="그룹 80">
            <a:extLst>
              <a:ext uri="{FF2B5EF4-FFF2-40B4-BE49-F238E27FC236}">
                <a16:creationId xmlns:a16="http://schemas.microsoft.com/office/drawing/2014/main" id="{0E451BCA-FFDD-C82C-DA18-F7B471E2D23C}"/>
              </a:ext>
            </a:extLst>
          </p:cNvPr>
          <p:cNvGrpSpPr/>
          <p:nvPr/>
        </p:nvGrpSpPr>
        <p:grpSpPr>
          <a:xfrm>
            <a:off x="5820538" y="1812271"/>
            <a:ext cx="244417" cy="258694"/>
            <a:chOff x="1098607" y="3056422"/>
            <a:chExt cx="244417" cy="258694"/>
          </a:xfrm>
        </p:grpSpPr>
        <p:sp>
          <p:nvSpPr>
            <p:cNvPr id="82" name="이등변 삼각형 81">
              <a:extLst>
                <a:ext uri="{FF2B5EF4-FFF2-40B4-BE49-F238E27FC236}">
                  <a16:creationId xmlns:a16="http://schemas.microsoft.com/office/drawing/2014/main" id="{2239C55F-301C-D81E-AA01-DD6B9FB1ED0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3" name="그룹 82">
              <a:extLst>
                <a:ext uri="{FF2B5EF4-FFF2-40B4-BE49-F238E27FC236}">
                  <a16:creationId xmlns:a16="http://schemas.microsoft.com/office/drawing/2014/main" id="{722DBA01-41B3-528A-E2AA-7B28F50B9DD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4" name="Oval 593">
                <a:extLst>
                  <a:ext uri="{FF2B5EF4-FFF2-40B4-BE49-F238E27FC236}">
                    <a16:creationId xmlns:a16="http://schemas.microsoft.com/office/drawing/2014/main" id="{1DF3C7AE-4AF8-8CBC-D5E6-78387EE137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5" name="TextBox 14">
                <a:extLst>
                  <a:ext uri="{FF2B5EF4-FFF2-40B4-BE49-F238E27FC236}">
                    <a16:creationId xmlns:a16="http://schemas.microsoft.com/office/drawing/2014/main" id="{DE0FCDE3-54D4-6D49-EB59-76ADA769122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86" name="그림 85">
            <a:extLst>
              <a:ext uri="{FF2B5EF4-FFF2-40B4-BE49-F238E27FC236}">
                <a16:creationId xmlns:a16="http://schemas.microsoft.com/office/drawing/2014/main" id="{BFCC1E14-9952-EC5F-7621-F46AB5AF90CA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340411" y="3235920"/>
            <a:ext cx="765615" cy="288135"/>
          </a:xfrm>
          <a:prstGeom prst="rect">
            <a:avLst/>
          </a:prstGeom>
        </p:spPr>
      </p:pic>
      <p:grpSp>
        <p:nvGrpSpPr>
          <p:cNvPr id="92" name="그룹 91">
            <a:extLst>
              <a:ext uri="{FF2B5EF4-FFF2-40B4-BE49-F238E27FC236}">
                <a16:creationId xmlns:a16="http://schemas.microsoft.com/office/drawing/2014/main" id="{C891D2D1-3BB2-DA04-2CAC-3B2AFA1F4F60}"/>
              </a:ext>
            </a:extLst>
          </p:cNvPr>
          <p:cNvGrpSpPr/>
          <p:nvPr/>
        </p:nvGrpSpPr>
        <p:grpSpPr>
          <a:xfrm rot="5400000">
            <a:off x="1718392" y="198672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93" name="이등변 삼각형 92">
              <a:extLst>
                <a:ext uri="{FF2B5EF4-FFF2-40B4-BE49-F238E27FC236}">
                  <a16:creationId xmlns:a16="http://schemas.microsoft.com/office/drawing/2014/main" id="{100CFCB3-6758-3D2D-50F9-8D5A1566ECE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94" name="Oval 593">
              <a:extLst>
                <a:ext uri="{FF2B5EF4-FFF2-40B4-BE49-F238E27FC236}">
                  <a16:creationId xmlns:a16="http://schemas.microsoft.com/office/drawing/2014/main" id="{6E46E510-764A-DF20-00DF-EC15CB727F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sp>
        <p:nvSpPr>
          <p:cNvPr id="95" name="직사각형 94">
            <a:extLst>
              <a:ext uri="{FF2B5EF4-FFF2-40B4-BE49-F238E27FC236}">
                <a16:creationId xmlns:a16="http://schemas.microsoft.com/office/drawing/2014/main" id="{CFB3E009-28A4-9C68-6AD1-1183B192914F}"/>
              </a:ext>
            </a:extLst>
          </p:cNvPr>
          <p:cNvSpPr/>
          <p:nvPr/>
        </p:nvSpPr>
        <p:spPr>
          <a:xfrm>
            <a:off x="814025" y="2572632"/>
            <a:ext cx="780851" cy="562157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6" name="그룹 95">
            <a:extLst>
              <a:ext uri="{FF2B5EF4-FFF2-40B4-BE49-F238E27FC236}">
                <a16:creationId xmlns:a16="http://schemas.microsoft.com/office/drawing/2014/main" id="{DAB4FEC8-1814-1EAC-6199-06261C28A519}"/>
              </a:ext>
            </a:extLst>
          </p:cNvPr>
          <p:cNvGrpSpPr/>
          <p:nvPr/>
        </p:nvGrpSpPr>
        <p:grpSpPr>
          <a:xfrm>
            <a:off x="3067742" y="3289196"/>
            <a:ext cx="278496" cy="200053"/>
            <a:chOff x="1014019" y="2643309"/>
            <a:chExt cx="278496" cy="200053"/>
          </a:xfrm>
        </p:grpSpPr>
        <p:sp>
          <p:nvSpPr>
            <p:cNvPr id="97" name="이등변 삼각형 96">
              <a:extLst>
                <a:ext uri="{FF2B5EF4-FFF2-40B4-BE49-F238E27FC236}">
                  <a16:creationId xmlns:a16="http://schemas.microsoft.com/office/drawing/2014/main" id="{672B6448-08A9-6B7F-A065-CF3D0E4A8C3E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8" name="그룹 97">
              <a:extLst>
                <a:ext uri="{FF2B5EF4-FFF2-40B4-BE49-F238E27FC236}">
                  <a16:creationId xmlns:a16="http://schemas.microsoft.com/office/drawing/2014/main" id="{637C0D8F-839E-DFA0-881E-2B594E7CEAF1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99" name="Oval 593">
                <a:extLst>
                  <a:ext uri="{FF2B5EF4-FFF2-40B4-BE49-F238E27FC236}">
                    <a16:creationId xmlns:a16="http://schemas.microsoft.com/office/drawing/2014/main" id="{71E9C462-59D8-C996-F610-622D8C4A9D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0" name="TextBox 14">
                <a:extLst>
                  <a:ext uri="{FF2B5EF4-FFF2-40B4-BE49-F238E27FC236}">
                    <a16:creationId xmlns:a16="http://schemas.microsoft.com/office/drawing/2014/main" id="{5B073D25-4ADC-E75B-6C17-0A9971CFA956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01" name="사각형: 둥근 모서리 100">
            <a:extLst>
              <a:ext uri="{FF2B5EF4-FFF2-40B4-BE49-F238E27FC236}">
                <a16:creationId xmlns:a16="http://schemas.microsoft.com/office/drawing/2014/main" id="{CDE25C89-FD26-316C-9181-4E8A93AE0F0D}"/>
              </a:ext>
            </a:extLst>
          </p:cNvPr>
          <p:cNvSpPr/>
          <p:nvPr/>
        </p:nvSpPr>
        <p:spPr>
          <a:xfrm>
            <a:off x="1353409" y="1404493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전체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102" name="그룹 101">
            <a:extLst>
              <a:ext uri="{FF2B5EF4-FFF2-40B4-BE49-F238E27FC236}">
                <a16:creationId xmlns:a16="http://schemas.microsoft.com/office/drawing/2014/main" id="{330A3908-AEBA-89AF-B376-E8DED0368F82}"/>
              </a:ext>
            </a:extLst>
          </p:cNvPr>
          <p:cNvGrpSpPr/>
          <p:nvPr/>
        </p:nvGrpSpPr>
        <p:grpSpPr>
          <a:xfrm rot="5400000">
            <a:off x="2373893" y="139780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3" name="이등변 삼각형 102">
              <a:extLst>
                <a:ext uri="{FF2B5EF4-FFF2-40B4-BE49-F238E27FC236}">
                  <a16:creationId xmlns:a16="http://schemas.microsoft.com/office/drawing/2014/main" id="{1EC0AF7A-6704-9679-E58E-AA623AD92A6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4" name="Oval 593">
              <a:extLst>
                <a:ext uri="{FF2B5EF4-FFF2-40B4-BE49-F238E27FC236}">
                  <a16:creationId xmlns:a16="http://schemas.microsoft.com/office/drawing/2014/main" id="{B060CB34-F797-AB54-B891-721DCB3A0F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105" name="사각형: 둥근 모서리 104">
            <a:extLst>
              <a:ext uri="{FF2B5EF4-FFF2-40B4-BE49-F238E27FC236}">
                <a16:creationId xmlns:a16="http://schemas.microsoft.com/office/drawing/2014/main" id="{CD359E2D-EE46-A0D7-0E45-DCBD6777616E}"/>
              </a:ext>
            </a:extLst>
          </p:cNvPr>
          <p:cNvSpPr/>
          <p:nvPr/>
        </p:nvSpPr>
        <p:spPr>
          <a:xfrm>
            <a:off x="4112130" y="581887"/>
            <a:ext cx="684907" cy="625999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전체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노출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 err="1">
                <a:solidFill>
                  <a:schemeClr val="tx1"/>
                </a:solidFill>
              </a:rPr>
              <a:t>미노출</a:t>
            </a:r>
            <a:endParaRPr lang="ko-KR" altLang="en-US" sz="900">
              <a:solidFill>
                <a:schemeClr val="tx1"/>
              </a:solidFill>
            </a:endParaRPr>
          </a:p>
        </p:txBody>
      </p:sp>
      <p:cxnSp>
        <p:nvCxnSpPr>
          <p:cNvPr id="106" name="직선 화살표 연결선 105">
            <a:extLst>
              <a:ext uri="{FF2B5EF4-FFF2-40B4-BE49-F238E27FC236}">
                <a16:creationId xmlns:a16="http://schemas.microsoft.com/office/drawing/2014/main" id="{B254E0FB-2DFA-1F02-83B7-22EFF4BE836C}"/>
              </a:ext>
            </a:extLst>
          </p:cNvPr>
          <p:cNvCxnSpPr>
            <a:cxnSpLocks/>
            <a:endCxn id="105" idx="1"/>
          </p:cNvCxnSpPr>
          <p:nvPr/>
        </p:nvCxnSpPr>
        <p:spPr>
          <a:xfrm flipV="1">
            <a:off x="2258158" y="894887"/>
            <a:ext cx="1853972" cy="51023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09" name="TextBox 108">
            <a:extLst>
              <a:ext uri="{FF2B5EF4-FFF2-40B4-BE49-F238E27FC236}">
                <a16:creationId xmlns:a16="http://schemas.microsoft.com/office/drawing/2014/main" id="{D6BD2FBF-00DB-7BE6-DC0B-3A6A3CFD90FB}"/>
              </a:ext>
            </a:extLst>
          </p:cNvPr>
          <p:cNvSpPr txBox="1"/>
          <p:nvPr/>
        </p:nvSpPr>
        <p:spPr>
          <a:xfrm>
            <a:off x="7812641" y="4097153"/>
            <a:ext cx="4218077" cy="89652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>
                <a:latin typeface="+mn-ea"/>
              </a:rPr>
              <a:t>삭제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하시겠습니까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?”,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확인 버튼 클릭 시 삭제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  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&gt; </a:t>
            </a:r>
            <a:r>
              <a:rPr lang="ko-KR" altLang="en-US" sz="900">
                <a:latin typeface="+mn-ea"/>
              </a:rPr>
              <a:t>삭제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 완료 시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, “</a:t>
            </a:r>
            <a:r>
              <a:rPr lang="ko-KR" altLang="en-US" sz="900">
                <a:latin typeface="+mn-ea"/>
              </a:rPr>
              <a:t>삭제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 완료되었습니다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- </a:t>
            </a:r>
            <a:r>
              <a:rPr lang="ko-KR" altLang="en-US" sz="900">
                <a:latin typeface="+mn-ea"/>
              </a:rPr>
              <a:t>등록자</a:t>
            </a:r>
            <a:r>
              <a:rPr lang="en-US" altLang="ko-KR" sz="900">
                <a:latin typeface="+mn-ea"/>
              </a:rPr>
              <a:t> : </a:t>
            </a:r>
            <a:r>
              <a:rPr lang="ko-KR" altLang="en-US" sz="900">
                <a:latin typeface="+mn-ea"/>
              </a:rPr>
              <a:t>권한그룹</a:t>
            </a:r>
            <a:r>
              <a:rPr lang="en-US" altLang="ko-KR" sz="900">
                <a:latin typeface="+mn-ea"/>
              </a:rPr>
              <a:t>(</a:t>
            </a:r>
            <a:r>
              <a:rPr lang="ko-KR" altLang="en-US" sz="900">
                <a:latin typeface="+mn-ea"/>
              </a:rPr>
              <a:t>코드</a:t>
            </a:r>
            <a:r>
              <a:rPr lang="en-US" altLang="ko-KR" sz="900">
                <a:latin typeface="+mn-ea"/>
              </a:rPr>
              <a:t>) </a:t>
            </a:r>
            <a:r>
              <a:rPr lang="ko-KR" altLang="en-US" sz="900">
                <a:latin typeface="+mn-ea"/>
              </a:rPr>
              <a:t>중 시스템 관리자</a:t>
            </a:r>
            <a:r>
              <a:rPr lang="en-US" altLang="ko-KR" sz="900">
                <a:latin typeface="+mn-ea"/>
              </a:rPr>
              <a:t>, </a:t>
            </a:r>
            <a:r>
              <a:rPr lang="ko-KR" altLang="en-US" sz="900">
                <a:latin typeface="+mn-ea"/>
              </a:rPr>
              <a:t>관리자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</p:txBody>
      </p:sp>
      <p:grpSp>
        <p:nvGrpSpPr>
          <p:cNvPr id="3" name="그룹 2">
            <a:extLst>
              <a:ext uri="{FF2B5EF4-FFF2-40B4-BE49-F238E27FC236}">
                <a16:creationId xmlns:a16="http://schemas.microsoft.com/office/drawing/2014/main" id="{E0E2EEA3-421F-428B-1D38-71499A7972FC}"/>
              </a:ext>
            </a:extLst>
          </p:cNvPr>
          <p:cNvGrpSpPr/>
          <p:nvPr/>
        </p:nvGrpSpPr>
        <p:grpSpPr>
          <a:xfrm>
            <a:off x="1350459" y="2354328"/>
            <a:ext cx="244417" cy="258694"/>
            <a:chOff x="1098607" y="3056422"/>
            <a:chExt cx="244417" cy="258694"/>
          </a:xfrm>
        </p:grpSpPr>
        <p:sp>
          <p:nvSpPr>
            <p:cNvPr id="7" name="이등변 삼각형 6">
              <a:extLst>
                <a:ext uri="{FF2B5EF4-FFF2-40B4-BE49-F238E27FC236}">
                  <a16:creationId xmlns:a16="http://schemas.microsoft.com/office/drawing/2014/main" id="{88C38E31-0157-D08D-A411-4C2DE214B8C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" name="그룹 7">
              <a:extLst>
                <a:ext uri="{FF2B5EF4-FFF2-40B4-BE49-F238E27FC236}">
                  <a16:creationId xmlns:a16="http://schemas.microsoft.com/office/drawing/2014/main" id="{64244FBE-34D9-518A-6DC5-2F810C3F3BE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" name="Oval 593">
                <a:extLst>
                  <a:ext uri="{FF2B5EF4-FFF2-40B4-BE49-F238E27FC236}">
                    <a16:creationId xmlns:a16="http://schemas.microsoft.com/office/drawing/2014/main" id="{8DB60CF5-8F19-BBA7-06F8-1B02779CAE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" name="TextBox 14">
                <a:extLst>
                  <a:ext uri="{FF2B5EF4-FFF2-40B4-BE49-F238E27FC236}">
                    <a16:creationId xmlns:a16="http://schemas.microsoft.com/office/drawing/2014/main" id="{22EF82F4-F97A-DC85-37C9-278A689AC34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2BDCA453-2095-8D64-7599-1A80AF923390}"/>
              </a:ext>
            </a:extLst>
          </p:cNvPr>
          <p:cNvSpPr/>
          <p:nvPr/>
        </p:nvSpPr>
        <p:spPr>
          <a:xfrm>
            <a:off x="542859" y="4141185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0DC5D54-A52B-AF52-1EA7-7A979887DC23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607659" y="4444304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E13604B-BCEB-EE15-6CF7-DDE0017F1610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093152" y="509865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D896FB5-5CEE-FD42-E36E-E494987CD5BB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222332" y="509865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" name="Close Button">
            <a:extLst>
              <a:ext uri="{FF2B5EF4-FFF2-40B4-BE49-F238E27FC236}">
                <a16:creationId xmlns:a16="http://schemas.microsoft.com/office/drawing/2014/main" id="{118892C8-F51E-6077-9D26-ECA219CB0650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572573" y="4220489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98344B2-2DD2-88BF-FDBC-2274906B441E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643208" y="4593261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987CD60-42B1-132C-28BA-A13732A43DA7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542859" y="4159621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8" name="그룹 17">
            <a:extLst>
              <a:ext uri="{FF2B5EF4-FFF2-40B4-BE49-F238E27FC236}">
                <a16:creationId xmlns:a16="http://schemas.microsoft.com/office/drawing/2014/main" id="{6C355855-5B5D-34DC-A057-B2C54CD652A4}"/>
              </a:ext>
            </a:extLst>
          </p:cNvPr>
          <p:cNvGrpSpPr/>
          <p:nvPr/>
        </p:nvGrpSpPr>
        <p:grpSpPr>
          <a:xfrm>
            <a:off x="595751" y="3900007"/>
            <a:ext cx="373832" cy="307775"/>
            <a:chOff x="1098607" y="3056422"/>
            <a:chExt cx="244417" cy="307775"/>
          </a:xfrm>
        </p:grpSpPr>
        <p:sp>
          <p:nvSpPr>
            <p:cNvPr id="19" name="이등변 삼각형 18">
              <a:extLst>
                <a:ext uri="{FF2B5EF4-FFF2-40B4-BE49-F238E27FC236}">
                  <a16:creationId xmlns:a16="http://schemas.microsoft.com/office/drawing/2014/main" id="{297614D4-C9A0-A83F-FF70-C922C4A96B4D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0" name="그룹 19">
              <a:extLst>
                <a:ext uri="{FF2B5EF4-FFF2-40B4-BE49-F238E27FC236}">
                  <a16:creationId xmlns:a16="http://schemas.microsoft.com/office/drawing/2014/main" id="{4ABA6A58-1B2C-F4C0-562D-3C2064BB357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307775"/>
              <a:chOff x="5640299" y="5239717"/>
              <a:chExt cx="244417" cy="307775"/>
            </a:xfrm>
          </p:grpSpPr>
          <p:sp>
            <p:nvSpPr>
              <p:cNvPr id="21" name="Oval 593">
                <a:extLst>
                  <a:ext uri="{FF2B5EF4-FFF2-40B4-BE49-F238E27FC236}">
                    <a16:creationId xmlns:a16="http://schemas.microsoft.com/office/drawing/2014/main" id="{976ECDC1-E604-A9F1-EDE2-A64F474E21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2" name="TextBox 14">
                <a:extLst>
                  <a:ext uri="{FF2B5EF4-FFF2-40B4-BE49-F238E27FC236}">
                    <a16:creationId xmlns:a16="http://schemas.microsoft.com/office/drawing/2014/main" id="{8646F800-010A-848A-56FE-2B8267D0AA8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3077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35812865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39091053"/>
              </p:ext>
            </p:extLst>
          </p:nvPr>
        </p:nvGraphicFramePr>
        <p:xfrm>
          <a:off x="7794170" y="725881"/>
          <a:ext cx="4397830" cy="14325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팝업 상세 관리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확인 및 수정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정보가 관리자에 의해 작성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저장된 경우 정보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 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관리자가 추가할 때 로그인 정보와 시간에 따라 자동으로 부여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체크박스 모두 비활성화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41063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311081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있는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221447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58755451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팝업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배너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AD-05-0005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AA80462D-2225-DD88-1156-889A8ABE3E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55</a:t>
            </a:fld>
            <a:endParaRPr lang="ko-KR" altLang="en-US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D174D6B-4A2F-78E9-3A3D-3774E0C04AB6}"/>
              </a:ext>
            </a:extLst>
          </p:cNvPr>
          <p:cNvSpPr txBox="1"/>
          <p:nvPr/>
        </p:nvSpPr>
        <p:spPr>
          <a:xfrm>
            <a:off x="336150" y="617555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배너 관리  </a:t>
            </a:r>
            <a:r>
              <a:rPr lang="en-US" altLang="ko-KR" sz="900"/>
              <a:t>&gt; </a:t>
            </a:r>
            <a:r>
              <a:rPr lang="ko-KR" altLang="en-US" sz="900"/>
              <a:t>팝업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41" name="직선 연결선 40">
            <a:extLst>
              <a:ext uri="{FF2B5EF4-FFF2-40B4-BE49-F238E27FC236}">
                <a16:creationId xmlns:a16="http://schemas.microsoft.com/office/drawing/2014/main" id="{80AD0308-5F64-62B8-5EBB-9C03AA656431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465CBAD8-80F9-85D2-FE83-13E73CF77A6C}"/>
              </a:ext>
            </a:extLst>
          </p:cNvPr>
          <p:cNvGrpSpPr/>
          <p:nvPr/>
        </p:nvGrpSpPr>
        <p:grpSpPr>
          <a:xfrm rot="5400000">
            <a:off x="2163002" y="60339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3" name="이등변 삼각형 42">
              <a:extLst>
                <a:ext uri="{FF2B5EF4-FFF2-40B4-BE49-F238E27FC236}">
                  <a16:creationId xmlns:a16="http://schemas.microsoft.com/office/drawing/2014/main" id="{CA185E48-A2DC-77AC-30F7-54365B0BFB2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4" name="Oval 593">
              <a:extLst>
                <a:ext uri="{FF2B5EF4-FFF2-40B4-BE49-F238E27FC236}">
                  <a16:creationId xmlns:a16="http://schemas.microsoft.com/office/drawing/2014/main" id="{2B3EC228-A91E-3165-F308-EB0D805EF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C7B07F01-965D-6B24-D568-D6A8925D1601}"/>
              </a:ext>
            </a:extLst>
          </p:cNvPr>
          <p:cNvSpPr txBox="1"/>
          <p:nvPr/>
        </p:nvSpPr>
        <p:spPr>
          <a:xfrm>
            <a:off x="690887" y="1139050"/>
            <a:ext cx="1055230" cy="29740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게시 기간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메인 노출 여부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정렬 순번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팝업 내용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등록자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등록일시</a:t>
            </a:r>
            <a:endParaRPr lang="en-US" altLang="ko-KR" sz="900"/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06B2CF04-793B-B5BA-1031-51B2EC87800A}"/>
              </a:ext>
            </a:extLst>
          </p:cNvPr>
          <p:cNvSpPr/>
          <p:nvPr/>
        </p:nvSpPr>
        <p:spPr>
          <a:xfrm>
            <a:off x="3972051" y="4447653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5A02371C-93D8-A86B-926B-6BBF0EB23ED7}"/>
              </a:ext>
            </a:extLst>
          </p:cNvPr>
          <p:cNvSpPr/>
          <p:nvPr/>
        </p:nvSpPr>
        <p:spPr>
          <a:xfrm>
            <a:off x="3376486" y="4447653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34DAD6B1-6025-AB5B-CD1F-315C27B708D6}"/>
              </a:ext>
            </a:extLst>
          </p:cNvPr>
          <p:cNvSpPr/>
          <p:nvPr/>
        </p:nvSpPr>
        <p:spPr>
          <a:xfrm>
            <a:off x="1603067" y="1165782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9FE2B4C0-94EA-7FDD-4768-30EE5C6B221D}"/>
              </a:ext>
            </a:extLst>
          </p:cNvPr>
          <p:cNvSpPr/>
          <p:nvPr/>
        </p:nvSpPr>
        <p:spPr>
          <a:xfrm>
            <a:off x="1603067" y="2397091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" name="Box">
            <a:extLst>
              <a:ext uri="{FF2B5EF4-FFF2-40B4-BE49-F238E27FC236}">
                <a16:creationId xmlns:a16="http://schemas.microsoft.com/office/drawing/2014/main" id="{3C42D05C-4C0F-77DD-0C1C-0073E8200AD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30044" y="2040512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15" name="그래픽 14" descr="확인 표시 단색으로 채워진">
            <a:extLst>
              <a:ext uri="{FF2B5EF4-FFF2-40B4-BE49-F238E27FC236}">
                <a16:creationId xmlns:a16="http://schemas.microsoft.com/office/drawing/2014/main" id="{367467EF-7AD5-6293-35BE-6B10612999CA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52078" y="2039397"/>
            <a:ext cx="82916" cy="126261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95F15D4D-7878-9612-AF1D-25D477AE2919}"/>
              </a:ext>
            </a:extLst>
          </p:cNvPr>
          <p:cNvSpPr txBox="1"/>
          <p:nvPr/>
        </p:nvSpPr>
        <p:spPr>
          <a:xfrm>
            <a:off x="1727344" y="1994152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노출</a:t>
            </a:r>
          </a:p>
        </p:txBody>
      </p:sp>
      <p:grpSp>
        <p:nvGrpSpPr>
          <p:cNvPr id="22" name="그룹 21">
            <a:extLst>
              <a:ext uri="{FF2B5EF4-FFF2-40B4-BE49-F238E27FC236}">
                <a16:creationId xmlns:a16="http://schemas.microsoft.com/office/drawing/2014/main" id="{FF9DC613-A59F-6A54-4A46-99E6401DD8AF}"/>
              </a:ext>
            </a:extLst>
          </p:cNvPr>
          <p:cNvGrpSpPr/>
          <p:nvPr/>
        </p:nvGrpSpPr>
        <p:grpSpPr>
          <a:xfrm>
            <a:off x="3653443" y="4216789"/>
            <a:ext cx="244417" cy="258694"/>
            <a:chOff x="1098607" y="3056422"/>
            <a:chExt cx="244417" cy="258694"/>
          </a:xfrm>
        </p:grpSpPr>
        <p:sp>
          <p:nvSpPr>
            <p:cNvPr id="23" name="이등변 삼각형 22">
              <a:extLst>
                <a:ext uri="{FF2B5EF4-FFF2-40B4-BE49-F238E27FC236}">
                  <a16:creationId xmlns:a16="http://schemas.microsoft.com/office/drawing/2014/main" id="{6709675F-732B-AEFB-C9D2-692E195CEBB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4" name="그룹 23">
              <a:extLst>
                <a:ext uri="{FF2B5EF4-FFF2-40B4-BE49-F238E27FC236}">
                  <a16:creationId xmlns:a16="http://schemas.microsoft.com/office/drawing/2014/main" id="{2E31D22E-E735-3985-6607-AC091CEEEA8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5" name="Oval 593">
                <a:extLst>
                  <a:ext uri="{FF2B5EF4-FFF2-40B4-BE49-F238E27FC236}">
                    <a16:creationId xmlns:a16="http://schemas.microsoft.com/office/drawing/2014/main" id="{9B7057FE-4025-4FC0-67B3-6C7C968F64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6" name="TextBox 14">
                <a:extLst>
                  <a:ext uri="{FF2B5EF4-FFF2-40B4-BE49-F238E27FC236}">
                    <a16:creationId xmlns:a16="http://schemas.microsoft.com/office/drawing/2014/main" id="{F65BA647-9BA1-3332-1BDD-09F6147F02F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7" name="그룹 26">
            <a:extLst>
              <a:ext uri="{FF2B5EF4-FFF2-40B4-BE49-F238E27FC236}">
                <a16:creationId xmlns:a16="http://schemas.microsoft.com/office/drawing/2014/main" id="{51AAA933-500B-52E0-06B8-570C5CA0BC5E}"/>
              </a:ext>
            </a:extLst>
          </p:cNvPr>
          <p:cNvGrpSpPr/>
          <p:nvPr/>
        </p:nvGrpSpPr>
        <p:grpSpPr>
          <a:xfrm>
            <a:off x="4269729" y="4211395"/>
            <a:ext cx="244417" cy="258694"/>
            <a:chOff x="1098607" y="3056422"/>
            <a:chExt cx="244417" cy="258694"/>
          </a:xfrm>
        </p:grpSpPr>
        <p:sp>
          <p:nvSpPr>
            <p:cNvPr id="28" name="이등변 삼각형 27">
              <a:extLst>
                <a:ext uri="{FF2B5EF4-FFF2-40B4-BE49-F238E27FC236}">
                  <a16:creationId xmlns:a16="http://schemas.microsoft.com/office/drawing/2014/main" id="{FE60ABCE-A207-FA7F-090C-5EFFE5F20C6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9" name="그룹 28">
              <a:extLst>
                <a:ext uri="{FF2B5EF4-FFF2-40B4-BE49-F238E27FC236}">
                  <a16:creationId xmlns:a16="http://schemas.microsoft.com/office/drawing/2014/main" id="{BD31E5EB-83C0-A547-52AE-A598843F06A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0" name="Oval 593">
                <a:extLst>
                  <a:ext uri="{FF2B5EF4-FFF2-40B4-BE49-F238E27FC236}">
                    <a16:creationId xmlns:a16="http://schemas.microsoft.com/office/drawing/2014/main" id="{8BF57609-5B70-E094-EAAF-855BEF3139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1" name="TextBox 14">
                <a:extLst>
                  <a:ext uri="{FF2B5EF4-FFF2-40B4-BE49-F238E27FC236}">
                    <a16:creationId xmlns:a16="http://schemas.microsoft.com/office/drawing/2014/main" id="{15090519-4A71-D625-A654-7BCAA04947F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3" name="사각형: 둥근 모서리 32">
            <a:extLst>
              <a:ext uri="{FF2B5EF4-FFF2-40B4-BE49-F238E27FC236}">
                <a16:creationId xmlns:a16="http://schemas.microsoft.com/office/drawing/2014/main" id="{2A14104C-BBF1-9E41-A54E-4F30DEE919E9}"/>
              </a:ext>
            </a:extLst>
          </p:cNvPr>
          <p:cNvSpPr/>
          <p:nvPr/>
        </p:nvSpPr>
        <p:spPr>
          <a:xfrm>
            <a:off x="1617403" y="1566884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36" name="그림 35" descr="렌치, 도구이(가) 표시된 사진&#10;&#10;자동 생성된 설명">
            <a:extLst>
              <a:ext uri="{FF2B5EF4-FFF2-40B4-BE49-F238E27FC236}">
                <a16:creationId xmlns:a16="http://schemas.microsoft.com/office/drawing/2014/main" id="{06AE7047-1933-08C5-06A6-BBD76446440A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90341" y="1590417"/>
            <a:ext cx="195806" cy="193744"/>
          </a:xfrm>
          <a:prstGeom prst="rect">
            <a:avLst/>
          </a:prstGeom>
        </p:spPr>
      </p:pic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D9C27B65-020E-59DB-89F0-6B4A57E4532E}"/>
              </a:ext>
            </a:extLst>
          </p:cNvPr>
          <p:cNvSpPr/>
          <p:nvPr/>
        </p:nvSpPr>
        <p:spPr>
          <a:xfrm>
            <a:off x="2843585" y="1562580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49" name="그림 48" descr="렌치, 도구이(가) 표시된 사진&#10;&#10;자동 생성된 설명">
            <a:extLst>
              <a:ext uri="{FF2B5EF4-FFF2-40B4-BE49-F238E27FC236}">
                <a16:creationId xmlns:a16="http://schemas.microsoft.com/office/drawing/2014/main" id="{4D35EEA4-A713-E725-F02A-071F80AE268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6523" y="1586113"/>
            <a:ext cx="195806" cy="193744"/>
          </a:xfrm>
          <a:prstGeom prst="rect">
            <a:avLst/>
          </a:prstGeom>
        </p:spPr>
      </p:pic>
      <p:sp>
        <p:nvSpPr>
          <p:cNvPr id="50" name="TextBox 49">
            <a:extLst>
              <a:ext uri="{FF2B5EF4-FFF2-40B4-BE49-F238E27FC236}">
                <a16:creationId xmlns:a16="http://schemas.microsoft.com/office/drawing/2014/main" id="{ACEAED48-69BE-2F12-3352-74C1DD3E7944}"/>
              </a:ext>
            </a:extLst>
          </p:cNvPr>
          <p:cNvSpPr txBox="1"/>
          <p:nvPr/>
        </p:nvSpPr>
        <p:spPr>
          <a:xfrm>
            <a:off x="2612317" y="1564129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107" name="사각형: 둥근 모서리 106">
            <a:extLst>
              <a:ext uri="{FF2B5EF4-FFF2-40B4-BE49-F238E27FC236}">
                <a16:creationId xmlns:a16="http://schemas.microsoft.com/office/drawing/2014/main" id="{35CBD88F-4741-BD95-9195-67707453C90B}"/>
              </a:ext>
            </a:extLst>
          </p:cNvPr>
          <p:cNvSpPr/>
          <p:nvPr/>
        </p:nvSpPr>
        <p:spPr>
          <a:xfrm>
            <a:off x="1603455" y="3437215"/>
            <a:ext cx="100189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108" name="사각형: 둥근 모서리 107">
            <a:extLst>
              <a:ext uri="{FF2B5EF4-FFF2-40B4-BE49-F238E27FC236}">
                <a16:creationId xmlns:a16="http://schemas.microsoft.com/office/drawing/2014/main" id="{36B6171C-33B7-9A21-B67D-8A025715FE39}"/>
              </a:ext>
            </a:extLst>
          </p:cNvPr>
          <p:cNvSpPr/>
          <p:nvPr/>
        </p:nvSpPr>
        <p:spPr>
          <a:xfrm>
            <a:off x="1603067" y="3832708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yyyy-mm-dd hh:mm:ss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0" name="사각형: 둥근 모서리 109">
            <a:extLst>
              <a:ext uri="{FF2B5EF4-FFF2-40B4-BE49-F238E27FC236}">
                <a16:creationId xmlns:a16="http://schemas.microsoft.com/office/drawing/2014/main" id="{F3023599-AE4D-6B77-BE84-95B751644069}"/>
              </a:ext>
            </a:extLst>
          </p:cNvPr>
          <p:cNvSpPr/>
          <p:nvPr/>
        </p:nvSpPr>
        <p:spPr>
          <a:xfrm>
            <a:off x="2689144" y="3437215"/>
            <a:ext cx="100189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1" name="직사각형 110">
            <a:extLst>
              <a:ext uri="{FF2B5EF4-FFF2-40B4-BE49-F238E27FC236}">
                <a16:creationId xmlns:a16="http://schemas.microsoft.com/office/drawing/2014/main" id="{F4D5132D-4033-31B7-75FC-7155780EA143}"/>
              </a:ext>
            </a:extLst>
          </p:cNvPr>
          <p:cNvSpPr/>
          <p:nvPr/>
        </p:nvSpPr>
        <p:spPr>
          <a:xfrm>
            <a:off x="497356" y="3338526"/>
            <a:ext cx="3258922" cy="841490"/>
          </a:xfrm>
          <a:prstGeom prst="rect">
            <a:avLst/>
          </a:prstGeom>
          <a:solidFill>
            <a:srgbClr val="FFFF00">
              <a:alpha val="2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r>
              <a:rPr lang="ko-KR" altLang="en-US" sz="900">
                <a:solidFill>
                  <a:srgbClr val="C00000"/>
                </a:solidFill>
              </a:rPr>
              <a:t>로그인 관리자 정보 및 해당 시간으로 자동 부여</a:t>
            </a:r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ko-KR" altLang="en-US" sz="900">
              <a:solidFill>
                <a:srgbClr val="C00000"/>
              </a:solidFill>
            </a:endParaRPr>
          </a:p>
        </p:txBody>
      </p:sp>
      <p:grpSp>
        <p:nvGrpSpPr>
          <p:cNvPr id="115" name="그룹 114">
            <a:extLst>
              <a:ext uri="{FF2B5EF4-FFF2-40B4-BE49-F238E27FC236}">
                <a16:creationId xmlns:a16="http://schemas.microsoft.com/office/drawing/2014/main" id="{5EA30880-8E66-5C56-8B6D-D8C7866CFB3A}"/>
              </a:ext>
            </a:extLst>
          </p:cNvPr>
          <p:cNvGrpSpPr/>
          <p:nvPr/>
        </p:nvGrpSpPr>
        <p:grpSpPr>
          <a:xfrm rot="5400000">
            <a:off x="3703340" y="364004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6" name="이등변 삼각형 115">
              <a:extLst>
                <a:ext uri="{FF2B5EF4-FFF2-40B4-BE49-F238E27FC236}">
                  <a16:creationId xmlns:a16="http://schemas.microsoft.com/office/drawing/2014/main" id="{B56386ED-6352-2BB7-A5DD-C9992C552AB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7" name="Oval 593">
              <a:extLst>
                <a:ext uri="{FF2B5EF4-FFF2-40B4-BE49-F238E27FC236}">
                  <a16:creationId xmlns:a16="http://schemas.microsoft.com/office/drawing/2014/main" id="{B17E1610-76DE-C932-4D86-F8481C45F6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58AC14AC-EF3C-73E1-6084-2BB4FDDF9EA7}"/>
              </a:ext>
            </a:extLst>
          </p:cNvPr>
          <p:cNvSpPr txBox="1"/>
          <p:nvPr/>
        </p:nvSpPr>
        <p:spPr>
          <a:xfrm>
            <a:off x="7848332" y="2262737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r>
              <a:rPr lang="en-US" altLang="ko-KR" sz="900"/>
              <a:t>,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A605610-8780-83FB-F932-76D1AB63C24B}"/>
              </a:ext>
            </a:extLst>
          </p:cNvPr>
          <p:cNvSpPr txBox="1"/>
          <p:nvPr/>
        </p:nvSpPr>
        <p:spPr>
          <a:xfrm>
            <a:off x="647001" y="112140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F6BB9F7-8ADA-37E5-0AE0-B3FB23A2ED79}"/>
              </a:ext>
            </a:extLst>
          </p:cNvPr>
          <p:cNvSpPr txBox="1"/>
          <p:nvPr/>
        </p:nvSpPr>
        <p:spPr>
          <a:xfrm>
            <a:off x="647852" y="152234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20A7C2DF-7EC6-495C-165E-9247682335A0}"/>
              </a:ext>
            </a:extLst>
          </p:cNvPr>
          <p:cNvSpPr txBox="1"/>
          <p:nvPr/>
        </p:nvSpPr>
        <p:spPr>
          <a:xfrm>
            <a:off x="634820" y="278682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9" name="직사각형 38">
            <a:extLst>
              <a:ext uri="{FF2B5EF4-FFF2-40B4-BE49-F238E27FC236}">
                <a16:creationId xmlns:a16="http://schemas.microsoft.com/office/drawing/2014/main" id="{6D35CF01-3193-1040-3FDB-5E18657B4602}"/>
              </a:ext>
            </a:extLst>
          </p:cNvPr>
          <p:cNvSpPr/>
          <p:nvPr/>
        </p:nvSpPr>
        <p:spPr>
          <a:xfrm>
            <a:off x="8102593" y="3169322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3F12AC6-E38E-5AF8-DCFA-66D00A787D17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67393" y="3472441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6C8FFB0-9F2F-ADE3-4C3F-2A043AAE3294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52886" y="412679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A956ACB-0C41-03D2-4761-0CA7442F6AA5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82066" y="412679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1" name="Close Button">
            <a:extLst>
              <a:ext uri="{FF2B5EF4-FFF2-40B4-BE49-F238E27FC236}">
                <a16:creationId xmlns:a16="http://schemas.microsoft.com/office/drawing/2014/main" id="{0D74EF8F-6790-0123-B191-C6E7E1D21914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132307" y="3248626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CF89781-3A4B-C937-CE1B-FD85F376F810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202942" y="3621398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C9B842D-39BD-FEE7-45F9-0DFF115B405B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102593" y="3187758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54" name="그룹 53">
            <a:extLst>
              <a:ext uri="{FF2B5EF4-FFF2-40B4-BE49-F238E27FC236}">
                <a16:creationId xmlns:a16="http://schemas.microsoft.com/office/drawing/2014/main" id="{376BBA68-A6B1-1389-A5B1-71D471A9348F}"/>
              </a:ext>
            </a:extLst>
          </p:cNvPr>
          <p:cNvGrpSpPr/>
          <p:nvPr/>
        </p:nvGrpSpPr>
        <p:grpSpPr>
          <a:xfrm>
            <a:off x="10883418" y="3011735"/>
            <a:ext cx="244417" cy="258694"/>
            <a:chOff x="1098607" y="3056422"/>
            <a:chExt cx="244417" cy="258694"/>
          </a:xfrm>
        </p:grpSpPr>
        <p:sp>
          <p:nvSpPr>
            <p:cNvPr id="55" name="이등변 삼각형 54">
              <a:extLst>
                <a:ext uri="{FF2B5EF4-FFF2-40B4-BE49-F238E27FC236}">
                  <a16:creationId xmlns:a16="http://schemas.microsoft.com/office/drawing/2014/main" id="{20EC3A03-74AE-4775-1749-DD373C964869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6" name="그룹 55">
              <a:extLst>
                <a:ext uri="{FF2B5EF4-FFF2-40B4-BE49-F238E27FC236}">
                  <a16:creationId xmlns:a16="http://schemas.microsoft.com/office/drawing/2014/main" id="{9D3266FD-7AAD-5E51-E791-BF6F397C84D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7" name="Oval 593">
                <a:extLst>
                  <a:ext uri="{FF2B5EF4-FFF2-40B4-BE49-F238E27FC236}">
                    <a16:creationId xmlns:a16="http://schemas.microsoft.com/office/drawing/2014/main" id="{1557D441-68AC-9DD1-7E5F-1C32E7C20C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8" name="TextBox 14">
                <a:extLst>
                  <a:ext uri="{FF2B5EF4-FFF2-40B4-BE49-F238E27FC236}">
                    <a16:creationId xmlns:a16="http://schemas.microsoft.com/office/drawing/2014/main" id="{373BA9F5-0E27-1F66-563A-8B717C5AC0A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59" name="직사각형 58">
            <a:extLst>
              <a:ext uri="{FF2B5EF4-FFF2-40B4-BE49-F238E27FC236}">
                <a16:creationId xmlns:a16="http://schemas.microsoft.com/office/drawing/2014/main" id="{E579D919-270F-5165-7D67-242E7EC80292}"/>
              </a:ext>
            </a:extLst>
          </p:cNvPr>
          <p:cNvSpPr/>
          <p:nvPr/>
        </p:nvSpPr>
        <p:spPr>
          <a:xfrm>
            <a:off x="8092507" y="4830089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AAAF830-320F-DF2F-C703-7BB944DBCEDC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57307" y="5133208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051D0FC-5DE1-8F1C-2735-16354C07AF03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42800" y="578756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2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E4A048F-4A66-06E3-5677-CCFB4462445C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71980" y="578756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3" name="Close Button">
            <a:extLst>
              <a:ext uri="{FF2B5EF4-FFF2-40B4-BE49-F238E27FC236}">
                <a16:creationId xmlns:a16="http://schemas.microsoft.com/office/drawing/2014/main" id="{EB33BE63-3ACC-B37D-768B-0685B70838EA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122221" y="4909393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610F44C-1CFF-8E80-813A-019EE65A6A7A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92856" y="5282165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5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B2AA558-1982-CDE1-34F3-E207023C9D29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92507" y="4848525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66" name="그룹 65">
            <a:extLst>
              <a:ext uri="{FF2B5EF4-FFF2-40B4-BE49-F238E27FC236}">
                <a16:creationId xmlns:a16="http://schemas.microsoft.com/office/drawing/2014/main" id="{BC5018F1-1492-E197-1D30-15BD55D972B7}"/>
              </a:ext>
            </a:extLst>
          </p:cNvPr>
          <p:cNvGrpSpPr/>
          <p:nvPr/>
        </p:nvGrpSpPr>
        <p:grpSpPr>
          <a:xfrm>
            <a:off x="10910255" y="4659247"/>
            <a:ext cx="244417" cy="258694"/>
            <a:chOff x="1098607" y="3056422"/>
            <a:chExt cx="244417" cy="258694"/>
          </a:xfrm>
        </p:grpSpPr>
        <p:sp>
          <p:nvSpPr>
            <p:cNvPr id="67" name="이등변 삼각형 66">
              <a:extLst>
                <a:ext uri="{FF2B5EF4-FFF2-40B4-BE49-F238E27FC236}">
                  <a16:creationId xmlns:a16="http://schemas.microsoft.com/office/drawing/2014/main" id="{0ECF52C9-97F8-32C9-72A5-ED5D79DA598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8" name="그룹 67">
              <a:extLst>
                <a:ext uri="{FF2B5EF4-FFF2-40B4-BE49-F238E27FC236}">
                  <a16:creationId xmlns:a16="http://schemas.microsoft.com/office/drawing/2014/main" id="{2249C6B3-C1F3-5ED2-2121-62B433C1472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9" name="Oval 593">
                <a:extLst>
                  <a:ext uri="{FF2B5EF4-FFF2-40B4-BE49-F238E27FC236}">
                    <a16:creationId xmlns:a16="http://schemas.microsoft.com/office/drawing/2014/main" id="{AD41D54C-48B7-BFE5-5498-840E52062D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0" name="TextBox 14">
                <a:extLst>
                  <a:ext uri="{FF2B5EF4-FFF2-40B4-BE49-F238E27FC236}">
                    <a16:creationId xmlns:a16="http://schemas.microsoft.com/office/drawing/2014/main" id="{747AE7E9-0F8C-1DC7-58CF-9DFEE56650D8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1" name="TextBox 70">
            <a:extLst>
              <a:ext uri="{FF2B5EF4-FFF2-40B4-BE49-F238E27FC236}">
                <a16:creationId xmlns:a16="http://schemas.microsoft.com/office/drawing/2014/main" id="{28F2E7C9-E677-C0C1-DE19-A864FD700173}"/>
              </a:ext>
            </a:extLst>
          </p:cNvPr>
          <p:cNvSpPr txBox="1"/>
          <p:nvPr/>
        </p:nvSpPr>
        <p:spPr>
          <a:xfrm>
            <a:off x="634820" y="194705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1187ED35-86BF-0B7B-4075-1C9F6860F85D}"/>
              </a:ext>
            </a:extLst>
          </p:cNvPr>
          <p:cNvSpPr txBox="1"/>
          <p:nvPr/>
        </p:nvSpPr>
        <p:spPr>
          <a:xfrm>
            <a:off x="634820" y="236424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8F037185-3E35-CC2E-9E37-DDEDC4B53A18}"/>
              </a:ext>
            </a:extLst>
          </p:cNvPr>
          <p:cNvSpPr/>
          <p:nvPr/>
        </p:nvSpPr>
        <p:spPr>
          <a:xfrm>
            <a:off x="1603067" y="2810986"/>
            <a:ext cx="2263342" cy="517443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FE99F3F-08B2-C464-A8C8-CED17A6886C6}"/>
              </a:ext>
            </a:extLst>
          </p:cNvPr>
          <p:cNvSpPr txBox="1"/>
          <p:nvPr/>
        </p:nvSpPr>
        <p:spPr>
          <a:xfrm>
            <a:off x="2119770" y="2924306"/>
            <a:ext cx="1241605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html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편집기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8306552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58918212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팝업 추가를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팝업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311081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안 된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221447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52594203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팝업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배너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AD-05-0006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AA80462D-2225-DD88-1156-889A8ABE3E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56</a:t>
            </a:fld>
            <a:endParaRPr lang="ko-KR" altLang="en-US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D174D6B-4A2F-78E9-3A3D-3774E0C04AB6}"/>
              </a:ext>
            </a:extLst>
          </p:cNvPr>
          <p:cNvSpPr txBox="1"/>
          <p:nvPr/>
        </p:nvSpPr>
        <p:spPr>
          <a:xfrm>
            <a:off x="336150" y="617555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배너 관리  </a:t>
            </a:r>
            <a:r>
              <a:rPr lang="en-US" altLang="ko-KR" sz="900"/>
              <a:t>&gt; </a:t>
            </a:r>
            <a:r>
              <a:rPr lang="ko-KR" altLang="en-US" sz="900"/>
              <a:t>팝업 관리 </a:t>
            </a:r>
            <a:r>
              <a:rPr lang="en-US" altLang="ko-KR" sz="900"/>
              <a:t>&gt; </a:t>
            </a:r>
            <a:r>
              <a:rPr lang="ko-KR" altLang="en-US" sz="900"/>
              <a:t>추가</a:t>
            </a:r>
            <a:endParaRPr lang="en-US" altLang="ko-KR" sz="900"/>
          </a:p>
        </p:txBody>
      </p:sp>
      <p:cxnSp>
        <p:nvCxnSpPr>
          <p:cNvPr id="41" name="직선 연결선 40">
            <a:extLst>
              <a:ext uri="{FF2B5EF4-FFF2-40B4-BE49-F238E27FC236}">
                <a16:creationId xmlns:a16="http://schemas.microsoft.com/office/drawing/2014/main" id="{80AD0308-5F64-62B8-5EBB-9C03AA656431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465CBAD8-80F9-85D2-FE83-13E73CF77A6C}"/>
              </a:ext>
            </a:extLst>
          </p:cNvPr>
          <p:cNvGrpSpPr/>
          <p:nvPr/>
        </p:nvGrpSpPr>
        <p:grpSpPr>
          <a:xfrm rot="5400000">
            <a:off x="2163002" y="60339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3" name="이등변 삼각형 42">
              <a:extLst>
                <a:ext uri="{FF2B5EF4-FFF2-40B4-BE49-F238E27FC236}">
                  <a16:creationId xmlns:a16="http://schemas.microsoft.com/office/drawing/2014/main" id="{CA185E48-A2DC-77AC-30F7-54365B0BFB2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4" name="Oval 593">
              <a:extLst>
                <a:ext uri="{FF2B5EF4-FFF2-40B4-BE49-F238E27FC236}">
                  <a16:creationId xmlns:a16="http://schemas.microsoft.com/office/drawing/2014/main" id="{2B3EC228-A91E-3165-F308-EB0D805EF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C7B07F01-965D-6B24-D568-D6A8925D1601}"/>
              </a:ext>
            </a:extLst>
          </p:cNvPr>
          <p:cNvSpPr txBox="1"/>
          <p:nvPr/>
        </p:nvSpPr>
        <p:spPr>
          <a:xfrm>
            <a:off x="690887" y="1139050"/>
            <a:ext cx="1055230" cy="21430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게시 기간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메인 노출 여부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정렬 순번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팝업 내용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06B2CF04-793B-B5BA-1031-51B2EC87800A}"/>
              </a:ext>
            </a:extLst>
          </p:cNvPr>
          <p:cNvSpPr/>
          <p:nvPr/>
        </p:nvSpPr>
        <p:spPr>
          <a:xfrm>
            <a:off x="3662879" y="3827325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5A02371C-93D8-A86B-926B-6BBF0EB23ED7}"/>
              </a:ext>
            </a:extLst>
          </p:cNvPr>
          <p:cNvSpPr/>
          <p:nvPr/>
        </p:nvSpPr>
        <p:spPr>
          <a:xfrm>
            <a:off x="3067314" y="3827325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34DAD6B1-6025-AB5B-CD1F-315C27B708D6}"/>
              </a:ext>
            </a:extLst>
          </p:cNvPr>
          <p:cNvSpPr/>
          <p:nvPr/>
        </p:nvSpPr>
        <p:spPr>
          <a:xfrm>
            <a:off x="1603067" y="1165782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9FE2B4C0-94EA-7FDD-4768-30EE5C6B221D}"/>
              </a:ext>
            </a:extLst>
          </p:cNvPr>
          <p:cNvSpPr/>
          <p:nvPr/>
        </p:nvSpPr>
        <p:spPr>
          <a:xfrm>
            <a:off x="1603067" y="2397091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" name="Box">
            <a:extLst>
              <a:ext uri="{FF2B5EF4-FFF2-40B4-BE49-F238E27FC236}">
                <a16:creationId xmlns:a16="http://schemas.microsoft.com/office/drawing/2014/main" id="{3C42D05C-4C0F-77DD-0C1C-0073E8200AD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30044" y="2040512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15" name="그래픽 14" descr="확인 표시 단색으로 채워진">
            <a:extLst>
              <a:ext uri="{FF2B5EF4-FFF2-40B4-BE49-F238E27FC236}">
                <a16:creationId xmlns:a16="http://schemas.microsoft.com/office/drawing/2014/main" id="{367467EF-7AD5-6293-35BE-6B10612999CA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52078" y="2039397"/>
            <a:ext cx="82916" cy="126261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95F15D4D-7878-9612-AF1D-25D477AE2919}"/>
              </a:ext>
            </a:extLst>
          </p:cNvPr>
          <p:cNvSpPr txBox="1"/>
          <p:nvPr/>
        </p:nvSpPr>
        <p:spPr>
          <a:xfrm>
            <a:off x="1727344" y="1994152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노출</a:t>
            </a:r>
          </a:p>
        </p:txBody>
      </p:sp>
      <p:grpSp>
        <p:nvGrpSpPr>
          <p:cNvPr id="22" name="그룹 21">
            <a:extLst>
              <a:ext uri="{FF2B5EF4-FFF2-40B4-BE49-F238E27FC236}">
                <a16:creationId xmlns:a16="http://schemas.microsoft.com/office/drawing/2014/main" id="{FF9DC613-A59F-6A54-4A46-99E6401DD8AF}"/>
              </a:ext>
            </a:extLst>
          </p:cNvPr>
          <p:cNvGrpSpPr/>
          <p:nvPr/>
        </p:nvGrpSpPr>
        <p:grpSpPr>
          <a:xfrm>
            <a:off x="3344271" y="3596461"/>
            <a:ext cx="244417" cy="258694"/>
            <a:chOff x="1098607" y="3056422"/>
            <a:chExt cx="244417" cy="258694"/>
          </a:xfrm>
        </p:grpSpPr>
        <p:sp>
          <p:nvSpPr>
            <p:cNvPr id="23" name="이등변 삼각형 22">
              <a:extLst>
                <a:ext uri="{FF2B5EF4-FFF2-40B4-BE49-F238E27FC236}">
                  <a16:creationId xmlns:a16="http://schemas.microsoft.com/office/drawing/2014/main" id="{6709675F-732B-AEFB-C9D2-692E195CEBB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4" name="그룹 23">
              <a:extLst>
                <a:ext uri="{FF2B5EF4-FFF2-40B4-BE49-F238E27FC236}">
                  <a16:creationId xmlns:a16="http://schemas.microsoft.com/office/drawing/2014/main" id="{2E31D22E-E735-3985-6607-AC091CEEEA8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5" name="Oval 593">
                <a:extLst>
                  <a:ext uri="{FF2B5EF4-FFF2-40B4-BE49-F238E27FC236}">
                    <a16:creationId xmlns:a16="http://schemas.microsoft.com/office/drawing/2014/main" id="{9B7057FE-4025-4FC0-67B3-6C7C968F64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6" name="TextBox 14">
                <a:extLst>
                  <a:ext uri="{FF2B5EF4-FFF2-40B4-BE49-F238E27FC236}">
                    <a16:creationId xmlns:a16="http://schemas.microsoft.com/office/drawing/2014/main" id="{F65BA647-9BA1-3332-1BDD-09F6147F02F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7" name="그룹 26">
            <a:extLst>
              <a:ext uri="{FF2B5EF4-FFF2-40B4-BE49-F238E27FC236}">
                <a16:creationId xmlns:a16="http://schemas.microsoft.com/office/drawing/2014/main" id="{51AAA933-500B-52E0-06B8-570C5CA0BC5E}"/>
              </a:ext>
            </a:extLst>
          </p:cNvPr>
          <p:cNvGrpSpPr/>
          <p:nvPr/>
        </p:nvGrpSpPr>
        <p:grpSpPr>
          <a:xfrm>
            <a:off x="3960557" y="3591067"/>
            <a:ext cx="244417" cy="258694"/>
            <a:chOff x="1098607" y="3056422"/>
            <a:chExt cx="244417" cy="258694"/>
          </a:xfrm>
        </p:grpSpPr>
        <p:sp>
          <p:nvSpPr>
            <p:cNvPr id="28" name="이등변 삼각형 27">
              <a:extLst>
                <a:ext uri="{FF2B5EF4-FFF2-40B4-BE49-F238E27FC236}">
                  <a16:creationId xmlns:a16="http://schemas.microsoft.com/office/drawing/2014/main" id="{FE60ABCE-A207-FA7F-090C-5EFFE5F20C6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9" name="그룹 28">
              <a:extLst>
                <a:ext uri="{FF2B5EF4-FFF2-40B4-BE49-F238E27FC236}">
                  <a16:creationId xmlns:a16="http://schemas.microsoft.com/office/drawing/2014/main" id="{BD31E5EB-83C0-A547-52AE-A598843F06A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0" name="Oval 593">
                <a:extLst>
                  <a:ext uri="{FF2B5EF4-FFF2-40B4-BE49-F238E27FC236}">
                    <a16:creationId xmlns:a16="http://schemas.microsoft.com/office/drawing/2014/main" id="{8BF57609-5B70-E094-EAAF-855BEF3139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1" name="TextBox 14">
                <a:extLst>
                  <a:ext uri="{FF2B5EF4-FFF2-40B4-BE49-F238E27FC236}">
                    <a16:creationId xmlns:a16="http://schemas.microsoft.com/office/drawing/2014/main" id="{15090519-4A71-D625-A654-7BCAA04947F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3" name="사각형: 둥근 모서리 32">
            <a:extLst>
              <a:ext uri="{FF2B5EF4-FFF2-40B4-BE49-F238E27FC236}">
                <a16:creationId xmlns:a16="http://schemas.microsoft.com/office/drawing/2014/main" id="{2A14104C-BBF1-9E41-A54E-4F30DEE919E9}"/>
              </a:ext>
            </a:extLst>
          </p:cNvPr>
          <p:cNvSpPr/>
          <p:nvPr/>
        </p:nvSpPr>
        <p:spPr>
          <a:xfrm>
            <a:off x="1617403" y="1566884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36" name="그림 35" descr="렌치, 도구이(가) 표시된 사진&#10;&#10;자동 생성된 설명">
            <a:extLst>
              <a:ext uri="{FF2B5EF4-FFF2-40B4-BE49-F238E27FC236}">
                <a16:creationId xmlns:a16="http://schemas.microsoft.com/office/drawing/2014/main" id="{06AE7047-1933-08C5-06A6-BBD76446440A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90341" y="1590417"/>
            <a:ext cx="195806" cy="193744"/>
          </a:xfrm>
          <a:prstGeom prst="rect">
            <a:avLst/>
          </a:prstGeom>
        </p:spPr>
      </p:pic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D9C27B65-020E-59DB-89F0-6B4A57E4532E}"/>
              </a:ext>
            </a:extLst>
          </p:cNvPr>
          <p:cNvSpPr/>
          <p:nvPr/>
        </p:nvSpPr>
        <p:spPr>
          <a:xfrm>
            <a:off x="2843585" y="1562580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49" name="그림 48" descr="렌치, 도구이(가) 표시된 사진&#10;&#10;자동 생성된 설명">
            <a:extLst>
              <a:ext uri="{FF2B5EF4-FFF2-40B4-BE49-F238E27FC236}">
                <a16:creationId xmlns:a16="http://schemas.microsoft.com/office/drawing/2014/main" id="{4D35EEA4-A713-E725-F02A-071F80AE268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6523" y="1586113"/>
            <a:ext cx="195806" cy="193744"/>
          </a:xfrm>
          <a:prstGeom prst="rect">
            <a:avLst/>
          </a:prstGeom>
        </p:spPr>
      </p:pic>
      <p:sp>
        <p:nvSpPr>
          <p:cNvPr id="50" name="TextBox 49">
            <a:extLst>
              <a:ext uri="{FF2B5EF4-FFF2-40B4-BE49-F238E27FC236}">
                <a16:creationId xmlns:a16="http://schemas.microsoft.com/office/drawing/2014/main" id="{ACEAED48-69BE-2F12-3352-74C1DD3E7944}"/>
              </a:ext>
            </a:extLst>
          </p:cNvPr>
          <p:cNvSpPr txBox="1"/>
          <p:nvPr/>
        </p:nvSpPr>
        <p:spPr>
          <a:xfrm>
            <a:off x="2612317" y="1564129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A605610-8780-83FB-F932-76D1AB63C24B}"/>
              </a:ext>
            </a:extLst>
          </p:cNvPr>
          <p:cNvSpPr txBox="1"/>
          <p:nvPr/>
        </p:nvSpPr>
        <p:spPr>
          <a:xfrm>
            <a:off x="647001" y="112140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F6BB9F7-8ADA-37E5-0AE0-B3FB23A2ED79}"/>
              </a:ext>
            </a:extLst>
          </p:cNvPr>
          <p:cNvSpPr txBox="1"/>
          <p:nvPr/>
        </p:nvSpPr>
        <p:spPr>
          <a:xfrm>
            <a:off x="647852" y="152234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20A7C2DF-7EC6-495C-165E-9247682335A0}"/>
              </a:ext>
            </a:extLst>
          </p:cNvPr>
          <p:cNvSpPr txBox="1"/>
          <p:nvPr/>
        </p:nvSpPr>
        <p:spPr>
          <a:xfrm>
            <a:off x="634820" y="278682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F906CAFC-2FDA-D9E8-C88A-F4D8E7C765AA}"/>
              </a:ext>
            </a:extLst>
          </p:cNvPr>
          <p:cNvSpPr txBox="1"/>
          <p:nvPr/>
        </p:nvSpPr>
        <p:spPr>
          <a:xfrm>
            <a:off x="634820" y="194705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1E34EE5F-F8AB-7239-5476-10A7C36928DA}"/>
              </a:ext>
            </a:extLst>
          </p:cNvPr>
          <p:cNvSpPr txBox="1"/>
          <p:nvPr/>
        </p:nvSpPr>
        <p:spPr>
          <a:xfrm>
            <a:off x="634820" y="236424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CC9BF3B2-445A-B68A-9E08-70F71E81EC40}"/>
              </a:ext>
            </a:extLst>
          </p:cNvPr>
          <p:cNvSpPr txBox="1"/>
          <p:nvPr/>
        </p:nvSpPr>
        <p:spPr>
          <a:xfrm>
            <a:off x="7816905" y="1718712"/>
            <a:ext cx="4218077" cy="68877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항목 입력이 잘못 되었을 경우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해당 항목에 대한 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  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완료 시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,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저장이 완료되었습니다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5" name="직사각형 74">
            <a:extLst>
              <a:ext uri="{FF2B5EF4-FFF2-40B4-BE49-F238E27FC236}">
                <a16:creationId xmlns:a16="http://schemas.microsoft.com/office/drawing/2014/main" id="{B5CE650D-4BB7-5EB8-5745-F9317A43AB3D}"/>
              </a:ext>
            </a:extLst>
          </p:cNvPr>
          <p:cNvSpPr/>
          <p:nvPr/>
        </p:nvSpPr>
        <p:spPr>
          <a:xfrm>
            <a:off x="8050300" y="2747276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7528F78-218A-610F-E168-FD194EB5A98E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15100" y="3050395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B5EE006-9FC7-69DC-7324-9CE552250836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00593" y="370474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AFC92C2-206E-CDB7-B644-A63A6662B982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29773" y="370475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9" name="Close Button">
            <a:extLst>
              <a:ext uri="{FF2B5EF4-FFF2-40B4-BE49-F238E27FC236}">
                <a16:creationId xmlns:a16="http://schemas.microsoft.com/office/drawing/2014/main" id="{4AD0D3AF-036E-B290-DA21-D27E64186EA6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80014" y="2826580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AC826CC-6858-971B-5CB4-75E2880B8832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50649" y="3199352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64AF587-4E21-2099-13F1-C158F50C5201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50300" y="2765712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82" name="그룹 81">
            <a:extLst>
              <a:ext uri="{FF2B5EF4-FFF2-40B4-BE49-F238E27FC236}">
                <a16:creationId xmlns:a16="http://schemas.microsoft.com/office/drawing/2014/main" id="{91650DFC-6D32-3603-A194-BD332F5A6DB1}"/>
              </a:ext>
            </a:extLst>
          </p:cNvPr>
          <p:cNvGrpSpPr/>
          <p:nvPr/>
        </p:nvGrpSpPr>
        <p:grpSpPr>
          <a:xfrm>
            <a:off x="10831125" y="2589689"/>
            <a:ext cx="244417" cy="258694"/>
            <a:chOff x="1098607" y="3056422"/>
            <a:chExt cx="244417" cy="258694"/>
          </a:xfrm>
        </p:grpSpPr>
        <p:sp>
          <p:nvSpPr>
            <p:cNvPr id="83" name="이등변 삼각형 82">
              <a:extLst>
                <a:ext uri="{FF2B5EF4-FFF2-40B4-BE49-F238E27FC236}">
                  <a16:creationId xmlns:a16="http://schemas.microsoft.com/office/drawing/2014/main" id="{0AD97BDE-C8B1-6917-EA43-C68C2463FEFB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4" name="그룹 83">
              <a:extLst>
                <a:ext uri="{FF2B5EF4-FFF2-40B4-BE49-F238E27FC236}">
                  <a16:creationId xmlns:a16="http://schemas.microsoft.com/office/drawing/2014/main" id="{44817F9E-FDE9-79B9-9E55-8E8E4E4159D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5" name="Oval 593">
                <a:extLst>
                  <a:ext uri="{FF2B5EF4-FFF2-40B4-BE49-F238E27FC236}">
                    <a16:creationId xmlns:a16="http://schemas.microsoft.com/office/drawing/2014/main" id="{FC9E496E-6584-F6CD-05D1-1D1FD2AC38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6" name="TextBox 14">
                <a:extLst>
                  <a:ext uri="{FF2B5EF4-FFF2-40B4-BE49-F238E27FC236}">
                    <a16:creationId xmlns:a16="http://schemas.microsoft.com/office/drawing/2014/main" id="{7C9C2A0E-B7EF-67AC-E1A7-72932FCCAA5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87" name="직사각형 86">
            <a:extLst>
              <a:ext uri="{FF2B5EF4-FFF2-40B4-BE49-F238E27FC236}">
                <a16:creationId xmlns:a16="http://schemas.microsoft.com/office/drawing/2014/main" id="{45085A70-4436-0289-B8AB-FCA85A122446}"/>
              </a:ext>
            </a:extLst>
          </p:cNvPr>
          <p:cNvSpPr/>
          <p:nvPr/>
        </p:nvSpPr>
        <p:spPr>
          <a:xfrm>
            <a:off x="8050300" y="4577201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4F4C44B-66C0-0EC4-7DE7-385283F83FC0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15100" y="4880320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E7E711B-0920-F4D6-B4C8-BB33C2296F2D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00593" y="553467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1D07217-140C-7452-2FFC-FE03032557E9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29773" y="553467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1" name="Close Button">
            <a:extLst>
              <a:ext uri="{FF2B5EF4-FFF2-40B4-BE49-F238E27FC236}">
                <a16:creationId xmlns:a16="http://schemas.microsoft.com/office/drawing/2014/main" id="{2956CCD2-2659-ADB2-39D3-08415CCA038C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80014" y="4656505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AB64190-66CC-7342-79CD-01A8C954C43A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50649" y="5029277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2805073-AB09-4C68-2D07-89831330386D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50300" y="4595637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94" name="그룹 93">
            <a:extLst>
              <a:ext uri="{FF2B5EF4-FFF2-40B4-BE49-F238E27FC236}">
                <a16:creationId xmlns:a16="http://schemas.microsoft.com/office/drawing/2014/main" id="{E878DF19-5D6B-B71F-40CC-1B2D675CD7D9}"/>
              </a:ext>
            </a:extLst>
          </p:cNvPr>
          <p:cNvGrpSpPr/>
          <p:nvPr/>
        </p:nvGrpSpPr>
        <p:grpSpPr>
          <a:xfrm>
            <a:off x="8397723" y="4370209"/>
            <a:ext cx="244417" cy="258694"/>
            <a:chOff x="1098607" y="3056422"/>
            <a:chExt cx="244417" cy="258694"/>
          </a:xfrm>
        </p:grpSpPr>
        <p:sp>
          <p:nvSpPr>
            <p:cNvPr id="95" name="이등변 삼각형 94">
              <a:extLst>
                <a:ext uri="{FF2B5EF4-FFF2-40B4-BE49-F238E27FC236}">
                  <a16:creationId xmlns:a16="http://schemas.microsoft.com/office/drawing/2014/main" id="{DD31A9FF-76E2-B7D6-692B-DE81E797CAE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6" name="그룹 95">
              <a:extLst>
                <a:ext uri="{FF2B5EF4-FFF2-40B4-BE49-F238E27FC236}">
                  <a16:creationId xmlns:a16="http://schemas.microsoft.com/office/drawing/2014/main" id="{15D1ADA0-BF5E-0AC6-5CB9-0764A6CDD24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7" name="Oval 593">
                <a:extLst>
                  <a:ext uri="{FF2B5EF4-FFF2-40B4-BE49-F238E27FC236}">
                    <a16:creationId xmlns:a16="http://schemas.microsoft.com/office/drawing/2014/main" id="{2D0B335F-35E7-9958-5614-D36300D761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8" name="TextBox 97">
                <a:extLst>
                  <a:ext uri="{FF2B5EF4-FFF2-40B4-BE49-F238E27FC236}">
                    <a16:creationId xmlns:a16="http://schemas.microsoft.com/office/drawing/2014/main" id="{AC6CF7D9-EEB1-B84D-D4C9-D89181A3061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276B2849-A05C-AEA1-42AC-20CC4C51B40A}"/>
              </a:ext>
            </a:extLst>
          </p:cNvPr>
          <p:cNvSpPr/>
          <p:nvPr/>
        </p:nvSpPr>
        <p:spPr>
          <a:xfrm>
            <a:off x="1603067" y="2810986"/>
            <a:ext cx="2263342" cy="517443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AFB8B21-744E-3BA7-87E8-DD0BC71FC6DB}"/>
              </a:ext>
            </a:extLst>
          </p:cNvPr>
          <p:cNvSpPr txBox="1"/>
          <p:nvPr/>
        </p:nvSpPr>
        <p:spPr>
          <a:xfrm>
            <a:off x="2119770" y="2924306"/>
            <a:ext cx="1241605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html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편집기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483708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B5D9106D-56CA-0E50-65B7-017C59646F66}"/>
              </a:ext>
            </a:extLst>
          </p:cNvPr>
          <p:cNvGrpSpPr/>
          <p:nvPr/>
        </p:nvGrpSpPr>
        <p:grpSpPr>
          <a:xfrm>
            <a:off x="3534627" y="2598560"/>
            <a:ext cx="5452946" cy="1124219"/>
            <a:chOff x="702527" y="4728403"/>
            <a:chExt cx="5452946" cy="1124219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C7DBF478-76A2-CAC0-0A0E-AA7A11759383}"/>
                </a:ext>
              </a:extLst>
            </p:cNvPr>
            <p:cNvSpPr txBox="1"/>
            <p:nvPr/>
          </p:nvSpPr>
          <p:spPr>
            <a:xfrm>
              <a:off x="1371600" y="5206291"/>
              <a:ext cx="40005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>
                  <a:solidFill>
                    <a:schemeClr val="bg1"/>
                  </a:solidFill>
                  <a:latin typeface="+mn-ea"/>
                </a:rPr>
                <a:t>6. </a:t>
              </a:r>
              <a:r>
                <a:rPr lang="ko-KR" altLang="en-US" sz="3600" b="1">
                  <a:solidFill>
                    <a:schemeClr val="bg1"/>
                  </a:solidFill>
                  <a:latin typeface="+mn-ea"/>
                </a:rPr>
                <a:t>공지 관리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E1519F1-9B06-C228-72BF-65A69C049CCA}"/>
                </a:ext>
              </a:extLst>
            </p:cNvPr>
            <p:cNvSpPr txBox="1"/>
            <p:nvPr/>
          </p:nvSpPr>
          <p:spPr>
            <a:xfrm>
              <a:off x="702527" y="4728403"/>
              <a:ext cx="5452946" cy="468141"/>
            </a:xfrm>
            <a:prstGeom prst="rect">
              <a:avLst/>
            </a:prstGeom>
            <a:noFill/>
          </p:spPr>
          <p:txBody>
            <a:bodyPr wrap="square" anchor="ctr">
              <a:spAutoFit/>
            </a:bodyPr>
            <a:lstStyle/>
            <a:p>
              <a:pPr algn="ctr">
                <a:lnSpc>
                  <a:spcPts val="3500"/>
                </a:lnSpc>
              </a:pP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모바일 기반 공공 유통 플랫폼</a:t>
              </a:r>
              <a:r>
                <a:rPr lang="en-US" altLang="ko-KR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 </a:t>
              </a: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구축 및 유지 관리</a:t>
              </a:r>
              <a:endParaRPr lang="ko-KR" altLang="en-US" sz="1400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13447529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82397104"/>
              </p:ext>
            </p:extLst>
          </p:nvPr>
        </p:nvGraphicFramePr>
        <p:xfrm>
          <a:off x="7794170" y="725881"/>
          <a:ext cx="4397830" cy="3596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게시글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제목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683928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내용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8277342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게시글 종류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546494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0223489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게시글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9868226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6638859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게시글 정보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540253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게시글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8281236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제목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범위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게시글에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대한 상세 페이지로 이동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게시글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985785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게시글 추가 페이지로 이동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게시글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/9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와 동일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854684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게시글 정보 리스트에서 선택한 행 데이터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249002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72547531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02431253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게시글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공지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AD-06-0001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A6E22962-23E4-A1E5-C71F-C5AE67F0A1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58</a:t>
            </a:fld>
            <a:endParaRPr lang="ko-KR" altLang="en-US"/>
          </a:p>
        </p:txBody>
      </p:sp>
      <p:sp>
        <p:nvSpPr>
          <p:cNvPr id="3" name="사각형: 둥근 모서리 2">
            <a:extLst>
              <a:ext uri="{FF2B5EF4-FFF2-40B4-BE49-F238E27FC236}">
                <a16:creationId xmlns:a16="http://schemas.microsoft.com/office/drawing/2014/main" id="{254E0098-BCA8-AA7B-B245-2F2AA9F25F36}"/>
              </a:ext>
            </a:extLst>
          </p:cNvPr>
          <p:cNvSpPr/>
          <p:nvPr/>
        </p:nvSpPr>
        <p:spPr>
          <a:xfrm>
            <a:off x="782957" y="1442574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D239F5B-9627-3331-D5A2-FA82F0CB13C2}"/>
              </a:ext>
            </a:extLst>
          </p:cNvPr>
          <p:cNvSpPr txBox="1"/>
          <p:nvPr/>
        </p:nvSpPr>
        <p:spPr>
          <a:xfrm>
            <a:off x="352424" y="1407596"/>
            <a:ext cx="539751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5B2241F-19E4-3303-39E0-50AB212BC200}"/>
              </a:ext>
            </a:extLst>
          </p:cNvPr>
          <p:cNvSpPr txBox="1"/>
          <p:nvPr/>
        </p:nvSpPr>
        <p:spPr>
          <a:xfrm>
            <a:off x="352424" y="1712646"/>
            <a:ext cx="1066506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내용</a:t>
            </a:r>
            <a:endParaRPr lang="en-US" altLang="ko-KR" sz="900"/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9A6F0F3E-4CDA-0857-8758-89B679A9646E}"/>
              </a:ext>
            </a:extLst>
          </p:cNvPr>
          <p:cNvSpPr/>
          <p:nvPr/>
        </p:nvSpPr>
        <p:spPr>
          <a:xfrm>
            <a:off x="6504429" y="1840305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763E4EAB-E25D-D50C-4EA2-04C1F5843D0E}"/>
              </a:ext>
            </a:extLst>
          </p:cNvPr>
          <p:cNvCxnSpPr>
            <a:cxnSpLocks/>
          </p:cNvCxnSpPr>
          <p:nvPr/>
        </p:nvCxnSpPr>
        <p:spPr>
          <a:xfrm>
            <a:off x="357626" y="2174778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053C6220-85A3-520E-D1CD-A14CDACA1C84}"/>
              </a:ext>
            </a:extLst>
          </p:cNvPr>
          <p:cNvSpPr txBox="1"/>
          <p:nvPr/>
        </p:nvSpPr>
        <p:spPr>
          <a:xfrm>
            <a:off x="336150" y="969980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공지 관리  </a:t>
            </a:r>
            <a:r>
              <a:rPr lang="en-US" altLang="ko-KR" sz="900"/>
              <a:t>&gt; </a:t>
            </a:r>
            <a:r>
              <a:rPr lang="ko-KR" altLang="en-US" sz="900"/>
              <a:t>게시글 관리</a:t>
            </a:r>
            <a:endParaRPr lang="en-US" altLang="ko-KR" sz="900"/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129EA7EC-0EF0-8CF8-8EBE-6DFB29A69ED7}"/>
              </a:ext>
            </a:extLst>
          </p:cNvPr>
          <p:cNvCxnSpPr>
            <a:cxnSpLocks/>
          </p:cNvCxnSpPr>
          <p:nvPr/>
        </p:nvCxnSpPr>
        <p:spPr>
          <a:xfrm>
            <a:off x="361660" y="1274964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6D637A49-0F2C-983B-B63B-7BF11428E134}"/>
              </a:ext>
            </a:extLst>
          </p:cNvPr>
          <p:cNvGrpSpPr/>
          <p:nvPr/>
        </p:nvGrpSpPr>
        <p:grpSpPr>
          <a:xfrm rot="5400000">
            <a:off x="1838903" y="95649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E816102C-389C-CEFB-5686-CE7FE45751BA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" name="Oval 593">
              <a:extLst>
                <a:ext uri="{FF2B5EF4-FFF2-40B4-BE49-F238E27FC236}">
                  <a16:creationId xmlns:a16="http://schemas.microsoft.com/office/drawing/2014/main" id="{5D9F4DEE-DEA0-3B59-635C-E36F9F4C68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6" name="그룹 15">
            <a:extLst>
              <a:ext uri="{FF2B5EF4-FFF2-40B4-BE49-F238E27FC236}">
                <a16:creationId xmlns:a16="http://schemas.microsoft.com/office/drawing/2014/main" id="{938ABBC6-A6B9-30B7-780A-2926EBA3A6F5}"/>
              </a:ext>
            </a:extLst>
          </p:cNvPr>
          <p:cNvGrpSpPr/>
          <p:nvPr/>
        </p:nvGrpSpPr>
        <p:grpSpPr>
          <a:xfrm rot="5400000">
            <a:off x="2895592" y="143171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" name="이등변 삼각형 16">
              <a:extLst>
                <a:ext uri="{FF2B5EF4-FFF2-40B4-BE49-F238E27FC236}">
                  <a16:creationId xmlns:a16="http://schemas.microsoft.com/office/drawing/2014/main" id="{4B8C2F5D-06A0-A0FD-9DE8-EF7AD80C49C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8" name="Oval 593">
              <a:extLst>
                <a:ext uri="{FF2B5EF4-FFF2-40B4-BE49-F238E27FC236}">
                  <a16:creationId xmlns:a16="http://schemas.microsoft.com/office/drawing/2014/main" id="{71382F55-BE99-7C24-E9B8-64B66D8537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2AC3E9E6-EBC6-F767-1012-58F5C2F3A854}"/>
              </a:ext>
            </a:extLst>
          </p:cNvPr>
          <p:cNvGrpSpPr/>
          <p:nvPr/>
        </p:nvGrpSpPr>
        <p:grpSpPr>
          <a:xfrm rot="5400000">
            <a:off x="7068173" y="182425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0" name="이등변 삼각형 19">
              <a:extLst>
                <a:ext uri="{FF2B5EF4-FFF2-40B4-BE49-F238E27FC236}">
                  <a16:creationId xmlns:a16="http://schemas.microsoft.com/office/drawing/2014/main" id="{A39A41BE-8F15-FC9D-DC1C-DE56EC89AD8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1" name="Oval 593">
              <a:extLst>
                <a:ext uri="{FF2B5EF4-FFF2-40B4-BE49-F238E27FC236}">
                  <a16:creationId xmlns:a16="http://schemas.microsoft.com/office/drawing/2014/main" id="{D96BA2FF-BCFB-2672-9EE5-6BC0F23FD7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graphicFrame>
        <p:nvGraphicFramePr>
          <p:cNvPr id="22" name="표 15">
            <a:extLst>
              <a:ext uri="{FF2B5EF4-FFF2-40B4-BE49-F238E27FC236}">
                <a16:creationId xmlns:a16="http://schemas.microsoft.com/office/drawing/2014/main" id="{6A4E1935-199D-2F82-7C24-12DCFD3C52F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02472409"/>
              </p:ext>
            </p:extLst>
          </p:nvPr>
        </p:nvGraphicFramePr>
        <p:xfrm>
          <a:off x="570162" y="2683350"/>
          <a:ext cx="4607261" cy="1411765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288821">
                  <a:extLst>
                    <a:ext uri="{9D8B030D-6E8A-4147-A177-3AD203B41FA5}">
                      <a16:colId xmlns:a16="http://schemas.microsoft.com/office/drawing/2014/main" val="2833047605"/>
                    </a:ext>
                  </a:extLst>
                </a:gridCol>
                <a:gridCol w="788842">
                  <a:extLst>
                    <a:ext uri="{9D8B030D-6E8A-4147-A177-3AD203B41FA5}">
                      <a16:colId xmlns:a16="http://schemas.microsoft.com/office/drawing/2014/main" val="902110846"/>
                    </a:ext>
                  </a:extLst>
                </a:gridCol>
                <a:gridCol w="732881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1049055">
                  <a:extLst>
                    <a:ext uri="{9D8B030D-6E8A-4147-A177-3AD203B41FA5}">
                      <a16:colId xmlns:a16="http://schemas.microsoft.com/office/drawing/2014/main" val="6713279"/>
                    </a:ext>
                  </a:extLst>
                </a:gridCol>
                <a:gridCol w="1747662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게시글 종류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상단 게시 여부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상단 게시 기간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공지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공지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2023-04-01~2023-05-20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공지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공지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2023-04-01~2024-04-30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440019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이벤트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이벤트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2023-04-01~2024-04-30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기타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기타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2023-04-01~2023-05-20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3456682"/>
                  </a:ext>
                </a:extLst>
              </a:tr>
            </a:tbl>
          </a:graphicData>
        </a:graphic>
      </p:graphicFrame>
      <p:sp>
        <p:nvSpPr>
          <p:cNvPr id="23" name="사각형: 둥근 모서리 22">
            <a:extLst>
              <a:ext uri="{FF2B5EF4-FFF2-40B4-BE49-F238E27FC236}">
                <a16:creationId xmlns:a16="http://schemas.microsoft.com/office/drawing/2014/main" id="{E30E6CE9-E86B-350F-A3D9-5BFFE533B5C0}"/>
              </a:ext>
            </a:extLst>
          </p:cNvPr>
          <p:cNvSpPr/>
          <p:nvPr/>
        </p:nvSpPr>
        <p:spPr>
          <a:xfrm>
            <a:off x="647634" y="275198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사각형: 둥근 모서리 23">
            <a:extLst>
              <a:ext uri="{FF2B5EF4-FFF2-40B4-BE49-F238E27FC236}">
                <a16:creationId xmlns:a16="http://schemas.microsoft.com/office/drawing/2014/main" id="{DD88E7E3-03E5-E4F7-DFEC-5599673D3C4E}"/>
              </a:ext>
            </a:extLst>
          </p:cNvPr>
          <p:cNvSpPr/>
          <p:nvPr/>
        </p:nvSpPr>
        <p:spPr>
          <a:xfrm>
            <a:off x="647634" y="303346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사각형: 둥근 모서리 24">
            <a:extLst>
              <a:ext uri="{FF2B5EF4-FFF2-40B4-BE49-F238E27FC236}">
                <a16:creationId xmlns:a16="http://schemas.microsoft.com/office/drawing/2014/main" id="{FDAEC145-21AC-67AF-9A08-F05952F7B525}"/>
              </a:ext>
            </a:extLst>
          </p:cNvPr>
          <p:cNvSpPr/>
          <p:nvPr/>
        </p:nvSpPr>
        <p:spPr>
          <a:xfrm>
            <a:off x="647634" y="3312359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169AFCB2-29F8-A2B6-FEA1-369B9E383ED0}"/>
              </a:ext>
            </a:extLst>
          </p:cNvPr>
          <p:cNvSpPr txBox="1"/>
          <p:nvPr/>
        </p:nvSpPr>
        <p:spPr>
          <a:xfrm>
            <a:off x="485714" y="2389864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 </a:t>
            </a:r>
            <a:r>
              <a:rPr lang="ko-KR" altLang="en-US" sz="900"/>
              <a:t>게시글 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4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27" name="그룹 26">
            <a:extLst>
              <a:ext uri="{FF2B5EF4-FFF2-40B4-BE49-F238E27FC236}">
                <a16:creationId xmlns:a16="http://schemas.microsoft.com/office/drawing/2014/main" id="{E22DFB4E-3066-4F08-F1FF-F045EED3DC85}"/>
              </a:ext>
            </a:extLst>
          </p:cNvPr>
          <p:cNvGrpSpPr/>
          <p:nvPr/>
        </p:nvGrpSpPr>
        <p:grpSpPr>
          <a:xfrm>
            <a:off x="361654" y="2729915"/>
            <a:ext cx="278496" cy="200053"/>
            <a:chOff x="1014019" y="2643309"/>
            <a:chExt cx="278496" cy="200053"/>
          </a:xfrm>
        </p:grpSpPr>
        <p:sp>
          <p:nvSpPr>
            <p:cNvPr id="28" name="이등변 삼각형 27">
              <a:extLst>
                <a:ext uri="{FF2B5EF4-FFF2-40B4-BE49-F238E27FC236}">
                  <a16:creationId xmlns:a16="http://schemas.microsoft.com/office/drawing/2014/main" id="{479A115E-3E07-7878-8C9D-403BBCFDF898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9" name="그룹 28">
              <a:extLst>
                <a:ext uri="{FF2B5EF4-FFF2-40B4-BE49-F238E27FC236}">
                  <a16:creationId xmlns:a16="http://schemas.microsoft.com/office/drawing/2014/main" id="{A9D22B75-674B-A97B-BB05-68EF8F00A79D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30" name="Oval 593">
                <a:extLst>
                  <a:ext uri="{FF2B5EF4-FFF2-40B4-BE49-F238E27FC236}">
                    <a16:creationId xmlns:a16="http://schemas.microsoft.com/office/drawing/2014/main" id="{3E8F785B-56EC-6824-E828-5674148662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1" name="TextBox 14">
                <a:extLst>
                  <a:ext uri="{FF2B5EF4-FFF2-40B4-BE49-F238E27FC236}">
                    <a16:creationId xmlns:a16="http://schemas.microsoft.com/office/drawing/2014/main" id="{AF77F74B-E4AC-27FE-F611-DF12A182E7F9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32" name="그룹 31">
            <a:extLst>
              <a:ext uri="{FF2B5EF4-FFF2-40B4-BE49-F238E27FC236}">
                <a16:creationId xmlns:a16="http://schemas.microsoft.com/office/drawing/2014/main" id="{90AFD514-2DC1-B678-2BB5-C7BB4625A0EB}"/>
              </a:ext>
            </a:extLst>
          </p:cNvPr>
          <p:cNvGrpSpPr/>
          <p:nvPr/>
        </p:nvGrpSpPr>
        <p:grpSpPr>
          <a:xfrm>
            <a:off x="361654" y="2991154"/>
            <a:ext cx="278496" cy="200053"/>
            <a:chOff x="1014019" y="2643309"/>
            <a:chExt cx="278496" cy="200053"/>
          </a:xfrm>
        </p:grpSpPr>
        <p:sp>
          <p:nvSpPr>
            <p:cNvPr id="33" name="이등변 삼각형 32">
              <a:extLst>
                <a:ext uri="{FF2B5EF4-FFF2-40B4-BE49-F238E27FC236}">
                  <a16:creationId xmlns:a16="http://schemas.microsoft.com/office/drawing/2014/main" id="{60AD6586-0F4C-2DAB-34B7-CB60382BC09A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4" name="그룹 33">
              <a:extLst>
                <a:ext uri="{FF2B5EF4-FFF2-40B4-BE49-F238E27FC236}">
                  <a16:creationId xmlns:a16="http://schemas.microsoft.com/office/drawing/2014/main" id="{E08C8085-EBDD-7344-DA16-A59FBBD16C25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35" name="Oval 593">
                <a:extLst>
                  <a:ext uri="{FF2B5EF4-FFF2-40B4-BE49-F238E27FC236}">
                    <a16:creationId xmlns:a16="http://schemas.microsoft.com/office/drawing/2014/main" id="{B9F16108-4D9D-527F-E0A6-B072EEA0FE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6" name="TextBox 14">
                <a:extLst>
                  <a:ext uri="{FF2B5EF4-FFF2-40B4-BE49-F238E27FC236}">
                    <a16:creationId xmlns:a16="http://schemas.microsoft.com/office/drawing/2014/main" id="{EE6449E4-782B-AD8E-D3F3-C88477EDF3FE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37" name="그룹 36">
            <a:extLst>
              <a:ext uri="{FF2B5EF4-FFF2-40B4-BE49-F238E27FC236}">
                <a16:creationId xmlns:a16="http://schemas.microsoft.com/office/drawing/2014/main" id="{DB776AF4-5BB6-A8FD-6231-75F6F023400B}"/>
              </a:ext>
            </a:extLst>
          </p:cNvPr>
          <p:cNvGrpSpPr/>
          <p:nvPr/>
        </p:nvGrpSpPr>
        <p:grpSpPr>
          <a:xfrm>
            <a:off x="3181798" y="2474061"/>
            <a:ext cx="244417" cy="258694"/>
            <a:chOff x="1098607" y="3056422"/>
            <a:chExt cx="244417" cy="258694"/>
          </a:xfrm>
        </p:grpSpPr>
        <p:sp>
          <p:nvSpPr>
            <p:cNvPr id="38" name="이등변 삼각형 37">
              <a:extLst>
                <a:ext uri="{FF2B5EF4-FFF2-40B4-BE49-F238E27FC236}">
                  <a16:creationId xmlns:a16="http://schemas.microsoft.com/office/drawing/2014/main" id="{483CD6C0-E6AA-B26B-30AB-411F89AF65D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9" name="그룹 38">
              <a:extLst>
                <a:ext uri="{FF2B5EF4-FFF2-40B4-BE49-F238E27FC236}">
                  <a16:creationId xmlns:a16="http://schemas.microsoft.com/office/drawing/2014/main" id="{73A52710-863E-5937-8CD0-E79C0C7EA16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0" name="Oval 593">
                <a:extLst>
                  <a:ext uri="{FF2B5EF4-FFF2-40B4-BE49-F238E27FC236}">
                    <a16:creationId xmlns:a16="http://schemas.microsoft.com/office/drawing/2014/main" id="{47335E28-756E-0077-8650-533B16BE72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1" name="TextBox 14">
                <a:extLst>
                  <a:ext uri="{FF2B5EF4-FFF2-40B4-BE49-F238E27FC236}">
                    <a16:creationId xmlns:a16="http://schemas.microsoft.com/office/drawing/2014/main" id="{2A8CF21D-2813-A3FC-E43A-8830FBFC5D8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42" name="사각형: 둥근 모서리 41">
            <a:extLst>
              <a:ext uri="{FF2B5EF4-FFF2-40B4-BE49-F238E27FC236}">
                <a16:creationId xmlns:a16="http://schemas.microsoft.com/office/drawing/2014/main" id="{710393D9-8AD9-AB65-ED99-69DC843320E9}"/>
              </a:ext>
            </a:extLst>
          </p:cNvPr>
          <p:cNvSpPr/>
          <p:nvPr/>
        </p:nvSpPr>
        <p:spPr>
          <a:xfrm>
            <a:off x="5344242" y="233581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43" name="사각형: 둥근 모서리 42">
            <a:extLst>
              <a:ext uri="{FF2B5EF4-FFF2-40B4-BE49-F238E27FC236}">
                <a16:creationId xmlns:a16="http://schemas.microsoft.com/office/drawing/2014/main" id="{847857E5-8EF2-D3AD-564A-6165CD81222E}"/>
              </a:ext>
            </a:extLst>
          </p:cNvPr>
          <p:cNvSpPr/>
          <p:nvPr/>
        </p:nvSpPr>
        <p:spPr>
          <a:xfrm>
            <a:off x="5940794" y="233581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44" name="그룹 43">
            <a:extLst>
              <a:ext uri="{FF2B5EF4-FFF2-40B4-BE49-F238E27FC236}">
                <a16:creationId xmlns:a16="http://schemas.microsoft.com/office/drawing/2014/main" id="{BD948197-423F-81E8-222B-DBE5ED1FACD2}"/>
              </a:ext>
            </a:extLst>
          </p:cNvPr>
          <p:cNvGrpSpPr/>
          <p:nvPr/>
        </p:nvGrpSpPr>
        <p:grpSpPr>
          <a:xfrm>
            <a:off x="5358500" y="2154803"/>
            <a:ext cx="244417" cy="258694"/>
            <a:chOff x="1098607" y="3056422"/>
            <a:chExt cx="244417" cy="258694"/>
          </a:xfrm>
        </p:grpSpPr>
        <p:sp>
          <p:nvSpPr>
            <p:cNvPr id="45" name="이등변 삼각형 44">
              <a:extLst>
                <a:ext uri="{FF2B5EF4-FFF2-40B4-BE49-F238E27FC236}">
                  <a16:creationId xmlns:a16="http://schemas.microsoft.com/office/drawing/2014/main" id="{C0653FB8-88B7-CEBC-8EB8-A8831DDA6D0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6" name="그룹 45">
              <a:extLst>
                <a:ext uri="{FF2B5EF4-FFF2-40B4-BE49-F238E27FC236}">
                  <a16:creationId xmlns:a16="http://schemas.microsoft.com/office/drawing/2014/main" id="{81B0AD22-2D51-0CD7-5921-209EB85E673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7" name="Oval 593">
                <a:extLst>
                  <a:ext uri="{FF2B5EF4-FFF2-40B4-BE49-F238E27FC236}">
                    <a16:creationId xmlns:a16="http://schemas.microsoft.com/office/drawing/2014/main" id="{81202A5F-014F-2CA9-1316-1A19535747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8" name="TextBox 14">
                <a:extLst>
                  <a:ext uri="{FF2B5EF4-FFF2-40B4-BE49-F238E27FC236}">
                    <a16:creationId xmlns:a16="http://schemas.microsoft.com/office/drawing/2014/main" id="{7BCF29C1-77D4-7074-9DDA-4A11513D9968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9" name="그룹 48">
            <a:extLst>
              <a:ext uri="{FF2B5EF4-FFF2-40B4-BE49-F238E27FC236}">
                <a16:creationId xmlns:a16="http://schemas.microsoft.com/office/drawing/2014/main" id="{87F42531-6283-1316-5521-4FFD180FC2D4}"/>
              </a:ext>
            </a:extLst>
          </p:cNvPr>
          <p:cNvGrpSpPr/>
          <p:nvPr/>
        </p:nvGrpSpPr>
        <p:grpSpPr>
          <a:xfrm>
            <a:off x="5931653" y="2145278"/>
            <a:ext cx="244417" cy="258694"/>
            <a:chOff x="1098607" y="3056422"/>
            <a:chExt cx="244417" cy="258694"/>
          </a:xfrm>
        </p:grpSpPr>
        <p:sp>
          <p:nvSpPr>
            <p:cNvPr id="50" name="이등변 삼각형 49">
              <a:extLst>
                <a:ext uri="{FF2B5EF4-FFF2-40B4-BE49-F238E27FC236}">
                  <a16:creationId xmlns:a16="http://schemas.microsoft.com/office/drawing/2014/main" id="{D8DBEF1C-3689-5CE6-B640-0749C9932E3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1" name="그룹 50">
              <a:extLst>
                <a:ext uri="{FF2B5EF4-FFF2-40B4-BE49-F238E27FC236}">
                  <a16:creationId xmlns:a16="http://schemas.microsoft.com/office/drawing/2014/main" id="{E095FCF3-A471-80A0-D03E-329CE410BA3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2" name="Oval 593">
                <a:extLst>
                  <a:ext uri="{FF2B5EF4-FFF2-40B4-BE49-F238E27FC236}">
                    <a16:creationId xmlns:a16="http://schemas.microsoft.com/office/drawing/2014/main" id="{9247E143-2104-802B-E99C-E6AAC63068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3" name="TextBox 14">
                <a:extLst>
                  <a:ext uri="{FF2B5EF4-FFF2-40B4-BE49-F238E27FC236}">
                    <a16:creationId xmlns:a16="http://schemas.microsoft.com/office/drawing/2014/main" id="{424FF8C9-C9D0-AAC1-1F8D-2BB44D2C741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54" name="그림 53">
            <a:extLst>
              <a:ext uri="{FF2B5EF4-FFF2-40B4-BE49-F238E27FC236}">
                <a16:creationId xmlns:a16="http://schemas.microsoft.com/office/drawing/2014/main" id="{312D7F06-130F-9EB3-BB8D-D15B3D8127B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35377" y="4238684"/>
            <a:ext cx="765615" cy="288135"/>
          </a:xfrm>
          <a:prstGeom prst="rect">
            <a:avLst/>
          </a:prstGeom>
        </p:spPr>
      </p:pic>
      <p:grpSp>
        <p:nvGrpSpPr>
          <p:cNvPr id="55" name="그룹 54">
            <a:extLst>
              <a:ext uri="{FF2B5EF4-FFF2-40B4-BE49-F238E27FC236}">
                <a16:creationId xmlns:a16="http://schemas.microsoft.com/office/drawing/2014/main" id="{4435FCED-3B0E-79B0-A0F5-735CC49BBE77}"/>
              </a:ext>
            </a:extLst>
          </p:cNvPr>
          <p:cNvGrpSpPr/>
          <p:nvPr/>
        </p:nvGrpSpPr>
        <p:grpSpPr>
          <a:xfrm rot="5400000">
            <a:off x="1918417" y="238677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6" name="이등변 삼각형 55">
              <a:extLst>
                <a:ext uri="{FF2B5EF4-FFF2-40B4-BE49-F238E27FC236}">
                  <a16:creationId xmlns:a16="http://schemas.microsoft.com/office/drawing/2014/main" id="{DC4F4BAC-4D42-F418-71C6-B9A2C2BC85F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7" name="Oval 593">
              <a:extLst>
                <a:ext uri="{FF2B5EF4-FFF2-40B4-BE49-F238E27FC236}">
                  <a16:creationId xmlns:a16="http://schemas.microsoft.com/office/drawing/2014/main" id="{2D2458E2-9558-5BEB-12AE-359B4AA609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sp>
        <p:nvSpPr>
          <p:cNvPr id="58" name="직사각형 57">
            <a:extLst>
              <a:ext uri="{FF2B5EF4-FFF2-40B4-BE49-F238E27FC236}">
                <a16:creationId xmlns:a16="http://schemas.microsoft.com/office/drawing/2014/main" id="{CDE1ABB5-84F8-7A54-F9DF-86F71BF2FA4C}"/>
              </a:ext>
            </a:extLst>
          </p:cNvPr>
          <p:cNvSpPr/>
          <p:nvPr/>
        </p:nvSpPr>
        <p:spPr>
          <a:xfrm>
            <a:off x="1663065" y="2972681"/>
            <a:ext cx="706300" cy="1122433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9" name="그룹 58">
            <a:extLst>
              <a:ext uri="{FF2B5EF4-FFF2-40B4-BE49-F238E27FC236}">
                <a16:creationId xmlns:a16="http://schemas.microsoft.com/office/drawing/2014/main" id="{C225B564-3AEC-7CC7-A53D-A59579FBF1ED}"/>
              </a:ext>
            </a:extLst>
          </p:cNvPr>
          <p:cNvGrpSpPr/>
          <p:nvPr/>
        </p:nvGrpSpPr>
        <p:grpSpPr>
          <a:xfrm>
            <a:off x="2297019" y="4292698"/>
            <a:ext cx="278496" cy="200053"/>
            <a:chOff x="1014019" y="2643309"/>
            <a:chExt cx="278496" cy="200053"/>
          </a:xfrm>
        </p:grpSpPr>
        <p:sp>
          <p:nvSpPr>
            <p:cNvPr id="60" name="이등변 삼각형 59">
              <a:extLst>
                <a:ext uri="{FF2B5EF4-FFF2-40B4-BE49-F238E27FC236}">
                  <a16:creationId xmlns:a16="http://schemas.microsoft.com/office/drawing/2014/main" id="{271DCCC7-2E65-966D-CB1F-9B363659E28C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1" name="그룹 60">
              <a:extLst>
                <a:ext uri="{FF2B5EF4-FFF2-40B4-BE49-F238E27FC236}">
                  <a16:creationId xmlns:a16="http://schemas.microsoft.com/office/drawing/2014/main" id="{6BFE3C5B-CEE0-778F-DFC4-36AF23EFB24D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62" name="Oval 593">
                <a:extLst>
                  <a:ext uri="{FF2B5EF4-FFF2-40B4-BE49-F238E27FC236}">
                    <a16:creationId xmlns:a16="http://schemas.microsoft.com/office/drawing/2014/main" id="{98630C5B-DAAA-7082-49E9-F323620654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3" name="TextBox 14">
                <a:extLst>
                  <a:ext uri="{FF2B5EF4-FFF2-40B4-BE49-F238E27FC236}">
                    <a16:creationId xmlns:a16="http://schemas.microsoft.com/office/drawing/2014/main" id="{D775E2FA-7754-DB48-0E23-ACE9B2FFBEFB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01" name="사각형: 둥근 모서리 100">
            <a:extLst>
              <a:ext uri="{FF2B5EF4-FFF2-40B4-BE49-F238E27FC236}">
                <a16:creationId xmlns:a16="http://schemas.microsoft.com/office/drawing/2014/main" id="{82FED192-FAEC-A41A-88EE-13C274D3CAB8}"/>
              </a:ext>
            </a:extLst>
          </p:cNvPr>
          <p:cNvSpPr/>
          <p:nvPr/>
        </p:nvSpPr>
        <p:spPr>
          <a:xfrm>
            <a:off x="777575" y="1754562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grpSp>
        <p:nvGrpSpPr>
          <p:cNvPr id="65" name="그룹 64">
            <a:extLst>
              <a:ext uri="{FF2B5EF4-FFF2-40B4-BE49-F238E27FC236}">
                <a16:creationId xmlns:a16="http://schemas.microsoft.com/office/drawing/2014/main" id="{38E47567-4EE0-E543-3B9A-4B5817C745C9}"/>
              </a:ext>
            </a:extLst>
          </p:cNvPr>
          <p:cNvGrpSpPr/>
          <p:nvPr/>
        </p:nvGrpSpPr>
        <p:grpSpPr>
          <a:xfrm rot="5400000">
            <a:off x="2892567" y="174985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66" name="이등변 삼각형 65">
              <a:extLst>
                <a:ext uri="{FF2B5EF4-FFF2-40B4-BE49-F238E27FC236}">
                  <a16:creationId xmlns:a16="http://schemas.microsoft.com/office/drawing/2014/main" id="{C161AC29-5517-408C-DB10-16E74B40ABF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67" name="Oval 593">
              <a:extLst>
                <a:ext uri="{FF2B5EF4-FFF2-40B4-BE49-F238E27FC236}">
                  <a16:creationId xmlns:a16="http://schemas.microsoft.com/office/drawing/2014/main" id="{919B40FD-0A8A-46D4-20F5-A29B3A88F6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70" name="그룹 69">
            <a:extLst>
              <a:ext uri="{FF2B5EF4-FFF2-40B4-BE49-F238E27FC236}">
                <a16:creationId xmlns:a16="http://schemas.microsoft.com/office/drawing/2014/main" id="{8E32A592-592C-56D7-63B7-90024C18F7E6}"/>
              </a:ext>
            </a:extLst>
          </p:cNvPr>
          <p:cNvGrpSpPr/>
          <p:nvPr/>
        </p:nvGrpSpPr>
        <p:grpSpPr>
          <a:xfrm>
            <a:off x="1610844" y="2755540"/>
            <a:ext cx="244417" cy="258694"/>
            <a:chOff x="1098607" y="3056422"/>
            <a:chExt cx="244417" cy="258694"/>
          </a:xfrm>
        </p:grpSpPr>
        <p:sp>
          <p:nvSpPr>
            <p:cNvPr id="71" name="이등변 삼각형 70">
              <a:extLst>
                <a:ext uri="{FF2B5EF4-FFF2-40B4-BE49-F238E27FC236}">
                  <a16:creationId xmlns:a16="http://schemas.microsoft.com/office/drawing/2014/main" id="{C5E3644F-9B2F-CEEB-7C1F-0159E3843B6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2" name="그룹 71">
              <a:extLst>
                <a:ext uri="{FF2B5EF4-FFF2-40B4-BE49-F238E27FC236}">
                  <a16:creationId xmlns:a16="http://schemas.microsoft.com/office/drawing/2014/main" id="{AA92EB2A-D56D-17E6-7841-E89EBA9E88B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3" name="Oval 593">
                <a:extLst>
                  <a:ext uri="{FF2B5EF4-FFF2-40B4-BE49-F238E27FC236}">
                    <a16:creationId xmlns:a16="http://schemas.microsoft.com/office/drawing/2014/main" id="{6B85FA01-C1D4-7FE8-A07D-EF9DD3C4E4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4" name="TextBox 14">
                <a:extLst>
                  <a:ext uri="{FF2B5EF4-FFF2-40B4-BE49-F238E27FC236}">
                    <a16:creationId xmlns:a16="http://schemas.microsoft.com/office/drawing/2014/main" id="{E443C660-CFFD-4F09-0A89-797E1D4DB29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02" name="사각형: 둥근 모서리 101">
            <a:extLst>
              <a:ext uri="{FF2B5EF4-FFF2-40B4-BE49-F238E27FC236}">
                <a16:creationId xmlns:a16="http://schemas.microsoft.com/office/drawing/2014/main" id="{26172B7B-860E-4B04-7FFF-8C10F01F3AF7}"/>
              </a:ext>
            </a:extLst>
          </p:cNvPr>
          <p:cNvSpPr/>
          <p:nvPr/>
        </p:nvSpPr>
        <p:spPr>
          <a:xfrm>
            <a:off x="647634" y="359800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3" name="사각형: 둥근 모서리 102">
            <a:extLst>
              <a:ext uri="{FF2B5EF4-FFF2-40B4-BE49-F238E27FC236}">
                <a16:creationId xmlns:a16="http://schemas.microsoft.com/office/drawing/2014/main" id="{8B0C07D1-BD8C-573D-0D81-961747B69D05}"/>
              </a:ext>
            </a:extLst>
          </p:cNvPr>
          <p:cNvSpPr/>
          <p:nvPr/>
        </p:nvSpPr>
        <p:spPr>
          <a:xfrm>
            <a:off x="647634" y="3874520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A9F85662-064A-06F6-7B99-1763B38B2125}"/>
              </a:ext>
            </a:extLst>
          </p:cNvPr>
          <p:cNvSpPr txBox="1"/>
          <p:nvPr/>
        </p:nvSpPr>
        <p:spPr>
          <a:xfrm>
            <a:off x="3486639" y="1412432"/>
            <a:ext cx="917891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게시글 종류</a:t>
            </a:r>
            <a:endParaRPr lang="en-US" altLang="ko-KR" sz="900"/>
          </a:p>
        </p:txBody>
      </p:sp>
      <p:sp>
        <p:nvSpPr>
          <p:cNvPr id="105" name="사각형: 둥근 모서리 104">
            <a:extLst>
              <a:ext uri="{FF2B5EF4-FFF2-40B4-BE49-F238E27FC236}">
                <a16:creationId xmlns:a16="http://schemas.microsoft.com/office/drawing/2014/main" id="{DE09D930-A666-74B7-07D9-56FE815EF740}"/>
              </a:ext>
            </a:extLst>
          </p:cNvPr>
          <p:cNvSpPr/>
          <p:nvPr/>
        </p:nvSpPr>
        <p:spPr>
          <a:xfrm>
            <a:off x="4327604" y="1441464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전체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106" name="그룹 105">
            <a:extLst>
              <a:ext uri="{FF2B5EF4-FFF2-40B4-BE49-F238E27FC236}">
                <a16:creationId xmlns:a16="http://schemas.microsoft.com/office/drawing/2014/main" id="{36E2E7C8-7BC7-BC96-E363-A938AEC1ED6D}"/>
              </a:ext>
            </a:extLst>
          </p:cNvPr>
          <p:cNvGrpSpPr/>
          <p:nvPr/>
        </p:nvGrpSpPr>
        <p:grpSpPr>
          <a:xfrm rot="5400000">
            <a:off x="5348088" y="143477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7" name="이등변 삼각형 106">
              <a:extLst>
                <a:ext uri="{FF2B5EF4-FFF2-40B4-BE49-F238E27FC236}">
                  <a16:creationId xmlns:a16="http://schemas.microsoft.com/office/drawing/2014/main" id="{834DAA7B-D288-8DB7-7C18-025B4EC93E0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8" name="Oval 593">
              <a:extLst>
                <a:ext uri="{FF2B5EF4-FFF2-40B4-BE49-F238E27FC236}">
                  <a16:creationId xmlns:a16="http://schemas.microsoft.com/office/drawing/2014/main" id="{012F81B4-5AB0-DBAA-C062-69CDDCA64B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sp>
        <p:nvSpPr>
          <p:cNvPr id="109" name="사각형: 둥근 모서리 108">
            <a:extLst>
              <a:ext uri="{FF2B5EF4-FFF2-40B4-BE49-F238E27FC236}">
                <a16:creationId xmlns:a16="http://schemas.microsoft.com/office/drawing/2014/main" id="{A047EE9F-BED0-76D6-344B-80BE8260D792}"/>
              </a:ext>
            </a:extLst>
          </p:cNvPr>
          <p:cNvSpPr/>
          <p:nvPr/>
        </p:nvSpPr>
        <p:spPr>
          <a:xfrm>
            <a:off x="6050209" y="847961"/>
            <a:ext cx="684907" cy="749563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전체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공지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이벤트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기타</a:t>
            </a:r>
          </a:p>
        </p:txBody>
      </p:sp>
      <p:cxnSp>
        <p:nvCxnSpPr>
          <p:cNvPr id="110" name="직선 화살표 연결선 109">
            <a:extLst>
              <a:ext uri="{FF2B5EF4-FFF2-40B4-BE49-F238E27FC236}">
                <a16:creationId xmlns:a16="http://schemas.microsoft.com/office/drawing/2014/main" id="{BB003BA5-7E1F-3927-E1D5-BF8B670E9307}"/>
              </a:ext>
            </a:extLst>
          </p:cNvPr>
          <p:cNvCxnSpPr>
            <a:cxnSpLocks/>
          </p:cNvCxnSpPr>
          <p:nvPr/>
        </p:nvCxnSpPr>
        <p:spPr>
          <a:xfrm flipV="1">
            <a:off x="5232353" y="1150386"/>
            <a:ext cx="825167" cy="29170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2" name="TextBox 111">
            <a:extLst>
              <a:ext uri="{FF2B5EF4-FFF2-40B4-BE49-F238E27FC236}">
                <a16:creationId xmlns:a16="http://schemas.microsoft.com/office/drawing/2014/main" id="{9CB41514-B4DD-B94C-A377-9286C79D2360}"/>
              </a:ext>
            </a:extLst>
          </p:cNvPr>
          <p:cNvSpPr txBox="1"/>
          <p:nvPr/>
        </p:nvSpPr>
        <p:spPr>
          <a:xfrm>
            <a:off x="7832269" y="4373647"/>
            <a:ext cx="4234582" cy="17275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선택된 데이터가 없을 경우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선택한 데이터가 없습니다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하시겠습니까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?”,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확인 버튼 클릭 시 삭제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 후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완료하였습니다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marL="171450" indent="-171450" algn="l" latinLnBrk="1">
              <a:lnSpc>
                <a:spcPct val="150000"/>
              </a:lnSpc>
              <a:buFontTx/>
              <a:buChar char="-"/>
            </a:pPr>
            <a:r>
              <a:rPr lang="ko-KR" altLang="en-US" sz="900">
                <a:latin typeface="+mn-ea"/>
              </a:rPr>
              <a:t>등록자</a:t>
            </a:r>
            <a:r>
              <a:rPr lang="en-US" altLang="ko-KR" sz="900">
                <a:latin typeface="+mn-ea"/>
              </a:rPr>
              <a:t> : </a:t>
            </a:r>
            <a:r>
              <a:rPr lang="ko-KR" altLang="en-US" sz="900">
                <a:latin typeface="+mn-ea"/>
              </a:rPr>
              <a:t>권한그룹</a:t>
            </a:r>
            <a:r>
              <a:rPr lang="en-US" altLang="ko-KR" sz="900">
                <a:latin typeface="+mn-ea"/>
              </a:rPr>
              <a:t>(</a:t>
            </a:r>
            <a:r>
              <a:rPr lang="ko-KR" altLang="en-US" sz="900">
                <a:latin typeface="+mn-ea"/>
              </a:rPr>
              <a:t>코드</a:t>
            </a:r>
            <a:r>
              <a:rPr lang="en-US" altLang="ko-KR" sz="900">
                <a:latin typeface="+mn-ea"/>
              </a:rPr>
              <a:t>) </a:t>
            </a:r>
            <a:r>
              <a:rPr lang="ko-KR" altLang="en-US" sz="900">
                <a:latin typeface="+mn-ea"/>
              </a:rPr>
              <a:t>중 시스템 관리자</a:t>
            </a:r>
            <a:r>
              <a:rPr lang="en-US" altLang="ko-KR" sz="900">
                <a:latin typeface="+mn-ea"/>
              </a:rPr>
              <a:t>, </a:t>
            </a:r>
            <a:r>
              <a:rPr lang="ko-KR" altLang="en-US" sz="900">
                <a:latin typeface="+mn-ea"/>
              </a:rPr>
              <a:t>관리자</a:t>
            </a:r>
            <a:endParaRPr lang="en-US" altLang="ko-KR" sz="900">
              <a:latin typeface="+mn-ea"/>
            </a:endParaRPr>
          </a:p>
          <a:p>
            <a:pPr marL="171450" indent="-171450" algn="l" latinLnBrk="1">
              <a:lnSpc>
                <a:spcPct val="150000"/>
              </a:lnSpc>
              <a:buFontTx/>
              <a:buChar char="-"/>
            </a:pPr>
            <a:endParaRPr lang="en-US" altLang="ko-KR" sz="900">
              <a:latin typeface="+mn-ea"/>
            </a:endParaRPr>
          </a:p>
          <a:p>
            <a:pPr marL="171450" indent="-171450" algn="l" latinLnBrk="1">
              <a:lnSpc>
                <a:spcPct val="150000"/>
              </a:lnSpc>
              <a:buFontTx/>
              <a:buChar char="-"/>
            </a:pPr>
            <a:r>
              <a:rPr lang="ko-KR" altLang="en-US" sz="900">
                <a:highlight>
                  <a:srgbClr val="FFFF00"/>
                </a:highlight>
                <a:latin typeface="+mn-ea"/>
              </a:rPr>
              <a:t>현재 기준 게시글은 전부 관리자가 등록</a:t>
            </a:r>
            <a:endParaRPr lang="en-US" altLang="ko-KR" sz="900">
              <a:highlight>
                <a:srgbClr val="FFFF00"/>
              </a:highlight>
              <a:latin typeface="+mn-ea"/>
            </a:endParaRPr>
          </a:p>
        </p:txBody>
      </p:sp>
      <p:sp>
        <p:nvSpPr>
          <p:cNvPr id="64" name="직사각형 63">
            <a:extLst>
              <a:ext uri="{FF2B5EF4-FFF2-40B4-BE49-F238E27FC236}">
                <a16:creationId xmlns:a16="http://schemas.microsoft.com/office/drawing/2014/main" id="{DC390813-987A-1CB1-77CD-662DB193E40D}"/>
              </a:ext>
            </a:extLst>
          </p:cNvPr>
          <p:cNvSpPr/>
          <p:nvPr/>
        </p:nvSpPr>
        <p:spPr>
          <a:xfrm>
            <a:off x="4247552" y="4847424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09D819A-B35D-9C54-9697-E910B0B5A793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4312352" y="5150543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C8C5C83-49CA-176B-C7CE-732DA0B209B6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5797845" y="580489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5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D7991C2-BC28-D4CB-B553-D20C4914E566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4927025" y="580489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6" name="Close Button">
            <a:extLst>
              <a:ext uri="{FF2B5EF4-FFF2-40B4-BE49-F238E27FC236}">
                <a16:creationId xmlns:a16="http://schemas.microsoft.com/office/drawing/2014/main" id="{BA2599DD-32F6-0090-1473-DCD57D51ACD4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7277266" y="4926728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F422E1E-8462-EF79-7636-C6684B2B7EB6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4347901" y="5299500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CF64C78-0E10-F336-F490-A4647CB9A9B6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4247552" y="4865860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79" name="그룹 78">
            <a:extLst>
              <a:ext uri="{FF2B5EF4-FFF2-40B4-BE49-F238E27FC236}">
                <a16:creationId xmlns:a16="http://schemas.microsoft.com/office/drawing/2014/main" id="{16F208D9-3DFE-8001-E7C1-2F7955F0A2AF}"/>
              </a:ext>
            </a:extLst>
          </p:cNvPr>
          <p:cNvGrpSpPr/>
          <p:nvPr/>
        </p:nvGrpSpPr>
        <p:grpSpPr>
          <a:xfrm>
            <a:off x="4300444" y="4606246"/>
            <a:ext cx="411931" cy="307775"/>
            <a:chOff x="1098607" y="3056422"/>
            <a:chExt cx="244417" cy="307775"/>
          </a:xfrm>
        </p:grpSpPr>
        <p:sp>
          <p:nvSpPr>
            <p:cNvPr id="80" name="이등변 삼각형 79">
              <a:extLst>
                <a:ext uri="{FF2B5EF4-FFF2-40B4-BE49-F238E27FC236}">
                  <a16:creationId xmlns:a16="http://schemas.microsoft.com/office/drawing/2014/main" id="{6E190C74-4576-22F2-CD9C-C702AE2FEF4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1" name="그룹 80">
              <a:extLst>
                <a:ext uri="{FF2B5EF4-FFF2-40B4-BE49-F238E27FC236}">
                  <a16:creationId xmlns:a16="http://schemas.microsoft.com/office/drawing/2014/main" id="{FF67D5AE-985E-F1E2-E24A-28287CFFC3A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307775"/>
              <a:chOff x="5640299" y="5239717"/>
              <a:chExt cx="244417" cy="307775"/>
            </a:xfrm>
          </p:grpSpPr>
          <p:sp>
            <p:nvSpPr>
              <p:cNvPr id="82" name="Oval 593">
                <a:extLst>
                  <a:ext uri="{FF2B5EF4-FFF2-40B4-BE49-F238E27FC236}">
                    <a16:creationId xmlns:a16="http://schemas.microsoft.com/office/drawing/2014/main" id="{D9CF156B-C883-2054-A86D-9D3AD3EAE2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3" name="TextBox 14">
                <a:extLst>
                  <a:ext uri="{FF2B5EF4-FFF2-40B4-BE49-F238E27FC236}">
                    <a16:creationId xmlns:a16="http://schemas.microsoft.com/office/drawing/2014/main" id="{6F2D8440-3F28-108E-BA7D-D87E808156D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3077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91676234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46362963"/>
              </p:ext>
            </p:extLst>
          </p:nvPr>
        </p:nvGraphicFramePr>
        <p:xfrm>
          <a:off x="7794170" y="725881"/>
          <a:ext cx="4397830" cy="14325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게시글 상세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정보가 관리자에 의해 작성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저장된 경우 정보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 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관리자가 추가할 때 로그인 정보와 시간에 따라 자동으로 부여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체크박스 모두 비활성화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683928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8277342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있는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5464948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01293795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게시글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공지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AD-06-0002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A6E22962-23E4-A1E5-C71F-C5AE67F0A1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59</a:t>
            </a:fld>
            <a:endParaRPr lang="ko-KR" alt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53C6220-85A3-520E-D1CD-A14CDACA1C84}"/>
              </a:ext>
            </a:extLst>
          </p:cNvPr>
          <p:cNvSpPr txBox="1"/>
          <p:nvPr/>
        </p:nvSpPr>
        <p:spPr>
          <a:xfrm>
            <a:off x="336150" y="785422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공지 관리  </a:t>
            </a:r>
            <a:r>
              <a:rPr lang="en-US" altLang="ko-KR" sz="900"/>
              <a:t>&gt; </a:t>
            </a:r>
            <a:r>
              <a:rPr lang="ko-KR" altLang="en-US" sz="900"/>
              <a:t>게시글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129EA7EC-0EF0-8CF8-8EBE-6DFB29A69ED7}"/>
              </a:ext>
            </a:extLst>
          </p:cNvPr>
          <p:cNvCxnSpPr>
            <a:cxnSpLocks/>
          </p:cNvCxnSpPr>
          <p:nvPr/>
        </p:nvCxnSpPr>
        <p:spPr>
          <a:xfrm>
            <a:off x="361660" y="1090406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6D637A49-0F2C-983B-B63B-7BF11428E134}"/>
              </a:ext>
            </a:extLst>
          </p:cNvPr>
          <p:cNvGrpSpPr/>
          <p:nvPr/>
        </p:nvGrpSpPr>
        <p:grpSpPr>
          <a:xfrm rot="5400000">
            <a:off x="2285484" y="77835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E816102C-389C-CEFB-5686-CE7FE45751BA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" name="Oval 593">
              <a:extLst>
                <a:ext uri="{FF2B5EF4-FFF2-40B4-BE49-F238E27FC236}">
                  <a16:creationId xmlns:a16="http://schemas.microsoft.com/office/drawing/2014/main" id="{5D9F4DEE-DEA0-3B59-635C-E36F9F4C68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40" name="TextBox 139">
            <a:extLst>
              <a:ext uri="{FF2B5EF4-FFF2-40B4-BE49-F238E27FC236}">
                <a16:creationId xmlns:a16="http://schemas.microsoft.com/office/drawing/2014/main" id="{1BBC2306-F9EB-5BE0-BC67-2D7500B184A1}"/>
              </a:ext>
            </a:extLst>
          </p:cNvPr>
          <p:cNvSpPr txBox="1"/>
          <p:nvPr/>
        </p:nvSpPr>
        <p:spPr>
          <a:xfrm>
            <a:off x="253808" y="1407988"/>
            <a:ext cx="1087705" cy="4474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내용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게시글 종류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게시 기간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상단 게시 여부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200"/>
              <a:t>  </a:t>
            </a:r>
            <a:endParaRPr lang="en-US" altLang="ko-KR" sz="200"/>
          </a:p>
          <a:p>
            <a:pPr>
              <a:lnSpc>
                <a:spcPct val="150000"/>
              </a:lnSpc>
            </a:pPr>
            <a:r>
              <a:rPr lang="en-US" altLang="ko-KR" sz="900"/>
              <a:t>- </a:t>
            </a:r>
            <a:r>
              <a:rPr lang="ko-KR" altLang="en-US" sz="900"/>
              <a:t>정렬 순번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en-US" altLang="ko-KR" sz="900"/>
              <a:t>- </a:t>
            </a:r>
            <a:r>
              <a:rPr lang="ko-KR" altLang="en-US" sz="900"/>
              <a:t>상단 게시 기간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첨부 파일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141" name="사각형: 둥근 모서리 140">
            <a:extLst>
              <a:ext uri="{FF2B5EF4-FFF2-40B4-BE49-F238E27FC236}">
                <a16:creationId xmlns:a16="http://schemas.microsoft.com/office/drawing/2014/main" id="{E3654336-750F-F604-6B4D-FAE090623570}"/>
              </a:ext>
            </a:extLst>
          </p:cNvPr>
          <p:cNvSpPr/>
          <p:nvPr/>
        </p:nvSpPr>
        <p:spPr>
          <a:xfrm>
            <a:off x="6958176" y="2984812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42" name="사각형: 둥근 모서리 141">
            <a:extLst>
              <a:ext uri="{FF2B5EF4-FFF2-40B4-BE49-F238E27FC236}">
                <a16:creationId xmlns:a16="http://schemas.microsoft.com/office/drawing/2014/main" id="{9B0C0E79-B301-C38C-3BC5-4B36BA94DC21}"/>
              </a:ext>
            </a:extLst>
          </p:cNvPr>
          <p:cNvSpPr/>
          <p:nvPr/>
        </p:nvSpPr>
        <p:spPr>
          <a:xfrm>
            <a:off x="6362611" y="2984812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sp>
        <p:nvSpPr>
          <p:cNvPr id="143" name="사각형: 둥근 모서리 142">
            <a:extLst>
              <a:ext uri="{FF2B5EF4-FFF2-40B4-BE49-F238E27FC236}">
                <a16:creationId xmlns:a16="http://schemas.microsoft.com/office/drawing/2014/main" id="{24F9C6A4-AE46-4BED-F093-75AD862B5F5A}"/>
              </a:ext>
            </a:extLst>
          </p:cNvPr>
          <p:cNvSpPr/>
          <p:nvPr/>
        </p:nvSpPr>
        <p:spPr>
          <a:xfrm>
            <a:off x="1276062" y="1447159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44" name="사각형: 둥근 모서리 143">
            <a:extLst>
              <a:ext uri="{FF2B5EF4-FFF2-40B4-BE49-F238E27FC236}">
                <a16:creationId xmlns:a16="http://schemas.microsoft.com/office/drawing/2014/main" id="{3FABC150-1DD0-8E60-BC1F-454204764F18}"/>
              </a:ext>
            </a:extLst>
          </p:cNvPr>
          <p:cNvSpPr/>
          <p:nvPr/>
        </p:nvSpPr>
        <p:spPr>
          <a:xfrm>
            <a:off x="1277182" y="1805627"/>
            <a:ext cx="2263342" cy="517443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pic>
        <p:nvPicPr>
          <p:cNvPr id="149" name="그래픽 148" descr="확인 표시 단색으로 채워진">
            <a:extLst>
              <a:ext uri="{FF2B5EF4-FFF2-40B4-BE49-F238E27FC236}">
                <a16:creationId xmlns:a16="http://schemas.microsoft.com/office/drawing/2014/main" id="{33722710-99A1-8242-128C-9056FF204D8D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306601" y="2320774"/>
            <a:ext cx="82916" cy="126261"/>
          </a:xfrm>
          <a:prstGeom prst="rect">
            <a:avLst/>
          </a:prstGeom>
        </p:spPr>
      </p:pic>
      <p:grpSp>
        <p:nvGrpSpPr>
          <p:cNvPr id="153" name="그룹 152">
            <a:extLst>
              <a:ext uri="{FF2B5EF4-FFF2-40B4-BE49-F238E27FC236}">
                <a16:creationId xmlns:a16="http://schemas.microsoft.com/office/drawing/2014/main" id="{89FAABB4-B7E0-F0F7-ECA3-E5DDD4F4E167}"/>
              </a:ext>
            </a:extLst>
          </p:cNvPr>
          <p:cNvGrpSpPr/>
          <p:nvPr/>
        </p:nvGrpSpPr>
        <p:grpSpPr>
          <a:xfrm>
            <a:off x="6639568" y="2753948"/>
            <a:ext cx="244417" cy="258694"/>
            <a:chOff x="1098607" y="3056422"/>
            <a:chExt cx="244417" cy="258694"/>
          </a:xfrm>
        </p:grpSpPr>
        <p:sp>
          <p:nvSpPr>
            <p:cNvPr id="154" name="이등변 삼각형 153">
              <a:extLst>
                <a:ext uri="{FF2B5EF4-FFF2-40B4-BE49-F238E27FC236}">
                  <a16:creationId xmlns:a16="http://schemas.microsoft.com/office/drawing/2014/main" id="{DEAF9DB7-880B-7055-8F69-739A8D731BC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5" name="그룹 154">
              <a:extLst>
                <a:ext uri="{FF2B5EF4-FFF2-40B4-BE49-F238E27FC236}">
                  <a16:creationId xmlns:a16="http://schemas.microsoft.com/office/drawing/2014/main" id="{8722E4F7-0EC8-B964-3375-F0B707784EE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6" name="Oval 593">
                <a:extLst>
                  <a:ext uri="{FF2B5EF4-FFF2-40B4-BE49-F238E27FC236}">
                    <a16:creationId xmlns:a16="http://schemas.microsoft.com/office/drawing/2014/main" id="{EBF9C998-749F-7CDF-DEE8-C914059945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7" name="TextBox 14">
                <a:extLst>
                  <a:ext uri="{FF2B5EF4-FFF2-40B4-BE49-F238E27FC236}">
                    <a16:creationId xmlns:a16="http://schemas.microsoft.com/office/drawing/2014/main" id="{7B2E7E3C-A7EA-5F49-756E-9F840F5E9D8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58" name="그룹 157">
            <a:extLst>
              <a:ext uri="{FF2B5EF4-FFF2-40B4-BE49-F238E27FC236}">
                <a16:creationId xmlns:a16="http://schemas.microsoft.com/office/drawing/2014/main" id="{C4D82354-F3F1-7BCC-5337-ECA3EB22F98B}"/>
              </a:ext>
            </a:extLst>
          </p:cNvPr>
          <p:cNvGrpSpPr/>
          <p:nvPr/>
        </p:nvGrpSpPr>
        <p:grpSpPr>
          <a:xfrm>
            <a:off x="7255854" y="2748554"/>
            <a:ext cx="244417" cy="258694"/>
            <a:chOff x="1098607" y="3056422"/>
            <a:chExt cx="244417" cy="258694"/>
          </a:xfrm>
        </p:grpSpPr>
        <p:sp>
          <p:nvSpPr>
            <p:cNvPr id="159" name="이등변 삼각형 158">
              <a:extLst>
                <a:ext uri="{FF2B5EF4-FFF2-40B4-BE49-F238E27FC236}">
                  <a16:creationId xmlns:a16="http://schemas.microsoft.com/office/drawing/2014/main" id="{AFFAF5B5-B100-4CB0-43DA-AA8C3407D43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0" name="그룹 159">
              <a:extLst>
                <a:ext uri="{FF2B5EF4-FFF2-40B4-BE49-F238E27FC236}">
                  <a16:creationId xmlns:a16="http://schemas.microsoft.com/office/drawing/2014/main" id="{2BC073CD-07C2-6477-307F-972AA290D84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61" name="Oval 593">
                <a:extLst>
                  <a:ext uri="{FF2B5EF4-FFF2-40B4-BE49-F238E27FC236}">
                    <a16:creationId xmlns:a16="http://schemas.microsoft.com/office/drawing/2014/main" id="{6DB14675-8386-8CD9-A17A-9884CEA191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2" name="TextBox 14">
                <a:extLst>
                  <a:ext uri="{FF2B5EF4-FFF2-40B4-BE49-F238E27FC236}">
                    <a16:creationId xmlns:a16="http://schemas.microsoft.com/office/drawing/2014/main" id="{BD6ABE78-16F9-46C4-2956-051F57DC663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64" name="TextBox 163">
            <a:extLst>
              <a:ext uri="{FF2B5EF4-FFF2-40B4-BE49-F238E27FC236}">
                <a16:creationId xmlns:a16="http://schemas.microsoft.com/office/drawing/2014/main" id="{BBBDB402-1B65-7D9F-964D-E9FFC559E065}"/>
              </a:ext>
            </a:extLst>
          </p:cNvPr>
          <p:cNvSpPr txBox="1"/>
          <p:nvPr/>
        </p:nvSpPr>
        <p:spPr>
          <a:xfrm>
            <a:off x="207665" y="142426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E66F951B-399B-9EB0-C261-A7533236B332}"/>
              </a:ext>
            </a:extLst>
          </p:cNvPr>
          <p:cNvSpPr txBox="1"/>
          <p:nvPr/>
        </p:nvSpPr>
        <p:spPr>
          <a:xfrm>
            <a:off x="204945" y="243619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FF60B52B-B1F4-2C31-F461-7695F7D62CF2}"/>
              </a:ext>
            </a:extLst>
          </p:cNvPr>
          <p:cNvSpPr txBox="1"/>
          <p:nvPr/>
        </p:nvSpPr>
        <p:spPr>
          <a:xfrm>
            <a:off x="204945" y="286626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7" name="TextBox 166">
            <a:extLst>
              <a:ext uri="{FF2B5EF4-FFF2-40B4-BE49-F238E27FC236}">
                <a16:creationId xmlns:a16="http://schemas.microsoft.com/office/drawing/2014/main" id="{A0129C26-8D16-F35D-84EE-A0EBEC14F9D3}"/>
              </a:ext>
            </a:extLst>
          </p:cNvPr>
          <p:cNvSpPr txBox="1"/>
          <p:nvPr/>
        </p:nvSpPr>
        <p:spPr>
          <a:xfrm>
            <a:off x="204945" y="348981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8" name="사각형: 둥근 모서리 167">
            <a:extLst>
              <a:ext uri="{FF2B5EF4-FFF2-40B4-BE49-F238E27FC236}">
                <a16:creationId xmlns:a16="http://schemas.microsoft.com/office/drawing/2014/main" id="{810B59AA-D8BE-3454-185F-45E5CF93184E}"/>
              </a:ext>
            </a:extLst>
          </p:cNvPr>
          <p:cNvSpPr/>
          <p:nvPr/>
        </p:nvSpPr>
        <p:spPr>
          <a:xfrm>
            <a:off x="1276062" y="2468330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BA84FF78-E896-D9AB-9145-CD0E0BA50520}"/>
              </a:ext>
            </a:extLst>
          </p:cNvPr>
          <p:cNvSpPr txBox="1"/>
          <p:nvPr/>
        </p:nvSpPr>
        <p:spPr>
          <a:xfrm>
            <a:off x="217505" y="181701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70" name="Box">
            <a:extLst>
              <a:ext uri="{FF2B5EF4-FFF2-40B4-BE49-F238E27FC236}">
                <a16:creationId xmlns:a16="http://schemas.microsoft.com/office/drawing/2014/main" id="{1986DD02-20DF-1904-8CCB-9485BD67C65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321174" y="3549477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71" name="TextBox 170">
            <a:extLst>
              <a:ext uri="{FF2B5EF4-FFF2-40B4-BE49-F238E27FC236}">
                <a16:creationId xmlns:a16="http://schemas.microsoft.com/office/drawing/2014/main" id="{54E14404-2FBA-80A2-3953-7BF9DE96B4BF}"/>
              </a:ext>
            </a:extLst>
          </p:cNvPr>
          <p:cNvSpPr txBox="1"/>
          <p:nvPr/>
        </p:nvSpPr>
        <p:spPr>
          <a:xfrm>
            <a:off x="1418474" y="3503117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여</a:t>
            </a:r>
          </a:p>
        </p:txBody>
      </p:sp>
      <p:pic>
        <p:nvPicPr>
          <p:cNvPr id="172" name="그래픽 171" descr="확인 표시 단색으로 채워진">
            <a:extLst>
              <a:ext uri="{FF2B5EF4-FFF2-40B4-BE49-F238E27FC236}">
                <a16:creationId xmlns:a16="http://schemas.microsoft.com/office/drawing/2014/main" id="{31C5E03F-B887-F50D-DA2E-10F62DB105F7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344101" y="3545525"/>
            <a:ext cx="82916" cy="126261"/>
          </a:xfrm>
          <a:prstGeom prst="rect">
            <a:avLst/>
          </a:prstGeom>
        </p:spPr>
      </p:pic>
      <p:sp>
        <p:nvSpPr>
          <p:cNvPr id="173" name="Box">
            <a:extLst>
              <a:ext uri="{FF2B5EF4-FFF2-40B4-BE49-F238E27FC236}">
                <a16:creationId xmlns:a16="http://schemas.microsoft.com/office/drawing/2014/main" id="{5B3ADB54-017A-94FF-39CE-AE6D7486374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716233" y="3549477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74" name="TextBox 173">
            <a:extLst>
              <a:ext uri="{FF2B5EF4-FFF2-40B4-BE49-F238E27FC236}">
                <a16:creationId xmlns:a16="http://schemas.microsoft.com/office/drawing/2014/main" id="{D192575A-FE30-C3AE-E65F-C7A007B0888E}"/>
              </a:ext>
            </a:extLst>
          </p:cNvPr>
          <p:cNvSpPr txBox="1"/>
          <p:nvPr/>
        </p:nvSpPr>
        <p:spPr>
          <a:xfrm>
            <a:off x="1813533" y="3503117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부</a:t>
            </a:r>
          </a:p>
        </p:txBody>
      </p:sp>
      <p:sp>
        <p:nvSpPr>
          <p:cNvPr id="175" name="사각형: 둥근 모서리 174">
            <a:extLst>
              <a:ext uri="{FF2B5EF4-FFF2-40B4-BE49-F238E27FC236}">
                <a16:creationId xmlns:a16="http://schemas.microsoft.com/office/drawing/2014/main" id="{17E482CF-1D32-B4B4-D8C7-306CF9004773}"/>
              </a:ext>
            </a:extLst>
          </p:cNvPr>
          <p:cNvSpPr/>
          <p:nvPr/>
        </p:nvSpPr>
        <p:spPr>
          <a:xfrm>
            <a:off x="1276062" y="3754680"/>
            <a:ext cx="76219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76" name="사각형: 둥근 모서리 175">
            <a:extLst>
              <a:ext uri="{FF2B5EF4-FFF2-40B4-BE49-F238E27FC236}">
                <a16:creationId xmlns:a16="http://schemas.microsoft.com/office/drawing/2014/main" id="{6A2797FC-28D4-1621-6EBD-72F45AAEBF03}"/>
              </a:ext>
            </a:extLst>
          </p:cNvPr>
          <p:cNvSpPr/>
          <p:nvPr/>
        </p:nvSpPr>
        <p:spPr>
          <a:xfrm>
            <a:off x="1276062" y="4558001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77" name="사각형: 둥근 모서리 176">
            <a:extLst>
              <a:ext uri="{FF2B5EF4-FFF2-40B4-BE49-F238E27FC236}">
                <a16:creationId xmlns:a16="http://schemas.microsoft.com/office/drawing/2014/main" id="{C7B480BF-F0FA-AFAE-46CD-8375A8B37795}"/>
              </a:ext>
            </a:extLst>
          </p:cNvPr>
          <p:cNvSpPr/>
          <p:nvPr/>
        </p:nvSpPr>
        <p:spPr>
          <a:xfrm>
            <a:off x="3062186" y="455800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첨부</a:t>
            </a:r>
          </a:p>
        </p:txBody>
      </p:sp>
      <p:sp>
        <p:nvSpPr>
          <p:cNvPr id="178" name="직사각형 177">
            <a:extLst>
              <a:ext uri="{FF2B5EF4-FFF2-40B4-BE49-F238E27FC236}">
                <a16:creationId xmlns:a16="http://schemas.microsoft.com/office/drawing/2014/main" id="{19B66568-B55B-E849-9A1A-31704FBF5EEC}"/>
              </a:ext>
            </a:extLst>
          </p:cNvPr>
          <p:cNvSpPr/>
          <p:nvPr/>
        </p:nvSpPr>
        <p:spPr>
          <a:xfrm>
            <a:off x="1276062" y="4888604"/>
            <a:ext cx="2309052" cy="43844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9" name="TextBox 178">
            <a:extLst>
              <a:ext uri="{FF2B5EF4-FFF2-40B4-BE49-F238E27FC236}">
                <a16:creationId xmlns:a16="http://schemas.microsoft.com/office/drawing/2014/main" id="{CE2BCF11-9633-E5A9-0432-089B7AA1A8D6}"/>
              </a:ext>
            </a:extLst>
          </p:cNvPr>
          <p:cNvSpPr txBox="1"/>
          <p:nvPr/>
        </p:nvSpPr>
        <p:spPr>
          <a:xfrm>
            <a:off x="1681237" y="4967604"/>
            <a:ext cx="1472174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첨부 파일 미리보기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80" name="사각형: 둥근 모서리 179">
            <a:extLst>
              <a:ext uri="{FF2B5EF4-FFF2-40B4-BE49-F238E27FC236}">
                <a16:creationId xmlns:a16="http://schemas.microsoft.com/office/drawing/2014/main" id="{81EA97D4-A0ED-711D-B65E-AA9FB6BBE290}"/>
              </a:ext>
            </a:extLst>
          </p:cNvPr>
          <p:cNvSpPr/>
          <p:nvPr/>
        </p:nvSpPr>
        <p:spPr>
          <a:xfrm>
            <a:off x="1275853" y="4182558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81" name="그림 180" descr="렌치, 도구이(가) 표시된 사진&#10;&#10;자동 생성된 설명">
            <a:extLst>
              <a:ext uri="{FF2B5EF4-FFF2-40B4-BE49-F238E27FC236}">
                <a16:creationId xmlns:a16="http://schemas.microsoft.com/office/drawing/2014/main" id="{36DB1B1A-6D01-B141-A72D-A19A557AFFB6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48791" y="4206091"/>
            <a:ext cx="195806" cy="193744"/>
          </a:xfrm>
          <a:prstGeom prst="rect">
            <a:avLst/>
          </a:prstGeom>
        </p:spPr>
      </p:pic>
      <p:sp>
        <p:nvSpPr>
          <p:cNvPr id="182" name="사각형: 둥근 모서리 181">
            <a:extLst>
              <a:ext uri="{FF2B5EF4-FFF2-40B4-BE49-F238E27FC236}">
                <a16:creationId xmlns:a16="http://schemas.microsoft.com/office/drawing/2014/main" id="{9DB59DDE-372F-6BA8-0A55-AD3D4A3FEF50}"/>
              </a:ext>
            </a:extLst>
          </p:cNvPr>
          <p:cNvSpPr/>
          <p:nvPr/>
        </p:nvSpPr>
        <p:spPr>
          <a:xfrm>
            <a:off x="2502035" y="4178254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83" name="그림 182" descr="렌치, 도구이(가) 표시된 사진&#10;&#10;자동 생성된 설명">
            <a:extLst>
              <a:ext uri="{FF2B5EF4-FFF2-40B4-BE49-F238E27FC236}">
                <a16:creationId xmlns:a16="http://schemas.microsoft.com/office/drawing/2014/main" id="{DB49EB58-3718-2FB3-2E2D-32327C9A65B2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74973" y="4201787"/>
            <a:ext cx="195806" cy="193744"/>
          </a:xfrm>
          <a:prstGeom prst="rect">
            <a:avLst/>
          </a:prstGeom>
        </p:spPr>
      </p:pic>
      <p:sp>
        <p:nvSpPr>
          <p:cNvPr id="184" name="TextBox 183">
            <a:extLst>
              <a:ext uri="{FF2B5EF4-FFF2-40B4-BE49-F238E27FC236}">
                <a16:creationId xmlns:a16="http://schemas.microsoft.com/office/drawing/2014/main" id="{A02A6344-CA41-AF75-95F2-D3CA34F50234}"/>
              </a:ext>
            </a:extLst>
          </p:cNvPr>
          <p:cNvSpPr txBox="1"/>
          <p:nvPr/>
        </p:nvSpPr>
        <p:spPr>
          <a:xfrm>
            <a:off x="2270767" y="4179803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192" name="사각형: 둥근 모서리 191">
            <a:extLst>
              <a:ext uri="{FF2B5EF4-FFF2-40B4-BE49-F238E27FC236}">
                <a16:creationId xmlns:a16="http://schemas.microsoft.com/office/drawing/2014/main" id="{0D14A5F0-9472-BE37-FC34-0EFB71592D2E}"/>
              </a:ext>
            </a:extLst>
          </p:cNvPr>
          <p:cNvSpPr/>
          <p:nvPr/>
        </p:nvSpPr>
        <p:spPr>
          <a:xfrm>
            <a:off x="5333318" y="1810905"/>
            <a:ext cx="100189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193" name="사각형: 둥근 모서리 192">
            <a:extLst>
              <a:ext uri="{FF2B5EF4-FFF2-40B4-BE49-F238E27FC236}">
                <a16:creationId xmlns:a16="http://schemas.microsoft.com/office/drawing/2014/main" id="{45B34886-15B4-4B76-36F7-5D4786609092}"/>
              </a:ext>
            </a:extLst>
          </p:cNvPr>
          <p:cNvSpPr/>
          <p:nvPr/>
        </p:nvSpPr>
        <p:spPr>
          <a:xfrm>
            <a:off x="5332930" y="2206398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yyyy-mm-dd hh:mm:ss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94" name="사각형: 둥근 모서리 193">
            <a:extLst>
              <a:ext uri="{FF2B5EF4-FFF2-40B4-BE49-F238E27FC236}">
                <a16:creationId xmlns:a16="http://schemas.microsoft.com/office/drawing/2014/main" id="{3D190C7F-F05C-CED8-740F-6CEC6BEC0E0B}"/>
              </a:ext>
            </a:extLst>
          </p:cNvPr>
          <p:cNvSpPr/>
          <p:nvPr/>
        </p:nvSpPr>
        <p:spPr>
          <a:xfrm>
            <a:off x="6419007" y="1810905"/>
            <a:ext cx="100189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95" name="직사각형 194">
            <a:extLst>
              <a:ext uri="{FF2B5EF4-FFF2-40B4-BE49-F238E27FC236}">
                <a16:creationId xmlns:a16="http://schemas.microsoft.com/office/drawing/2014/main" id="{949FAC8F-4F73-71C7-467E-5A7C08CB1DA0}"/>
              </a:ext>
            </a:extLst>
          </p:cNvPr>
          <p:cNvSpPr/>
          <p:nvPr/>
        </p:nvSpPr>
        <p:spPr>
          <a:xfrm>
            <a:off x="4217867" y="1693928"/>
            <a:ext cx="3258922" cy="841490"/>
          </a:xfrm>
          <a:prstGeom prst="rect">
            <a:avLst/>
          </a:prstGeom>
          <a:solidFill>
            <a:srgbClr val="FFFF00">
              <a:alpha val="2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r>
              <a:rPr lang="ko-KR" altLang="en-US" sz="900">
                <a:solidFill>
                  <a:srgbClr val="C00000"/>
                </a:solidFill>
              </a:rPr>
              <a:t>로그인 관리자 정보 및 해당 시간으로 자동 부여</a:t>
            </a:r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ko-KR" altLang="en-US" sz="900">
              <a:solidFill>
                <a:srgbClr val="C00000"/>
              </a:solidFill>
            </a:endParaRPr>
          </a:p>
        </p:txBody>
      </p:sp>
      <p:grpSp>
        <p:nvGrpSpPr>
          <p:cNvPr id="196" name="그룹 195">
            <a:extLst>
              <a:ext uri="{FF2B5EF4-FFF2-40B4-BE49-F238E27FC236}">
                <a16:creationId xmlns:a16="http://schemas.microsoft.com/office/drawing/2014/main" id="{9A432126-ED14-8FF7-54AA-63A2A39F2945}"/>
              </a:ext>
            </a:extLst>
          </p:cNvPr>
          <p:cNvGrpSpPr/>
          <p:nvPr/>
        </p:nvGrpSpPr>
        <p:grpSpPr>
          <a:xfrm rot="5400000">
            <a:off x="7433203" y="201373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97" name="이등변 삼각형 196">
              <a:extLst>
                <a:ext uri="{FF2B5EF4-FFF2-40B4-BE49-F238E27FC236}">
                  <a16:creationId xmlns:a16="http://schemas.microsoft.com/office/drawing/2014/main" id="{FBCB92DB-60E9-3E9A-26D7-08E637E54A0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98" name="Oval 593">
              <a:extLst>
                <a:ext uri="{FF2B5EF4-FFF2-40B4-BE49-F238E27FC236}">
                  <a16:creationId xmlns:a16="http://schemas.microsoft.com/office/drawing/2014/main" id="{E020A820-8417-6774-8E08-0C8106223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99" name="TextBox 198">
            <a:extLst>
              <a:ext uri="{FF2B5EF4-FFF2-40B4-BE49-F238E27FC236}">
                <a16:creationId xmlns:a16="http://schemas.microsoft.com/office/drawing/2014/main" id="{9068415A-1533-B707-1D3A-198C728A6796}"/>
              </a:ext>
            </a:extLst>
          </p:cNvPr>
          <p:cNvSpPr txBox="1"/>
          <p:nvPr/>
        </p:nvSpPr>
        <p:spPr>
          <a:xfrm>
            <a:off x="4386454" y="1777349"/>
            <a:ext cx="1087705" cy="6887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등록자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등록 일시</a:t>
            </a:r>
            <a:endParaRPr lang="en-US" altLang="ko-KR" sz="900"/>
          </a:p>
        </p:txBody>
      </p:sp>
      <p:sp>
        <p:nvSpPr>
          <p:cNvPr id="200" name="직사각형 199">
            <a:extLst>
              <a:ext uri="{FF2B5EF4-FFF2-40B4-BE49-F238E27FC236}">
                <a16:creationId xmlns:a16="http://schemas.microsoft.com/office/drawing/2014/main" id="{2E2A4D64-EEFF-5BA2-3BAE-29384113F046}"/>
              </a:ext>
            </a:extLst>
          </p:cNvPr>
          <p:cNvSpPr/>
          <p:nvPr/>
        </p:nvSpPr>
        <p:spPr>
          <a:xfrm>
            <a:off x="0" y="6548597"/>
            <a:ext cx="4051883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202" name="직선 연결선 201">
            <a:extLst>
              <a:ext uri="{FF2B5EF4-FFF2-40B4-BE49-F238E27FC236}">
                <a16:creationId xmlns:a16="http://schemas.microsoft.com/office/drawing/2014/main" id="{B67DC183-56A5-1A5E-77F4-C59E6DDBB32E}"/>
              </a:ext>
            </a:extLst>
          </p:cNvPr>
          <p:cNvCxnSpPr>
            <a:cxnSpLocks/>
          </p:cNvCxnSpPr>
          <p:nvPr/>
        </p:nvCxnSpPr>
        <p:spPr>
          <a:xfrm>
            <a:off x="3996920" y="1687878"/>
            <a:ext cx="54963" cy="470453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직사각형 202">
            <a:extLst>
              <a:ext uri="{FF2B5EF4-FFF2-40B4-BE49-F238E27FC236}">
                <a16:creationId xmlns:a16="http://schemas.microsoft.com/office/drawing/2014/main" id="{C4A163AB-87F2-202A-C3D7-29AA23CE3B11}"/>
              </a:ext>
            </a:extLst>
          </p:cNvPr>
          <p:cNvSpPr/>
          <p:nvPr/>
        </p:nvSpPr>
        <p:spPr>
          <a:xfrm>
            <a:off x="3993159" y="1098226"/>
            <a:ext cx="3801010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135" name="TextBox 134">
            <a:extLst>
              <a:ext uri="{FF2B5EF4-FFF2-40B4-BE49-F238E27FC236}">
                <a16:creationId xmlns:a16="http://schemas.microsoft.com/office/drawing/2014/main" id="{96EFF8B5-7E02-48E9-9DFD-CBB0FEDABE01}"/>
              </a:ext>
            </a:extLst>
          </p:cNvPr>
          <p:cNvSpPr txBox="1"/>
          <p:nvPr/>
        </p:nvSpPr>
        <p:spPr>
          <a:xfrm>
            <a:off x="1793885" y="1918947"/>
            <a:ext cx="1241605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html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편집기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6DAC4A1-7780-E890-475E-25F2B86A4894}"/>
              </a:ext>
            </a:extLst>
          </p:cNvPr>
          <p:cNvSpPr txBox="1"/>
          <p:nvPr/>
        </p:nvSpPr>
        <p:spPr>
          <a:xfrm>
            <a:off x="7848332" y="2262737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r>
              <a:rPr lang="en-US" altLang="ko-KR" sz="900"/>
              <a:t>,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FD3443D9-BCAE-ADEE-8FC9-C0F231EFEB40}"/>
              </a:ext>
            </a:extLst>
          </p:cNvPr>
          <p:cNvSpPr/>
          <p:nvPr/>
        </p:nvSpPr>
        <p:spPr>
          <a:xfrm>
            <a:off x="1295477" y="319150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8" name="그림 7" descr="렌치, 도구이(가) 표시된 사진&#10;&#10;자동 생성된 설명">
            <a:extLst>
              <a:ext uri="{FF2B5EF4-FFF2-40B4-BE49-F238E27FC236}">
                <a16:creationId xmlns:a16="http://schemas.microsoft.com/office/drawing/2014/main" id="{EA68A962-D97D-5EFA-4BB6-3E15C8F0195D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68415" y="3215038"/>
            <a:ext cx="195806" cy="193744"/>
          </a:xfrm>
          <a:prstGeom prst="rect">
            <a:avLst/>
          </a:prstGeom>
        </p:spPr>
      </p:pic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8BDC1070-9129-A9EA-5E55-A8809CEEF128}"/>
              </a:ext>
            </a:extLst>
          </p:cNvPr>
          <p:cNvSpPr/>
          <p:nvPr/>
        </p:nvSpPr>
        <p:spPr>
          <a:xfrm>
            <a:off x="2521659" y="318720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0" name="그림 9" descr="렌치, 도구이(가) 표시된 사진&#10;&#10;자동 생성된 설명">
            <a:extLst>
              <a:ext uri="{FF2B5EF4-FFF2-40B4-BE49-F238E27FC236}">
                <a16:creationId xmlns:a16="http://schemas.microsoft.com/office/drawing/2014/main" id="{68431B1A-3DA4-08AD-0740-2DA19EA4E6A3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94597" y="3210734"/>
            <a:ext cx="195806" cy="193744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2077B0F2-89BE-F95C-2238-31D5A820DD4B}"/>
              </a:ext>
            </a:extLst>
          </p:cNvPr>
          <p:cNvSpPr txBox="1"/>
          <p:nvPr/>
        </p:nvSpPr>
        <p:spPr>
          <a:xfrm>
            <a:off x="2290391" y="3188750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17" name="Box">
            <a:extLst>
              <a:ext uri="{FF2B5EF4-FFF2-40B4-BE49-F238E27FC236}">
                <a16:creationId xmlns:a16="http://schemas.microsoft.com/office/drawing/2014/main" id="{49739E72-1CB4-052C-14B6-A3E5A44E081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321175" y="2931233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2EFE74AA-E40F-7BA9-D19B-C1BE4EC4C960}"/>
              </a:ext>
            </a:extLst>
          </p:cNvPr>
          <p:cNvSpPr txBox="1"/>
          <p:nvPr/>
        </p:nvSpPr>
        <p:spPr>
          <a:xfrm>
            <a:off x="1418474" y="2884873"/>
            <a:ext cx="56791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무제한</a:t>
            </a:r>
          </a:p>
        </p:txBody>
      </p:sp>
      <p:pic>
        <p:nvPicPr>
          <p:cNvPr id="19" name="그래픽 18" descr="확인 표시 단색으로 채워진">
            <a:extLst>
              <a:ext uri="{FF2B5EF4-FFF2-40B4-BE49-F238E27FC236}">
                <a16:creationId xmlns:a16="http://schemas.microsoft.com/office/drawing/2014/main" id="{8F611FDD-92D5-B7EB-F1E9-CFC1B1B16579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344102" y="2927281"/>
            <a:ext cx="82916" cy="126261"/>
          </a:xfrm>
          <a:prstGeom prst="rect">
            <a:avLst/>
          </a:prstGeom>
        </p:spPr>
      </p:pic>
      <p:sp>
        <p:nvSpPr>
          <p:cNvPr id="22" name="직사각형 21">
            <a:extLst>
              <a:ext uri="{FF2B5EF4-FFF2-40B4-BE49-F238E27FC236}">
                <a16:creationId xmlns:a16="http://schemas.microsoft.com/office/drawing/2014/main" id="{E61805EE-2746-FF73-15DB-C869EE4372AA}"/>
              </a:ext>
            </a:extLst>
          </p:cNvPr>
          <p:cNvSpPr/>
          <p:nvPr/>
        </p:nvSpPr>
        <p:spPr>
          <a:xfrm>
            <a:off x="8102593" y="3169322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12FA1D9-F23F-D9FE-29F5-B3166B45E194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67393" y="3472441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645F97C-A603-69D6-4653-E91D7DF5426E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52886" y="412679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3B47271-8D98-0C44-7F63-00B67F7C5080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82066" y="412679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" name="Close Button">
            <a:extLst>
              <a:ext uri="{FF2B5EF4-FFF2-40B4-BE49-F238E27FC236}">
                <a16:creationId xmlns:a16="http://schemas.microsoft.com/office/drawing/2014/main" id="{93781470-9285-40FE-799D-76FDE8E5A31E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132307" y="3248626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CEF360D-0AB7-D0CE-DC05-53A6B075D98A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202942" y="3621398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D7B7CF8-685A-0728-74D9-301FD0A904CB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102593" y="3187758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9" name="그룹 28">
            <a:extLst>
              <a:ext uri="{FF2B5EF4-FFF2-40B4-BE49-F238E27FC236}">
                <a16:creationId xmlns:a16="http://schemas.microsoft.com/office/drawing/2014/main" id="{94BB6972-CABE-5298-E755-CA3C0244B06F}"/>
              </a:ext>
            </a:extLst>
          </p:cNvPr>
          <p:cNvGrpSpPr/>
          <p:nvPr/>
        </p:nvGrpSpPr>
        <p:grpSpPr>
          <a:xfrm>
            <a:off x="10883418" y="3011735"/>
            <a:ext cx="244417" cy="258694"/>
            <a:chOff x="1098607" y="3056422"/>
            <a:chExt cx="244417" cy="258694"/>
          </a:xfrm>
        </p:grpSpPr>
        <p:sp>
          <p:nvSpPr>
            <p:cNvPr id="30" name="이등변 삼각형 29">
              <a:extLst>
                <a:ext uri="{FF2B5EF4-FFF2-40B4-BE49-F238E27FC236}">
                  <a16:creationId xmlns:a16="http://schemas.microsoft.com/office/drawing/2014/main" id="{CD342EA9-AB22-B6EC-C569-CE9A87246EE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1" name="그룹 30">
              <a:extLst>
                <a:ext uri="{FF2B5EF4-FFF2-40B4-BE49-F238E27FC236}">
                  <a16:creationId xmlns:a16="http://schemas.microsoft.com/office/drawing/2014/main" id="{0D4D9F4F-596F-9A2F-072F-F1460D85B97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2" name="Oval 593">
                <a:extLst>
                  <a:ext uri="{FF2B5EF4-FFF2-40B4-BE49-F238E27FC236}">
                    <a16:creationId xmlns:a16="http://schemas.microsoft.com/office/drawing/2014/main" id="{6D7FDC97-1FB3-6FD0-B94C-B275DCF570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3" name="TextBox 14">
                <a:extLst>
                  <a:ext uri="{FF2B5EF4-FFF2-40B4-BE49-F238E27FC236}">
                    <a16:creationId xmlns:a16="http://schemas.microsoft.com/office/drawing/2014/main" id="{41C9AD27-A4D0-B30A-C7DA-321DFA1DF40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4" name="직사각형 33">
            <a:extLst>
              <a:ext uri="{FF2B5EF4-FFF2-40B4-BE49-F238E27FC236}">
                <a16:creationId xmlns:a16="http://schemas.microsoft.com/office/drawing/2014/main" id="{5AB362F1-91F1-3D5A-CBCC-1C173F2EED44}"/>
              </a:ext>
            </a:extLst>
          </p:cNvPr>
          <p:cNvSpPr/>
          <p:nvPr/>
        </p:nvSpPr>
        <p:spPr>
          <a:xfrm>
            <a:off x="8092507" y="4830089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32DB59A-E7D7-B2BF-6649-E3484B3B781C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57307" y="5133208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B7AD2B8-4BC9-B6CD-1AAD-35F306D545F4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42800" y="578756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E41D948-61F1-7753-9AB3-67710DA39AC1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71980" y="578756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" name="Close Button">
            <a:extLst>
              <a:ext uri="{FF2B5EF4-FFF2-40B4-BE49-F238E27FC236}">
                <a16:creationId xmlns:a16="http://schemas.microsoft.com/office/drawing/2014/main" id="{E4BF320E-1D00-56BA-96D0-F764F7DDE40A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122221" y="4909393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733CF6E-DAF3-C0DC-9C19-5DB88BFA1130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92856" y="5282165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A64BFE0-E37F-77E2-3C77-9A56749C3710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92507" y="4848525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1" name="그룹 40">
            <a:extLst>
              <a:ext uri="{FF2B5EF4-FFF2-40B4-BE49-F238E27FC236}">
                <a16:creationId xmlns:a16="http://schemas.microsoft.com/office/drawing/2014/main" id="{C2792321-8090-8CDE-BFB1-F13428837071}"/>
              </a:ext>
            </a:extLst>
          </p:cNvPr>
          <p:cNvGrpSpPr/>
          <p:nvPr/>
        </p:nvGrpSpPr>
        <p:grpSpPr>
          <a:xfrm>
            <a:off x="10910255" y="4659247"/>
            <a:ext cx="244417" cy="258694"/>
            <a:chOff x="1098607" y="3056422"/>
            <a:chExt cx="244417" cy="258694"/>
          </a:xfrm>
        </p:grpSpPr>
        <p:sp>
          <p:nvSpPr>
            <p:cNvPr id="42" name="이등변 삼각형 41">
              <a:extLst>
                <a:ext uri="{FF2B5EF4-FFF2-40B4-BE49-F238E27FC236}">
                  <a16:creationId xmlns:a16="http://schemas.microsoft.com/office/drawing/2014/main" id="{1251EE03-5C20-1F3B-C6BA-8648E96FD06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3" name="그룹 42">
              <a:extLst>
                <a:ext uri="{FF2B5EF4-FFF2-40B4-BE49-F238E27FC236}">
                  <a16:creationId xmlns:a16="http://schemas.microsoft.com/office/drawing/2014/main" id="{F2E55087-D31A-2B31-5ADA-ABE04B66C9C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4" name="Oval 593">
                <a:extLst>
                  <a:ext uri="{FF2B5EF4-FFF2-40B4-BE49-F238E27FC236}">
                    <a16:creationId xmlns:a16="http://schemas.microsoft.com/office/drawing/2014/main" id="{F49C882D-9492-159B-D83D-297B90D2B8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5" name="TextBox 14">
                <a:extLst>
                  <a:ext uri="{FF2B5EF4-FFF2-40B4-BE49-F238E27FC236}">
                    <a16:creationId xmlns:a16="http://schemas.microsoft.com/office/drawing/2014/main" id="{3F6C597B-4C7C-F57E-B418-320BFF23A2C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4605097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B5D9106D-56CA-0E50-65B7-017C59646F66}"/>
              </a:ext>
            </a:extLst>
          </p:cNvPr>
          <p:cNvGrpSpPr/>
          <p:nvPr/>
        </p:nvGrpSpPr>
        <p:grpSpPr>
          <a:xfrm>
            <a:off x="3534627" y="2598560"/>
            <a:ext cx="5452946" cy="1124219"/>
            <a:chOff x="702527" y="4728403"/>
            <a:chExt cx="5452946" cy="1124219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C7DBF478-76A2-CAC0-0A0E-AA7A11759383}"/>
                </a:ext>
              </a:extLst>
            </p:cNvPr>
            <p:cNvSpPr txBox="1"/>
            <p:nvPr/>
          </p:nvSpPr>
          <p:spPr>
            <a:xfrm>
              <a:off x="1371600" y="5206291"/>
              <a:ext cx="40005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>
                  <a:solidFill>
                    <a:schemeClr val="bg1"/>
                  </a:solidFill>
                  <a:latin typeface="+mn-ea"/>
                </a:rPr>
                <a:t>1. </a:t>
              </a:r>
              <a:r>
                <a:rPr lang="ko-KR" altLang="en-US" sz="3600" b="1">
                  <a:solidFill>
                    <a:schemeClr val="bg1"/>
                  </a:solidFill>
                  <a:latin typeface="+mn-ea"/>
                </a:rPr>
                <a:t>화면 레이아웃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E1519F1-9B06-C228-72BF-65A69C049CCA}"/>
                </a:ext>
              </a:extLst>
            </p:cNvPr>
            <p:cNvSpPr txBox="1"/>
            <p:nvPr/>
          </p:nvSpPr>
          <p:spPr>
            <a:xfrm>
              <a:off x="702527" y="4728403"/>
              <a:ext cx="5452946" cy="468141"/>
            </a:xfrm>
            <a:prstGeom prst="rect">
              <a:avLst/>
            </a:prstGeom>
            <a:noFill/>
          </p:spPr>
          <p:txBody>
            <a:bodyPr wrap="square" anchor="ctr">
              <a:spAutoFit/>
            </a:bodyPr>
            <a:lstStyle/>
            <a:p>
              <a:pPr algn="ctr">
                <a:lnSpc>
                  <a:spcPts val="3500"/>
                </a:lnSpc>
              </a:pP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모바일 기반 공공 유통 플랫폼</a:t>
              </a:r>
              <a:r>
                <a:rPr lang="en-US" altLang="ko-KR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 </a:t>
              </a: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구축 및 유지 관리</a:t>
              </a:r>
              <a:endParaRPr lang="ko-KR" altLang="en-US" sz="1400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05994672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02454853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게시글 추가를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8277342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안 된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5464948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7863063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게시글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공지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AD-06-0003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A6E22962-23E4-A1E5-C71F-C5AE67F0A1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60</a:t>
            </a:fld>
            <a:endParaRPr lang="ko-KR" alt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53C6220-85A3-520E-D1CD-A14CDACA1C84}"/>
              </a:ext>
            </a:extLst>
          </p:cNvPr>
          <p:cNvSpPr txBox="1"/>
          <p:nvPr/>
        </p:nvSpPr>
        <p:spPr>
          <a:xfrm>
            <a:off x="336150" y="785422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공지 관리  </a:t>
            </a:r>
            <a:r>
              <a:rPr lang="en-US" altLang="ko-KR" sz="900"/>
              <a:t>&gt; </a:t>
            </a:r>
            <a:r>
              <a:rPr lang="ko-KR" altLang="en-US" sz="900"/>
              <a:t>게시글 관리 </a:t>
            </a:r>
            <a:r>
              <a:rPr lang="en-US" altLang="ko-KR" sz="900"/>
              <a:t>&gt; </a:t>
            </a:r>
            <a:r>
              <a:rPr lang="ko-KR" altLang="en-US" sz="900"/>
              <a:t>추가</a:t>
            </a:r>
            <a:endParaRPr lang="en-US" altLang="ko-KR" sz="900"/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129EA7EC-0EF0-8CF8-8EBE-6DFB29A69ED7}"/>
              </a:ext>
            </a:extLst>
          </p:cNvPr>
          <p:cNvCxnSpPr>
            <a:cxnSpLocks/>
          </p:cNvCxnSpPr>
          <p:nvPr/>
        </p:nvCxnSpPr>
        <p:spPr>
          <a:xfrm>
            <a:off x="361660" y="1090406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6D637A49-0F2C-983B-B63B-7BF11428E134}"/>
              </a:ext>
            </a:extLst>
          </p:cNvPr>
          <p:cNvGrpSpPr/>
          <p:nvPr/>
        </p:nvGrpSpPr>
        <p:grpSpPr>
          <a:xfrm rot="5400000">
            <a:off x="2285484" y="77835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E816102C-389C-CEFB-5686-CE7FE45751BA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" name="Oval 593">
              <a:extLst>
                <a:ext uri="{FF2B5EF4-FFF2-40B4-BE49-F238E27FC236}">
                  <a16:creationId xmlns:a16="http://schemas.microsoft.com/office/drawing/2014/main" id="{5D9F4DEE-DEA0-3B59-635C-E36F9F4C68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40" name="TextBox 139">
            <a:extLst>
              <a:ext uri="{FF2B5EF4-FFF2-40B4-BE49-F238E27FC236}">
                <a16:creationId xmlns:a16="http://schemas.microsoft.com/office/drawing/2014/main" id="{1BBC2306-F9EB-5BE0-BC67-2D7500B184A1}"/>
              </a:ext>
            </a:extLst>
          </p:cNvPr>
          <p:cNvSpPr txBox="1"/>
          <p:nvPr/>
        </p:nvSpPr>
        <p:spPr>
          <a:xfrm>
            <a:off x="555812" y="1417824"/>
            <a:ext cx="1087705" cy="38511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내용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게시글 종류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상단 게시 여부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200"/>
              <a:t>  </a:t>
            </a:r>
            <a:endParaRPr lang="en-US" altLang="ko-KR" sz="200"/>
          </a:p>
          <a:p>
            <a:pPr>
              <a:lnSpc>
                <a:spcPct val="150000"/>
              </a:lnSpc>
            </a:pPr>
            <a:r>
              <a:rPr lang="en-US" altLang="ko-KR" sz="900"/>
              <a:t>- </a:t>
            </a:r>
            <a:r>
              <a:rPr lang="ko-KR" altLang="en-US" sz="900"/>
              <a:t>정렬 순번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en-US" altLang="ko-KR" sz="900"/>
              <a:t>- </a:t>
            </a:r>
            <a:r>
              <a:rPr lang="ko-KR" altLang="en-US" sz="900"/>
              <a:t>상단 게시 기간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첨부 파일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141" name="사각형: 둥근 모서리 140">
            <a:extLst>
              <a:ext uri="{FF2B5EF4-FFF2-40B4-BE49-F238E27FC236}">
                <a16:creationId xmlns:a16="http://schemas.microsoft.com/office/drawing/2014/main" id="{E3654336-750F-F604-6B4D-FAE090623570}"/>
              </a:ext>
            </a:extLst>
          </p:cNvPr>
          <p:cNvSpPr/>
          <p:nvPr/>
        </p:nvSpPr>
        <p:spPr>
          <a:xfrm>
            <a:off x="3571404" y="5142479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42" name="사각형: 둥근 모서리 141">
            <a:extLst>
              <a:ext uri="{FF2B5EF4-FFF2-40B4-BE49-F238E27FC236}">
                <a16:creationId xmlns:a16="http://schemas.microsoft.com/office/drawing/2014/main" id="{9B0C0E79-B301-C38C-3BC5-4B36BA94DC21}"/>
              </a:ext>
            </a:extLst>
          </p:cNvPr>
          <p:cNvSpPr/>
          <p:nvPr/>
        </p:nvSpPr>
        <p:spPr>
          <a:xfrm>
            <a:off x="2975839" y="5142479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sp>
        <p:nvSpPr>
          <p:cNvPr id="143" name="사각형: 둥근 모서리 142">
            <a:extLst>
              <a:ext uri="{FF2B5EF4-FFF2-40B4-BE49-F238E27FC236}">
                <a16:creationId xmlns:a16="http://schemas.microsoft.com/office/drawing/2014/main" id="{24F9C6A4-AE46-4BED-F093-75AD862B5F5A}"/>
              </a:ext>
            </a:extLst>
          </p:cNvPr>
          <p:cNvSpPr/>
          <p:nvPr/>
        </p:nvSpPr>
        <p:spPr>
          <a:xfrm>
            <a:off x="1578066" y="1456995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44" name="사각형: 둥근 모서리 143">
            <a:extLst>
              <a:ext uri="{FF2B5EF4-FFF2-40B4-BE49-F238E27FC236}">
                <a16:creationId xmlns:a16="http://schemas.microsoft.com/office/drawing/2014/main" id="{3FABC150-1DD0-8E60-BC1F-454204764F18}"/>
              </a:ext>
            </a:extLst>
          </p:cNvPr>
          <p:cNvSpPr/>
          <p:nvPr/>
        </p:nvSpPr>
        <p:spPr>
          <a:xfrm>
            <a:off x="1579186" y="1815463"/>
            <a:ext cx="2263342" cy="517443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pic>
        <p:nvPicPr>
          <p:cNvPr id="149" name="그래픽 148" descr="확인 표시 단색으로 채워진">
            <a:extLst>
              <a:ext uri="{FF2B5EF4-FFF2-40B4-BE49-F238E27FC236}">
                <a16:creationId xmlns:a16="http://schemas.microsoft.com/office/drawing/2014/main" id="{33722710-99A1-8242-128C-9056FF204D8D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08605" y="2330610"/>
            <a:ext cx="82916" cy="126261"/>
          </a:xfrm>
          <a:prstGeom prst="rect">
            <a:avLst/>
          </a:prstGeom>
        </p:spPr>
      </p:pic>
      <p:grpSp>
        <p:nvGrpSpPr>
          <p:cNvPr id="153" name="그룹 152">
            <a:extLst>
              <a:ext uri="{FF2B5EF4-FFF2-40B4-BE49-F238E27FC236}">
                <a16:creationId xmlns:a16="http://schemas.microsoft.com/office/drawing/2014/main" id="{89FAABB4-B7E0-F0F7-ECA3-E5DDD4F4E167}"/>
              </a:ext>
            </a:extLst>
          </p:cNvPr>
          <p:cNvGrpSpPr/>
          <p:nvPr/>
        </p:nvGrpSpPr>
        <p:grpSpPr>
          <a:xfrm>
            <a:off x="3252796" y="4911615"/>
            <a:ext cx="244417" cy="258694"/>
            <a:chOff x="1098607" y="3056422"/>
            <a:chExt cx="244417" cy="258694"/>
          </a:xfrm>
        </p:grpSpPr>
        <p:sp>
          <p:nvSpPr>
            <p:cNvPr id="154" name="이등변 삼각형 153">
              <a:extLst>
                <a:ext uri="{FF2B5EF4-FFF2-40B4-BE49-F238E27FC236}">
                  <a16:creationId xmlns:a16="http://schemas.microsoft.com/office/drawing/2014/main" id="{DEAF9DB7-880B-7055-8F69-739A8D731BC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5" name="그룹 154">
              <a:extLst>
                <a:ext uri="{FF2B5EF4-FFF2-40B4-BE49-F238E27FC236}">
                  <a16:creationId xmlns:a16="http://schemas.microsoft.com/office/drawing/2014/main" id="{8722E4F7-0EC8-B964-3375-F0B707784EE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6" name="Oval 593">
                <a:extLst>
                  <a:ext uri="{FF2B5EF4-FFF2-40B4-BE49-F238E27FC236}">
                    <a16:creationId xmlns:a16="http://schemas.microsoft.com/office/drawing/2014/main" id="{EBF9C998-749F-7CDF-DEE8-C914059945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7" name="TextBox 14">
                <a:extLst>
                  <a:ext uri="{FF2B5EF4-FFF2-40B4-BE49-F238E27FC236}">
                    <a16:creationId xmlns:a16="http://schemas.microsoft.com/office/drawing/2014/main" id="{7B2E7E3C-A7EA-5F49-756E-9F840F5E9D8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58" name="그룹 157">
            <a:extLst>
              <a:ext uri="{FF2B5EF4-FFF2-40B4-BE49-F238E27FC236}">
                <a16:creationId xmlns:a16="http://schemas.microsoft.com/office/drawing/2014/main" id="{C4D82354-F3F1-7BCC-5337-ECA3EB22F98B}"/>
              </a:ext>
            </a:extLst>
          </p:cNvPr>
          <p:cNvGrpSpPr/>
          <p:nvPr/>
        </p:nvGrpSpPr>
        <p:grpSpPr>
          <a:xfrm>
            <a:off x="3894299" y="4911615"/>
            <a:ext cx="244417" cy="258694"/>
            <a:chOff x="1098607" y="3056422"/>
            <a:chExt cx="244417" cy="258694"/>
          </a:xfrm>
        </p:grpSpPr>
        <p:sp>
          <p:nvSpPr>
            <p:cNvPr id="159" name="이등변 삼각형 158">
              <a:extLst>
                <a:ext uri="{FF2B5EF4-FFF2-40B4-BE49-F238E27FC236}">
                  <a16:creationId xmlns:a16="http://schemas.microsoft.com/office/drawing/2014/main" id="{AFFAF5B5-B100-4CB0-43DA-AA8C3407D43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0" name="그룹 159">
              <a:extLst>
                <a:ext uri="{FF2B5EF4-FFF2-40B4-BE49-F238E27FC236}">
                  <a16:creationId xmlns:a16="http://schemas.microsoft.com/office/drawing/2014/main" id="{2BC073CD-07C2-6477-307F-972AA290D84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61" name="Oval 593">
                <a:extLst>
                  <a:ext uri="{FF2B5EF4-FFF2-40B4-BE49-F238E27FC236}">
                    <a16:creationId xmlns:a16="http://schemas.microsoft.com/office/drawing/2014/main" id="{6DB14675-8386-8CD9-A17A-9884CEA191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2" name="TextBox 14">
                <a:extLst>
                  <a:ext uri="{FF2B5EF4-FFF2-40B4-BE49-F238E27FC236}">
                    <a16:creationId xmlns:a16="http://schemas.microsoft.com/office/drawing/2014/main" id="{BD6ABE78-16F9-46C4-2956-051F57DC663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64" name="TextBox 163">
            <a:extLst>
              <a:ext uri="{FF2B5EF4-FFF2-40B4-BE49-F238E27FC236}">
                <a16:creationId xmlns:a16="http://schemas.microsoft.com/office/drawing/2014/main" id="{BBBDB402-1B65-7D9F-964D-E9FFC559E065}"/>
              </a:ext>
            </a:extLst>
          </p:cNvPr>
          <p:cNvSpPr txBox="1"/>
          <p:nvPr/>
        </p:nvSpPr>
        <p:spPr>
          <a:xfrm>
            <a:off x="509669" y="143409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E66F951B-399B-9EB0-C261-A7533236B332}"/>
              </a:ext>
            </a:extLst>
          </p:cNvPr>
          <p:cNvSpPr txBox="1"/>
          <p:nvPr/>
        </p:nvSpPr>
        <p:spPr>
          <a:xfrm>
            <a:off x="506949" y="244603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FF60B52B-B1F4-2C31-F461-7695F7D62CF2}"/>
              </a:ext>
            </a:extLst>
          </p:cNvPr>
          <p:cNvSpPr txBox="1"/>
          <p:nvPr/>
        </p:nvSpPr>
        <p:spPr>
          <a:xfrm>
            <a:off x="506949" y="287609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8" name="사각형: 둥근 모서리 167">
            <a:extLst>
              <a:ext uri="{FF2B5EF4-FFF2-40B4-BE49-F238E27FC236}">
                <a16:creationId xmlns:a16="http://schemas.microsoft.com/office/drawing/2014/main" id="{810B59AA-D8BE-3454-185F-45E5CF93184E}"/>
              </a:ext>
            </a:extLst>
          </p:cNvPr>
          <p:cNvSpPr/>
          <p:nvPr/>
        </p:nvSpPr>
        <p:spPr>
          <a:xfrm>
            <a:off x="1578066" y="2478166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BA84FF78-E896-D9AB-9145-CD0E0BA50520}"/>
              </a:ext>
            </a:extLst>
          </p:cNvPr>
          <p:cNvSpPr txBox="1"/>
          <p:nvPr/>
        </p:nvSpPr>
        <p:spPr>
          <a:xfrm>
            <a:off x="519509" y="182685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70" name="Box">
            <a:extLst>
              <a:ext uri="{FF2B5EF4-FFF2-40B4-BE49-F238E27FC236}">
                <a16:creationId xmlns:a16="http://schemas.microsoft.com/office/drawing/2014/main" id="{1986DD02-20DF-1904-8CCB-9485BD67C65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23178" y="2926853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71" name="TextBox 170">
            <a:extLst>
              <a:ext uri="{FF2B5EF4-FFF2-40B4-BE49-F238E27FC236}">
                <a16:creationId xmlns:a16="http://schemas.microsoft.com/office/drawing/2014/main" id="{54E14404-2FBA-80A2-3953-7BF9DE96B4BF}"/>
              </a:ext>
            </a:extLst>
          </p:cNvPr>
          <p:cNvSpPr txBox="1"/>
          <p:nvPr/>
        </p:nvSpPr>
        <p:spPr>
          <a:xfrm>
            <a:off x="1720478" y="2880493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여</a:t>
            </a:r>
          </a:p>
        </p:txBody>
      </p:sp>
      <p:pic>
        <p:nvPicPr>
          <p:cNvPr id="172" name="그래픽 171" descr="확인 표시 단색으로 채워진">
            <a:extLst>
              <a:ext uri="{FF2B5EF4-FFF2-40B4-BE49-F238E27FC236}">
                <a16:creationId xmlns:a16="http://schemas.microsoft.com/office/drawing/2014/main" id="{31C5E03F-B887-F50D-DA2E-10F62DB105F7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46105" y="2922901"/>
            <a:ext cx="82916" cy="126261"/>
          </a:xfrm>
          <a:prstGeom prst="rect">
            <a:avLst/>
          </a:prstGeom>
        </p:spPr>
      </p:pic>
      <p:sp>
        <p:nvSpPr>
          <p:cNvPr id="173" name="Box">
            <a:extLst>
              <a:ext uri="{FF2B5EF4-FFF2-40B4-BE49-F238E27FC236}">
                <a16:creationId xmlns:a16="http://schemas.microsoft.com/office/drawing/2014/main" id="{5B3ADB54-017A-94FF-39CE-AE6D7486374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018237" y="2926853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74" name="TextBox 173">
            <a:extLst>
              <a:ext uri="{FF2B5EF4-FFF2-40B4-BE49-F238E27FC236}">
                <a16:creationId xmlns:a16="http://schemas.microsoft.com/office/drawing/2014/main" id="{D192575A-FE30-C3AE-E65F-C7A007B0888E}"/>
              </a:ext>
            </a:extLst>
          </p:cNvPr>
          <p:cNvSpPr txBox="1"/>
          <p:nvPr/>
        </p:nvSpPr>
        <p:spPr>
          <a:xfrm>
            <a:off x="2115537" y="2880493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부</a:t>
            </a:r>
          </a:p>
        </p:txBody>
      </p:sp>
      <p:sp>
        <p:nvSpPr>
          <p:cNvPr id="175" name="사각형: 둥근 모서리 174">
            <a:extLst>
              <a:ext uri="{FF2B5EF4-FFF2-40B4-BE49-F238E27FC236}">
                <a16:creationId xmlns:a16="http://schemas.microsoft.com/office/drawing/2014/main" id="{17E482CF-1D32-B4B4-D8C7-306CF9004773}"/>
              </a:ext>
            </a:extLst>
          </p:cNvPr>
          <p:cNvSpPr/>
          <p:nvPr/>
        </p:nvSpPr>
        <p:spPr>
          <a:xfrm>
            <a:off x="1578066" y="3132056"/>
            <a:ext cx="76219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76" name="사각형: 둥근 모서리 175">
            <a:extLst>
              <a:ext uri="{FF2B5EF4-FFF2-40B4-BE49-F238E27FC236}">
                <a16:creationId xmlns:a16="http://schemas.microsoft.com/office/drawing/2014/main" id="{6A2797FC-28D4-1621-6EBD-72F45AAEBF03}"/>
              </a:ext>
            </a:extLst>
          </p:cNvPr>
          <p:cNvSpPr/>
          <p:nvPr/>
        </p:nvSpPr>
        <p:spPr>
          <a:xfrm>
            <a:off x="1578066" y="3960544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77" name="사각형: 둥근 모서리 176">
            <a:extLst>
              <a:ext uri="{FF2B5EF4-FFF2-40B4-BE49-F238E27FC236}">
                <a16:creationId xmlns:a16="http://schemas.microsoft.com/office/drawing/2014/main" id="{C7B480BF-F0FA-AFAE-46CD-8375A8B37795}"/>
              </a:ext>
            </a:extLst>
          </p:cNvPr>
          <p:cNvSpPr/>
          <p:nvPr/>
        </p:nvSpPr>
        <p:spPr>
          <a:xfrm>
            <a:off x="3364190" y="3960544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첨부</a:t>
            </a:r>
          </a:p>
        </p:txBody>
      </p:sp>
      <p:sp>
        <p:nvSpPr>
          <p:cNvPr id="178" name="직사각형 177">
            <a:extLst>
              <a:ext uri="{FF2B5EF4-FFF2-40B4-BE49-F238E27FC236}">
                <a16:creationId xmlns:a16="http://schemas.microsoft.com/office/drawing/2014/main" id="{19B66568-B55B-E849-9A1A-31704FBF5EEC}"/>
              </a:ext>
            </a:extLst>
          </p:cNvPr>
          <p:cNvSpPr/>
          <p:nvPr/>
        </p:nvSpPr>
        <p:spPr>
          <a:xfrm>
            <a:off x="1578066" y="4291147"/>
            <a:ext cx="2309052" cy="43844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9" name="TextBox 178">
            <a:extLst>
              <a:ext uri="{FF2B5EF4-FFF2-40B4-BE49-F238E27FC236}">
                <a16:creationId xmlns:a16="http://schemas.microsoft.com/office/drawing/2014/main" id="{CE2BCF11-9633-E5A9-0432-089B7AA1A8D6}"/>
              </a:ext>
            </a:extLst>
          </p:cNvPr>
          <p:cNvSpPr txBox="1"/>
          <p:nvPr/>
        </p:nvSpPr>
        <p:spPr>
          <a:xfrm>
            <a:off x="1983241" y="4370147"/>
            <a:ext cx="1472174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첨부 파일 미리보기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80" name="사각형: 둥근 모서리 179">
            <a:extLst>
              <a:ext uri="{FF2B5EF4-FFF2-40B4-BE49-F238E27FC236}">
                <a16:creationId xmlns:a16="http://schemas.microsoft.com/office/drawing/2014/main" id="{81EA97D4-A0ED-711D-B65E-AA9FB6BBE290}"/>
              </a:ext>
            </a:extLst>
          </p:cNvPr>
          <p:cNvSpPr/>
          <p:nvPr/>
        </p:nvSpPr>
        <p:spPr>
          <a:xfrm>
            <a:off x="1577857" y="3559934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81" name="그림 180" descr="렌치, 도구이(가) 표시된 사진&#10;&#10;자동 생성된 설명">
            <a:extLst>
              <a:ext uri="{FF2B5EF4-FFF2-40B4-BE49-F238E27FC236}">
                <a16:creationId xmlns:a16="http://schemas.microsoft.com/office/drawing/2014/main" id="{36DB1B1A-6D01-B141-A72D-A19A557AFFB6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50795" y="3583467"/>
            <a:ext cx="195806" cy="193744"/>
          </a:xfrm>
          <a:prstGeom prst="rect">
            <a:avLst/>
          </a:prstGeom>
        </p:spPr>
      </p:pic>
      <p:sp>
        <p:nvSpPr>
          <p:cNvPr id="182" name="사각형: 둥근 모서리 181">
            <a:extLst>
              <a:ext uri="{FF2B5EF4-FFF2-40B4-BE49-F238E27FC236}">
                <a16:creationId xmlns:a16="http://schemas.microsoft.com/office/drawing/2014/main" id="{9DB59DDE-372F-6BA8-0A55-AD3D4A3FEF50}"/>
              </a:ext>
            </a:extLst>
          </p:cNvPr>
          <p:cNvSpPr/>
          <p:nvPr/>
        </p:nvSpPr>
        <p:spPr>
          <a:xfrm>
            <a:off x="2804039" y="3555630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83" name="그림 182" descr="렌치, 도구이(가) 표시된 사진&#10;&#10;자동 생성된 설명">
            <a:extLst>
              <a:ext uri="{FF2B5EF4-FFF2-40B4-BE49-F238E27FC236}">
                <a16:creationId xmlns:a16="http://schemas.microsoft.com/office/drawing/2014/main" id="{DB49EB58-3718-2FB3-2E2D-32327C9A65B2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76977" y="3579163"/>
            <a:ext cx="195806" cy="193744"/>
          </a:xfrm>
          <a:prstGeom prst="rect">
            <a:avLst/>
          </a:prstGeom>
        </p:spPr>
      </p:pic>
      <p:sp>
        <p:nvSpPr>
          <p:cNvPr id="184" name="TextBox 183">
            <a:extLst>
              <a:ext uri="{FF2B5EF4-FFF2-40B4-BE49-F238E27FC236}">
                <a16:creationId xmlns:a16="http://schemas.microsoft.com/office/drawing/2014/main" id="{A02A6344-CA41-AF75-95F2-D3CA34F50234}"/>
              </a:ext>
            </a:extLst>
          </p:cNvPr>
          <p:cNvSpPr txBox="1"/>
          <p:nvPr/>
        </p:nvSpPr>
        <p:spPr>
          <a:xfrm>
            <a:off x="2572771" y="3557179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135" name="TextBox 134">
            <a:extLst>
              <a:ext uri="{FF2B5EF4-FFF2-40B4-BE49-F238E27FC236}">
                <a16:creationId xmlns:a16="http://schemas.microsoft.com/office/drawing/2014/main" id="{96EFF8B5-7E02-48E9-9DFD-CBB0FEDABE01}"/>
              </a:ext>
            </a:extLst>
          </p:cNvPr>
          <p:cNvSpPr txBox="1"/>
          <p:nvPr/>
        </p:nvSpPr>
        <p:spPr>
          <a:xfrm>
            <a:off x="2095889" y="1928783"/>
            <a:ext cx="1241605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html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편집기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B02EC32-C3BF-D1B3-FC70-D6A810407AE8}"/>
              </a:ext>
            </a:extLst>
          </p:cNvPr>
          <p:cNvSpPr txBox="1"/>
          <p:nvPr/>
        </p:nvSpPr>
        <p:spPr>
          <a:xfrm>
            <a:off x="7837219" y="1758460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8FA209CC-8372-EF9C-0EAE-55C19DB27CA0}"/>
              </a:ext>
            </a:extLst>
          </p:cNvPr>
          <p:cNvSpPr/>
          <p:nvPr/>
        </p:nvSpPr>
        <p:spPr>
          <a:xfrm>
            <a:off x="8027802" y="2311290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3F5E8D1-BF3E-4505-A1A6-0222BD317850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092602" y="2614409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38D3656-8955-2108-96C5-50517AA7256C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578095" y="326876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48ED7EF-6195-86E4-DEBC-4B4952FFC42C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07275" y="326876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" name="Close Button">
            <a:extLst>
              <a:ext uri="{FF2B5EF4-FFF2-40B4-BE49-F238E27FC236}">
                <a16:creationId xmlns:a16="http://schemas.microsoft.com/office/drawing/2014/main" id="{118F65A2-971F-8A9E-D2A1-84916BA3E112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57516" y="2390594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C56D529-CCEF-39D3-6C54-82D7D4399A7F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28151" y="2763366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D3E0139-45EF-5B19-2A21-8468EA6A3ECF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27802" y="2329726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4CC9635B-6FBB-0C04-08CA-81DDCD1595E3}"/>
              </a:ext>
            </a:extLst>
          </p:cNvPr>
          <p:cNvGrpSpPr/>
          <p:nvPr/>
        </p:nvGrpSpPr>
        <p:grpSpPr>
          <a:xfrm>
            <a:off x="10808627" y="2153703"/>
            <a:ext cx="244417" cy="258694"/>
            <a:chOff x="1098607" y="3056422"/>
            <a:chExt cx="244417" cy="258694"/>
          </a:xfrm>
        </p:grpSpPr>
        <p:sp>
          <p:nvSpPr>
            <p:cNvPr id="20" name="이등변 삼각형 19">
              <a:extLst>
                <a:ext uri="{FF2B5EF4-FFF2-40B4-BE49-F238E27FC236}">
                  <a16:creationId xmlns:a16="http://schemas.microsoft.com/office/drawing/2014/main" id="{F4AFEA3C-08A2-D68E-E085-DE5A14A3ABFD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1" name="그룹 20">
              <a:extLst>
                <a:ext uri="{FF2B5EF4-FFF2-40B4-BE49-F238E27FC236}">
                  <a16:creationId xmlns:a16="http://schemas.microsoft.com/office/drawing/2014/main" id="{E8AD0166-4C42-9EEB-3D74-0ABA1F0AC15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2" name="Oval 593">
                <a:extLst>
                  <a:ext uri="{FF2B5EF4-FFF2-40B4-BE49-F238E27FC236}">
                    <a16:creationId xmlns:a16="http://schemas.microsoft.com/office/drawing/2014/main" id="{F36F25C3-093B-2587-3596-B01025D02E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3" name="TextBox 14">
                <a:extLst>
                  <a:ext uri="{FF2B5EF4-FFF2-40B4-BE49-F238E27FC236}">
                    <a16:creationId xmlns:a16="http://schemas.microsoft.com/office/drawing/2014/main" id="{8B598344-4B51-EF0B-7286-E6EF7BC9280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4" name="직사각형 23">
            <a:extLst>
              <a:ext uri="{FF2B5EF4-FFF2-40B4-BE49-F238E27FC236}">
                <a16:creationId xmlns:a16="http://schemas.microsoft.com/office/drawing/2014/main" id="{02B7D374-2C53-AEB1-1B0F-3719B8B5856D}"/>
              </a:ext>
            </a:extLst>
          </p:cNvPr>
          <p:cNvSpPr/>
          <p:nvPr/>
        </p:nvSpPr>
        <p:spPr>
          <a:xfrm>
            <a:off x="8027802" y="4069864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6122420-2E2A-5717-CB77-0B0CE1E6F10F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092602" y="4372983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11CDBA7-C313-DE28-1075-888D17D805C2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578095" y="502733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144B565-0BD8-4CB6-A2F3-CBD4A5A7EAB0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07275" y="502733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" name="Close Button">
            <a:extLst>
              <a:ext uri="{FF2B5EF4-FFF2-40B4-BE49-F238E27FC236}">
                <a16:creationId xmlns:a16="http://schemas.microsoft.com/office/drawing/2014/main" id="{5F348B18-00C6-0918-E92A-72F5430E0F5B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57516" y="4149168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91C990F-794C-784F-0EE3-5F5EA80663ED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28151" y="4521940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D360DA1-C710-D3F8-D8DE-7B805E615610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27802" y="4088300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BDF25F05-F792-F33F-31CE-ED06DA996A38}"/>
              </a:ext>
            </a:extLst>
          </p:cNvPr>
          <p:cNvGrpSpPr/>
          <p:nvPr/>
        </p:nvGrpSpPr>
        <p:grpSpPr>
          <a:xfrm>
            <a:off x="8375225" y="3862872"/>
            <a:ext cx="244417" cy="258694"/>
            <a:chOff x="1098607" y="3056422"/>
            <a:chExt cx="244417" cy="258694"/>
          </a:xfrm>
        </p:grpSpPr>
        <p:sp>
          <p:nvSpPr>
            <p:cNvPr id="32" name="이등변 삼각형 31">
              <a:extLst>
                <a:ext uri="{FF2B5EF4-FFF2-40B4-BE49-F238E27FC236}">
                  <a16:creationId xmlns:a16="http://schemas.microsoft.com/office/drawing/2014/main" id="{6CCCDDED-B9D5-A830-3C09-3464DD2FC5C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3" name="그룹 32">
              <a:extLst>
                <a:ext uri="{FF2B5EF4-FFF2-40B4-BE49-F238E27FC236}">
                  <a16:creationId xmlns:a16="http://schemas.microsoft.com/office/drawing/2014/main" id="{A22480B2-ABC2-48C4-0370-3BFD94F1D6F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4" name="Oval 593">
                <a:extLst>
                  <a:ext uri="{FF2B5EF4-FFF2-40B4-BE49-F238E27FC236}">
                    <a16:creationId xmlns:a16="http://schemas.microsoft.com/office/drawing/2014/main" id="{95FD4025-038E-92FF-5592-6F087E32DB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0DAF8D09-D414-FF99-B519-78A2654192E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86949721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B5D9106D-56CA-0E50-65B7-017C59646F66}"/>
              </a:ext>
            </a:extLst>
          </p:cNvPr>
          <p:cNvGrpSpPr/>
          <p:nvPr/>
        </p:nvGrpSpPr>
        <p:grpSpPr>
          <a:xfrm>
            <a:off x="3534627" y="2598560"/>
            <a:ext cx="5452946" cy="1124219"/>
            <a:chOff x="702527" y="4728403"/>
            <a:chExt cx="5452946" cy="1124219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C7DBF478-76A2-CAC0-0A0E-AA7A11759383}"/>
                </a:ext>
              </a:extLst>
            </p:cNvPr>
            <p:cNvSpPr txBox="1"/>
            <p:nvPr/>
          </p:nvSpPr>
          <p:spPr>
            <a:xfrm>
              <a:off x="1371600" y="5206291"/>
              <a:ext cx="40005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>
                  <a:solidFill>
                    <a:schemeClr val="bg1"/>
                  </a:solidFill>
                  <a:latin typeface="+mn-ea"/>
                </a:rPr>
                <a:t>7. </a:t>
              </a:r>
              <a:r>
                <a:rPr lang="ko-KR" altLang="en-US" sz="3600" b="1">
                  <a:solidFill>
                    <a:schemeClr val="bg1"/>
                  </a:solidFill>
                  <a:latin typeface="+mn-ea"/>
                </a:rPr>
                <a:t>온라인몰 관리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E1519F1-9B06-C228-72BF-65A69C049CCA}"/>
                </a:ext>
              </a:extLst>
            </p:cNvPr>
            <p:cNvSpPr txBox="1"/>
            <p:nvPr/>
          </p:nvSpPr>
          <p:spPr>
            <a:xfrm>
              <a:off x="702527" y="4728403"/>
              <a:ext cx="5452946" cy="468141"/>
            </a:xfrm>
            <a:prstGeom prst="rect">
              <a:avLst/>
            </a:prstGeom>
            <a:noFill/>
          </p:spPr>
          <p:txBody>
            <a:bodyPr wrap="square" anchor="ctr">
              <a:spAutoFit/>
            </a:bodyPr>
            <a:lstStyle/>
            <a:p>
              <a:pPr algn="ctr">
                <a:lnSpc>
                  <a:spcPts val="3500"/>
                </a:lnSpc>
              </a:pP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모바일 기반 공공 유통 플랫폼</a:t>
              </a:r>
              <a:r>
                <a:rPr lang="en-US" altLang="ko-KR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 </a:t>
              </a: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구축 및 유지 관리</a:t>
              </a:r>
              <a:endParaRPr lang="ko-KR" altLang="en-US" sz="1400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3751281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99326267"/>
              </p:ext>
            </p:extLst>
          </p:nvPr>
        </p:nvGraphicFramePr>
        <p:xfrm>
          <a:off x="7794170" y="725881"/>
          <a:ext cx="4397830" cy="4572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쇼핑몰 등록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편집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등록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(1))]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1447428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카테고리 삭제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카테고리는 하위에 쇼핑몰이 포함되지 않은 경우에만 삭제할 수 있습니다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.(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카테고리 아래에 쇼핑몰 정보가 포함된 경우에는 쇼핑몰 정보 수정에서 카테고리를 모두 수정한 후에 빈 경우에만 삭제할 수 있습니다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.)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7228102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카테고리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9959468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3015937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카테고리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002192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카테고리명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범위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분류의 쇼핑몰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78812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759923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464601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41936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쇼핑몰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7297504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이름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범위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쇼핑몰 상세 화면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등록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(2))]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115511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추가 팝업 생성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등록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818037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쇼핑몰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2448215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쇼핑몰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905957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5929683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04011834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쇼핑몰 등록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AD-07-0001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62</a:t>
            </a:fld>
            <a:endParaRPr lang="ko-KR" altLang="en-US"/>
          </a:p>
        </p:txBody>
      </p:sp>
      <p:graphicFrame>
        <p:nvGraphicFramePr>
          <p:cNvPr id="14" name="표 15">
            <a:extLst>
              <a:ext uri="{FF2B5EF4-FFF2-40B4-BE49-F238E27FC236}">
                <a16:creationId xmlns:a16="http://schemas.microsoft.com/office/drawing/2014/main" id="{F62E720E-83A7-0EC6-5BAC-BFDA0241A6C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22585619"/>
              </p:ext>
            </p:extLst>
          </p:nvPr>
        </p:nvGraphicFramePr>
        <p:xfrm>
          <a:off x="668183" y="2017051"/>
          <a:ext cx="1231868" cy="3105883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282309">
                  <a:extLst>
                    <a:ext uri="{9D8B030D-6E8A-4147-A177-3AD203B41FA5}">
                      <a16:colId xmlns:a16="http://schemas.microsoft.com/office/drawing/2014/main" val="3341730797"/>
                    </a:ext>
                  </a:extLst>
                </a:gridCol>
                <a:gridCol w="949559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카테고리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패션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의류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잡화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1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생활용품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가전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디지털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도서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음반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/DVD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049067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784036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670811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6257475"/>
                  </a:ext>
                </a:extLst>
              </a:tr>
            </a:tbl>
          </a:graphicData>
        </a:graphic>
      </p:graphicFrame>
      <p:sp>
        <p:nvSpPr>
          <p:cNvPr id="15" name="TextBox 14">
            <a:extLst>
              <a:ext uri="{FF2B5EF4-FFF2-40B4-BE49-F238E27FC236}">
                <a16:creationId xmlns:a16="http://schemas.microsoft.com/office/drawing/2014/main" id="{D3BF2998-1206-F2C5-E1DC-36437923D6FB}"/>
              </a:ext>
            </a:extLst>
          </p:cNvPr>
          <p:cNvSpPr txBox="1"/>
          <p:nvPr/>
        </p:nvSpPr>
        <p:spPr>
          <a:xfrm>
            <a:off x="612940" y="1759431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카테고리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5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pic>
        <p:nvPicPr>
          <p:cNvPr id="16" name="그림 15">
            <a:extLst>
              <a:ext uri="{FF2B5EF4-FFF2-40B4-BE49-F238E27FC236}">
                <a16:creationId xmlns:a16="http://schemas.microsoft.com/office/drawing/2014/main" id="{0AE9C1A3-CBFC-A203-7BC6-C7DB44E4E270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70610" y="5173714"/>
            <a:ext cx="1419423" cy="314369"/>
          </a:xfrm>
          <a:prstGeom prst="rect">
            <a:avLst/>
          </a:prstGeom>
        </p:spPr>
      </p:pic>
      <p:graphicFrame>
        <p:nvGraphicFramePr>
          <p:cNvPr id="17" name="표 15">
            <a:extLst>
              <a:ext uri="{FF2B5EF4-FFF2-40B4-BE49-F238E27FC236}">
                <a16:creationId xmlns:a16="http://schemas.microsoft.com/office/drawing/2014/main" id="{CBBBD754-6496-55BD-0B44-79AA9352C63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02784822"/>
              </p:ext>
            </p:extLst>
          </p:nvPr>
        </p:nvGraphicFramePr>
        <p:xfrm>
          <a:off x="2861783" y="2017051"/>
          <a:ext cx="3390973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51228">
                  <a:extLst>
                    <a:ext uri="{9D8B030D-6E8A-4147-A177-3AD203B41FA5}">
                      <a16:colId xmlns:a16="http://schemas.microsoft.com/office/drawing/2014/main" val="3780752349"/>
                    </a:ext>
                  </a:extLst>
                </a:gridCol>
                <a:gridCol w="690880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832167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667068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849630">
                  <a:extLst>
                    <a:ext uri="{9D8B030D-6E8A-4147-A177-3AD203B41FA5}">
                      <a16:colId xmlns:a16="http://schemas.microsoft.com/office/drawing/2014/main" val="1700989293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쇼핑몰 이름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카테고리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상품 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쇼핑몰 담당자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260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명품마루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100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latinLnBrk="1">
                        <a:buFont typeface="Wingdings" panose="05000000000000000000" pitchFamily="2" charset="2"/>
                        <a:buNone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22" name="직사각형 21">
            <a:extLst>
              <a:ext uri="{FF2B5EF4-FFF2-40B4-BE49-F238E27FC236}">
                <a16:creationId xmlns:a16="http://schemas.microsoft.com/office/drawing/2014/main" id="{7B0E95FD-47EE-C2D1-CB82-3173D647B107}"/>
              </a:ext>
            </a:extLst>
          </p:cNvPr>
          <p:cNvSpPr/>
          <p:nvPr/>
        </p:nvSpPr>
        <p:spPr>
          <a:xfrm>
            <a:off x="3188134" y="2292687"/>
            <a:ext cx="761297" cy="570261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D9D6496-8FF9-E261-AC4B-666CA18B8678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쇼핑몰 등록 관리</a:t>
            </a:r>
            <a:endParaRPr lang="en-US" altLang="ko-KR" sz="900"/>
          </a:p>
        </p:txBody>
      </p: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0E6C71FD-60C6-B019-DCB9-BB1A26ED13A4}"/>
              </a:ext>
            </a:extLst>
          </p:cNvPr>
          <p:cNvGrpSpPr/>
          <p:nvPr/>
        </p:nvGrpSpPr>
        <p:grpSpPr>
          <a:xfrm rot="5400000">
            <a:off x="2333107" y="60457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6" name="이등변 삼각형 25">
              <a:extLst>
                <a:ext uri="{FF2B5EF4-FFF2-40B4-BE49-F238E27FC236}">
                  <a16:creationId xmlns:a16="http://schemas.microsoft.com/office/drawing/2014/main" id="{DDA44ACF-DC4B-E301-E14F-31D3BBA57D4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7" name="Oval 593">
              <a:extLst>
                <a:ext uri="{FF2B5EF4-FFF2-40B4-BE49-F238E27FC236}">
                  <a16:creationId xmlns:a16="http://schemas.microsoft.com/office/drawing/2014/main" id="{F010443E-FAB6-8117-FE85-F46350E49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40" name="그룹 39">
            <a:extLst>
              <a:ext uri="{FF2B5EF4-FFF2-40B4-BE49-F238E27FC236}">
                <a16:creationId xmlns:a16="http://schemas.microsoft.com/office/drawing/2014/main" id="{61627269-61DC-BA26-A752-A2B062E5977D}"/>
              </a:ext>
            </a:extLst>
          </p:cNvPr>
          <p:cNvGrpSpPr/>
          <p:nvPr/>
        </p:nvGrpSpPr>
        <p:grpSpPr>
          <a:xfrm rot="5400000">
            <a:off x="1822058" y="174225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1" name="이등변 삼각형 40">
              <a:extLst>
                <a:ext uri="{FF2B5EF4-FFF2-40B4-BE49-F238E27FC236}">
                  <a16:creationId xmlns:a16="http://schemas.microsoft.com/office/drawing/2014/main" id="{A6E4ABA4-AD3D-0BBC-8733-C0F67FFD43B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2" name="Oval 593">
              <a:extLst>
                <a:ext uri="{FF2B5EF4-FFF2-40B4-BE49-F238E27FC236}">
                  <a16:creationId xmlns:a16="http://schemas.microsoft.com/office/drawing/2014/main" id="{14578EAF-E139-4789-BD62-E43230C86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71" name="그룹 70">
            <a:extLst>
              <a:ext uri="{FF2B5EF4-FFF2-40B4-BE49-F238E27FC236}">
                <a16:creationId xmlns:a16="http://schemas.microsoft.com/office/drawing/2014/main" id="{A0EADBA0-A8ED-AF6D-9E28-12E8CDB6519F}"/>
              </a:ext>
            </a:extLst>
          </p:cNvPr>
          <p:cNvGrpSpPr/>
          <p:nvPr/>
        </p:nvGrpSpPr>
        <p:grpSpPr>
          <a:xfrm rot="5400000">
            <a:off x="1877622" y="520066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72" name="이등변 삼각형 71">
              <a:extLst>
                <a:ext uri="{FF2B5EF4-FFF2-40B4-BE49-F238E27FC236}">
                  <a16:creationId xmlns:a16="http://schemas.microsoft.com/office/drawing/2014/main" id="{3C13A9B8-B74B-7EC8-C120-1FC654000DA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73" name="Oval 593">
              <a:extLst>
                <a:ext uri="{FF2B5EF4-FFF2-40B4-BE49-F238E27FC236}">
                  <a16:creationId xmlns:a16="http://schemas.microsoft.com/office/drawing/2014/main" id="{5220D462-A245-C050-1193-8DEE21A518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8</a:t>
              </a:r>
            </a:p>
          </p:txBody>
        </p:sp>
      </p:grpSp>
      <p:sp>
        <p:nvSpPr>
          <p:cNvPr id="74" name="사각형: 둥근 모서리 73">
            <a:extLst>
              <a:ext uri="{FF2B5EF4-FFF2-40B4-BE49-F238E27FC236}">
                <a16:creationId xmlns:a16="http://schemas.microsoft.com/office/drawing/2014/main" id="{2A19A5F5-6104-1E02-25EB-FC326DB41523}"/>
              </a:ext>
            </a:extLst>
          </p:cNvPr>
          <p:cNvSpPr/>
          <p:nvPr/>
        </p:nvSpPr>
        <p:spPr>
          <a:xfrm>
            <a:off x="2955852" y="207742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사각형: 둥근 모서리 74">
            <a:extLst>
              <a:ext uri="{FF2B5EF4-FFF2-40B4-BE49-F238E27FC236}">
                <a16:creationId xmlns:a16="http://schemas.microsoft.com/office/drawing/2014/main" id="{2CE9C14E-B4A4-AD3E-5A1E-57F0696AC53A}"/>
              </a:ext>
            </a:extLst>
          </p:cNvPr>
          <p:cNvSpPr/>
          <p:nvPr/>
        </p:nvSpPr>
        <p:spPr>
          <a:xfrm>
            <a:off x="2955852" y="236009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" name="사각형: 둥근 모서리 75">
            <a:extLst>
              <a:ext uri="{FF2B5EF4-FFF2-40B4-BE49-F238E27FC236}">
                <a16:creationId xmlns:a16="http://schemas.microsoft.com/office/drawing/2014/main" id="{BCA5244A-6723-61DE-F250-259F5EBCB1AC}"/>
              </a:ext>
            </a:extLst>
          </p:cNvPr>
          <p:cNvSpPr/>
          <p:nvPr/>
        </p:nvSpPr>
        <p:spPr>
          <a:xfrm>
            <a:off x="2955852" y="264276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4" name="그룹 83">
            <a:extLst>
              <a:ext uri="{FF2B5EF4-FFF2-40B4-BE49-F238E27FC236}">
                <a16:creationId xmlns:a16="http://schemas.microsoft.com/office/drawing/2014/main" id="{B175BA31-316D-5526-C96F-51EEC2963DA2}"/>
              </a:ext>
            </a:extLst>
          </p:cNvPr>
          <p:cNvGrpSpPr/>
          <p:nvPr/>
        </p:nvGrpSpPr>
        <p:grpSpPr>
          <a:xfrm>
            <a:off x="2675192" y="2055422"/>
            <a:ext cx="278496" cy="200053"/>
            <a:chOff x="1014019" y="2643309"/>
            <a:chExt cx="278496" cy="200053"/>
          </a:xfrm>
        </p:grpSpPr>
        <p:sp>
          <p:nvSpPr>
            <p:cNvPr id="85" name="이등변 삼각형 84">
              <a:extLst>
                <a:ext uri="{FF2B5EF4-FFF2-40B4-BE49-F238E27FC236}">
                  <a16:creationId xmlns:a16="http://schemas.microsoft.com/office/drawing/2014/main" id="{315D8272-23E0-7F49-BD5A-8351F9C36FCA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6" name="그룹 85">
              <a:extLst>
                <a:ext uri="{FF2B5EF4-FFF2-40B4-BE49-F238E27FC236}">
                  <a16:creationId xmlns:a16="http://schemas.microsoft.com/office/drawing/2014/main" id="{CC66A9A2-C43E-F8DC-24FF-F3E1B4762D45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7" name="Oval 593">
                <a:extLst>
                  <a:ext uri="{FF2B5EF4-FFF2-40B4-BE49-F238E27FC236}">
                    <a16:creationId xmlns:a16="http://schemas.microsoft.com/office/drawing/2014/main" id="{5A74E607-4CE9-3308-68F8-9DAA523471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8" name="TextBox 14">
                <a:extLst>
                  <a:ext uri="{FF2B5EF4-FFF2-40B4-BE49-F238E27FC236}">
                    <a16:creationId xmlns:a16="http://schemas.microsoft.com/office/drawing/2014/main" id="{A16FBF37-B5BF-0E80-BE44-05F4C27098FD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02" name="사각형: 둥근 모서리 101">
            <a:extLst>
              <a:ext uri="{FF2B5EF4-FFF2-40B4-BE49-F238E27FC236}">
                <a16:creationId xmlns:a16="http://schemas.microsoft.com/office/drawing/2014/main" id="{24D8DE80-756E-0E98-39DA-70E3D35D2654}"/>
              </a:ext>
            </a:extLst>
          </p:cNvPr>
          <p:cNvSpPr/>
          <p:nvPr/>
        </p:nvSpPr>
        <p:spPr>
          <a:xfrm>
            <a:off x="758827" y="2080733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3" name="사각형: 둥근 모서리 102">
            <a:extLst>
              <a:ext uri="{FF2B5EF4-FFF2-40B4-BE49-F238E27FC236}">
                <a16:creationId xmlns:a16="http://schemas.microsoft.com/office/drawing/2014/main" id="{0F2126DB-00F5-6482-A171-DF50398CE2F4}"/>
              </a:ext>
            </a:extLst>
          </p:cNvPr>
          <p:cNvSpPr/>
          <p:nvPr/>
        </p:nvSpPr>
        <p:spPr>
          <a:xfrm>
            <a:off x="758827" y="236327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4" name="사각형: 둥근 모서리 103">
            <a:extLst>
              <a:ext uri="{FF2B5EF4-FFF2-40B4-BE49-F238E27FC236}">
                <a16:creationId xmlns:a16="http://schemas.microsoft.com/office/drawing/2014/main" id="{AB3A9382-3A63-A7E1-7628-97B54E59185A}"/>
              </a:ext>
            </a:extLst>
          </p:cNvPr>
          <p:cNvSpPr/>
          <p:nvPr/>
        </p:nvSpPr>
        <p:spPr>
          <a:xfrm>
            <a:off x="758827" y="264582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5" name="사각형: 둥근 모서리 104">
            <a:extLst>
              <a:ext uri="{FF2B5EF4-FFF2-40B4-BE49-F238E27FC236}">
                <a16:creationId xmlns:a16="http://schemas.microsoft.com/office/drawing/2014/main" id="{6126105D-5693-730E-6084-9C6D860230A0}"/>
              </a:ext>
            </a:extLst>
          </p:cNvPr>
          <p:cNvSpPr/>
          <p:nvPr/>
        </p:nvSpPr>
        <p:spPr>
          <a:xfrm>
            <a:off x="758827" y="292836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6" name="사각형: 둥근 모서리 105">
            <a:extLst>
              <a:ext uri="{FF2B5EF4-FFF2-40B4-BE49-F238E27FC236}">
                <a16:creationId xmlns:a16="http://schemas.microsoft.com/office/drawing/2014/main" id="{C34B5918-3EB7-0C78-A7FD-FE61DEEE01AA}"/>
              </a:ext>
            </a:extLst>
          </p:cNvPr>
          <p:cNvSpPr/>
          <p:nvPr/>
        </p:nvSpPr>
        <p:spPr>
          <a:xfrm>
            <a:off x="758827" y="3210909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7" name="사각형: 둥근 모서리 106">
            <a:extLst>
              <a:ext uri="{FF2B5EF4-FFF2-40B4-BE49-F238E27FC236}">
                <a16:creationId xmlns:a16="http://schemas.microsoft.com/office/drawing/2014/main" id="{BEE0E023-CD17-6260-B74D-013DBBF8B126}"/>
              </a:ext>
            </a:extLst>
          </p:cNvPr>
          <p:cNvSpPr/>
          <p:nvPr/>
        </p:nvSpPr>
        <p:spPr>
          <a:xfrm>
            <a:off x="758827" y="3493453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8" name="사각형: 둥근 모서리 107">
            <a:extLst>
              <a:ext uri="{FF2B5EF4-FFF2-40B4-BE49-F238E27FC236}">
                <a16:creationId xmlns:a16="http://schemas.microsoft.com/office/drawing/2014/main" id="{CECAFBE9-769B-9E43-0CAE-21F9BE0326E9}"/>
              </a:ext>
            </a:extLst>
          </p:cNvPr>
          <p:cNvSpPr/>
          <p:nvPr/>
        </p:nvSpPr>
        <p:spPr>
          <a:xfrm>
            <a:off x="758827" y="377599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9" name="사각형: 둥근 모서리 108">
            <a:extLst>
              <a:ext uri="{FF2B5EF4-FFF2-40B4-BE49-F238E27FC236}">
                <a16:creationId xmlns:a16="http://schemas.microsoft.com/office/drawing/2014/main" id="{EE728A1A-915D-5826-6B05-74EF54636CBD}"/>
              </a:ext>
            </a:extLst>
          </p:cNvPr>
          <p:cNvSpPr/>
          <p:nvPr/>
        </p:nvSpPr>
        <p:spPr>
          <a:xfrm>
            <a:off x="758827" y="405854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0" name="사각형: 둥근 모서리 109">
            <a:extLst>
              <a:ext uri="{FF2B5EF4-FFF2-40B4-BE49-F238E27FC236}">
                <a16:creationId xmlns:a16="http://schemas.microsoft.com/office/drawing/2014/main" id="{4BC28A5A-92AA-6656-9AD3-ECEE231635AD}"/>
              </a:ext>
            </a:extLst>
          </p:cNvPr>
          <p:cNvSpPr/>
          <p:nvPr/>
        </p:nvSpPr>
        <p:spPr>
          <a:xfrm>
            <a:off x="758827" y="434108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1" name="사각형: 둥근 모서리 110">
            <a:extLst>
              <a:ext uri="{FF2B5EF4-FFF2-40B4-BE49-F238E27FC236}">
                <a16:creationId xmlns:a16="http://schemas.microsoft.com/office/drawing/2014/main" id="{CF6D1E10-7420-063D-6B08-8DD3CF61B740}"/>
              </a:ext>
            </a:extLst>
          </p:cNvPr>
          <p:cNvSpPr/>
          <p:nvPr/>
        </p:nvSpPr>
        <p:spPr>
          <a:xfrm>
            <a:off x="758827" y="4623629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2" name="사각형: 둥근 모서리 111">
            <a:extLst>
              <a:ext uri="{FF2B5EF4-FFF2-40B4-BE49-F238E27FC236}">
                <a16:creationId xmlns:a16="http://schemas.microsoft.com/office/drawing/2014/main" id="{BED5DC8C-DCFF-A2B0-9029-2E956C3B6552}"/>
              </a:ext>
            </a:extLst>
          </p:cNvPr>
          <p:cNvSpPr/>
          <p:nvPr/>
        </p:nvSpPr>
        <p:spPr>
          <a:xfrm>
            <a:off x="758827" y="4906173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15" name="그룹 114">
            <a:extLst>
              <a:ext uri="{FF2B5EF4-FFF2-40B4-BE49-F238E27FC236}">
                <a16:creationId xmlns:a16="http://schemas.microsoft.com/office/drawing/2014/main" id="{3732BC3F-4086-7197-BA1C-5B943A8D6270}"/>
              </a:ext>
            </a:extLst>
          </p:cNvPr>
          <p:cNvGrpSpPr/>
          <p:nvPr/>
        </p:nvGrpSpPr>
        <p:grpSpPr>
          <a:xfrm>
            <a:off x="484867" y="2055422"/>
            <a:ext cx="278496" cy="200053"/>
            <a:chOff x="1014019" y="2643309"/>
            <a:chExt cx="278496" cy="200053"/>
          </a:xfrm>
        </p:grpSpPr>
        <p:sp>
          <p:nvSpPr>
            <p:cNvPr id="116" name="이등변 삼각형 115">
              <a:extLst>
                <a:ext uri="{FF2B5EF4-FFF2-40B4-BE49-F238E27FC236}">
                  <a16:creationId xmlns:a16="http://schemas.microsoft.com/office/drawing/2014/main" id="{E42FADD5-124F-4265-5A56-D3B82553DFDB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17" name="그룹 116">
              <a:extLst>
                <a:ext uri="{FF2B5EF4-FFF2-40B4-BE49-F238E27FC236}">
                  <a16:creationId xmlns:a16="http://schemas.microsoft.com/office/drawing/2014/main" id="{E3E379F8-8207-1699-A1D9-486C4A19E082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18" name="Oval 593">
                <a:extLst>
                  <a:ext uri="{FF2B5EF4-FFF2-40B4-BE49-F238E27FC236}">
                    <a16:creationId xmlns:a16="http://schemas.microsoft.com/office/drawing/2014/main" id="{F9530C0C-51AA-6C58-1524-0ADFBF49D4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9" name="TextBox 14">
                <a:extLst>
                  <a:ext uri="{FF2B5EF4-FFF2-40B4-BE49-F238E27FC236}">
                    <a16:creationId xmlns:a16="http://schemas.microsoft.com/office/drawing/2014/main" id="{94EE9E3B-1EF5-B670-185C-0CE70CEFFFD0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20" name="그룹 119">
            <a:extLst>
              <a:ext uri="{FF2B5EF4-FFF2-40B4-BE49-F238E27FC236}">
                <a16:creationId xmlns:a16="http://schemas.microsoft.com/office/drawing/2014/main" id="{D7782921-E7C1-9488-4934-64090451D1FE}"/>
              </a:ext>
            </a:extLst>
          </p:cNvPr>
          <p:cNvGrpSpPr/>
          <p:nvPr/>
        </p:nvGrpSpPr>
        <p:grpSpPr>
          <a:xfrm>
            <a:off x="481125" y="2625424"/>
            <a:ext cx="278496" cy="200053"/>
            <a:chOff x="1014019" y="2643309"/>
            <a:chExt cx="278496" cy="200053"/>
          </a:xfrm>
        </p:grpSpPr>
        <p:sp>
          <p:nvSpPr>
            <p:cNvPr id="121" name="이등변 삼각형 120">
              <a:extLst>
                <a:ext uri="{FF2B5EF4-FFF2-40B4-BE49-F238E27FC236}">
                  <a16:creationId xmlns:a16="http://schemas.microsoft.com/office/drawing/2014/main" id="{BB75911E-1DAE-7817-3CBD-D1A55BA22B7E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22" name="그룹 121">
              <a:extLst>
                <a:ext uri="{FF2B5EF4-FFF2-40B4-BE49-F238E27FC236}">
                  <a16:creationId xmlns:a16="http://schemas.microsoft.com/office/drawing/2014/main" id="{B8A3AE7C-A2C6-C2B2-46CD-F73BCCB8C3B8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23" name="Oval 593">
                <a:extLst>
                  <a:ext uri="{FF2B5EF4-FFF2-40B4-BE49-F238E27FC236}">
                    <a16:creationId xmlns:a16="http://schemas.microsoft.com/office/drawing/2014/main" id="{8181DBAC-797C-7CF0-3B61-B624235931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24" name="TextBox 14">
                <a:extLst>
                  <a:ext uri="{FF2B5EF4-FFF2-40B4-BE49-F238E27FC236}">
                    <a16:creationId xmlns:a16="http://schemas.microsoft.com/office/drawing/2014/main" id="{A879363F-685E-C124-6A22-F9FA71AD012D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32" name="사각형: 둥근 모서리 131">
            <a:extLst>
              <a:ext uri="{FF2B5EF4-FFF2-40B4-BE49-F238E27FC236}">
                <a16:creationId xmlns:a16="http://schemas.microsoft.com/office/drawing/2014/main" id="{9F790CBF-0635-0E77-45D5-36920E911F06}"/>
              </a:ext>
            </a:extLst>
          </p:cNvPr>
          <p:cNvSpPr/>
          <p:nvPr/>
        </p:nvSpPr>
        <p:spPr>
          <a:xfrm>
            <a:off x="1085850" y="1477631"/>
            <a:ext cx="752764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추가</a:t>
            </a:r>
            <a:r>
              <a:rPr lang="en-US" altLang="ko-KR" sz="900">
                <a:solidFill>
                  <a:schemeClr val="tx1"/>
                </a:solidFill>
              </a:rPr>
              <a:t>/</a:t>
            </a:r>
            <a:r>
              <a:rPr lang="ko-KR" altLang="en-US" sz="900">
                <a:solidFill>
                  <a:schemeClr val="tx1"/>
                </a:solidFill>
              </a:rPr>
              <a:t>편집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148" name="TextBox 147">
            <a:extLst>
              <a:ext uri="{FF2B5EF4-FFF2-40B4-BE49-F238E27FC236}">
                <a16:creationId xmlns:a16="http://schemas.microsoft.com/office/drawing/2014/main" id="{07B2C890-7E3D-00A1-FEDD-094F3A126AA4}"/>
              </a:ext>
            </a:extLst>
          </p:cNvPr>
          <p:cNvSpPr txBox="1"/>
          <p:nvPr/>
        </p:nvSpPr>
        <p:spPr>
          <a:xfrm>
            <a:off x="2887243" y="1750956"/>
            <a:ext cx="131938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쇼핑몰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49" name="사각형: 둥근 모서리 148">
            <a:extLst>
              <a:ext uri="{FF2B5EF4-FFF2-40B4-BE49-F238E27FC236}">
                <a16:creationId xmlns:a16="http://schemas.microsoft.com/office/drawing/2014/main" id="{523CF672-2C09-DEC7-AE4C-415C1EB52A49}"/>
              </a:ext>
            </a:extLst>
          </p:cNvPr>
          <p:cNvSpPr/>
          <p:nvPr/>
        </p:nvSpPr>
        <p:spPr>
          <a:xfrm>
            <a:off x="5802697" y="1475911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150" name="사각형: 둥근 모서리 149">
            <a:extLst>
              <a:ext uri="{FF2B5EF4-FFF2-40B4-BE49-F238E27FC236}">
                <a16:creationId xmlns:a16="http://schemas.microsoft.com/office/drawing/2014/main" id="{B3CF9C02-A92C-34F1-55CD-6AC8E5D51F49}"/>
              </a:ext>
            </a:extLst>
          </p:cNvPr>
          <p:cNvSpPr/>
          <p:nvPr/>
        </p:nvSpPr>
        <p:spPr>
          <a:xfrm>
            <a:off x="6333070" y="1475911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151" name="그룹 150">
            <a:extLst>
              <a:ext uri="{FF2B5EF4-FFF2-40B4-BE49-F238E27FC236}">
                <a16:creationId xmlns:a16="http://schemas.microsoft.com/office/drawing/2014/main" id="{5D72B8B9-365A-19DA-9844-B69394681751}"/>
              </a:ext>
            </a:extLst>
          </p:cNvPr>
          <p:cNvGrpSpPr/>
          <p:nvPr/>
        </p:nvGrpSpPr>
        <p:grpSpPr>
          <a:xfrm>
            <a:off x="5794556" y="1304421"/>
            <a:ext cx="215923" cy="224200"/>
            <a:chOff x="1098607" y="3056422"/>
            <a:chExt cx="244417" cy="258694"/>
          </a:xfrm>
        </p:grpSpPr>
        <p:sp>
          <p:nvSpPr>
            <p:cNvPr id="152" name="이등변 삼각형 151">
              <a:extLst>
                <a:ext uri="{FF2B5EF4-FFF2-40B4-BE49-F238E27FC236}">
                  <a16:creationId xmlns:a16="http://schemas.microsoft.com/office/drawing/2014/main" id="{A47C60D0-D774-32E3-1C04-F4C6C1237F9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3" name="그룹 152">
              <a:extLst>
                <a:ext uri="{FF2B5EF4-FFF2-40B4-BE49-F238E27FC236}">
                  <a16:creationId xmlns:a16="http://schemas.microsoft.com/office/drawing/2014/main" id="{3E4F6BB8-D104-0E9F-3D2C-EB5EF9329DB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30832"/>
              <a:chOff x="5640299" y="5239717"/>
              <a:chExt cx="244417" cy="230832"/>
            </a:xfrm>
          </p:grpSpPr>
          <p:sp>
            <p:nvSpPr>
              <p:cNvPr id="154" name="Oval 593">
                <a:extLst>
                  <a:ext uri="{FF2B5EF4-FFF2-40B4-BE49-F238E27FC236}">
                    <a16:creationId xmlns:a16="http://schemas.microsoft.com/office/drawing/2014/main" id="{F233D07C-5391-C785-3E67-FA99CE6061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5" name="TextBox 14">
                <a:extLst>
                  <a:ext uri="{FF2B5EF4-FFF2-40B4-BE49-F238E27FC236}">
                    <a16:creationId xmlns:a16="http://schemas.microsoft.com/office/drawing/2014/main" id="{AF215411-0A0B-D5B7-53E2-7740C8BB8E6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30832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56" name="그룹 155">
            <a:extLst>
              <a:ext uri="{FF2B5EF4-FFF2-40B4-BE49-F238E27FC236}">
                <a16:creationId xmlns:a16="http://schemas.microsoft.com/office/drawing/2014/main" id="{A7AB7B03-0A13-7BD2-43B8-839568F20275}"/>
              </a:ext>
            </a:extLst>
          </p:cNvPr>
          <p:cNvGrpSpPr/>
          <p:nvPr/>
        </p:nvGrpSpPr>
        <p:grpSpPr>
          <a:xfrm>
            <a:off x="6342979" y="1304421"/>
            <a:ext cx="215923" cy="224200"/>
            <a:chOff x="1098607" y="3056422"/>
            <a:chExt cx="244417" cy="258694"/>
          </a:xfrm>
        </p:grpSpPr>
        <p:sp>
          <p:nvSpPr>
            <p:cNvPr id="157" name="이등변 삼각형 156">
              <a:extLst>
                <a:ext uri="{FF2B5EF4-FFF2-40B4-BE49-F238E27FC236}">
                  <a16:creationId xmlns:a16="http://schemas.microsoft.com/office/drawing/2014/main" id="{0E744096-306B-94C4-E8C2-1E21CACA8ED9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8" name="그룹 157">
              <a:extLst>
                <a:ext uri="{FF2B5EF4-FFF2-40B4-BE49-F238E27FC236}">
                  <a16:creationId xmlns:a16="http://schemas.microsoft.com/office/drawing/2014/main" id="{0AB7E9FE-9FFA-FD07-2ECD-F01EA5424E8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30832"/>
              <a:chOff x="5640299" y="5239717"/>
              <a:chExt cx="244417" cy="230832"/>
            </a:xfrm>
          </p:grpSpPr>
          <p:sp>
            <p:nvSpPr>
              <p:cNvPr id="159" name="Oval 593">
                <a:extLst>
                  <a:ext uri="{FF2B5EF4-FFF2-40B4-BE49-F238E27FC236}">
                    <a16:creationId xmlns:a16="http://schemas.microsoft.com/office/drawing/2014/main" id="{E3FD9ADE-6362-8DC5-304B-7912584906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0" name="TextBox 14">
                <a:extLst>
                  <a:ext uri="{FF2B5EF4-FFF2-40B4-BE49-F238E27FC236}">
                    <a16:creationId xmlns:a16="http://schemas.microsoft.com/office/drawing/2014/main" id="{0E19226C-8D57-AEC2-6B86-BBAB4F1CB6F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30832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61" name="사각형: 둥근 모서리 160">
            <a:extLst>
              <a:ext uri="{FF2B5EF4-FFF2-40B4-BE49-F238E27FC236}">
                <a16:creationId xmlns:a16="http://schemas.microsoft.com/office/drawing/2014/main" id="{C60E09AD-413D-912A-B5F5-6780BC8A7732}"/>
              </a:ext>
            </a:extLst>
          </p:cNvPr>
          <p:cNvSpPr/>
          <p:nvPr/>
        </p:nvSpPr>
        <p:spPr>
          <a:xfrm>
            <a:off x="5974403" y="1726748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162" name="그래픽 161" descr="다운로드 윤곽선">
            <a:extLst>
              <a:ext uri="{FF2B5EF4-FFF2-40B4-BE49-F238E27FC236}">
                <a16:creationId xmlns:a16="http://schemas.microsoft.com/office/drawing/2014/main" id="{00D84647-6066-7584-5FC0-4878E83F78AD}"/>
              </a:ext>
            </a:extLst>
          </p:cNvPr>
          <p:cNvPicPr>
            <a:picLocks noChangeAspect="1"/>
          </p:cNvPicPr>
          <p:nvPr/>
        </p:nvPicPr>
        <p:blipFill>
          <a:blip r:embed="rId9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6009895" y="1739711"/>
            <a:ext cx="204905" cy="204905"/>
          </a:xfrm>
          <a:prstGeom prst="rect">
            <a:avLst/>
          </a:prstGeom>
        </p:spPr>
      </p:pic>
      <p:grpSp>
        <p:nvGrpSpPr>
          <p:cNvPr id="163" name="그룹 162">
            <a:extLst>
              <a:ext uri="{FF2B5EF4-FFF2-40B4-BE49-F238E27FC236}">
                <a16:creationId xmlns:a16="http://schemas.microsoft.com/office/drawing/2014/main" id="{9CE82861-A3D2-8021-E4E9-1F2092264115}"/>
              </a:ext>
            </a:extLst>
          </p:cNvPr>
          <p:cNvGrpSpPr/>
          <p:nvPr/>
        </p:nvGrpSpPr>
        <p:grpSpPr>
          <a:xfrm>
            <a:off x="5711576" y="1757526"/>
            <a:ext cx="278496" cy="200053"/>
            <a:chOff x="1014019" y="2643309"/>
            <a:chExt cx="278496" cy="200053"/>
          </a:xfrm>
        </p:grpSpPr>
        <p:sp>
          <p:nvSpPr>
            <p:cNvPr id="164" name="이등변 삼각형 163">
              <a:extLst>
                <a:ext uri="{FF2B5EF4-FFF2-40B4-BE49-F238E27FC236}">
                  <a16:creationId xmlns:a16="http://schemas.microsoft.com/office/drawing/2014/main" id="{1C234657-E497-BF98-66F0-C791E5BDDECB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5" name="그룹 164">
              <a:extLst>
                <a:ext uri="{FF2B5EF4-FFF2-40B4-BE49-F238E27FC236}">
                  <a16:creationId xmlns:a16="http://schemas.microsoft.com/office/drawing/2014/main" id="{DC107023-A8B0-A9E2-C263-564B6139DFEF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66" name="Oval 593">
                <a:extLst>
                  <a:ext uri="{FF2B5EF4-FFF2-40B4-BE49-F238E27FC236}">
                    <a16:creationId xmlns:a16="http://schemas.microsoft.com/office/drawing/2014/main" id="{939EFB41-229E-C561-1B46-DC9E2A45AA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7" name="TextBox 14">
                <a:extLst>
                  <a:ext uri="{FF2B5EF4-FFF2-40B4-BE49-F238E27FC236}">
                    <a16:creationId xmlns:a16="http://schemas.microsoft.com/office/drawing/2014/main" id="{CA30C527-AD9C-BE6E-209B-9CCE736DD3B9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68" name="직사각형 167">
            <a:extLst>
              <a:ext uri="{FF2B5EF4-FFF2-40B4-BE49-F238E27FC236}">
                <a16:creationId xmlns:a16="http://schemas.microsoft.com/office/drawing/2014/main" id="{27741E30-BAAE-48C7-FC23-46DB921502D1}"/>
              </a:ext>
            </a:extLst>
          </p:cNvPr>
          <p:cNvSpPr/>
          <p:nvPr/>
        </p:nvSpPr>
        <p:spPr>
          <a:xfrm>
            <a:off x="966101" y="2295563"/>
            <a:ext cx="927288" cy="1416155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69" name="그룹 168">
            <a:extLst>
              <a:ext uri="{FF2B5EF4-FFF2-40B4-BE49-F238E27FC236}">
                <a16:creationId xmlns:a16="http://schemas.microsoft.com/office/drawing/2014/main" id="{B8B7DB71-392E-BAC3-B7B4-FC4226612045}"/>
              </a:ext>
            </a:extLst>
          </p:cNvPr>
          <p:cNvGrpSpPr/>
          <p:nvPr/>
        </p:nvGrpSpPr>
        <p:grpSpPr>
          <a:xfrm rot="5400000">
            <a:off x="1923662" y="255936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0" name="이등변 삼각형 169">
              <a:extLst>
                <a:ext uri="{FF2B5EF4-FFF2-40B4-BE49-F238E27FC236}">
                  <a16:creationId xmlns:a16="http://schemas.microsoft.com/office/drawing/2014/main" id="{4A487D2F-7E6A-914F-3774-641301FCFAF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71" name="Oval 593">
              <a:extLst>
                <a:ext uri="{FF2B5EF4-FFF2-40B4-BE49-F238E27FC236}">
                  <a16:creationId xmlns:a16="http://schemas.microsoft.com/office/drawing/2014/main" id="{E6D3F4A0-45EF-3529-8500-D574023C98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</a:p>
          </p:txBody>
        </p:sp>
      </p:grpSp>
      <p:grpSp>
        <p:nvGrpSpPr>
          <p:cNvPr id="172" name="그룹 171">
            <a:extLst>
              <a:ext uri="{FF2B5EF4-FFF2-40B4-BE49-F238E27FC236}">
                <a16:creationId xmlns:a16="http://schemas.microsoft.com/office/drawing/2014/main" id="{27629951-48FA-7B94-9B0C-FC57CDCFBD0F}"/>
              </a:ext>
            </a:extLst>
          </p:cNvPr>
          <p:cNvGrpSpPr/>
          <p:nvPr/>
        </p:nvGrpSpPr>
        <p:grpSpPr>
          <a:xfrm rot="5400000">
            <a:off x="3961278" y="175047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3" name="이등변 삼각형 172">
              <a:extLst>
                <a:ext uri="{FF2B5EF4-FFF2-40B4-BE49-F238E27FC236}">
                  <a16:creationId xmlns:a16="http://schemas.microsoft.com/office/drawing/2014/main" id="{902C9571-104A-6704-DBC4-6AC2136D18FA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74" name="Oval 593">
              <a:extLst>
                <a:ext uri="{FF2B5EF4-FFF2-40B4-BE49-F238E27FC236}">
                  <a16:creationId xmlns:a16="http://schemas.microsoft.com/office/drawing/2014/main" id="{E61FCE0B-0476-EEFD-8B6A-E8A53CCE88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9</a:t>
              </a:r>
            </a:p>
          </p:txBody>
        </p:sp>
      </p:grpSp>
      <p:pic>
        <p:nvPicPr>
          <p:cNvPr id="175" name="그림 174">
            <a:extLst>
              <a:ext uri="{FF2B5EF4-FFF2-40B4-BE49-F238E27FC236}">
                <a16:creationId xmlns:a16="http://schemas.microsoft.com/office/drawing/2014/main" id="{7B22C90B-902A-3866-DBFC-40CABDD942C7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4419677" y="2914905"/>
            <a:ext cx="924185" cy="347812"/>
          </a:xfrm>
          <a:prstGeom prst="rect">
            <a:avLst/>
          </a:prstGeom>
        </p:spPr>
      </p:pic>
      <p:grpSp>
        <p:nvGrpSpPr>
          <p:cNvPr id="176" name="그룹 175">
            <a:extLst>
              <a:ext uri="{FF2B5EF4-FFF2-40B4-BE49-F238E27FC236}">
                <a16:creationId xmlns:a16="http://schemas.microsoft.com/office/drawing/2014/main" id="{018C9DC9-6D27-5D44-25CA-D09B72E4218C}"/>
              </a:ext>
            </a:extLst>
          </p:cNvPr>
          <p:cNvGrpSpPr/>
          <p:nvPr/>
        </p:nvGrpSpPr>
        <p:grpSpPr>
          <a:xfrm>
            <a:off x="4187298" y="3003515"/>
            <a:ext cx="278496" cy="200053"/>
            <a:chOff x="1014019" y="2643309"/>
            <a:chExt cx="278496" cy="200053"/>
          </a:xfrm>
        </p:grpSpPr>
        <p:sp>
          <p:nvSpPr>
            <p:cNvPr id="177" name="이등변 삼각형 176">
              <a:extLst>
                <a:ext uri="{FF2B5EF4-FFF2-40B4-BE49-F238E27FC236}">
                  <a16:creationId xmlns:a16="http://schemas.microsoft.com/office/drawing/2014/main" id="{DE4BD899-F253-0511-B003-4E9CBE39C603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78" name="그룹 177">
              <a:extLst>
                <a:ext uri="{FF2B5EF4-FFF2-40B4-BE49-F238E27FC236}">
                  <a16:creationId xmlns:a16="http://schemas.microsoft.com/office/drawing/2014/main" id="{FF5E89CD-ED4E-5EB9-3991-CB6F562FAC32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79" name="Oval 593">
                <a:extLst>
                  <a:ext uri="{FF2B5EF4-FFF2-40B4-BE49-F238E27FC236}">
                    <a16:creationId xmlns:a16="http://schemas.microsoft.com/office/drawing/2014/main" id="{6D67C323-870C-4529-25CB-4F7C27BF78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80" name="TextBox 14">
                <a:extLst>
                  <a:ext uri="{FF2B5EF4-FFF2-40B4-BE49-F238E27FC236}">
                    <a16:creationId xmlns:a16="http://schemas.microsoft.com/office/drawing/2014/main" id="{FA269687-0841-CD81-F98D-DF9C6333C2D3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84" name="그룹 183">
            <a:extLst>
              <a:ext uri="{FF2B5EF4-FFF2-40B4-BE49-F238E27FC236}">
                <a16:creationId xmlns:a16="http://schemas.microsoft.com/office/drawing/2014/main" id="{E5B864CA-EC8E-9445-557A-FE38A95F46D7}"/>
              </a:ext>
            </a:extLst>
          </p:cNvPr>
          <p:cNvGrpSpPr/>
          <p:nvPr/>
        </p:nvGrpSpPr>
        <p:grpSpPr>
          <a:xfrm>
            <a:off x="2674397" y="2342283"/>
            <a:ext cx="278496" cy="200053"/>
            <a:chOff x="1014019" y="2643309"/>
            <a:chExt cx="278496" cy="200053"/>
          </a:xfrm>
        </p:grpSpPr>
        <p:sp>
          <p:nvSpPr>
            <p:cNvPr id="185" name="이등변 삼각형 184">
              <a:extLst>
                <a:ext uri="{FF2B5EF4-FFF2-40B4-BE49-F238E27FC236}">
                  <a16:creationId xmlns:a16="http://schemas.microsoft.com/office/drawing/2014/main" id="{10349451-95B8-869E-BEEA-B4DAEEAC9AFE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86" name="그룹 185">
              <a:extLst>
                <a:ext uri="{FF2B5EF4-FFF2-40B4-BE49-F238E27FC236}">
                  <a16:creationId xmlns:a16="http://schemas.microsoft.com/office/drawing/2014/main" id="{33708055-8212-04F9-353D-722C8C75E8FE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87" name="Oval 593">
                <a:extLst>
                  <a:ext uri="{FF2B5EF4-FFF2-40B4-BE49-F238E27FC236}">
                    <a16:creationId xmlns:a16="http://schemas.microsoft.com/office/drawing/2014/main" id="{67665B07-9026-6806-284B-5EF3997EC7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88" name="TextBox 14">
                <a:extLst>
                  <a:ext uri="{FF2B5EF4-FFF2-40B4-BE49-F238E27FC236}">
                    <a16:creationId xmlns:a16="http://schemas.microsoft.com/office/drawing/2014/main" id="{C83F24C3-02CA-5578-F811-B51FBA350088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89" name="그룹 188">
            <a:extLst>
              <a:ext uri="{FF2B5EF4-FFF2-40B4-BE49-F238E27FC236}">
                <a16:creationId xmlns:a16="http://schemas.microsoft.com/office/drawing/2014/main" id="{459CEAD6-D503-A74C-0B82-E2DEF994986B}"/>
              </a:ext>
            </a:extLst>
          </p:cNvPr>
          <p:cNvGrpSpPr/>
          <p:nvPr/>
        </p:nvGrpSpPr>
        <p:grpSpPr>
          <a:xfrm rot="5400000">
            <a:off x="3965874" y="247136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90" name="이등변 삼각형 189">
              <a:extLst>
                <a:ext uri="{FF2B5EF4-FFF2-40B4-BE49-F238E27FC236}">
                  <a16:creationId xmlns:a16="http://schemas.microsoft.com/office/drawing/2014/main" id="{E71C86FA-BBDB-4C7B-3E63-B96B1169B7F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91" name="Oval 593">
              <a:extLst>
                <a:ext uri="{FF2B5EF4-FFF2-40B4-BE49-F238E27FC236}">
                  <a16:creationId xmlns:a16="http://schemas.microsoft.com/office/drawing/2014/main" id="{03CCCD1D-2CBA-E577-7110-AC14E4A611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12</a:t>
              </a:r>
            </a:p>
          </p:txBody>
        </p:sp>
      </p:grpSp>
      <p:sp>
        <p:nvSpPr>
          <p:cNvPr id="192" name="사각형: 둥근 모서리 191">
            <a:extLst>
              <a:ext uri="{FF2B5EF4-FFF2-40B4-BE49-F238E27FC236}">
                <a16:creationId xmlns:a16="http://schemas.microsoft.com/office/drawing/2014/main" id="{AE4322F3-C3DE-8A33-7366-6D1AC8D2F818}"/>
              </a:ext>
            </a:extLst>
          </p:cNvPr>
          <p:cNvSpPr/>
          <p:nvPr/>
        </p:nvSpPr>
        <p:spPr>
          <a:xfrm>
            <a:off x="1903148" y="1471195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삭제</a:t>
            </a:r>
          </a:p>
        </p:txBody>
      </p:sp>
      <p:grpSp>
        <p:nvGrpSpPr>
          <p:cNvPr id="143" name="그룹 142">
            <a:extLst>
              <a:ext uri="{FF2B5EF4-FFF2-40B4-BE49-F238E27FC236}">
                <a16:creationId xmlns:a16="http://schemas.microsoft.com/office/drawing/2014/main" id="{1FE0B060-05F4-543A-F5D2-FE90AD0A3038}"/>
              </a:ext>
            </a:extLst>
          </p:cNvPr>
          <p:cNvGrpSpPr/>
          <p:nvPr/>
        </p:nvGrpSpPr>
        <p:grpSpPr>
          <a:xfrm>
            <a:off x="1378210" y="1305833"/>
            <a:ext cx="215923" cy="224200"/>
            <a:chOff x="1098607" y="3056422"/>
            <a:chExt cx="244417" cy="258694"/>
          </a:xfrm>
        </p:grpSpPr>
        <p:sp>
          <p:nvSpPr>
            <p:cNvPr id="144" name="이등변 삼각형 143">
              <a:extLst>
                <a:ext uri="{FF2B5EF4-FFF2-40B4-BE49-F238E27FC236}">
                  <a16:creationId xmlns:a16="http://schemas.microsoft.com/office/drawing/2014/main" id="{A9EDA6C3-F883-5AAA-A499-34A41341C60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5" name="그룹 144">
              <a:extLst>
                <a:ext uri="{FF2B5EF4-FFF2-40B4-BE49-F238E27FC236}">
                  <a16:creationId xmlns:a16="http://schemas.microsoft.com/office/drawing/2014/main" id="{4C7278D1-AD46-4404-CE02-F88CB244304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30832"/>
              <a:chOff x="5640299" y="5239717"/>
              <a:chExt cx="244417" cy="230832"/>
            </a:xfrm>
          </p:grpSpPr>
          <p:sp>
            <p:nvSpPr>
              <p:cNvPr id="146" name="Oval 593">
                <a:extLst>
                  <a:ext uri="{FF2B5EF4-FFF2-40B4-BE49-F238E27FC236}">
                    <a16:creationId xmlns:a16="http://schemas.microsoft.com/office/drawing/2014/main" id="{A3EAB703-2620-D15A-DE27-0450F5EE58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7" name="TextBox 14">
                <a:extLst>
                  <a:ext uri="{FF2B5EF4-FFF2-40B4-BE49-F238E27FC236}">
                    <a16:creationId xmlns:a16="http://schemas.microsoft.com/office/drawing/2014/main" id="{782A33B4-1967-3758-EDF9-51E98B55964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30832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93" name="그룹 192">
            <a:extLst>
              <a:ext uri="{FF2B5EF4-FFF2-40B4-BE49-F238E27FC236}">
                <a16:creationId xmlns:a16="http://schemas.microsoft.com/office/drawing/2014/main" id="{6AD07280-8B79-F1EF-25B6-397ADB55A243}"/>
              </a:ext>
            </a:extLst>
          </p:cNvPr>
          <p:cNvGrpSpPr/>
          <p:nvPr/>
        </p:nvGrpSpPr>
        <p:grpSpPr>
          <a:xfrm>
            <a:off x="1898281" y="1311260"/>
            <a:ext cx="215923" cy="224200"/>
            <a:chOff x="1098607" y="3056422"/>
            <a:chExt cx="244417" cy="258694"/>
          </a:xfrm>
        </p:grpSpPr>
        <p:sp>
          <p:nvSpPr>
            <p:cNvPr id="194" name="이등변 삼각형 193">
              <a:extLst>
                <a:ext uri="{FF2B5EF4-FFF2-40B4-BE49-F238E27FC236}">
                  <a16:creationId xmlns:a16="http://schemas.microsoft.com/office/drawing/2014/main" id="{DD98A7DB-7525-D7FC-268A-58BC081D2AF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95" name="그룹 194">
              <a:extLst>
                <a:ext uri="{FF2B5EF4-FFF2-40B4-BE49-F238E27FC236}">
                  <a16:creationId xmlns:a16="http://schemas.microsoft.com/office/drawing/2014/main" id="{2BA613F9-5E24-6BD9-A091-221DEFFF671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30832"/>
              <a:chOff x="5640299" y="5239717"/>
              <a:chExt cx="244417" cy="230832"/>
            </a:xfrm>
          </p:grpSpPr>
          <p:sp>
            <p:nvSpPr>
              <p:cNvPr id="196" name="Oval 593">
                <a:extLst>
                  <a:ext uri="{FF2B5EF4-FFF2-40B4-BE49-F238E27FC236}">
                    <a16:creationId xmlns:a16="http://schemas.microsoft.com/office/drawing/2014/main" id="{604CA5D6-FD02-A778-D31D-009142ADCA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97" name="TextBox 14">
                <a:extLst>
                  <a:ext uri="{FF2B5EF4-FFF2-40B4-BE49-F238E27FC236}">
                    <a16:creationId xmlns:a16="http://schemas.microsoft.com/office/drawing/2014/main" id="{D26DF54E-EA2A-F3FC-E79C-51F476722F8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30832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98" name="TextBox 197">
            <a:extLst>
              <a:ext uri="{FF2B5EF4-FFF2-40B4-BE49-F238E27FC236}">
                <a16:creationId xmlns:a16="http://schemas.microsoft.com/office/drawing/2014/main" id="{7CDDC1DA-462D-850E-EFE5-E21A5B1B3F15}"/>
              </a:ext>
            </a:extLst>
          </p:cNvPr>
          <p:cNvSpPr txBox="1"/>
          <p:nvPr/>
        </p:nvSpPr>
        <p:spPr>
          <a:xfrm>
            <a:off x="7824782" y="5371250"/>
            <a:ext cx="4234582" cy="11042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선택된 데이터가 없을 경우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선택한 데이터가 없습니다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하시겠습니까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?”,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확인 버튼 클릭 시 삭제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 후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완료하였습니다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</a:p>
        </p:txBody>
      </p:sp>
      <p:cxnSp>
        <p:nvCxnSpPr>
          <p:cNvPr id="3" name="직선 연결선 2">
            <a:extLst>
              <a:ext uri="{FF2B5EF4-FFF2-40B4-BE49-F238E27FC236}">
                <a16:creationId xmlns:a16="http://schemas.microsoft.com/office/drawing/2014/main" id="{93134D6C-242B-5425-2475-08F70AD41B93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92D02728-73AD-A684-1E0B-A45FF04990FB}"/>
              </a:ext>
            </a:extLst>
          </p:cNvPr>
          <p:cNvSpPr txBox="1"/>
          <p:nvPr/>
        </p:nvSpPr>
        <p:spPr>
          <a:xfrm>
            <a:off x="5146011" y="4607694"/>
            <a:ext cx="2648158" cy="4810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indent="-171450" algn="l" latinLnBrk="1">
              <a:lnSpc>
                <a:spcPct val="150000"/>
              </a:lnSpc>
              <a:buFontTx/>
              <a:buChar char="-"/>
            </a:pPr>
            <a:r>
              <a:rPr lang="ko-KR" altLang="en-US" sz="900" b="0">
                <a:solidFill>
                  <a:schemeClr val="tx1"/>
                </a:solidFill>
                <a:latin typeface="+mn-ea"/>
              </a:rPr>
              <a:t>카테고리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: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온라인몰카테고리그룹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(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코드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)</a:t>
            </a:r>
          </a:p>
          <a:p>
            <a:pPr marL="171450" indent="-171450" algn="l" latinLnBrk="1">
              <a:lnSpc>
                <a:spcPct val="150000"/>
              </a:lnSpc>
              <a:buFontTx/>
              <a:buChar char="-"/>
            </a:pPr>
            <a:r>
              <a:rPr lang="ko-KR" altLang="en-US" sz="900" b="0">
                <a:solidFill>
                  <a:schemeClr val="tx1"/>
                </a:solidFill>
                <a:latin typeface="+mn-ea"/>
              </a:rPr>
              <a:t>쇼핑몰 이름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: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브랜드그룹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(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코드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/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미정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)</a:t>
            </a: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BF7BBB49-A553-0BC8-1A94-4B1EF5CC1888}"/>
              </a:ext>
            </a:extLst>
          </p:cNvPr>
          <p:cNvSpPr/>
          <p:nvPr/>
        </p:nvSpPr>
        <p:spPr>
          <a:xfrm>
            <a:off x="4299315" y="5204287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961AF06-4CB1-E4B5-116E-51718132C369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4364115" y="5507406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A8574DC-A479-B97C-3C39-DDE86AAD9195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5849608" y="616176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8BB0969-CD2A-4D5F-0A2E-999C3C68648D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4978788" y="616176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" name="Close Button">
            <a:extLst>
              <a:ext uri="{FF2B5EF4-FFF2-40B4-BE49-F238E27FC236}">
                <a16:creationId xmlns:a16="http://schemas.microsoft.com/office/drawing/2014/main" id="{86BC58A1-57DC-1F46-3C10-E29D28F0A9AA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7329029" y="5283591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11B14D6-6283-33E5-092B-686FC671A1E8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4399664" y="5656363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B3EFCA2-8006-B7F1-EC0E-8CEEE863E579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4299315" y="5222723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772A4EDE-CD37-3742-BC39-E236404B300D}"/>
              </a:ext>
            </a:extLst>
          </p:cNvPr>
          <p:cNvGrpSpPr/>
          <p:nvPr/>
        </p:nvGrpSpPr>
        <p:grpSpPr>
          <a:xfrm>
            <a:off x="4352207" y="4963109"/>
            <a:ext cx="373832" cy="307775"/>
            <a:chOff x="1098607" y="3056422"/>
            <a:chExt cx="244417" cy="307775"/>
          </a:xfrm>
        </p:grpSpPr>
        <p:sp>
          <p:nvSpPr>
            <p:cNvPr id="20" name="이등변 삼각형 19">
              <a:extLst>
                <a:ext uri="{FF2B5EF4-FFF2-40B4-BE49-F238E27FC236}">
                  <a16:creationId xmlns:a16="http://schemas.microsoft.com/office/drawing/2014/main" id="{E9EC935A-5C9F-B027-61C7-A557722FFB8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1" name="그룹 20">
              <a:extLst>
                <a:ext uri="{FF2B5EF4-FFF2-40B4-BE49-F238E27FC236}">
                  <a16:creationId xmlns:a16="http://schemas.microsoft.com/office/drawing/2014/main" id="{33569DF1-FF64-A927-673C-988292A0715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307775"/>
              <a:chOff x="5640299" y="5239717"/>
              <a:chExt cx="244417" cy="307775"/>
            </a:xfrm>
          </p:grpSpPr>
          <p:sp>
            <p:nvSpPr>
              <p:cNvPr id="24" name="Oval 593">
                <a:extLst>
                  <a:ext uri="{FF2B5EF4-FFF2-40B4-BE49-F238E27FC236}">
                    <a16:creationId xmlns:a16="http://schemas.microsoft.com/office/drawing/2014/main" id="{7109B560-750A-A97D-C537-2B3B5E17CB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" name="TextBox 14">
                <a:extLst>
                  <a:ext uri="{FF2B5EF4-FFF2-40B4-BE49-F238E27FC236}">
                    <a16:creationId xmlns:a16="http://schemas.microsoft.com/office/drawing/2014/main" id="{ED0EDC1F-49E0-30E0-3A5E-1053099BD1C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3077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20240341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83918000"/>
              </p:ext>
            </p:extLst>
          </p:nvPr>
        </p:nvGraphicFramePr>
        <p:xfrm>
          <a:off x="7794170" y="725881"/>
          <a:ext cx="4397830" cy="1219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쇼핑몰 등록 상세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카테고리 내용 수정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카테고리 클릭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이름 표시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-&gt;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 가능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1518167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9749283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있는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14474284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3914051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쇼핑몰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(1))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AD-07-0002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63</a:t>
            </a:fld>
            <a:endParaRPr lang="ko-KR" altLang="en-US"/>
          </a:p>
        </p:txBody>
      </p:sp>
      <p:sp>
        <p:nvSpPr>
          <p:cNvPr id="3" name="사각형: 둥근 모서리 2">
            <a:extLst>
              <a:ext uri="{FF2B5EF4-FFF2-40B4-BE49-F238E27FC236}">
                <a16:creationId xmlns:a16="http://schemas.microsoft.com/office/drawing/2014/main" id="{3AF7FDA9-48B6-8DED-DB47-32FB29651093}"/>
              </a:ext>
            </a:extLst>
          </p:cNvPr>
          <p:cNvSpPr/>
          <p:nvPr/>
        </p:nvSpPr>
        <p:spPr>
          <a:xfrm>
            <a:off x="1131159" y="1090149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D2324E9-3AE9-6FDC-215E-7565CA00387F}"/>
              </a:ext>
            </a:extLst>
          </p:cNvPr>
          <p:cNvSpPr txBox="1"/>
          <p:nvPr/>
        </p:nvSpPr>
        <p:spPr>
          <a:xfrm>
            <a:off x="352424" y="105517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쇼핑몰 이름</a:t>
            </a:r>
            <a:endParaRPr lang="en-US" altLang="ko-KR" sz="90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7A41A58-D7AF-CBE8-C1FD-56015ED30CF9}"/>
              </a:ext>
            </a:extLst>
          </p:cNvPr>
          <p:cNvSpPr txBox="1"/>
          <p:nvPr/>
        </p:nvSpPr>
        <p:spPr>
          <a:xfrm>
            <a:off x="352424" y="1335071"/>
            <a:ext cx="755940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카테고리</a:t>
            </a:r>
            <a:endParaRPr lang="en-US" altLang="ko-KR" sz="900"/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F89468FE-04F7-BC53-B75F-395FF82F3435}"/>
              </a:ext>
            </a:extLst>
          </p:cNvPr>
          <p:cNvSpPr/>
          <p:nvPr/>
        </p:nvSpPr>
        <p:spPr>
          <a:xfrm>
            <a:off x="1131159" y="1378613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A7F3E7CF-B272-BA56-44A9-B6C5899177D5}"/>
              </a:ext>
            </a:extLst>
          </p:cNvPr>
          <p:cNvSpPr/>
          <p:nvPr/>
        </p:nvSpPr>
        <p:spPr>
          <a:xfrm>
            <a:off x="6504429" y="142726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E23EB2CB-BC00-AC9A-89D9-44E42316C4CF}"/>
              </a:ext>
            </a:extLst>
          </p:cNvPr>
          <p:cNvCxnSpPr>
            <a:cxnSpLocks/>
          </p:cNvCxnSpPr>
          <p:nvPr/>
        </p:nvCxnSpPr>
        <p:spPr>
          <a:xfrm>
            <a:off x="357626" y="1761734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aphicFrame>
        <p:nvGraphicFramePr>
          <p:cNvPr id="14" name="표 15">
            <a:extLst>
              <a:ext uri="{FF2B5EF4-FFF2-40B4-BE49-F238E27FC236}">
                <a16:creationId xmlns:a16="http://schemas.microsoft.com/office/drawing/2014/main" id="{F62E720E-83A7-0EC6-5BAC-BFDA0241A6C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56708535"/>
              </p:ext>
            </p:extLst>
          </p:nvPr>
        </p:nvGraphicFramePr>
        <p:xfrm>
          <a:off x="467282" y="2591583"/>
          <a:ext cx="1231868" cy="3105883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282309">
                  <a:extLst>
                    <a:ext uri="{9D8B030D-6E8A-4147-A177-3AD203B41FA5}">
                      <a16:colId xmlns:a16="http://schemas.microsoft.com/office/drawing/2014/main" val="3341730797"/>
                    </a:ext>
                  </a:extLst>
                </a:gridCol>
                <a:gridCol w="949559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카테고리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패션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의류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잡화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1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049067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생활용품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784036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가전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디지털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670811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도서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음반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/DVD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6257475"/>
                  </a:ext>
                </a:extLst>
              </a:tr>
            </a:tbl>
          </a:graphicData>
        </a:graphic>
      </p:graphicFrame>
      <p:sp>
        <p:nvSpPr>
          <p:cNvPr id="15" name="TextBox 14">
            <a:extLst>
              <a:ext uri="{FF2B5EF4-FFF2-40B4-BE49-F238E27FC236}">
                <a16:creationId xmlns:a16="http://schemas.microsoft.com/office/drawing/2014/main" id="{D3BF2998-1206-F2C5-E1DC-36437923D6FB}"/>
              </a:ext>
            </a:extLst>
          </p:cNvPr>
          <p:cNvSpPr txBox="1"/>
          <p:nvPr/>
        </p:nvSpPr>
        <p:spPr>
          <a:xfrm>
            <a:off x="522007" y="2325633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카테고리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27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pic>
        <p:nvPicPr>
          <p:cNvPr id="16" name="그림 15">
            <a:extLst>
              <a:ext uri="{FF2B5EF4-FFF2-40B4-BE49-F238E27FC236}">
                <a16:creationId xmlns:a16="http://schemas.microsoft.com/office/drawing/2014/main" id="{0AE9C1A3-CBFC-A203-7BC6-C7DB44E4E270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898325" y="5748246"/>
            <a:ext cx="1419423" cy="314369"/>
          </a:xfrm>
          <a:prstGeom prst="rect">
            <a:avLst/>
          </a:prstGeom>
        </p:spPr>
      </p:pic>
      <p:sp>
        <p:nvSpPr>
          <p:cNvPr id="23" name="TextBox 22">
            <a:extLst>
              <a:ext uri="{FF2B5EF4-FFF2-40B4-BE49-F238E27FC236}">
                <a16:creationId xmlns:a16="http://schemas.microsoft.com/office/drawing/2014/main" id="{AD9D6496-8FF9-E261-AC4B-666CA18B8678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쇼핑몰 등록 관리</a:t>
            </a:r>
            <a:endParaRPr lang="en-US" altLang="ko-KR" sz="900"/>
          </a:p>
        </p:txBody>
      </p:sp>
      <p:cxnSp>
        <p:nvCxnSpPr>
          <p:cNvPr id="24" name="직선 연결선 23">
            <a:extLst>
              <a:ext uri="{FF2B5EF4-FFF2-40B4-BE49-F238E27FC236}">
                <a16:creationId xmlns:a16="http://schemas.microsoft.com/office/drawing/2014/main" id="{F96FC13A-3607-73F7-DC70-4AD53A97668C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74" name="사각형: 둥근 모서리 73">
            <a:extLst>
              <a:ext uri="{FF2B5EF4-FFF2-40B4-BE49-F238E27FC236}">
                <a16:creationId xmlns:a16="http://schemas.microsoft.com/office/drawing/2014/main" id="{2A19A5F5-6104-1E02-25EB-FC326DB41523}"/>
              </a:ext>
            </a:extLst>
          </p:cNvPr>
          <p:cNvSpPr/>
          <p:nvPr/>
        </p:nvSpPr>
        <p:spPr>
          <a:xfrm>
            <a:off x="3295716" y="265195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사각형: 둥근 모서리 74">
            <a:extLst>
              <a:ext uri="{FF2B5EF4-FFF2-40B4-BE49-F238E27FC236}">
                <a16:creationId xmlns:a16="http://schemas.microsoft.com/office/drawing/2014/main" id="{2CE9C14E-B4A4-AD3E-5A1E-57F0696AC53A}"/>
              </a:ext>
            </a:extLst>
          </p:cNvPr>
          <p:cNvSpPr/>
          <p:nvPr/>
        </p:nvSpPr>
        <p:spPr>
          <a:xfrm>
            <a:off x="3295716" y="293462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" name="사각형: 둥근 모서리 75">
            <a:extLst>
              <a:ext uri="{FF2B5EF4-FFF2-40B4-BE49-F238E27FC236}">
                <a16:creationId xmlns:a16="http://schemas.microsoft.com/office/drawing/2014/main" id="{BCA5244A-6723-61DE-F250-259F5EBCB1AC}"/>
              </a:ext>
            </a:extLst>
          </p:cNvPr>
          <p:cNvSpPr/>
          <p:nvPr/>
        </p:nvSpPr>
        <p:spPr>
          <a:xfrm>
            <a:off x="3295716" y="321729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" name="사각형: 둥근 모서리 101">
            <a:extLst>
              <a:ext uri="{FF2B5EF4-FFF2-40B4-BE49-F238E27FC236}">
                <a16:creationId xmlns:a16="http://schemas.microsoft.com/office/drawing/2014/main" id="{24D8DE80-756E-0E98-39DA-70E3D35D2654}"/>
              </a:ext>
            </a:extLst>
          </p:cNvPr>
          <p:cNvSpPr/>
          <p:nvPr/>
        </p:nvSpPr>
        <p:spPr>
          <a:xfrm>
            <a:off x="538842" y="265526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3" name="사각형: 둥근 모서리 102">
            <a:extLst>
              <a:ext uri="{FF2B5EF4-FFF2-40B4-BE49-F238E27FC236}">
                <a16:creationId xmlns:a16="http://schemas.microsoft.com/office/drawing/2014/main" id="{0F2126DB-00F5-6482-A171-DF50398CE2F4}"/>
              </a:ext>
            </a:extLst>
          </p:cNvPr>
          <p:cNvSpPr/>
          <p:nvPr/>
        </p:nvSpPr>
        <p:spPr>
          <a:xfrm>
            <a:off x="538842" y="2937809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4" name="사각형: 둥근 모서리 103">
            <a:extLst>
              <a:ext uri="{FF2B5EF4-FFF2-40B4-BE49-F238E27FC236}">
                <a16:creationId xmlns:a16="http://schemas.microsoft.com/office/drawing/2014/main" id="{AB3A9382-3A63-A7E1-7628-97B54E59185A}"/>
              </a:ext>
            </a:extLst>
          </p:cNvPr>
          <p:cNvSpPr/>
          <p:nvPr/>
        </p:nvSpPr>
        <p:spPr>
          <a:xfrm>
            <a:off x="538842" y="3220353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5" name="사각형: 둥근 모서리 104">
            <a:extLst>
              <a:ext uri="{FF2B5EF4-FFF2-40B4-BE49-F238E27FC236}">
                <a16:creationId xmlns:a16="http://schemas.microsoft.com/office/drawing/2014/main" id="{6126105D-5693-730E-6084-9C6D860230A0}"/>
              </a:ext>
            </a:extLst>
          </p:cNvPr>
          <p:cNvSpPr/>
          <p:nvPr/>
        </p:nvSpPr>
        <p:spPr>
          <a:xfrm>
            <a:off x="538842" y="350289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6" name="사각형: 둥근 모서리 105">
            <a:extLst>
              <a:ext uri="{FF2B5EF4-FFF2-40B4-BE49-F238E27FC236}">
                <a16:creationId xmlns:a16="http://schemas.microsoft.com/office/drawing/2014/main" id="{C34B5918-3EB7-0C78-A7FD-FE61DEEE01AA}"/>
              </a:ext>
            </a:extLst>
          </p:cNvPr>
          <p:cNvSpPr/>
          <p:nvPr/>
        </p:nvSpPr>
        <p:spPr>
          <a:xfrm>
            <a:off x="538842" y="378544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7" name="사각형: 둥근 모서리 106">
            <a:extLst>
              <a:ext uri="{FF2B5EF4-FFF2-40B4-BE49-F238E27FC236}">
                <a16:creationId xmlns:a16="http://schemas.microsoft.com/office/drawing/2014/main" id="{BEE0E023-CD17-6260-B74D-013DBBF8B126}"/>
              </a:ext>
            </a:extLst>
          </p:cNvPr>
          <p:cNvSpPr/>
          <p:nvPr/>
        </p:nvSpPr>
        <p:spPr>
          <a:xfrm>
            <a:off x="538842" y="406798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8" name="사각형: 둥근 모서리 107">
            <a:extLst>
              <a:ext uri="{FF2B5EF4-FFF2-40B4-BE49-F238E27FC236}">
                <a16:creationId xmlns:a16="http://schemas.microsoft.com/office/drawing/2014/main" id="{CECAFBE9-769B-9E43-0CAE-21F9BE0326E9}"/>
              </a:ext>
            </a:extLst>
          </p:cNvPr>
          <p:cNvSpPr/>
          <p:nvPr/>
        </p:nvSpPr>
        <p:spPr>
          <a:xfrm>
            <a:off x="538842" y="4350529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9" name="사각형: 둥근 모서리 108">
            <a:extLst>
              <a:ext uri="{FF2B5EF4-FFF2-40B4-BE49-F238E27FC236}">
                <a16:creationId xmlns:a16="http://schemas.microsoft.com/office/drawing/2014/main" id="{EE728A1A-915D-5826-6B05-74EF54636CBD}"/>
              </a:ext>
            </a:extLst>
          </p:cNvPr>
          <p:cNvSpPr/>
          <p:nvPr/>
        </p:nvSpPr>
        <p:spPr>
          <a:xfrm>
            <a:off x="538842" y="4633073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0" name="사각형: 둥근 모서리 109">
            <a:extLst>
              <a:ext uri="{FF2B5EF4-FFF2-40B4-BE49-F238E27FC236}">
                <a16:creationId xmlns:a16="http://schemas.microsoft.com/office/drawing/2014/main" id="{4BC28A5A-92AA-6656-9AD3-ECEE231635AD}"/>
              </a:ext>
            </a:extLst>
          </p:cNvPr>
          <p:cNvSpPr/>
          <p:nvPr/>
        </p:nvSpPr>
        <p:spPr>
          <a:xfrm>
            <a:off x="538842" y="491561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1" name="사각형: 둥근 모서리 110">
            <a:extLst>
              <a:ext uri="{FF2B5EF4-FFF2-40B4-BE49-F238E27FC236}">
                <a16:creationId xmlns:a16="http://schemas.microsoft.com/office/drawing/2014/main" id="{CF6D1E10-7420-063D-6B08-8DD3CF61B740}"/>
              </a:ext>
            </a:extLst>
          </p:cNvPr>
          <p:cNvSpPr/>
          <p:nvPr/>
        </p:nvSpPr>
        <p:spPr>
          <a:xfrm>
            <a:off x="538842" y="519816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2" name="사각형: 둥근 모서리 111">
            <a:extLst>
              <a:ext uri="{FF2B5EF4-FFF2-40B4-BE49-F238E27FC236}">
                <a16:creationId xmlns:a16="http://schemas.microsoft.com/office/drawing/2014/main" id="{BED5DC8C-DCFF-A2B0-9029-2E956C3B6552}"/>
              </a:ext>
            </a:extLst>
          </p:cNvPr>
          <p:cNvSpPr/>
          <p:nvPr/>
        </p:nvSpPr>
        <p:spPr>
          <a:xfrm>
            <a:off x="538842" y="548070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0" name="사각형: 둥근 모서리 129">
            <a:extLst>
              <a:ext uri="{FF2B5EF4-FFF2-40B4-BE49-F238E27FC236}">
                <a16:creationId xmlns:a16="http://schemas.microsoft.com/office/drawing/2014/main" id="{45D69E84-B9FC-5DC7-30BB-71BE028AEBCF}"/>
              </a:ext>
            </a:extLst>
          </p:cNvPr>
          <p:cNvSpPr/>
          <p:nvPr/>
        </p:nvSpPr>
        <p:spPr>
          <a:xfrm>
            <a:off x="1176889" y="2052163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132" name="사각형: 둥근 모서리 131">
            <a:extLst>
              <a:ext uri="{FF2B5EF4-FFF2-40B4-BE49-F238E27FC236}">
                <a16:creationId xmlns:a16="http://schemas.microsoft.com/office/drawing/2014/main" id="{9F790CBF-0635-0E77-45D5-36920E911F06}"/>
              </a:ext>
            </a:extLst>
          </p:cNvPr>
          <p:cNvSpPr/>
          <p:nvPr/>
        </p:nvSpPr>
        <p:spPr>
          <a:xfrm>
            <a:off x="1707262" y="2052163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편집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148" name="TextBox 147">
            <a:extLst>
              <a:ext uri="{FF2B5EF4-FFF2-40B4-BE49-F238E27FC236}">
                <a16:creationId xmlns:a16="http://schemas.microsoft.com/office/drawing/2014/main" id="{07B2C890-7E3D-00A1-FEDD-094F3A126AA4}"/>
              </a:ext>
            </a:extLst>
          </p:cNvPr>
          <p:cNvSpPr txBox="1"/>
          <p:nvPr/>
        </p:nvSpPr>
        <p:spPr>
          <a:xfrm>
            <a:off x="3227107" y="2325488"/>
            <a:ext cx="131938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쇼핑몰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49" name="사각형: 둥근 모서리 148">
            <a:extLst>
              <a:ext uri="{FF2B5EF4-FFF2-40B4-BE49-F238E27FC236}">
                <a16:creationId xmlns:a16="http://schemas.microsoft.com/office/drawing/2014/main" id="{523CF672-2C09-DEC7-AE4C-415C1EB52A49}"/>
              </a:ext>
            </a:extLst>
          </p:cNvPr>
          <p:cNvSpPr/>
          <p:nvPr/>
        </p:nvSpPr>
        <p:spPr>
          <a:xfrm>
            <a:off x="6142561" y="2050443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150" name="사각형: 둥근 모서리 149">
            <a:extLst>
              <a:ext uri="{FF2B5EF4-FFF2-40B4-BE49-F238E27FC236}">
                <a16:creationId xmlns:a16="http://schemas.microsoft.com/office/drawing/2014/main" id="{B3CF9C02-A92C-34F1-55CD-6AC8E5D51F49}"/>
              </a:ext>
            </a:extLst>
          </p:cNvPr>
          <p:cNvSpPr/>
          <p:nvPr/>
        </p:nvSpPr>
        <p:spPr>
          <a:xfrm>
            <a:off x="6672934" y="2050443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161" name="사각형: 둥근 모서리 160">
            <a:extLst>
              <a:ext uri="{FF2B5EF4-FFF2-40B4-BE49-F238E27FC236}">
                <a16:creationId xmlns:a16="http://schemas.microsoft.com/office/drawing/2014/main" id="{C60E09AD-413D-912A-B5F5-6780BC8A7732}"/>
              </a:ext>
            </a:extLst>
          </p:cNvPr>
          <p:cNvSpPr/>
          <p:nvPr/>
        </p:nvSpPr>
        <p:spPr>
          <a:xfrm>
            <a:off x="6314267" y="2301280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162" name="그래픽 161" descr="다운로드 윤곽선">
            <a:extLst>
              <a:ext uri="{FF2B5EF4-FFF2-40B4-BE49-F238E27FC236}">
                <a16:creationId xmlns:a16="http://schemas.microsoft.com/office/drawing/2014/main" id="{00D84647-6066-7584-5FC0-4878E83F78AD}"/>
              </a:ext>
            </a:extLst>
          </p:cNvPr>
          <p:cNvPicPr>
            <a:picLocks noChangeAspect="1"/>
          </p:cNvPicPr>
          <p:nvPr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6"/>
              </a:ext>
            </a:extLst>
          </a:blip>
          <a:stretch>
            <a:fillRect/>
          </a:stretch>
        </p:blipFill>
        <p:spPr>
          <a:xfrm>
            <a:off x="6349759" y="2314243"/>
            <a:ext cx="204905" cy="204905"/>
          </a:xfrm>
          <a:prstGeom prst="rect">
            <a:avLst/>
          </a:prstGeom>
        </p:spPr>
      </p:pic>
      <p:pic>
        <p:nvPicPr>
          <p:cNvPr id="175" name="그림 174">
            <a:extLst>
              <a:ext uri="{FF2B5EF4-FFF2-40B4-BE49-F238E27FC236}">
                <a16:creationId xmlns:a16="http://schemas.microsoft.com/office/drawing/2014/main" id="{7B22C90B-902A-3866-DBFC-40CABDD942C7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4759541" y="3489437"/>
            <a:ext cx="924185" cy="347812"/>
          </a:xfrm>
          <a:prstGeom prst="rect">
            <a:avLst/>
          </a:prstGeom>
        </p:spPr>
      </p:pic>
      <p:sp>
        <p:nvSpPr>
          <p:cNvPr id="192" name="사각형: 둥근 모서리 191">
            <a:extLst>
              <a:ext uri="{FF2B5EF4-FFF2-40B4-BE49-F238E27FC236}">
                <a16:creationId xmlns:a16="http://schemas.microsoft.com/office/drawing/2014/main" id="{AE4322F3-C3DE-8A33-7366-6D1AC8D2F818}"/>
              </a:ext>
            </a:extLst>
          </p:cNvPr>
          <p:cNvSpPr/>
          <p:nvPr/>
        </p:nvSpPr>
        <p:spPr>
          <a:xfrm>
            <a:off x="2243012" y="2054116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삭제</a:t>
            </a:r>
          </a:p>
        </p:txBody>
      </p:sp>
      <p:sp>
        <p:nvSpPr>
          <p:cNvPr id="65" name="직사각형 64">
            <a:extLst>
              <a:ext uri="{FF2B5EF4-FFF2-40B4-BE49-F238E27FC236}">
                <a16:creationId xmlns:a16="http://schemas.microsoft.com/office/drawing/2014/main" id="{4D37FE73-9CAC-5F17-E88F-BFBCF1D93C88}"/>
              </a:ext>
            </a:extLst>
          </p:cNvPr>
          <p:cNvSpPr/>
          <p:nvPr/>
        </p:nvSpPr>
        <p:spPr>
          <a:xfrm>
            <a:off x="-12" y="478246"/>
            <a:ext cx="7794169" cy="6379754"/>
          </a:xfrm>
          <a:prstGeom prst="rect">
            <a:avLst/>
          </a:prstGeom>
          <a:solidFill>
            <a:schemeClr val="bg1">
              <a:lumMod val="5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C5A2AEC0-5A05-B4B5-B19F-6E7C791C2D9C}"/>
              </a:ext>
            </a:extLst>
          </p:cNvPr>
          <p:cNvSpPr/>
          <p:nvPr/>
        </p:nvSpPr>
        <p:spPr>
          <a:xfrm>
            <a:off x="1176889" y="2050550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B327123C-E8AC-D0C3-FEFB-4053D95F9C49}"/>
              </a:ext>
            </a:extLst>
          </p:cNvPr>
          <p:cNvSpPr/>
          <p:nvPr/>
        </p:nvSpPr>
        <p:spPr>
          <a:xfrm>
            <a:off x="1707262" y="2050550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편집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D23367B4-3F49-E07F-EF37-D645D122C103}"/>
              </a:ext>
            </a:extLst>
          </p:cNvPr>
          <p:cNvSpPr/>
          <p:nvPr/>
        </p:nvSpPr>
        <p:spPr>
          <a:xfrm>
            <a:off x="2310446" y="1488590"/>
            <a:ext cx="4928038" cy="4350095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6C2F6161-2688-BFE8-A106-09BCF5FECF72}"/>
              </a:ext>
            </a:extLst>
          </p:cNvPr>
          <p:cNvSpPr txBox="1"/>
          <p:nvPr/>
        </p:nvSpPr>
        <p:spPr>
          <a:xfrm>
            <a:off x="2401273" y="1603200"/>
            <a:ext cx="189547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00" b="1"/>
              <a:t>카테고리 추가</a:t>
            </a:r>
            <a:r>
              <a:rPr lang="en-US" altLang="ko-KR" sz="1000" b="1"/>
              <a:t>/</a:t>
            </a:r>
            <a:r>
              <a:rPr lang="ko-KR" altLang="en-US" sz="1000" b="1"/>
              <a:t>편집</a:t>
            </a:r>
          </a:p>
        </p:txBody>
      </p:sp>
      <p:sp>
        <p:nvSpPr>
          <p:cNvPr id="21" name="곱하기 기호 20">
            <a:extLst>
              <a:ext uri="{FF2B5EF4-FFF2-40B4-BE49-F238E27FC236}">
                <a16:creationId xmlns:a16="http://schemas.microsoft.com/office/drawing/2014/main" id="{4DAF3FFA-C8DA-A8F3-31A7-F13A17D5DA38}"/>
              </a:ext>
            </a:extLst>
          </p:cNvPr>
          <p:cNvSpPr/>
          <p:nvPr/>
        </p:nvSpPr>
        <p:spPr>
          <a:xfrm>
            <a:off x="6910561" y="1604072"/>
            <a:ext cx="225425" cy="225425"/>
          </a:xfrm>
          <a:prstGeom prst="mathMultiply">
            <a:avLst>
              <a:gd name="adj1" fmla="val 1520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" name="직사각형 30">
            <a:extLst>
              <a:ext uri="{FF2B5EF4-FFF2-40B4-BE49-F238E27FC236}">
                <a16:creationId xmlns:a16="http://schemas.microsoft.com/office/drawing/2014/main" id="{7353C478-6EFE-E0C7-F092-2DB84B1DF922}"/>
              </a:ext>
            </a:extLst>
          </p:cNvPr>
          <p:cNvSpPr/>
          <p:nvPr/>
        </p:nvSpPr>
        <p:spPr>
          <a:xfrm>
            <a:off x="2618860" y="2294574"/>
            <a:ext cx="1677888" cy="2952250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807AD4E-D058-F89F-B465-957E7DC520D8}"/>
              </a:ext>
            </a:extLst>
          </p:cNvPr>
          <p:cNvSpPr txBox="1"/>
          <p:nvPr/>
        </p:nvSpPr>
        <p:spPr>
          <a:xfrm>
            <a:off x="2736892" y="2576009"/>
            <a:ext cx="1087705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33" name="사각형: 둥근 모서리 32">
            <a:extLst>
              <a:ext uri="{FF2B5EF4-FFF2-40B4-BE49-F238E27FC236}">
                <a16:creationId xmlns:a16="http://schemas.microsoft.com/office/drawing/2014/main" id="{E42333B5-53EA-6EA8-FD04-318018FF3A3C}"/>
              </a:ext>
            </a:extLst>
          </p:cNvPr>
          <p:cNvSpPr/>
          <p:nvPr/>
        </p:nvSpPr>
        <p:spPr>
          <a:xfrm>
            <a:off x="6520149" y="5469352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34" name="사각형: 둥근 모서리 33">
            <a:extLst>
              <a:ext uri="{FF2B5EF4-FFF2-40B4-BE49-F238E27FC236}">
                <a16:creationId xmlns:a16="http://schemas.microsoft.com/office/drawing/2014/main" id="{7DD8B3A1-5953-3F0A-9A26-B9DBB824E368}"/>
              </a:ext>
            </a:extLst>
          </p:cNvPr>
          <p:cNvSpPr/>
          <p:nvPr/>
        </p:nvSpPr>
        <p:spPr>
          <a:xfrm>
            <a:off x="5924584" y="5469352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35" name="그룹 34">
            <a:extLst>
              <a:ext uri="{FF2B5EF4-FFF2-40B4-BE49-F238E27FC236}">
                <a16:creationId xmlns:a16="http://schemas.microsoft.com/office/drawing/2014/main" id="{5C82EA44-B2DD-3D10-8092-D895AA2823E0}"/>
              </a:ext>
            </a:extLst>
          </p:cNvPr>
          <p:cNvGrpSpPr/>
          <p:nvPr/>
        </p:nvGrpSpPr>
        <p:grpSpPr>
          <a:xfrm>
            <a:off x="6201541" y="5238488"/>
            <a:ext cx="244417" cy="258694"/>
            <a:chOff x="1098607" y="3056422"/>
            <a:chExt cx="244417" cy="258694"/>
          </a:xfrm>
        </p:grpSpPr>
        <p:sp>
          <p:nvSpPr>
            <p:cNvPr id="36" name="이등변 삼각형 35">
              <a:extLst>
                <a:ext uri="{FF2B5EF4-FFF2-40B4-BE49-F238E27FC236}">
                  <a16:creationId xmlns:a16="http://schemas.microsoft.com/office/drawing/2014/main" id="{7DE3592E-6666-D338-F60E-585FD10629C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3" name="그룹 42">
              <a:extLst>
                <a:ext uri="{FF2B5EF4-FFF2-40B4-BE49-F238E27FC236}">
                  <a16:creationId xmlns:a16="http://schemas.microsoft.com/office/drawing/2014/main" id="{5CDD64A9-C5D2-B666-E8A8-9F29ECA2B01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4" name="Oval 593">
                <a:extLst>
                  <a:ext uri="{FF2B5EF4-FFF2-40B4-BE49-F238E27FC236}">
                    <a16:creationId xmlns:a16="http://schemas.microsoft.com/office/drawing/2014/main" id="{B05C419A-C342-2A67-9B66-85BD4B15F5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5" name="TextBox 14">
                <a:extLst>
                  <a:ext uri="{FF2B5EF4-FFF2-40B4-BE49-F238E27FC236}">
                    <a16:creationId xmlns:a16="http://schemas.microsoft.com/office/drawing/2014/main" id="{27ADE183-FA57-1FAD-A6DF-6D4AEF0459E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FE40C050-826C-7F01-FB98-6ED78357DFCB}"/>
              </a:ext>
            </a:extLst>
          </p:cNvPr>
          <p:cNvGrpSpPr/>
          <p:nvPr/>
        </p:nvGrpSpPr>
        <p:grpSpPr>
          <a:xfrm>
            <a:off x="6817827" y="5233094"/>
            <a:ext cx="244417" cy="258694"/>
            <a:chOff x="1098607" y="3056422"/>
            <a:chExt cx="244417" cy="258694"/>
          </a:xfrm>
        </p:grpSpPr>
        <p:sp>
          <p:nvSpPr>
            <p:cNvPr id="47" name="이등변 삼각형 46">
              <a:extLst>
                <a:ext uri="{FF2B5EF4-FFF2-40B4-BE49-F238E27FC236}">
                  <a16:creationId xmlns:a16="http://schemas.microsoft.com/office/drawing/2014/main" id="{6C737E0F-78AB-1925-39F7-06916A059B89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8" name="그룹 47">
              <a:extLst>
                <a:ext uri="{FF2B5EF4-FFF2-40B4-BE49-F238E27FC236}">
                  <a16:creationId xmlns:a16="http://schemas.microsoft.com/office/drawing/2014/main" id="{959DF93A-39F6-C600-ABC5-648EE401C1B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9" name="Oval 593">
                <a:extLst>
                  <a:ext uri="{FF2B5EF4-FFF2-40B4-BE49-F238E27FC236}">
                    <a16:creationId xmlns:a16="http://schemas.microsoft.com/office/drawing/2014/main" id="{B746520A-4AC2-5E30-CB8A-91B18B5352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0" name="TextBox 14">
                <a:extLst>
                  <a:ext uri="{FF2B5EF4-FFF2-40B4-BE49-F238E27FC236}">
                    <a16:creationId xmlns:a16="http://schemas.microsoft.com/office/drawing/2014/main" id="{D8B6A457-0AAA-585C-56FF-A8245F5D83D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51" name="TextBox 50">
            <a:extLst>
              <a:ext uri="{FF2B5EF4-FFF2-40B4-BE49-F238E27FC236}">
                <a16:creationId xmlns:a16="http://schemas.microsoft.com/office/drawing/2014/main" id="{1898CD29-423B-126C-9986-3166E2F89576}"/>
              </a:ext>
            </a:extLst>
          </p:cNvPr>
          <p:cNvSpPr txBox="1"/>
          <p:nvPr/>
        </p:nvSpPr>
        <p:spPr>
          <a:xfrm>
            <a:off x="2736177" y="2452590"/>
            <a:ext cx="1560571" cy="131202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패션</a:t>
            </a:r>
            <a:r>
              <a:rPr lang="en-US" altLang="ko-KR" sz="900"/>
              <a:t>/</a:t>
            </a:r>
            <a:r>
              <a:rPr lang="ko-KR" altLang="en-US" sz="900"/>
              <a:t>의류</a:t>
            </a:r>
            <a:r>
              <a:rPr lang="en-US" altLang="ko-KR" sz="900"/>
              <a:t>/</a:t>
            </a:r>
            <a:r>
              <a:rPr lang="ko-KR" altLang="en-US" sz="900"/>
              <a:t>잡화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400"/>
          </a:p>
          <a:p>
            <a:pPr>
              <a:lnSpc>
                <a:spcPct val="150000"/>
              </a:lnSpc>
            </a:pPr>
            <a:r>
              <a:rPr lang="ko-KR" altLang="en-US" sz="900" b="1"/>
              <a:t>식품</a:t>
            </a:r>
            <a:r>
              <a:rPr lang="ko-KR" altLang="en-US" sz="900"/>
              <a:t>                        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400"/>
          </a:p>
          <a:p>
            <a:pPr>
              <a:lnSpc>
                <a:spcPct val="150000"/>
              </a:lnSpc>
            </a:pPr>
            <a:r>
              <a:rPr lang="ko-KR" altLang="en-US" sz="900"/>
              <a:t>생활용품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가전</a:t>
            </a:r>
            <a:r>
              <a:rPr lang="en-US" altLang="ko-KR" sz="900"/>
              <a:t>/</a:t>
            </a:r>
            <a:r>
              <a:rPr lang="ko-KR" altLang="en-US" sz="900"/>
              <a:t>디지털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도서</a:t>
            </a:r>
            <a:r>
              <a:rPr lang="en-US" altLang="ko-KR" sz="900"/>
              <a:t>/</a:t>
            </a:r>
            <a:r>
              <a:rPr lang="ko-KR" altLang="en-US" sz="900"/>
              <a:t>음반</a:t>
            </a:r>
            <a:r>
              <a:rPr lang="en-US" altLang="ko-KR" sz="900"/>
              <a:t>/DVD</a:t>
            </a:r>
          </a:p>
        </p:txBody>
      </p:sp>
      <p:grpSp>
        <p:nvGrpSpPr>
          <p:cNvPr id="61" name="그룹 60">
            <a:extLst>
              <a:ext uri="{FF2B5EF4-FFF2-40B4-BE49-F238E27FC236}">
                <a16:creationId xmlns:a16="http://schemas.microsoft.com/office/drawing/2014/main" id="{A513D5B9-33A3-6A13-A4CF-84E700BDF9A8}"/>
              </a:ext>
            </a:extLst>
          </p:cNvPr>
          <p:cNvGrpSpPr/>
          <p:nvPr/>
        </p:nvGrpSpPr>
        <p:grpSpPr>
          <a:xfrm>
            <a:off x="3216464" y="2028159"/>
            <a:ext cx="518132" cy="200053"/>
            <a:chOff x="2997149" y="1977182"/>
            <a:chExt cx="613353" cy="230832"/>
          </a:xfrm>
        </p:grpSpPr>
        <p:sp>
          <p:nvSpPr>
            <p:cNvPr id="52" name="사각형: 둥근 모서리 51">
              <a:extLst>
                <a:ext uri="{FF2B5EF4-FFF2-40B4-BE49-F238E27FC236}">
                  <a16:creationId xmlns:a16="http://schemas.microsoft.com/office/drawing/2014/main" id="{B50F7B9A-541E-DC2B-07BD-43FF9C97C7BC}"/>
                </a:ext>
              </a:extLst>
            </p:cNvPr>
            <p:cNvSpPr/>
            <p:nvPr/>
          </p:nvSpPr>
          <p:spPr>
            <a:xfrm>
              <a:off x="2997149" y="1977182"/>
              <a:ext cx="613353" cy="230832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ko-KR" altLang="en-US" sz="800">
                  <a:solidFill>
                    <a:schemeClr val="tx1"/>
                  </a:solidFill>
                </a:rPr>
                <a:t>추가</a:t>
              </a:r>
            </a:p>
          </p:txBody>
        </p:sp>
        <p:sp>
          <p:nvSpPr>
            <p:cNvPr id="53" name="더하기 기호 52">
              <a:extLst>
                <a:ext uri="{FF2B5EF4-FFF2-40B4-BE49-F238E27FC236}">
                  <a16:creationId xmlns:a16="http://schemas.microsoft.com/office/drawing/2014/main" id="{0720A942-FD71-BF7A-3910-56648F0165EE}"/>
                </a:ext>
              </a:extLst>
            </p:cNvPr>
            <p:cNvSpPr/>
            <p:nvPr/>
          </p:nvSpPr>
          <p:spPr>
            <a:xfrm>
              <a:off x="3067558" y="2018257"/>
              <a:ext cx="146391" cy="146391"/>
            </a:xfrm>
            <a:prstGeom prst="mathPlus">
              <a:avLst>
                <a:gd name="adj1" fmla="val 14073"/>
              </a:avLst>
            </a:prstGeom>
            <a:solidFill>
              <a:schemeClr val="accent6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accent6"/>
                </a:solidFill>
              </a:endParaRPr>
            </a:p>
          </p:txBody>
        </p:sp>
      </p:grpSp>
      <p:grpSp>
        <p:nvGrpSpPr>
          <p:cNvPr id="62" name="그룹 61">
            <a:extLst>
              <a:ext uri="{FF2B5EF4-FFF2-40B4-BE49-F238E27FC236}">
                <a16:creationId xmlns:a16="http://schemas.microsoft.com/office/drawing/2014/main" id="{4583B014-26F4-945C-BD2F-278F41A63293}"/>
              </a:ext>
            </a:extLst>
          </p:cNvPr>
          <p:cNvGrpSpPr/>
          <p:nvPr/>
        </p:nvGrpSpPr>
        <p:grpSpPr>
          <a:xfrm>
            <a:off x="3782344" y="2028592"/>
            <a:ext cx="518132" cy="200053"/>
            <a:chOff x="3679218" y="1977182"/>
            <a:chExt cx="613353" cy="230832"/>
          </a:xfrm>
        </p:grpSpPr>
        <p:sp>
          <p:nvSpPr>
            <p:cNvPr id="54" name="사각형: 둥근 모서리 53">
              <a:extLst>
                <a:ext uri="{FF2B5EF4-FFF2-40B4-BE49-F238E27FC236}">
                  <a16:creationId xmlns:a16="http://schemas.microsoft.com/office/drawing/2014/main" id="{B34AA09C-4A62-D55B-4E3E-47FF3EC22B5A}"/>
                </a:ext>
              </a:extLst>
            </p:cNvPr>
            <p:cNvSpPr/>
            <p:nvPr/>
          </p:nvSpPr>
          <p:spPr>
            <a:xfrm>
              <a:off x="3679218" y="1977182"/>
              <a:ext cx="613353" cy="230832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ko-KR" altLang="en-US" sz="800">
                  <a:solidFill>
                    <a:schemeClr val="tx1"/>
                  </a:solidFill>
                </a:rPr>
                <a:t>삭제</a:t>
              </a:r>
            </a:p>
          </p:txBody>
        </p:sp>
        <p:sp>
          <p:nvSpPr>
            <p:cNvPr id="55" name="빼기 기호 54">
              <a:extLst>
                <a:ext uri="{FF2B5EF4-FFF2-40B4-BE49-F238E27FC236}">
                  <a16:creationId xmlns:a16="http://schemas.microsoft.com/office/drawing/2014/main" id="{C69FAD07-38DF-9A1C-36AE-63398112559A}"/>
                </a:ext>
              </a:extLst>
            </p:cNvPr>
            <p:cNvSpPr/>
            <p:nvPr/>
          </p:nvSpPr>
          <p:spPr>
            <a:xfrm>
              <a:off x="3749008" y="2049764"/>
              <a:ext cx="152472" cy="95971"/>
            </a:xfrm>
            <a:prstGeom prst="mathMinus">
              <a:avLst/>
            </a:prstGeom>
            <a:solidFill>
              <a:schemeClr val="accent6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accent6"/>
                </a:solidFill>
              </a:endParaRPr>
            </a:p>
          </p:txBody>
        </p:sp>
      </p:grpSp>
      <p:sp>
        <p:nvSpPr>
          <p:cNvPr id="56" name="TextBox 55">
            <a:extLst>
              <a:ext uri="{FF2B5EF4-FFF2-40B4-BE49-F238E27FC236}">
                <a16:creationId xmlns:a16="http://schemas.microsoft.com/office/drawing/2014/main" id="{2EACBD77-66FA-1932-5AB6-5712425E1859}"/>
              </a:ext>
            </a:extLst>
          </p:cNvPr>
          <p:cNvSpPr txBox="1"/>
          <p:nvPr/>
        </p:nvSpPr>
        <p:spPr>
          <a:xfrm>
            <a:off x="4414065" y="2294574"/>
            <a:ext cx="1087705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카테고리 이름</a:t>
            </a:r>
            <a:endParaRPr lang="en-US" altLang="ko-KR" sz="900"/>
          </a:p>
        </p:txBody>
      </p:sp>
      <p:sp>
        <p:nvSpPr>
          <p:cNvPr id="57" name="직사각형 56">
            <a:extLst>
              <a:ext uri="{FF2B5EF4-FFF2-40B4-BE49-F238E27FC236}">
                <a16:creationId xmlns:a16="http://schemas.microsoft.com/office/drawing/2014/main" id="{2FB62A01-5A5B-5291-2B95-15D55BA2D29C}"/>
              </a:ext>
            </a:extLst>
          </p:cNvPr>
          <p:cNvSpPr/>
          <p:nvPr/>
        </p:nvSpPr>
        <p:spPr>
          <a:xfrm>
            <a:off x="4484973" y="2598665"/>
            <a:ext cx="2332853" cy="250624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식품</a:t>
            </a:r>
          </a:p>
        </p:txBody>
      </p:sp>
      <p:grpSp>
        <p:nvGrpSpPr>
          <p:cNvPr id="58" name="그룹 57">
            <a:extLst>
              <a:ext uri="{FF2B5EF4-FFF2-40B4-BE49-F238E27FC236}">
                <a16:creationId xmlns:a16="http://schemas.microsoft.com/office/drawing/2014/main" id="{E4E4B187-4738-0964-63ED-E87C0DCEBC11}"/>
              </a:ext>
            </a:extLst>
          </p:cNvPr>
          <p:cNvGrpSpPr/>
          <p:nvPr/>
        </p:nvGrpSpPr>
        <p:grpSpPr>
          <a:xfrm rot="5400000">
            <a:off x="7219621" y="205526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9" name="이등변 삼각형 58">
              <a:extLst>
                <a:ext uri="{FF2B5EF4-FFF2-40B4-BE49-F238E27FC236}">
                  <a16:creationId xmlns:a16="http://schemas.microsoft.com/office/drawing/2014/main" id="{E352D3FD-B55E-828D-A0A5-ADA8EB1A205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60" name="Oval 593">
              <a:extLst>
                <a:ext uri="{FF2B5EF4-FFF2-40B4-BE49-F238E27FC236}">
                  <a16:creationId xmlns:a16="http://schemas.microsoft.com/office/drawing/2014/main" id="{F506C870-8F76-05C3-42A3-4D9C746358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64" name="TextBox 63">
            <a:extLst>
              <a:ext uri="{FF2B5EF4-FFF2-40B4-BE49-F238E27FC236}">
                <a16:creationId xmlns:a16="http://schemas.microsoft.com/office/drawing/2014/main" id="{AA27CC19-8945-C37B-D778-012B952E8A48}"/>
              </a:ext>
            </a:extLst>
          </p:cNvPr>
          <p:cNvSpPr txBox="1"/>
          <p:nvPr/>
        </p:nvSpPr>
        <p:spPr>
          <a:xfrm>
            <a:off x="7835955" y="1983507"/>
            <a:ext cx="4218077" cy="89652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- </a:t>
            </a:r>
            <a:r>
              <a:rPr lang="ko-KR" altLang="en-US" sz="900">
                <a:latin typeface="+mn-ea"/>
              </a:rPr>
              <a:t>해당 카테고리 클릭 시</a:t>
            </a:r>
            <a:r>
              <a:rPr lang="en-US" altLang="ko-KR" sz="900">
                <a:latin typeface="+mn-ea"/>
              </a:rPr>
              <a:t>, </a:t>
            </a:r>
            <a:r>
              <a:rPr lang="ko-KR" altLang="en-US" sz="900">
                <a:latin typeface="+mn-ea"/>
              </a:rPr>
              <a:t>오른쪽에 카테고리 이름 수정할 수 있도록 활성화</a:t>
            </a:r>
            <a:endParaRPr lang="en-US" altLang="ko-KR" sz="900"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일정 카테고리 위치에서 추가를 누르면 그 아래에 새 카테고리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    ‘</a:t>
            </a:r>
            <a:r>
              <a:rPr lang="ko-KR" altLang="en-US" sz="900">
                <a:latin typeface="+mn-ea"/>
              </a:rPr>
              <a:t>카테고리명</a:t>
            </a:r>
            <a:r>
              <a:rPr lang="en-US" altLang="ko-KR" sz="900">
                <a:latin typeface="+mn-ea"/>
              </a:rPr>
              <a:t>1’</a:t>
            </a:r>
            <a:r>
              <a:rPr lang="ko-KR" altLang="en-US" sz="900">
                <a:latin typeface="+mn-ea"/>
              </a:rPr>
              <a:t>으로 임시 생성됨</a:t>
            </a:r>
            <a:endParaRPr lang="en-US" altLang="ko-KR" sz="900"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일정 카테고리 위치에서 삭제를 누르면 해당 카테고리 삭제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</p:txBody>
      </p:sp>
      <p:grpSp>
        <p:nvGrpSpPr>
          <p:cNvPr id="8" name="그룹 7">
            <a:extLst>
              <a:ext uri="{FF2B5EF4-FFF2-40B4-BE49-F238E27FC236}">
                <a16:creationId xmlns:a16="http://schemas.microsoft.com/office/drawing/2014/main" id="{0187A262-319A-B6F1-0204-C4E2432C1533}"/>
              </a:ext>
            </a:extLst>
          </p:cNvPr>
          <p:cNvGrpSpPr/>
          <p:nvPr/>
        </p:nvGrpSpPr>
        <p:grpSpPr>
          <a:xfrm rot="5400000">
            <a:off x="4994102" y="260399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2" name="이등변 삼각형 21">
              <a:extLst>
                <a:ext uri="{FF2B5EF4-FFF2-40B4-BE49-F238E27FC236}">
                  <a16:creationId xmlns:a16="http://schemas.microsoft.com/office/drawing/2014/main" id="{7295BFCE-041D-DCFA-08FE-0FFA5F72DDE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5" name="Oval 593">
              <a:extLst>
                <a:ext uri="{FF2B5EF4-FFF2-40B4-BE49-F238E27FC236}">
                  <a16:creationId xmlns:a16="http://schemas.microsoft.com/office/drawing/2014/main" id="{71A34DBF-A1B5-F901-9D6B-19046BA25E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26" name="직사각형 25">
            <a:extLst>
              <a:ext uri="{FF2B5EF4-FFF2-40B4-BE49-F238E27FC236}">
                <a16:creationId xmlns:a16="http://schemas.microsoft.com/office/drawing/2014/main" id="{AA7814D2-97D3-1422-6F58-9E72AED51B8B}"/>
              </a:ext>
            </a:extLst>
          </p:cNvPr>
          <p:cNvSpPr/>
          <p:nvPr/>
        </p:nvSpPr>
        <p:spPr>
          <a:xfrm>
            <a:off x="8102571" y="3308143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D9912AD-F35A-FCC4-9746-F588A0FFA173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67371" y="3611262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93FA153-B5A5-525F-2E63-CCCAFE27D5EA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52864" y="426561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0198FED-4F72-0634-B8B8-C9F3E4505798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82044" y="426561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" name="Close Button">
            <a:extLst>
              <a:ext uri="{FF2B5EF4-FFF2-40B4-BE49-F238E27FC236}">
                <a16:creationId xmlns:a16="http://schemas.microsoft.com/office/drawing/2014/main" id="{33215458-CC95-0002-CCA2-8CBD0F1DC611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132285" y="3387447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F522537-A928-32B2-A44A-3AFE9D681D92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202920" y="3760219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E722BA7-9C65-2B43-62D3-54DA8898DF49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102571" y="3326579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9" name="그룹 38">
            <a:extLst>
              <a:ext uri="{FF2B5EF4-FFF2-40B4-BE49-F238E27FC236}">
                <a16:creationId xmlns:a16="http://schemas.microsoft.com/office/drawing/2014/main" id="{97D706D5-0A79-C5A7-3A61-65FA3C090AA6}"/>
              </a:ext>
            </a:extLst>
          </p:cNvPr>
          <p:cNvGrpSpPr/>
          <p:nvPr/>
        </p:nvGrpSpPr>
        <p:grpSpPr>
          <a:xfrm>
            <a:off x="8155463" y="3066965"/>
            <a:ext cx="244417" cy="258694"/>
            <a:chOff x="1098607" y="3056422"/>
            <a:chExt cx="244417" cy="258694"/>
          </a:xfrm>
        </p:grpSpPr>
        <p:sp>
          <p:nvSpPr>
            <p:cNvPr id="40" name="이등변 삼각형 39">
              <a:extLst>
                <a:ext uri="{FF2B5EF4-FFF2-40B4-BE49-F238E27FC236}">
                  <a16:creationId xmlns:a16="http://schemas.microsoft.com/office/drawing/2014/main" id="{55ACF3EE-5B39-D9BB-5DE2-A4D6E8F728DB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1" name="그룹 40">
              <a:extLst>
                <a:ext uri="{FF2B5EF4-FFF2-40B4-BE49-F238E27FC236}">
                  <a16:creationId xmlns:a16="http://schemas.microsoft.com/office/drawing/2014/main" id="{7E7D208C-E953-6CB2-ABC4-0958D3BA93A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2" name="Oval 593">
                <a:extLst>
                  <a:ext uri="{FF2B5EF4-FFF2-40B4-BE49-F238E27FC236}">
                    <a16:creationId xmlns:a16="http://schemas.microsoft.com/office/drawing/2014/main" id="{B66CDE4E-C0C7-0DCF-767F-8388D2F4B7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3" name="TextBox 14">
                <a:extLst>
                  <a:ext uri="{FF2B5EF4-FFF2-40B4-BE49-F238E27FC236}">
                    <a16:creationId xmlns:a16="http://schemas.microsoft.com/office/drawing/2014/main" id="{7C4B5058-81CE-6DBF-5FB0-2DCB14445C6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6" name="직사각형 65">
            <a:extLst>
              <a:ext uri="{FF2B5EF4-FFF2-40B4-BE49-F238E27FC236}">
                <a16:creationId xmlns:a16="http://schemas.microsoft.com/office/drawing/2014/main" id="{76EB8F61-CE14-33E7-27A8-F03798EB3E09}"/>
              </a:ext>
            </a:extLst>
          </p:cNvPr>
          <p:cNvSpPr/>
          <p:nvPr/>
        </p:nvSpPr>
        <p:spPr>
          <a:xfrm>
            <a:off x="8111089" y="4926141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7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DB60F99-46AF-F315-48A0-BEB97A665D6F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75889" y="5229260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8530754-8170-5A65-3ACE-4131C0FE3885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61382" y="588361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A98F5C5-794E-58E6-3349-8346EEF87034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90562" y="588361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0" name="Close Button">
            <a:extLst>
              <a:ext uri="{FF2B5EF4-FFF2-40B4-BE49-F238E27FC236}">
                <a16:creationId xmlns:a16="http://schemas.microsoft.com/office/drawing/2014/main" id="{326D290A-4E5D-6065-4F62-2929C8EE6820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140803" y="5005445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6FF4234-B207-CEA0-7F24-3D96D2555EF4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211438" y="5378217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C10FFA6-4E45-0FF2-BD70-DAD132A10895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111089" y="4944577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73" name="그룹 72">
            <a:extLst>
              <a:ext uri="{FF2B5EF4-FFF2-40B4-BE49-F238E27FC236}">
                <a16:creationId xmlns:a16="http://schemas.microsoft.com/office/drawing/2014/main" id="{5467F109-67C1-3EAD-78BE-47E1FED32494}"/>
              </a:ext>
            </a:extLst>
          </p:cNvPr>
          <p:cNvGrpSpPr/>
          <p:nvPr/>
        </p:nvGrpSpPr>
        <p:grpSpPr>
          <a:xfrm>
            <a:off x="8355935" y="4692137"/>
            <a:ext cx="244417" cy="258694"/>
            <a:chOff x="1098607" y="3056422"/>
            <a:chExt cx="244417" cy="258694"/>
          </a:xfrm>
        </p:grpSpPr>
        <p:sp>
          <p:nvSpPr>
            <p:cNvPr id="77" name="이등변 삼각형 76">
              <a:extLst>
                <a:ext uri="{FF2B5EF4-FFF2-40B4-BE49-F238E27FC236}">
                  <a16:creationId xmlns:a16="http://schemas.microsoft.com/office/drawing/2014/main" id="{0E0C5A9C-48C1-5D4B-1511-C54C0C75B15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8" name="그룹 77">
              <a:extLst>
                <a:ext uri="{FF2B5EF4-FFF2-40B4-BE49-F238E27FC236}">
                  <a16:creationId xmlns:a16="http://schemas.microsoft.com/office/drawing/2014/main" id="{E8CEB096-FF45-C4EE-53D6-4553E4B12C5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9" name="Oval 593">
                <a:extLst>
                  <a:ext uri="{FF2B5EF4-FFF2-40B4-BE49-F238E27FC236}">
                    <a16:creationId xmlns:a16="http://schemas.microsoft.com/office/drawing/2014/main" id="{450AC475-53AC-131E-C863-FFAD80BD5B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0" name="TextBox 14">
                <a:extLst>
                  <a:ext uri="{FF2B5EF4-FFF2-40B4-BE49-F238E27FC236}">
                    <a16:creationId xmlns:a16="http://schemas.microsoft.com/office/drawing/2014/main" id="{17BC8709-5D34-4C17-3857-6B05F26E32B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36961088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89348645"/>
              </p:ext>
            </p:extLst>
          </p:nvPr>
        </p:nvGraphicFramePr>
        <p:xfrm>
          <a:off x="7794170" y="725881"/>
          <a:ext cx="4397830" cy="1219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쇼핑몰 등록 상세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9749283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있는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1447428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금액 범위를 작성할 수 있는 행 추가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688398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92486418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쇼핑몰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(2))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AD-07-0003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64</a:t>
            </a:fld>
            <a:endParaRPr lang="ko-KR" altLang="en-US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D9D6496-8FF9-E261-AC4B-666CA18B8678}"/>
              </a:ext>
            </a:extLst>
          </p:cNvPr>
          <p:cNvSpPr txBox="1"/>
          <p:nvPr/>
        </p:nvSpPr>
        <p:spPr>
          <a:xfrm>
            <a:off x="336150" y="617555"/>
            <a:ext cx="245467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쇼핑몰 등록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0E6C71FD-60C6-B019-DCB9-BB1A26ED13A4}"/>
              </a:ext>
            </a:extLst>
          </p:cNvPr>
          <p:cNvGrpSpPr/>
          <p:nvPr/>
        </p:nvGrpSpPr>
        <p:grpSpPr>
          <a:xfrm rot="5400000">
            <a:off x="2726707" y="61292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6" name="이등변 삼각형 25">
              <a:extLst>
                <a:ext uri="{FF2B5EF4-FFF2-40B4-BE49-F238E27FC236}">
                  <a16:creationId xmlns:a16="http://schemas.microsoft.com/office/drawing/2014/main" id="{DDA44ACF-DC4B-E301-E14F-31D3BBA57D4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7" name="Oval 593">
              <a:extLst>
                <a:ext uri="{FF2B5EF4-FFF2-40B4-BE49-F238E27FC236}">
                  <a16:creationId xmlns:a16="http://schemas.microsoft.com/office/drawing/2014/main" id="{F010443E-FAB6-8117-FE85-F46350E49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cxnSp>
        <p:nvCxnSpPr>
          <p:cNvPr id="3" name="직선 연결선 2">
            <a:extLst>
              <a:ext uri="{FF2B5EF4-FFF2-40B4-BE49-F238E27FC236}">
                <a16:creationId xmlns:a16="http://schemas.microsoft.com/office/drawing/2014/main" id="{93134D6C-242B-5425-2475-08F70AD41B93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E200C87A-84D5-F685-DB55-1E5174E571A6}"/>
              </a:ext>
            </a:extLst>
          </p:cNvPr>
          <p:cNvSpPr/>
          <p:nvPr/>
        </p:nvSpPr>
        <p:spPr>
          <a:xfrm>
            <a:off x="2067560" y="255065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D598AB1D-EA5A-D7B1-1722-32E38FDB2A11}"/>
              </a:ext>
            </a:extLst>
          </p:cNvPr>
          <p:cNvSpPr txBox="1"/>
          <p:nvPr/>
        </p:nvSpPr>
        <p:spPr>
          <a:xfrm>
            <a:off x="696051" y="1255233"/>
            <a:ext cx="1087705" cy="493981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쇼핑몰 이름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쇼핑몰 소개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쇼핑몰 카테고리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쇼핑몰 관리자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쇼핑몰 연락처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관리자 연락처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대표 이미지</a:t>
            </a:r>
            <a:endParaRPr lang="en-US" altLang="ko-KR" sz="900"/>
          </a:p>
          <a:p>
            <a:r>
              <a:rPr lang="en-US" altLang="ko-KR" sz="900"/>
              <a:t>(1920*620)</a:t>
            </a:r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배송비 설정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배송 조건</a:t>
            </a:r>
            <a:endParaRPr lang="en-US" altLang="ko-KR" sz="900"/>
          </a:p>
        </p:txBody>
      </p:sp>
      <p:sp>
        <p:nvSpPr>
          <p:cNvPr id="28" name="사각형: 둥근 모서리 27">
            <a:extLst>
              <a:ext uri="{FF2B5EF4-FFF2-40B4-BE49-F238E27FC236}">
                <a16:creationId xmlns:a16="http://schemas.microsoft.com/office/drawing/2014/main" id="{2FFDC035-8082-48FD-5E05-C6646D030D8B}"/>
              </a:ext>
            </a:extLst>
          </p:cNvPr>
          <p:cNvSpPr/>
          <p:nvPr/>
        </p:nvSpPr>
        <p:spPr>
          <a:xfrm>
            <a:off x="1837284" y="1267339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9" name="사각형: 둥근 모서리 28">
            <a:extLst>
              <a:ext uri="{FF2B5EF4-FFF2-40B4-BE49-F238E27FC236}">
                <a16:creationId xmlns:a16="http://schemas.microsoft.com/office/drawing/2014/main" id="{84848A97-02FD-360D-A4BF-26646A97B397}"/>
              </a:ext>
            </a:extLst>
          </p:cNvPr>
          <p:cNvSpPr/>
          <p:nvPr/>
        </p:nvSpPr>
        <p:spPr>
          <a:xfrm>
            <a:off x="1837284" y="1652383"/>
            <a:ext cx="2263342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텍스트 입력</a:t>
            </a:r>
          </a:p>
        </p:txBody>
      </p:sp>
      <p:pic>
        <p:nvPicPr>
          <p:cNvPr id="34" name="그래픽 33" descr="확인 표시 단색으로 채워진">
            <a:extLst>
              <a:ext uri="{FF2B5EF4-FFF2-40B4-BE49-F238E27FC236}">
                <a16:creationId xmlns:a16="http://schemas.microsoft.com/office/drawing/2014/main" id="{5B0C9AE6-CF22-130F-B7A4-6DE93FA6CD07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838349" y="2074279"/>
            <a:ext cx="82916" cy="126261"/>
          </a:xfrm>
          <a:prstGeom prst="rect">
            <a:avLst/>
          </a:prstGeom>
        </p:spPr>
      </p:pic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18B888A5-3374-7005-36F1-D87332FBBCB2}"/>
              </a:ext>
            </a:extLst>
          </p:cNvPr>
          <p:cNvSpPr/>
          <p:nvPr/>
        </p:nvSpPr>
        <p:spPr>
          <a:xfrm>
            <a:off x="1837284" y="3736721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36" name="사각형: 둥근 모서리 35">
            <a:extLst>
              <a:ext uri="{FF2B5EF4-FFF2-40B4-BE49-F238E27FC236}">
                <a16:creationId xmlns:a16="http://schemas.microsoft.com/office/drawing/2014/main" id="{33D4E5D9-E4C0-A7CB-FA28-90B0D6BB7701}"/>
              </a:ext>
            </a:extLst>
          </p:cNvPr>
          <p:cNvSpPr/>
          <p:nvPr/>
        </p:nvSpPr>
        <p:spPr>
          <a:xfrm>
            <a:off x="3612984" y="373672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첨부</a:t>
            </a:r>
          </a:p>
        </p:txBody>
      </p:sp>
      <p:sp>
        <p:nvSpPr>
          <p:cNvPr id="37" name="직사각형 36">
            <a:extLst>
              <a:ext uri="{FF2B5EF4-FFF2-40B4-BE49-F238E27FC236}">
                <a16:creationId xmlns:a16="http://schemas.microsoft.com/office/drawing/2014/main" id="{104DD388-364E-F017-D87E-CA0A3A9DEF8F}"/>
              </a:ext>
            </a:extLst>
          </p:cNvPr>
          <p:cNvSpPr/>
          <p:nvPr/>
        </p:nvSpPr>
        <p:spPr>
          <a:xfrm>
            <a:off x="1837284" y="4067324"/>
            <a:ext cx="2309052" cy="43844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B6CAECA3-BCE0-2636-4F4A-0475086E5FCD}"/>
              </a:ext>
            </a:extLst>
          </p:cNvPr>
          <p:cNvSpPr txBox="1"/>
          <p:nvPr/>
        </p:nvSpPr>
        <p:spPr>
          <a:xfrm>
            <a:off x="2307664" y="4146324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이미지 미리보기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89C58ED0-267F-DDD9-2E7E-37DAB9D1196C}"/>
              </a:ext>
            </a:extLst>
          </p:cNvPr>
          <p:cNvSpPr txBox="1"/>
          <p:nvPr/>
        </p:nvSpPr>
        <p:spPr>
          <a:xfrm>
            <a:off x="628222" y="122473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A5B4788F-14B0-EC39-044A-3677B4EF35E5}"/>
              </a:ext>
            </a:extLst>
          </p:cNvPr>
          <p:cNvSpPr txBox="1"/>
          <p:nvPr/>
        </p:nvSpPr>
        <p:spPr>
          <a:xfrm>
            <a:off x="628222" y="203947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5" name="사각형: 둥근 모서리 44">
            <a:extLst>
              <a:ext uri="{FF2B5EF4-FFF2-40B4-BE49-F238E27FC236}">
                <a16:creationId xmlns:a16="http://schemas.microsoft.com/office/drawing/2014/main" id="{CA0A3D62-A308-193A-B61C-767F2BA19398}"/>
              </a:ext>
            </a:extLst>
          </p:cNvPr>
          <p:cNvSpPr/>
          <p:nvPr/>
        </p:nvSpPr>
        <p:spPr>
          <a:xfrm>
            <a:off x="1837284" y="2080040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식품          ▼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EE94BF6C-67A5-90CA-6C66-15844CB57C1D}"/>
              </a:ext>
            </a:extLst>
          </p:cNvPr>
          <p:cNvSpPr txBox="1"/>
          <p:nvPr/>
        </p:nvSpPr>
        <p:spPr>
          <a:xfrm>
            <a:off x="619247" y="163723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7" name="사각형: 둥근 모서리 46">
            <a:extLst>
              <a:ext uri="{FF2B5EF4-FFF2-40B4-BE49-F238E27FC236}">
                <a16:creationId xmlns:a16="http://schemas.microsoft.com/office/drawing/2014/main" id="{0DB4EDDE-9612-88D5-1F58-17455D9E5D49}"/>
              </a:ext>
            </a:extLst>
          </p:cNvPr>
          <p:cNvSpPr/>
          <p:nvPr/>
        </p:nvSpPr>
        <p:spPr>
          <a:xfrm>
            <a:off x="1837284" y="2496349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62588812-C311-4F3D-063D-215EAFA87709}"/>
              </a:ext>
            </a:extLst>
          </p:cNvPr>
          <p:cNvSpPr/>
          <p:nvPr/>
        </p:nvSpPr>
        <p:spPr>
          <a:xfrm>
            <a:off x="6051111" y="640164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49" name="사각형: 둥근 모서리 48">
            <a:extLst>
              <a:ext uri="{FF2B5EF4-FFF2-40B4-BE49-F238E27FC236}">
                <a16:creationId xmlns:a16="http://schemas.microsoft.com/office/drawing/2014/main" id="{748B173A-E279-6BC8-9CF9-340B03E6A47B}"/>
              </a:ext>
            </a:extLst>
          </p:cNvPr>
          <p:cNvSpPr/>
          <p:nvPr/>
        </p:nvSpPr>
        <p:spPr>
          <a:xfrm>
            <a:off x="5455546" y="640164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50" name="그룹 49">
            <a:extLst>
              <a:ext uri="{FF2B5EF4-FFF2-40B4-BE49-F238E27FC236}">
                <a16:creationId xmlns:a16="http://schemas.microsoft.com/office/drawing/2014/main" id="{75933C41-BC93-B54E-30C8-9AD1FC73545C}"/>
              </a:ext>
            </a:extLst>
          </p:cNvPr>
          <p:cNvGrpSpPr/>
          <p:nvPr/>
        </p:nvGrpSpPr>
        <p:grpSpPr>
          <a:xfrm>
            <a:off x="5732503" y="6170776"/>
            <a:ext cx="244417" cy="258694"/>
            <a:chOff x="1098607" y="3056422"/>
            <a:chExt cx="244417" cy="258694"/>
          </a:xfrm>
        </p:grpSpPr>
        <p:sp>
          <p:nvSpPr>
            <p:cNvPr id="51" name="이등변 삼각형 50">
              <a:extLst>
                <a:ext uri="{FF2B5EF4-FFF2-40B4-BE49-F238E27FC236}">
                  <a16:creationId xmlns:a16="http://schemas.microsoft.com/office/drawing/2014/main" id="{86832DC8-1222-C46B-099D-B62906678CB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2" name="그룹 51">
              <a:extLst>
                <a:ext uri="{FF2B5EF4-FFF2-40B4-BE49-F238E27FC236}">
                  <a16:creationId xmlns:a16="http://schemas.microsoft.com/office/drawing/2014/main" id="{4F97C52B-DEB1-7CE5-316F-3983688CCA6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3" name="Oval 593">
                <a:extLst>
                  <a:ext uri="{FF2B5EF4-FFF2-40B4-BE49-F238E27FC236}">
                    <a16:creationId xmlns:a16="http://schemas.microsoft.com/office/drawing/2014/main" id="{7CF97BCA-CFE8-9069-8106-36ED1B23EF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4" name="TextBox 14">
                <a:extLst>
                  <a:ext uri="{FF2B5EF4-FFF2-40B4-BE49-F238E27FC236}">
                    <a16:creationId xmlns:a16="http://schemas.microsoft.com/office/drawing/2014/main" id="{6775D548-A0D6-8D82-5EF6-156F062DB038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5" name="그룹 54">
            <a:extLst>
              <a:ext uri="{FF2B5EF4-FFF2-40B4-BE49-F238E27FC236}">
                <a16:creationId xmlns:a16="http://schemas.microsoft.com/office/drawing/2014/main" id="{E4DBE4F3-04AC-3914-479E-C39FAE99A417}"/>
              </a:ext>
            </a:extLst>
          </p:cNvPr>
          <p:cNvGrpSpPr/>
          <p:nvPr/>
        </p:nvGrpSpPr>
        <p:grpSpPr>
          <a:xfrm>
            <a:off x="6348789" y="6165382"/>
            <a:ext cx="244417" cy="258694"/>
            <a:chOff x="1098607" y="3056422"/>
            <a:chExt cx="244417" cy="258694"/>
          </a:xfrm>
        </p:grpSpPr>
        <p:sp>
          <p:nvSpPr>
            <p:cNvPr id="56" name="이등변 삼각형 55">
              <a:extLst>
                <a:ext uri="{FF2B5EF4-FFF2-40B4-BE49-F238E27FC236}">
                  <a16:creationId xmlns:a16="http://schemas.microsoft.com/office/drawing/2014/main" id="{71A04E31-A242-1378-808E-D63CB9D5F62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7" name="그룹 56">
              <a:extLst>
                <a:ext uri="{FF2B5EF4-FFF2-40B4-BE49-F238E27FC236}">
                  <a16:creationId xmlns:a16="http://schemas.microsoft.com/office/drawing/2014/main" id="{322B29FE-25E3-D906-E886-4EC78563562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8" name="Oval 593">
                <a:extLst>
                  <a:ext uri="{FF2B5EF4-FFF2-40B4-BE49-F238E27FC236}">
                    <a16:creationId xmlns:a16="http://schemas.microsoft.com/office/drawing/2014/main" id="{89E1552E-D780-1417-08E6-2600B9745F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9" name="TextBox 14">
                <a:extLst>
                  <a:ext uri="{FF2B5EF4-FFF2-40B4-BE49-F238E27FC236}">
                    <a16:creationId xmlns:a16="http://schemas.microsoft.com/office/drawing/2014/main" id="{4640DA0B-96A7-75FE-0F52-B3D3C955A9B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0" name="사각형: 둥근 모서리 59">
            <a:extLst>
              <a:ext uri="{FF2B5EF4-FFF2-40B4-BE49-F238E27FC236}">
                <a16:creationId xmlns:a16="http://schemas.microsoft.com/office/drawing/2014/main" id="{8A0D5F7D-31C6-D60B-72D5-E76E1F01328A}"/>
              </a:ext>
            </a:extLst>
          </p:cNvPr>
          <p:cNvSpPr/>
          <p:nvPr/>
        </p:nvSpPr>
        <p:spPr>
          <a:xfrm>
            <a:off x="1837283" y="3313377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61" name="사각형: 둥근 모서리 60">
            <a:extLst>
              <a:ext uri="{FF2B5EF4-FFF2-40B4-BE49-F238E27FC236}">
                <a16:creationId xmlns:a16="http://schemas.microsoft.com/office/drawing/2014/main" id="{B7EED1F2-D8FC-9165-5879-9766140CE32F}"/>
              </a:ext>
            </a:extLst>
          </p:cNvPr>
          <p:cNvSpPr/>
          <p:nvPr/>
        </p:nvSpPr>
        <p:spPr>
          <a:xfrm>
            <a:off x="2606068" y="3313377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62" name="사각형: 둥근 모서리 61">
            <a:extLst>
              <a:ext uri="{FF2B5EF4-FFF2-40B4-BE49-F238E27FC236}">
                <a16:creationId xmlns:a16="http://schemas.microsoft.com/office/drawing/2014/main" id="{CFD39C53-E743-5197-F90E-AB93C62FEAFC}"/>
              </a:ext>
            </a:extLst>
          </p:cNvPr>
          <p:cNvSpPr/>
          <p:nvPr/>
        </p:nvSpPr>
        <p:spPr>
          <a:xfrm>
            <a:off x="3377760" y="3313377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C0C661F4-9B50-E646-DDF2-EB2627D22EBA}"/>
              </a:ext>
            </a:extLst>
          </p:cNvPr>
          <p:cNvSpPr txBox="1"/>
          <p:nvPr/>
        </p:nvSpPr>
        <p:spPr>
          <a:xfrm>
            <a:off x="2436644" y="331150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E0EF0565-49BA-E850-AD81-32D4DCD0988E}"/>
              </a:ext>
            </a:extLst>
          </p:cNvPr>
          <p:cNvSpPr txBox="1"/>
          <p:nvPr/>
        </p:nvSpPr>
        <p:spPr>
          <a:xfrm>
            <a:off x="3209492" y="332103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65" name="사각형: 둥근 모서리 64">
            <a:extLst>
              <a:ext uri="{FF2B5EF4-FFF2-40B4-BE49-F238E27FC236}">
                <a16:creationId xmlns:a16="http://schemas.microsoft.com/office/drawing/2014/main" id="{D0A6C076-8D20-1239-E2A8-1963053DDD5D}"/>
              </a:ext>
            </a:extLst>
          </p:cNvPr>
          <p:cNvSpPr/>
          <p:nvPr/>
        </p:nvSpPr>
        <p:spPr>
          <a:xfrm>
            <a:off x="2923206" y="126754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(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자동부여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)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66" name="그래픽 65" descr="돋보기 단색으로 채워진">
            <a:extLst>
              <a:ext uri="{FF2B5EF4-FFF2-40B4-BE49-F238E27FC236}">
                <a16:creationId xmlns:a16="http://schemas.microsoft.com/office/drawing/2014/main" id="{3E3D184B-DC0C-398B-E162-45B0A3FF4F61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971718" y="1306942"/>
            <a:ext cx="145373" cy="147683"/>
          </a:xfrm>
          <a:prstGeom prst="rect">
            <a:avLst/>
          </a:prstGeom>
        </p:spPr>
      </p:pic>
      <p:sp>
        <p:nvSpPr>
          <p:cNvPr id="68" name="TextBox 67">
            <a:extLst>
              <a:ext uri="{FF2B5EF4-FFF2-40B4-BE49-F238E27FC236}">
                <a16:creationId xmlns:a16="http://schemas.microsoft.com/office/drawing/2014/main" id="{A9BB6FCD-CD52-3685-FB32-9AC56FFA29E0}"/>
              </a:ext>
            </a:extLst>
          </p:cNvPr>
          <p:cNvSpPr txBox="1"/>
          <p:nvPr/>
        </p:nvSpPr>
        <p:spPr>
          <a:xfrm>
            <a:off x="7861731" y="1976918"/>
            <a:ext cx="3616884" cy="89652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항목 입력이 잘못 되었을 경우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해당 항목에 대한 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  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완료 시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,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저장이 완료되었습니다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28D77F34-8FEA-859B-BFAE-2B2F4266688C}"/>
              </a:ext>
            </a:extLst>
          </p:cNvPr>
          <p:cNvSpPr txBox="1"/>
          <p:nvPr/>
        </p:nvSpPr>
        <p:spPr>
          <a:xfrm>
            <a:off x="7861730" y="2861026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endParaRPr lang="en-US" altLang="ko-KR" sz="900"/>
          </a:p>
        </p:txBody>
      </p:sp>
      <p:sp>
        <p:nvSpPr>
          <p:cNvPr id="8" name="직사각형 7">
            <a:extLst>
              <a:ext uri="{FF2B5EF4-FFF2-40B4-BE49-F238E27FC236}">
                <a16:creationId xmlns:a16="http://schemas.microsoft.com/office/drawing/2014/main" id="{3C792497-E109-DD8F-6DAE-5E334CC22816}"/>
              </a:ext>
            </a:extLst>
          </p:cNvPr>
          <p:cNvSpPr/>
          <p:nvPr/>
        </p:nvSpPr>
        <p:spPr>
          <a:xfrm>
            <a:off x="8102571" y="3308143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CD97180-6BBC-F267-E90A-7408C766186E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67371" y="3611262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248452C-C2C3-0B1C-C012-1CF3F72B7657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52864" y="426561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DC8ED6B-8E0C-E64D-2E8A-B11B63A9A306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82044" y="426561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" name="Close Button">
            <a:extLst>
              <a:ext uri="{FF2B5EF4-FFF2-40B4-BE49-F238E27FC236}">
                <a16:creationId xmlns:a16="http://schemas.microsoft.com/office/drawing/2014/main" id="{C8755F31-3C94-6BA9-1852-3A95D4C889EE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132285" y="3387447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F2E732B-453E-57BE-0DCA-6C070FD87293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202920" y="3760219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5DCC860-50F9-1660-BB85-598F4E230073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102571" y="3326579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6" name="그룹 15">
            <a:extLst>
              <a:ext uri="{FF2B5EF4-FFF2-40B4-BE49-F238E27FC236}">
                <a16:creationId xmlns:a16="http://schemas.microsoft.com/office/drawing/2014/main" id="{6C0A2BA6-CD5E-1633-39A4-0EF7BA81166F}"/>
              </a:ext>
            </a:extLst>
          </p:cNvPr>
          <p:cNvGrpSpPr/>
          <p:nvPr/>
        </p:nvGrpSpPr>
        <p:grpSpPr>
          <a:xfrm>
            <a:off x="8155463" y="3066965"/>
            <a:ext cx="244417" cy="258694"/>
            <a:chOff x="1098607" y="3056422"/>
            <a:chExt cx="244417" cy="258694"/>
          </a:xfrm>
        </p:grpSpPr>
        <p:sp>
          <p:nvSpPr>
            <p:cNvPr id="17" name="이등변 삼각형 16">
              <a:extLst>
                <a:ext uri="{FF2B5EF4-FFF2-40B4-BE49-F238E27FC236}">
                  <a16:creationId xmlns:a16="http://schemas.microsoft.com/office/drawing/2014/main" id="{91007D36-8129-7C32-78F2-3F469663061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8" name="그룹 17">
              <a:extLst>
                <a:ext uri="{FF2B5EF4-FFF2-40B4-BE49-F238E27FC236}">
                  <a16:creationId xmlns:a16="http://schemas.microsoft.com/office/drawing/2014/main" id="{19004156-5C01-1E0E-EA02-2B25DC9BA1D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9" name="Oval 593">
                <a:extLst>
                  <a:ext uri="{FF2B5EF4-FFF2-40B4-BE49-F238E27FC236}">
                    <a16:creationId xmlns:a16="http://schemas.microsoft.com/office/drawing/2014/main" id="{0E9EBF26-B349-A44D-DCB3-C346188589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0" name="TextBox 14">
                <a:extLst>
                  <a:ext uri="{FF2B5EF4-FFF2-40B4-BE49-F238E27FC236}">
                    <a16:creationId xmlns:a16="http://schemas.microsoft.com/office/drawing/2014/main" id="{7A50832B-4013-651C-4484-9914E8DAB41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1" name="직사각형 20">
            <a:extLst>
              <a:ext uri="{FF2B5EF4-FFF2-40B4-BE49-F238E27FC236}">
                <a16:creationId xmlns:a16="http://schemas.microsoft.com/office/drawing/2014/main" id="{12DA6C89-3565-B753-5434-1B810CD19280}"/>
              </a:ext>
            </a:extLst>
          </p:cNvPr>
          <p:cNvSpPr/>
          <p:nvPr/>
        </p:nvSpPr>
        <p:spPr>
          <a:xfrm>
            <a:off x="8111089" y="4926141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68149E9-F6B1-10BB-830E-EB2976B20469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75889" y="5229260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11CA7C4-C4A0-B91C-738A-6898BF6E1CBE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61382" y="588361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2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E11D469-84B3-65E6-7772-6C71B29A6762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90562" y="588361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3" name="Close Button">
            <a:extLst>
              <a:ext uri="{FF2B5EF4-FFF2-40B4-BE49-F238E27FC236}">
                <a16:creationId xmlns:a16="http://schemas.microsoft.com/office/drawing/2014/main" id="{4E89D6C4-E3F8-47B2-81D1-AB6EFCF00E02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140803" y="5005445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81AC8AA-0695-DAAE-463B-E9F2C649AF27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211438" y="5378217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D9FABBA-AD03-4CF5-7FAE-713A05ABEA6B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111089" y="4944577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925F01A1-59E8-3808-9FC3-1CD2FE85B2F9}"/>
              </a:ext>
            </a:extLst>
          </p:cNvPr>
          <p:cNvGrpSpPr/>
          <p:nvPr/>
        </p:nvGrpSpPr>
        <p:grpSpPr>
          <a:xfrm>
            <a:off x="8355935" y="4692137"/>
            <a:ext cx="244417" cy="258694"/>
            <a:chOff x="1098607" y="3056422"/>
            <a:chExt cx="244417" cy="258694"/>
          </a:xfrm>
        </p:grpSpPr>
        <p:sp>
          <p:nvSpPr>
            <p:cNvPr id="67" name="이등변 삼각형 66">
              <a:extLst>
                <a:ext uri="{FF2B5EF4-FFF2-40B4-BE49-F238E27FC236}">
                  <a16:creationId xmlns:a16="http://schemas.microsoft.com/office/drawing/2014/main" id="{3B945470-416D-CCCD-81FC-077CF3F6E0A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9" name="그룹 68">
              <a:extLst>
                <a:ext uri="{FF2B5EF4-FFF2-40B4-BE49-F238E27FC236}">
                  <a16:creationId xmlns:a16="http://schemas.microsoft.com/office/drawing/2014/main" id="{3ABDB2CF-4797-59D7-3F0A-DA0334F7A61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0" name="Oval 593">
                <a:extLst>
                  <a:ext uri="{FF2B5EF4-FFF2-40B4-BE49-F238E27FC236}">
                    <a16:creationId xmlns:a16="http://schemas.microsoft.com/office/drawing/2014/main" id="{AD9F5570-DFE1-DDC7-F064-5CBEDDD08C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1" name="TextBox 14">
                <a:extLst>
                  <a:ext uri="{FF2B5EF4-FFF2-40B4-BE49-F238E27FC236}">
                    <a16:creationId xmlns:a16="http://schemas.microsoft.com/office/drawing/2014/main" id="{E158562E-0AF7-413A-3C4A-3784D0A45DF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2" name="사각형: 둥근 모서리 71">
            <a:extLst>
              <a:ext uri="{FF2B5EF4-FFF2-40B4-BE49-F238E27FC236}">
                <a16:creationId xmlns:a16="http://schemas.microsoft.com/office/drawing/2014/main" id="{DAF92435-BCE1-7C1B-7328-648973964A4F}"/>
              </a:ext>
            </a:extLst>
          </p:cNvPr>
          <p:cNvSpPr/>
          <p:nvPr/>
        </p:nvSpPr>
        <p:spPr>
          <a:xfrm>
            <a:off x="1837283" y="2897068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73" name="사각형: 둥근 모서리 72">
            <a:extLst>
              <a:ext uri="{FF2B5EF4-FFF2-40B4-BE49-F238E27FC236}">
                <a16:creationId xmlns:a16="http://schemas.microsoft.com/office/drawing/2014/main" id="{CD46C449-0560-EED2-635E-C9C6314DE1CB}"/>
              </a:ext>
            </a:extLst>
          </p:cNvPr>
          <p:cNvSpPr/>
          <p:nvPr/>
        </p:nvSpPr>
        <p:spPr>
          <a:xfrm>
            <a:off x="2606068" y="2897068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74" name="사각형: 둥근 모서리 73">
            <a:extLst>
              <a:ext uri="{FF2B5EF4-FFF2-40B4-BE49-F238E27FC236}">
                <a16:creationId xmlns:a16="http://schemas.microsoft.com/office/drawing/2014/main" id="{446F52B0-402C-5138-D3EC-68E47BA136D4}"/>
              </a:ext>
            </a:extLst>
          </p:cNvPr>
          <p:cNvSpPr/>
          <p:nvPr/>
        </p:nvSpPr>
        <p:spPr>
          <a:xfrm>
            <a:off x="3377760" y="2897068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767DAF33-88D5-35A5-8140-EB85790600CA}"/>
              </a:ext>
            </a:extLst>
          </p:cNvPr>
          <p:cNvSpPr txBox="1"/>
          <p:nvPr/>
        </p:nvSpPr>
        <p:spPr>
          <a:xfrm>
            <a:off x="2436644" y="289519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0D3ADBAC-B85C-FAE6-B032-746F1DF03CE6}"/>
              </a:ext>
            </a:extLst>
          </p:cNvPr>
          <p:cNvSpPr txBox="1"/>
          <p:nvPr/>
        </p:nvSpPr>
        <p:spPr>
          <a:xfrm>
            <a:off x="3209492" y="290472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032F3DC4-E6D5-61F3-7FC0-E89A7F1B58AA}"/>
              </a:ext>
            </a:extLst>
          </p:cNvPr>
          <p:cNvSpPr txBox="1"/>
          <p:nvPr/>
        </p:nvSpPr>
        <p:spPr>
          <a:xfrm>
            <a:off x="4856811" y="3368698"/>
            <a:ext cx="2621137" cy="1323439"/>
          </a:xfrm>
          <a:prstGeom prst="rect">
            <a:avLst/>
          </a:prstGeom>
          <a:noFill/>
          <a:ln>
            <a:solidFill>
              <a:schemeClr val="accent6"/>
            </a:solidFill>
          </a:ln>
        </p:spPr>
        <p:txBody>
          <a:bodyPr wrap="square" rtlCol="0">
            <a:spAutoFit/>
          </a:bodyPr>
          <a:lstStyle/>
          <a:p>
            <a:endParaRPr lang="en-US" altLang="ko-KR" sz="800"/>
          </a:p>
          <a:p>
            <a:r>
              <a:rPr lang="ko-KR" altLang="en-US" sz="800"/>
              <a:t>할인 전 정가 </a:t>
            </a:r>
            <a:r>
              <a:rPr lang="en-US" altLang="ko-KR" sz="800"/>
              <a:t>/ </a:t>
            </a:r>
            <a:r>
              <a:rPr lang="ko-KR" altLang="en-US" sz="800"/>
              <a:t>할인 후 판매가</a:t>
            </a:r>
            <a:endParaRPr lang="en-US" altLang="ko-KR" sz="800"/>
          </a:p>
          <a:p>
            <a:r>
              <a:rPr lang="ko-KR" altLang="en-US" sz="800"/>
              <a:t>예</a:t>
            </a:r>
            <a:r>
              <a:rPr lang="en-US" altLang="ko-KR" sz="800"/>
              <a:t>) </a:t>
            </a:r>
            <a:r>
              <a:rPr lang="ko-KR" altLang="en-US" sz="800"/>
              <a:t>정가 </a:t>
            </a:r>
            <a:r>
              <a:rPr lang="en-US" altLang="ko-KR" sz="800"/>
              <a:t>50,000</a:t>
            </a:r>
            <a:r>
              <a:rPr lang="ko-KR" altLang="en-US" sz="800"/>
              <a:t>원 </a:t>
            </a:r>
            <a:r>
              <a:rPr lang="en-US" altLang="ko-KR" sz="800"/>
              <a:t>-&gt; 10% </a:t>
            </a:r>
            <a:r>
              <a:rPr lang="ko-KR" altLang="en-US" sz="800"/>
              <a:t>할인 </a:t>
            </a:r>
            <a:r>
              <a:rPr lang="en-US" altLang="ko-KR" sz="800"/>
              <a:t>-&gt; 45,000</a:t>
            </a:r>
            <a:r>
              <a:rPr lang="ko-KR" altLang="en-US" sz="800"/>
              <a:t>원 판매</a:t>
            </a:r>
            <a:endParaRPr lang="en-US" altLang="ko-KR" sz="800"/>
          </a:p>
          <a:p>
            <a:r>
              <a:rPr lang="ko-KR" altLang="en-US" sz="800"/>
              <a:t>할인 전 정가 </a:t>
            </a:r>
            <a:r>
              <a:rPr lang="en-US" altLang="ko-KR" sz="800"/>
              <a:t>= 50,000</a:t>
            </a:r>
            <a:r>
              <a:rPr lang="ko-KR" altLang="en-US" sz="800"/>
              <a:t>원 기준</a:t>
            </a:r>
            <a:endParaRPr lang="en-US" altLang="ko-KR" sz="800"/>
          </a:p>
          <a:p>
            <a:r>
              <a:rPr lang="ko-KR" altLang="en-US" sz="800"/>
              <a:t>할인 후 판매가 </a:t>
            </a:r>
            <a:r>
              <a:rPr lang="en-US" altLang="ko-KR" sz="800"/>
              <a:t>= 45,000</a:t>
            </a:r>
            <a:r>
              <a:rPr lang="ko-KR" altLang="en-US" sz="800"/>
              <a:t>원 기준</a:t>
            </a:r>
            <a:endParaRPr lang="en-US" altLang="ko-KR" sz="800"/>
          </a:p>
          <a:p>
            <a:endParaRPr lang="en-US" altLang="ko-KR" sz="800"/>
          </a:p>
          <a:p>
            <a:r>
              <a:rPr lang="ko-KR" altLang="en-US" sz="800"/>
              <a:t>배송 조건</a:t>
            </a:r>
            <a:endParaRPr lang="en-US" altLang="ko-KR" sz="800"/>
          </a:p>
          <a:p>
            <a:r>
              <a:rPr lang="en-US" altLang="ko-KR" sz="800"/>
              <a:t>: </a:t>
            </a:r>
            <a:r>
              <a:rPr lang="ko-KR" altLang="en-US" sz="800"/>
              <a:t>앱 화면에서 사용자에게 보여지는 배송 조건</a:t>
            </a:r>
            <a:r>
              <a:rPr lang="en-US" altLang="ko-KR" sz="800"/>
              <a:t>(</a:t>
            </a:r>
            <a:r>
              <a:rPr lang="ko-KR" altLang="en-US" sz="800"/>
              <a:t>텍스트</a:t>
            </a:r>
            <a:r>
              <a:rPr lang="en-US" altLang="ko-KR" sz="800"/>
              <a:t>)</a:t>
            </a:r>
          </a:p>
          <a:p>
            <a:r>
              <a:rPr lang="ko-KR" altLang="en-US" sz="800"/>
              <a:t>예</a:t>
            </a:r>
            <a:r>
              <a:rPr lang="en-US" altLang="ko-KR" sz="800"/>
              <a:t>) “</a:t>
            </a:r>
            <a:r>
              <a:rPr lang="ko-KR" altLang="en-US" sz="800"/>
              <a:t>쇼핑몰</a:t>
            </a:r>
            <a:r>
              <a:rPr lang="en-US" altLang="ko-KR" sz="800"/>
              <a:t>A</a:t>
            </a:r>
            <a:r>
              <a:rPr lang="ko-KR" altLang="en-US" sz="800"/>
              <a:t>에서 </a:t>
            </a:r>
            <a:r>
              <a:rPr lang="en-US" altLang="ko-KR" sz="800"/>
              <a:t>50,000</a:t>
            </a:r>
            <a:r>
              <a:rPr lang="ko-KR" altLang="en-US" sz="800"/>
              <a:t>원 이상 주문 시</a:t>
            </a:r>
            <a:r>
              <a:rPr lang="en-US" altLang="ko-KR" sz="800"/>
              <a:t>, </a:t>
            </a:r>
            <a:r>
              <a:rPr lang="ko-KR" altLang="en-US" sz="800"/>
              <a:t>무료 배송</a:t>
            </a:r>
            <a:r>
              <a:rPr lang="en-US" altLang="ko-KR" sz="800"/>
              <a:t>”</a:t>
            </a:r>
          </a:p>
          <a:p>
            <a:endParaRPr lang="en-US" altLang="ko-KR" sz="800"/>
          </a:p>
        </p:txBody>
      </p:sp>
      <p:sp>
        <p:nvSpPr>
          <p:cNvPr id="80" name="사각형: 둥근 모서리 79">
            <a:extLst>
              <a:ext uri="{FF2B5EF4-FFF2-40B4-BE49-F238E27FC236}">
                <a16:creationId xmlns:a16="http://schemas.microsoft.com/office/drawing/2014/main" id="{40AE03E0-AA54-EE16-A675-96275B9FF8BB}"/>
              </a:ext>
            </a:extLst>
          </p:cNvPr>
          <p:cNvSpPr/>
          <p:nvPr/>
        </p:nvSpPr>
        <p:spPr>
          <a:xfrm>
            <a:off x="1834586" y="5916119"/>
            <a:ext cx="232703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FEE19FDF-B41B-FDE5-4DCA-456BFF34ABE4}"/>
              </a:ext>
            </a:extLst>
          </p:cNvPr>
          <p:cNvSpPr txBox="1"/>
          <p:nvPr/>
        </p:nvSpPr>
        <p:spPr>
          <a:xfrm>
            <a:off x="1888819" y="4679807"/>
            <a:ext cx="17707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ko-KR" altLang="en-US" sz="900">
                <a:latin typeface="+mn-ea"/>
              </a:rPr>
              <a:t>할인 전 정가 기준</a:t>
            </a:r>
            <a:endParaRPr lang="en-US" altLang="ko-KR" sz="900" i="0">
              <a:effectLst/>
              <a:latin typeface="+mn-ea"/>
            </a:endParaRPr>
          </a:p>
        </p:txBody>
      </p:sp>
      <p:graphicFrame>
        <p:nvGraphicFramePr>
          <p:cNvPr id="87" name="표 86">
            <a:extLst>
              <a:ext uri="{FF2B5EF4-FFF2-40B4-BE49-F238E27FC236}">
                <a16:creationId xmlns:a16="http://schemas.microsoft.com/office/drawing/2014/main" id="{BEBCA42F-60CB-8AB3-E0B4-C570EF7664F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89119515"/>
              </p:ext>
            </p:extLst>
          </p:nvPr>
        </p:nvGraphicFramePr>
        <p:xfrm>
          <a:off x="1822935" y="4979237"/>
          <a:ext cx="3107205" cy="53787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230905">
                  <a:extLst>
                    <a:ext uri="{9D8B030D-6E8A-4147-A177-3AD203B41FA5}">
                      <a16:colId xmlns:a16="http://schemas.microsoft.com/office/drawing/2014/main" val="450276888"/>
                    </a:ext>
                  </a:extLst>
                </a:gridCol>
                <a:gridCol w="876300">
                  <a:extLst>
                    <a:ext uri="{9D8B030D-6E8A-4147-A177-3AD203B41FA5}">
                      <a16:colId xmlns:a16="http://schemas.microsoft.com/office/drawing/2014/main" val="29116839"/>
                    </a:ext>
                  </a:extLst>
                </a:gridCol>
              </a:tblGrid>
              <a:tr h="268937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/>
                        <a:t>금액 범위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/>
                        <a:t>배송비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0652143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33975417"/>
                  </a:ext>
                </a:extLst>
              </a:tr>
            </a:tbl>
          </a:graphicData>
        </a:graphic>
      </p:graphicFrame>
      <p:sp>
        <p:nvSpPr>
          <p:cNvPr id="30" name="사각형: 둥근 모서리 29">
            <a:extLst>
              <a:ext uri="{FF2B5EF4-FFF2-40B4-BE49-F238E27FC236}">
                <a16:creationId xmlns:a16="http://schemas.microsoft.com/office/drawing/2014/main" id="{408E2A10-C728-78E5-BAD6-D6576D62B0AB}"/>
              </a:ext>
            </a:extLst>
          </p:cNvPr>
          <p:cNvSpPr/>
          <p:nvPr/>
        </p:nvSpPr>
        <p:spPr>
          <a:xfrm>
            <a:off x="1880598" y="5302870"/>
            <a:ext cx="513352" cy="161187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071917D1-E2B6-0E21-42F8-42EA62C8F7E2}"/>
              </a:ext>
            </a:extLst>
          </p:cNvPr>
          <p:cNvSpPr txBox="1"/>
          <p:nvPr/>
        </p:nvSpPr>
        <p:spPr>
          <a:xfrm>
            <a:off x="2338478" y="5285649"/>
            <a:ext cx="597008" cy="20005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ko-KR" altLang="en-US" sz="700">
                <a:latin typeface="+mn-ea"/>
              </a:rPr>
              <a:t>원 이상 </a:t>
            </a:r>
            <a:r>
              <a:rPr lang="en-US" altLang="ko-KR" sz="700">
                <a:latin typeface="+mn-ea"/>
              </a:rPr>
              <a:t>~ </a:t>
            </a:r>
            <a:endParaRPr lang="en-US" altLang="ko-KR" sz="700" i="0">
              <a:effectLst/>
              <a:latin typeface="+mn-ea"/>
            </a:endParaRPr>
          </a:p>
        </p:txBody>
      </p:sp>
      <p:sp>
        <p:nvSpPr>
          <p:cNvPr id="89" name="사각형: 둥근 모서리 88">
            <a:extLst>
              <a:ext uri="{FF2B5EF4-FFF2-40B4-BE49-F238E27FC236}">
                <a16:creationId xmlns:a16="http://schemas.microsoft.com/office/drawing/2014/main" id="{0E1390F9-5B1F-4F80-B05B-8D552759A217}"/>
              </a:ext>
            </a:extLst>
          </p:cNvPr>
          <p:cNvSpPr/>
          <p:nvPr/>
        </p:nvSpPr>
        <p:spPr>
          <a:xfrm>
            <a:off x="2849189" y="5298106"/>
            <a:ext cx="513352" cy="161187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C47C2392-7CD7-84FC-F8CC-226A3B43030F}"/>
              </a:ext>
            </a:extLst>
          </p:cNvPr>
          <p:cNvSpPr txBox="1"/>
          <p:nvPr/>
        </p:nvSpPr>
        <p:spPr>
          <a:xfrm>
            <a:off x="3314480" y="5285649"/>
            <a:ext cx="597008" cy="20005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ko-KR" altLang="en-US" sz="700">
                <a:latin typeface="+mn-ea"/>
              </a:rPr>
              <a:t>원 미만</a:t>
            </a:r>
            <a:endParaRPr lang="en-US" altLang="ko-KR" sz="700" i="0">
              <a:effectLst/>
              <a:latin typeface="+mn-ea"/>
            </a:endParaRPr>
          </a:p>
        </p:txBody>
      </p:sp>
      <p:sp>
        <p:nvSpPr>
          <p:cNvPr id="91" name="사각형: 둥근 모서리 90">
            <a:extLst>
              <a:ext uri="{FF2B5EF4-FFF2-40B4-BE49-F238E27FC236}">
                <a16:creationId xmlns:a16="http://schemas.microsoft.com/office/drawing/2014/main" id="{EE752F88-D26F-6083-F250-9948898B073B}"/>
              </a:ext>
            </a:extLst>
          </p:cNvPr>
          <p:cNvSpPr/>
          <p:nvPr/>
        </p:nvSpPr>
        <p:spPr>
          <a:xfrm>
            <a:off x="4177508" y="5295175"/>
            <a:ext cx="513352" cy="161187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9AF0FE25-17B6-0102-D371-1B860C09DF18}"/>
              </a:ext>
            </a:extLst>
          </p:cNvPr>
          <p:cNvSpPr txBox="1"/>
          <p:nvPr/>
        </p:nvSpPr>
        <p:spPr>
          <a:xfrm>
            <a:off x="4642799" y="5282718"/>
            <a:ext cx="253976" cy="20005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ko-KR" altLang="en-US" sz="700">
                <a:latin typeface="+mn-ea"/>
              </a:rPr>
              <a:t>원</a:t>
            </a:r>
            <a:endParaRPr lang="en-US" altLang="ko-KR" sz="700" i="0">
              <a:effectLst/>
              <a:latin typeface="+mn-ea"/>
            </a:endParaRPr>
          </a:p>
        </p:txBody>
      </p:sp>
      <p:sp>
        <p:nvSpPr>
          <p:cNvPr id="105" name="타원 104">
            <a:extLst>
              <a:ext uri="{FF2B5EF4-FFF2-40B4-BE49-F238E27FC236}">
                <a16:creationId xmlns:a16="http://schemas.microsoft.com/office/drawing/2014/main" id="{A1FB0923-023C-5FF3-D52C-4757D6451985}"/>
              </a:ext>
            </a:extLst>
          </p:cNvPr>
          <p:cNvSpPr/>
          <p:nvPr/>
        </p:nvSpPr>
        <p:spPr>
          <a:xfrm>
            <a:off x="1823732" y="4728622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6" name="타원 105">
            <a:extLst>
              <a:ext uri="{FF2B5EF4-FFF2-40B4-BE49-F238E27FC236}">
                <a16:creationId xmlns:a16="http://schemas.microsoft.com/office/drawing/2014/main" id="{A0798342-50A8-188C-25BA-C95BE0EC16BA}"/>
              </a:ext>
            </a:extLst>
          </p:cNvPr>
          <p:cNvSpPr/>
          <p:nvPr/>
        </p:nvSpPr>
        <p:spPr>
          <a:xfrm>
            <a:off x="1854331" y="4760734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CD17E36E-386E-13C1-B43A-1D5E40626D56}"/>
              </a:ext>
            </a:extLst>
          </p:cNvPr>
          <p:cNvSpPr txBox="1"/>
          <p:nvPr/>
        </p:nvSpPr>
        <p:spPr>
          <a:xfrm>
            <a:off x="3151385" y="4682355"/>
            <a:ext cx="1243414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ko-KR" altLang="en-US" sz="900">
                <a:latin typeface="+mn-ea"/>
              </a:rPr>
              <a:t>할인 후 판매가 기준</a:t>
            </a:r>
            <a:endParaRPr lang="en-US" altLang="ko-KR" sz="900" i="0">
              <a:effectLst/>
              <a:latin typeface="+mn-ea"/>
            </a:endParaRPr>
          </a:p>
        </p:txBody>
      </p:sp>
      <p:sp>
        <p:nvSpPr>
          <p:cNvPr id="108" name="타원 107">
            <a:extLst>
              <a:ext uri="{FF2B5EF4-FFF2-40B4-BE49-F238E27FC236}">
                <a16:creationId xmlns:a16="http://schemas.microsoft.com/office/drawing/2014/main" id="{8DD2A1B5-906F-5D6D-0470-0DFC103EF5BE}"/>
              </a:ext>
            </a:extLst>
          </p:cNvPr>
          <p:cNvSpPr/>
          <p:nvPr/>
        </p:nvSpPr>
        <p:spPr>
          <a:xfrm>
            <a:off x="3086298" y="4731170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B509F30C-7403-DED7-7A5E-507151A81503}"/>
              </a:ext>
            </a:extLst>
          </p:cNvPr>
          <p:cNvSpPr txBox="1"/>
          <p:nvPr/>
        </p:nvSpPr>
        <p:spPr>
          <a:xfrm>
            <a:off x="1737530" y="5530605"/>
            <a:ext cx="2696654" cy="2330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700">
                <a:solidFill>
                  <a:schemeClr val="bg1">
                    <a:lumMod val="50000"/>
                  </a:schemeClr>
                </a:solidFill>
              </a:rPr>
              <a:t>*0</a:t>
            </a:r>
            <a:r>
              <a:rPr lang="ko-KR" altLang="en-US" sz="700">
                <a:solidFill>
                  <a:schemeClr val="bg1">
                    <a:lumMod val="50000"/>
                  </a:schemeClr>
                </a:solidFill>
              </a:rPr>
              <a:t>원 이상 </a:t>
            </a:r>
            <a:r>
              <a:rPr lang="en-US" altLang="ko-KR" sz="700">
                <a:solidFill>
                  <a:schemeClr val="bg1">
                    <a:lumMod val="50000"/>
                  </a:schemeClr>
                </a:solidFill>
              </a:rPr>
              <a:t>~ 50,000</a:t>
            </a:r>
            <a:r>
              <a:rPr lang="ko-KR" altLang="en-US" sz="700">
                <a:solidFill>
                  <a:schemeClr val="bg1">
                    <a:lumMod val="50000"/>
                  </a:schemeClr>
                </a:solidFill>
              </a:rPr>
              <a:t>원 미만 </a:t>
            </a:r>
            <a:r>
              <a:rPr lang="en-US" altLang="ko-KR" sz="700">
                <a:solidFill>
                  <a:schemeClr val="bg1">
                    <a:lumMod val="50000"/>
                  </a:schemeClr>
                </a:solidFill>
              </a:rPr>
              <a:t>-&gt; 50,000</a:t>
            </a:r>
            <a:r>
              <a:rPr lang="ko-KR" altLang="en-US" sz="700">
                <a:solidFill>
                  <a:schemeClr val="bg1">
                    <a:lumMod val="50000"/>
                  </a:schemeClr>
                </a:solidFill>
              </a:rPr>
              <a:t>원 이상은 무료 배송</a:t>
            </a:r>
            <a:endParaRPr lang="en-US" altLang="ko-KR" sz="7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3" name="TextBox 92"/>
          <p:cNvSpPr txBox="1"/>
          <p:nvPr/>
        </p:nvSpPr>
        <p:spPr>
          <a:xfrm>
            <a:off x="7969202" y="974083"/>
            <a:ext cx="3633537" cy="4385816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/>
              <a:t>1.Menu navigation</a:t>
            </a:r>
          </a:p>
          <a:p>
            <a:r>
              <a:rPr lang="en-US" altLang="ko-KR" sz="900" dirty="0"/>
              <a:t>  </a:t>
            </a:r>
            <a:r>
              <a:rPr lang="ko-KR" altLang="en-US" sz="900" dirty="0" smtClean="0"/>
              <a:t>온라인몰 </a:t>
            </a:r>
            <a:r>
              <a:rPr lang="ko-KR" altLang="en-US" sz="900" dirty="0"/>
              <a:t>관리 </a:t>
            </a:r>
            <a:r>
              <a:rPr lang="en-US" altLang="ko-KR" sz="900" dirty="0"/>
              <a:t>&gt; </a:t>
            </a:r>
            <a:r>
              <a:rPr lang="ko-KR" altLang="en-US" sz="900" dirty="0" smtClean="0"/>
              <a:t>쇼핑몰 등록 관리 </a:t>
            </a:r>
            <a:r>
              <a:rPr lang="en-US" altLang="ko-KR" sz="900" dirty="0" smtClean="0"/>
              <a:t>(online mall management)</a:t>
            </a:r>
            <a:r>
              <a:rPr lang="en-US" altLang="ko-KR" sz="900" dirty="0" smtClean="0"/>
              <a:t> </a:t>
            </a:r>
            <a:r>
              <a:rPr lang="en-US" altLang="ko-KR" sz="900" dirty="0" smtClean="0"/>
              <a:t>&gt; </a:t>
            </a:r>
            <a:r>
              <a:rPr lang="ko-KR" altLang="en-US" sz="900" b="1" dirty="0" smtClean="0"/>
              <a:t>상세 </a:t>
            </a:r>
            <a:r>
              <a:rPr lang="en-US" altLang="ko-KR" sz="900" b="1" dirty="0" smtClean="0"/>
              <a:t>(Modify)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1.Fields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</a:t>
            </a:r>
            <a:r>
              <a:rPr lang="en-US" altLang="ko-KR" sz="900" dirty="0" smtClean="0"/>
              <a:t>1) </a:t>
            </a:r>
            <a:r>
              <a:rPr lang="ko-KR" altLang="en-US" sz="900" dirty="0" smtClean="0"/>
              <a:t>배송비 설정 </a:t>
            </a:r>
            <a:r>
              <a:rPr lang="en-US" altLang="ko-KR" sz="900" dirty="0" smtClean="0"/>
              <a:t/>
            </a:r>
            <a:br>
              <a:rPr lang="en-US" altLang="ko-KR" sz="900" dirty="0" smtClean="0"/>
            </a:br>
            <a:r>
              <a:rPr lang="en-US" altLang="ko-KR" sz="900" dirty="0" smtClean="0"/>
              <a:t>     </a:t>
            </a:r>
            <a:r>
              <a:rPr lang="en-US" altLang="ko-KR" sz="900" dirty="0" smtClean="0"/>
              <a:t>a) </a:t>
            </a:r>
            <a:r>
              <a:rPr lang="en-US" altLang="ko-KR" sz="900" dirty="0"/>
              <a:t>radio button : </a:t>
            </a:r>
            <a:r>
              <a:rPr lang="en-US" altLang="ko-KR" sz="900" dirty="0" smtClean="0"/>
              <a:t>{</a:t>
            </a:r>
            <a:r>
              <a:rPr lang="en-US" altLang="ko-KR" sz="900" dirty="0" err="1"/>
              <a:t>st_mall.</a:t>
            </a:r>
            <a:r>
              <a:rPr lang="en-US" altLang="ko-KR" sz="900" dirty="0" err="1" smtClean="0"/>
              <a:t>delivery_discount_price_yn</a:t>
            </a:r>
            <a:r>
              <a:rPr lang="en-US" altLang="ko-KR" sz="900" dirty="0" smtClean="0"/>
              <a:t>} </a:t>
            </a:r>
            <a:r>
              <a:rPr lang="en-US" altLang="ko-KR" sz="900" b="1" dirty="0" smtClean="0"/>
              <a:t>(NEW)</a:t>
            </a:r>
            <a:r>
              <a:rPr lang="en-US" altLang="ko-KR" sz="900" dirty="0" smtClean="0"/>
              <a:t/>
            </a:r>
            <a:br>
              <a:rPr lang="en-US" altLang="ko-KR" sz="900" dirty="0" smtClean="0"/>
            </a:br>
            <a:r>
              <a:rPr lang="en-US" altLang="ko-KR" sz="900" dirty="0" smtClean="0"/>
              <a:t>       - options: </a:t>
            </a:r>
            <a:r>
              <a:rPr lang="ko-KR" altLang="en-US" sz="900" dirty="0" smtClean="0"/>
              <a:t>할인 전 정가 기준 </a:t>
            </a:r>
            <a:r>
              <a:rPr lang="en-US" altLang="ko-KR" sz="900" dirty="0" smtClean="0"/>
              <a:t>/ </a:t>
            </a:r>
            <a:r>
              <a:rPr lang="ko-KR" altLang="en-US" sz="900" dirty="0" smtClean="0"/>
              <a:t>할인 후 판매가 기준 </a:t>
            </a:r>
            <a:r>
              <a:rPr lang="en-US" altLang="ko-KR" sz="900" dirty="0" smtClean="0"/>
              <a:t>(N/Y)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1-1) delivery amount setting table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a) columns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  a-1) </a:t>
            </a:r>
            <a:r>
              <a:rPr lang="ko-KR" altLang="en-US" sz="900" dirty="0" smtClean="0"/>
              <a:t>금액 범위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    a-1-1) 1</a:t>
            </a:r>
            <a:r>
              <a:rPr lang="en-US" altLang="ko-KR" sz="900" baseline="30000" dirty="0" smtClean="0"/>
              <a:t>st</a:t>
            </a:r>
            <a:r>
              <a:rPr lang="en-US" altLang="ko-KR" sz="900" dirty="0" smtClean="0"/>
              <a:t> </a:t>
            </a:r>
            <a:r>
              <a:rPr lang="en-US" altLang="ko-KR" sz="900" dirty="0" err="1" smtClean="0"/>
              <a:t>inputbox</a:t>
            </a:r>
            <a:r>
              <a:rPr lang="en-US" altLang="ko-KR" sz="900" dirty="0"/>
              <a:t> : {</a:t>
            </a:r>
            <a:r>
              <a:rPr lang="en-US" altLang="ko-KR" sz="900" dirty="0" err="1" smtClean="0"/>
              <a:t>st_mall_delivery.start_amount</a:t>
            </a:r>
            <a:r>
              <a:rPr lang="en-US" altLang="ko-KR" sz="900" dirty="0" smtClean="0"/>
              <a:t>}</a:t>
            </a:r>
            <a:br>
              <a:rPr lang="en-US" altLang="ko-KR" sz="900" dirty="0" smtClean="0"/>
            </a:br>
            <a:r>
              <a:rPr lang="en-US" altLang="ko-KR" sz="900" dirty="0" smtClean="0"/>
              <a:t>             - validation: </a:t>
            </a:r>
            <a:r>
              <a:rPr lang="en-US" altLang="ko-KR" sz="900" b="1" dirty="0" smtClean="0"/>
              <a:t>required</a:t>
            </a:r>
            <a:r>
              <a:rPr lang="en-US" altLang="ko-KR" sz="900" dirty="0" smtClean="0"/>
              <a:t>, number, min (&gt;=0)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    a-1-2) 2nd </a:t>
            </a:r>
            <a:r>
              <a:rPr lang="en-US" altLang="ko-KR" sz="900" dirty="0" err="1" smtClean="0"/>
              <a:t>inputbox</a:t>
            </a:r>
            <a:r>
              <a:rPr lang="en-US" altLang="ko-KR" sz="900" dirty="0" smtClean="0"/>
              <a:t>: {</a:t>
            </a:r>
            <a:r>
              <a:rPr lang="en-US" altLang="ko-KR" sz="900" dirty="0" err="1" smtClean="0"/>
              <a:t>st_mall_delivery.end_amount</a:t>
            </a:r>
            <a:r>
              <a:rPr lang="en-US" altLang="ko-KR" sz="900" dirty="0" smtClean="0"/>
              <a:t>}</a:t>
            </a:r>
            <a:br>
              <a:rPr lang="en-US" altLang="ko-KR" sz="900" dirty="0" smtClean="0"/>
            </a:br>
            <a:r>
              <a:rPr lang="en-US" altLang="ko-KR" sz="900" dirty="0" smtClean="0"/>
              <a:t>            </a:t>
            </a:r>
            <a:r>
              <a:rPr lang="en-US" altLang="ko-KR" sz="900" dirty="0"/>
              <a:t>- validation: </a:t>
            </a:r>
            <a:r>
              <a:rPr lang="en-US" altLang="ko-KR" sz="900" b="1" dirty="0" smtClean="0"/>
              <a:t>not required</a:t>
            </a:r>
            <a:r>
              <a:rPr lang="en-US" altLang="ko-KR" sz="900" dirty="0"/>
              <a:t>, number, min (&gt;=0)</a:t>
            </a:r>
            <a:r>
              <a:rPr lang="en-US" altLang="ko-KR" sz="900" dirty="0" smtClean="0"/>
              <a:t/>
            </a:r>
            <a:br>
              <a:rPr lang="en-US" altLang="ko-KR" sz="900" dirty="0" smtClean="0"/>
            </a:br>
            <a:r>
              <a:rPr lang="en-US" altLang="ko-KR" sz="900" dirty="0" smtClean="0"/>
              <a:t>        a-2) </a:t>
            </a:r>
            <a:r>
              <a:rPr lang="ko-KR" altLang="en-US" sz="900" dirty="0" smtClean="0"/>
              <a:t>배송비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   </a:t>
            </a:r>
            <a:r>
              <a:rPr lang="en-US" altLang="ko-KR" sz="900" dirty="0" smtClean="0"/>
              <a:t>a-2-1</a:t>
            </a:r>
            <a:r>
              <a:rPr lang="en-US" altLang="ko-KR" sz="900" dirty="0"/>
              <a:t>) </a:t>
            </a:r>
            <a:r>
              <a:rPr lang="en-US" altLang="ko-KR" sz="900" dirty="0" err="1" smtClean="0"/>
              <a:t>inputbox</a:t>
            </a:r>
            <a:r>
              <a:rPr lang="en-US" altLang="ko-KR" sz="900" dirty="0"/>
              <a:t> : {</a:t>
            </a:r>
            <a:r>
              <a:rPr lang="en-US" altLang="ko-KR" sz="900" dirty="0" err="1" smtClean="0"/>
              <a:t>delivey_amount</a:t>
            </a:r>
            <a:r>
              <a:rPr lang="en-US" altLang="ko-KR" sz="900" dirty="0" smtClean="0"/>
              <a:t>}</a:t>
            </a:r>
            <a:br>
              <a:rPr lang="en-US" altLang="ko-KR" sz="900" dirty="0" smtClean="0"/>
            </a:br>
            <a:r>
              <a:rPr lang="en-US" altLang="ko-KR" sz="900" dirty="0" smtClean="0"/>
              <a:t>            - </a:t>
            </a:r>
            <a:r>
              <a:rPr lang="en-US" altLang="ko-KR" sz="900" dirty="0"/>
              <a:t>validation: </a:t>
            </a:r>
            <a:r>
              <a:rPr lang="en-US" altLang="ko-KR" sz="900" b="1" dirty="0"/>
              <a:t>required</a:t>
            </a:r>
            <a:r>
              <a:rPr lang="en-US" altLang="ko-KR" sz="900" dirty="0"/>
              <a:t>, number, min (&gt;=0</a:t>
            </a:r>
            <a:r>
              <a:rPr lang="en-US" altLang="ko-KR" sz="900" dirty="0" smtClean="0"/>
              <a:t>)</a:t>
            </a:r>
            <a:br>
              <a:rPr lang="en-US" altLang="ko-KR" sz="900" dirty="0" smtClean="0"/>
            </a:br>
            <a:r>
              <a:rPr lang="en-US" altLang="ko-KR" sz="900" dirty="0" smtClean="0"/>
              <a:t>        a-3) +/- icon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   - if + icon clicks, add row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   - if – icon clicks, remove row (don’t show – icon on first row)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</a:t>
            </a:r>
            <a:r>
              <a:rPr lang="ko-KR" altLang="en-US" sz="900" dirty="0" smtClean="0"/>
              <a:t>배송 조건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st_mall.delivery_condition</a:t>
            </a:r>
            <a:r>
              <a:rPr lang="en-US" altLang="ko-KR" sz="900" dirty="0" smtClean="0"/>
              <a:t>} </a:t>
            </a:r>
            <a:r>
              <a:rPr lang="en-US" altLang="ko-KR" sz="900" b="1" dirty="0"/>
              <a:t>(NEW)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</a:t>
            </a:r>
            <a:r>
              <a:rPr lang="en-US" altLang="ko-KR" sz="900" dirty="0" err="1" smtClean="0"/>
              <a:t>inputbox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- validation: max length (512 bytes)</a:t>
            </a:r>
          </a:p>
          <a:p>
            <a:endParaRPr lang="en-US" altLang="ko-KR" sz="900" dirty="0" smtClean="0"/>
          </a:p>
          <a:p>
            <a:r>
              <a:rPr lang="en-US" altLang="ko-KR" sz="900" dirty="0" smtClean="0"/>
              <a:t>2.Buttons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저장 </a:t>
            </a:r>
            <a:r>
              <a:rPr lang="en-US" altLang="ko-KR" sz="900" dirty="0" smtClean="0"/>
              <a:t>(save)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</a:t>
            </a:r>
            <a:r>
              <a:rPr lang="en-US" altLang="ko-KR" sz="900" dirty="0" smtClean="0"/>
              <a:t>[PROCESS]</a:t>
            </a:r>
            <a:br>
              <a:rPr lang="en-US" altLang="ko-KR" sz="900" dirty="0" smtClean="0"/>
            </a:br>
            <a:r>
              <a:rPr lang="en-US" altLang="ko-KR" sz="900" dirty="0" smtClean="0"/>
              <a:t>    if </a:t>
            </a:r>
            <a:r>
              <a:rPr lang="en-US" altLang="ko-KR" sz="900" dirty="0"/>
              <a:t>delivery amount setting exists</a:t>
            </a:r>
            <a:br>
              <a:rPr lang="en-US" altLang="ko-KR" sz="900" dirty="0"/>
            </a:br>
            <a:r>
              <a:rPr lang="en-US" altLang="ko-KR" sz="900" dirty="0"/>
              <a:t>      - </a:t>
            </a:r>
            <a:r>
              <a:rPr lang="en-US" altLang="ko-KR" sz="900" b="1" dirty="0" smtClean="0"/>
              <a:t>INSERT/UPDATE </a:t>
            </a:r>
            <a:r>
              <a:rPr lang="en-US" altLang="ko-KR" sz="900" b="1" dirty="0" err="1" smtClean="0"/>
              <a:t>st_mall_delivery</a:t>
            </a:r>
            <a:r>
              <a:rPr lang="en-US" altLang="ko-KR" sz="900" b="1" dirty="0" smtClean="0"/>
              <a:t> (NEW)</a:t>
            </a:r>
            <a:endParaRPr lang="en-US" altLang="ko-KR" sz="900" b="1" dirty="0" smtClean="0"/>
          </a:p>
        </p:txBody>
      </p:sp>
    </p:spTree>
    <p:extLst>
      <p:ext uri="{BB962C8B-B14F-4D97-AF65-F5344CB8AC3E}">
        <p14:creationId xmlns:p14="http://schemas.microsoft.com/office/powerpoint/2010/main" val="56135694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4163401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쇼핑몰 추가 등록을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9749283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안 된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14474284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79618600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쇼핑몰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AD-07-0004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65</a:t>
            </a:fld>
            <a:endParaRPr lang="ko-KR" altLang="en-US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D9D6496-8FF9-E261-AC4B-666CA18B8678}"/>
              </a:ext>
            </a:extLst>
          </p:cNvPr>
          <p:cNvSpPr txBox="1"/>
          <p:nvPr/>
        </p:nvSpPr>
        <p:spPr>
          <a:xfrm>
            <a:off x="336150" y="617555"/>
            <a:ext cx="245467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쇼핑몰 등록 관리 </a:t>
            </a:r>
            <a:r>
              <a:rPr lang="en-US" altLang="ko-KR" sz="900"/>
              <a:t>&gt; </a:t>
            </a:r>
            <a:r>
              <a:rPr lang="ko-KR" altLang="en-US" sz="900"/>
              <a:t>추가</a:t>
            </a:r>
            <a:endParaRPr lang="en-US" altLang="ko-KR" sz="900"/>
          </a:p>
        </p:txBody>
      </p: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0E6C71FD-60C6-B019-DCB9-BB1A26ED13A4}"/>
              </a:ext>
            </a:extLst>
          </p:cNvPr>
          <p:cNvGrpSpPr/>
          <p:nvPr/>
        </p:nvGrpSpPr>
        <p:grpSpPr>
          <a:xfrm rot="5400000">
            <a:off x="2726707" y="61292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6" name="이등변 삼각형 25">
              <a:extLst>
                <a:ext uri="{FF2B5EF4-FFF2-40B4-BE49-F238E27FC236}">
                  <a16:creationId xmlns:a16="http://schemas.microsoft.com/office/drawing/2014/main" id="{DDA44ACF-DC4B-E301-E14F-31D3BBA57D4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7" name="Oval 593">
              <a:extLst>
                <a:ext uri="{FF2B5EF4-FFF2-40B4-BE49-F238E27FC236}">
                  <a16:creationId xmlns:a16="http://schemas.microsoft.com/office/drawing/2014/main" id="{F010443E-FAB6-8117-FE85-F46350E49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cxnSp>
        <p:nvCxnSpPr>
          <p:cNvPr id="3" name="직선 연결선 2">
            <a:extLst>
              <a:ext uri="{FF2B5EF4-FFF2-40B4-BE49-F238E27FC236}">
                <a16:creationId xmlns:a16="http://schemas.microsoft.com/office/drawing/2014/main" id="{93134D6C-242B-5425-2475-08F70AD41B93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E200C87A-84D5-F685-DB55-1E5174E571A6}"/>
              </a:ext>
            </a:extLst>
          </p:cNvPr>
          <p:cNvSpPr/>
          <p:nvPr/>
        </p:nvSpPr>
        <p:spPr>
          <a:xfrm>
            <a:off x="1950114" y="2500322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D598AB1D-EA5A-D7B1-1722-32E38FDB2A11}"/>
              </a:ext>
            </a:extLst>
          </p:cNvPr>
          <p:cNvSpPr txBox="1"/>
          <p:nvPr/>
        </p:nvSpPr>
        <p:spPr>
          <a:xfrm>
            <a:off x="696051" y="1204899"/>
            <a:ext cx="1087705" cy="521681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쇼핑몰 이름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쇼핑몰 소개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쇼핑몰 카테고리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쇼핑몰 관리자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쇼핑몰 연락처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관리자 연락처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대표 이미지</a:t>
            </a:r>
            <a:endParaRPr lang="en-US" altLang="ko-KR" sz="900"/>
          </a:p>
          <a:p>
            <a:r>
              <a:rPr lang="en-US" altLang="ko-KR" sz="900"/>
              <a:t>(1920*620)</a:t>
            </a:r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배송비 설정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배송 조건</a:t>
            </a:r>
            <a:endParaRPr lang="en-US" altLang="ko-KR" sz="900"/>
          </a:p>
          <a:p>
            <a:endParaRPr lang="en-US" altLang="ko-KR" sz="900"/>
          </a:p>
        </p:txBody>
      </p:sp>
      <p:sp>
        <p:nvSpPr>
          <p:cNvPr id="28" name="사각형: 둥근 모서리 27">
            <a:extLst>
              <a:ext uri="{FF2B5EF4-FFF2-40B4-BE49-F238E27FC236}">
                <a16:creationId xmlns:a16="http://schemas.microsoft.com/office/drawing/2014/main" id="{2FFDC035-8082-48FD-5E05-C6646D030D8B}"/>
              </a:ext>
            </a:extLst>
          </p:cNvPr>
          <p:cNvSpPr/>
          <p:nvPr/>
        </p:nvSpPr>
        <p:spPr>
          <a:xfrm>
            <a:off x="1719838" y="121700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9" name="사각형: 둥근 모서리 28">
            <a:extLst>
              <a:ext uri="{FF2B5EF4-FFF2-40B4-BE49-F238E27FC236}">
                <a16:creationId xmlns:a16="http://schemas.microsoft.com/office/drawing/2014/main" id="{84848A97-02FD-360D-A4BF-26646A97B397}"/>
              </a:ext>
            </a:extLst>
          </p:cNvPr>
          <p:cNvSpPr/>
          <p:nvPr/>
        </p:nvSpPr>
        <p:spPr>
          <a:xfrm>
            <a:off x="1719838" y="1602049"/>
            <a:ext cx="2263342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텍스트 입력</a:t>
            </a:r>
          </a:p>
        </p:txBody>
      </p:sp>
      <p:pic>
        <p:nvPicPr>
          <p:cNvPr id="34" name="그래픽 33" descr="확인 표시 단색으로 채워진">
            <a:extLst>
              <a:ext uri="{FF2B5EF4-FFF2-40B4-BE49-F238E27FC236}">
                <a16:creationId xmlns:a16="http://schemas.microsoft.com/office/drawing/2014/main" id="{5B0C9AE6-CF22-130F-B7A4-6DE93FA6CD07}"/>
              </a:ext>
            </a:extLst>
          </p:cNvPr>
          <p:cNvPicPr>
            <a:picLocks noChangeAspect="1"/>
          </p:cNvPicPr>
          <p:nvPr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6"/>
              </a:ext>
            </a:extLst>
          </a:blip>
          <a:stretch>
            <a:fillRect/>
          </a:stretch>
        </p:blipFill>
        <p:spPr>
          <a:xfrm>
            <a:off x="1720903" y="2023945"/>
            <a:ext cx="82916" cy="126261"/>
          </a:xfrm>
          <a:prstGeom prst="rect">
            <a:avLst/>
          </a:prstGeom>
        </p:spPr>
      </p:pic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18B888A5-3374-7005-36F1-D87332FBBCB2}"/>
              </a:ext>
            </a:extLst>
          </p:cNvPr>
          <p:cNvSpPr/>
          <p:nvPr/>
        </p:nvSpPr>
        <p:spPr>
          <a:xfrm>
            <a:off x="1719838" y="3686387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36" name="사각형: 둥근 모서리 35">
            <a:extLst>
              <a:ext uri="{FF2B5EF4-FFF2-40B4-BE49-F238E27FC236}">
                <a16:creationId xmlns:a16="http://schemas.microsoft.com/office/drawing/2014/main" id="{33D4E5D9-E4C0-A7CB-FA28-90B0D6BB7701}"/>
              </a:ext>
            </a:extLst>
          </p:cNvPr>
          <p:cNvSpPr/>
          <p:nvPr/>
        </p:nvSpPr>
        <p:spPr>
          <a:xfrm>
            <a:off x="3495538" y="3686387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첨부</a:t>
            </a:r>
          </a:p>
        </p:txBody>
      </p:sp>
      <p:sp>
        <p:nvSpPr>
          <p:cNvPr id="37" name="직사각형 36">
            <a:extLst>
              <a:ext uri="{FF2B5EF4-FFF2-40B4-BE49-F238E27FC236}">
                <a16:creationId xmlns:a16="http://schemas.microsoft.com/office/drawing/2014/main" id="{104DD388-364E-F017-D87E-CA0A3A9DEF8F}"/>
              </a:ext>
            </a:extLst>
          </p:cNvPr>
          <p:cNvSpPr/>
          <p:nvPr/>
        </p:nvSpPr>
        <p:spPr>
          <a:xfrm>
            <a:off x="1719838" y="4016990"/>
            <a:ext cx="2309052" cy="43844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B6CAECA3-BCE0-2636-4F4A-0475086E5FCD}"/>
              </a:ext>
            </a:extLst>
          </p:cNvPr>
          <p:cNvSpPr txBox="1"/>
          <p:nvPr/>
        </p:nvSpPr>
        <p:spPr>
          <a:xfrm>
            <a:off x="2190218" y="4095990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이미지 미리보기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89C58ED0-267F-DDD9-2E7E-37DAB9D1196C}"/>
              </a:ext>
            </a:extLst>
          </p:cNvPr>
          <p:cNvSpPr txBox="1"/>
          <p:nvPr/>
        </p:nvSpPr>
        <p:spPr>
          <a:xfrm>
            <a:off x="628222" y="117440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A5B4788F-14B0-EC39-044A-3677B4EF35E5}"/>
              </a:ext>
            </a:extLst>
          </p:cNvPr>
          <p:cNvSpPr txBox="1"/>
          <p:nvPr/>
        </p:nvSpPr>
        <p:spPr>
          <a:xfrm>
            <a:off x="628222" y="198913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5" name="사각형: 둥근 모서리 44">
            <a:extLst>
              <a:ext uri="{FF2B5EF4-FFF2-40B4-BE49-F238E27FC236}">
                <a16:creationId xmlns:a16="http://schemas.microsoft.com/office/drawing/2014/main" id="{CA0A3D62-A308-193A-B61C-767F2BA19398}"/>
              </a:ext>
            </a:extLst>
          </p:cNvPr>
          <p:cNvSpPr/>
          <p:nvPr/>
        </p:nvSpPr>
        <p:spPr>
          <a:xfrm>
            <a:off x="1719838" y="2029706"/>
            <a:ext cx="973575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식품          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EE94BF6C-67A5-90CA-6C66-15844CB57C1D}"/>
              </a:ext>
            </a:extLst>
          </p:cNvPr>
          <p:cNvSpPr txBox="1"/>
          <p:nvPr/>
        </p:nvSpPr>
        <p:spPr>
          <a:xfrm>
            <a:off x="619247" y="158690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7" name="사각형: 둥근 모서리 46">
            <a:extLst>
              <a:ext uri="{FF2B5EF4-FFF2-40B4-BE49-F238E27FC236}">
                <a16:creationId xmlns:a16="http://schemas.microsoft.com/office/drawing/2014/main" id="{0DB4EDDE-9612-88D5-1F58-17455D9E5D49}"/>
              </a:ext>
            </a:extLst>
          </p:cNvPr>
          <p:cNvSpPr/>
          <p:nvPr/>
        </p:nvSpPr>
        <p:spPr>
          <a:xfrm>
            <a:off x="1719838" y="2446015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62588812-C311-4F3D-063D-215EAFA87709}"/>
              </a:ext>
            </a:extLst>
          </p:cNvPr>
          <p:cNvSpPr/>
          <p:nvPr/>
        </p:nvSpPr>
        <p:spPr>
          <a:xfrm>
            <a:off x="6400749" y="6387524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49" name="사각형: 둥근 모서리 48">
            <a:extLst>
              <a:ext uri="{FF2B5EF4-FFF2-40B4-BE49-F238E27FC236}">
                <a16:creationId xmlns:a16="http://schemas.microsoft.com/office/drawing/2014/main" id="{748B173A-E279-6BC8-9CF9-340B03E6A47B}"/>
              </a:ext>
            </a:extLst>
          </p:cNvPr>
          <p:cNvSpPr/>
          <p:nvPr/>
        </p:nvSpPr>
        <p:spPr>
          <a:xfrm>
            <a:off x="5805184" y="6387524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50" name="그룹 49">
            <a:extLst>
              <a:ext uri="{FF2B5EF4-FFF2-40B4-BE49-F238E27FC236}">
                <a16:creationId xmlns:a16="http://schemas.microsoft.com/office/drawing/2014/main" id="{75933C41-BC93-B54E-30C8-9AD1FC73545C}"/>
              </a:ext>
            </a:extLst>
          </p:cNvPr>
          <p:cNvGrpSpPr/>
          <p:nvPr/>
        </p:nvGrpSpPr>
        <p:grpSpPr>
          <a:xfrm>
            <a:off x="6082141" y="6156660"/>
            <a:ext cx="244417" cy="258694"/>
            <a:chOff x="1098607" y="3056422"/>
            <a:chExt cx="244417" cy="258694"/>
          </a:xfrm>
        </p:grpSpPr>
        <p:sp>
          <p:nvSpPr>
            <p:cNvPr id="51" name="이등변 삼각형 50">
              <a:extLst>
                <a:ext uri="{FF2B5EF4-FFF2-40B4-BE49-F238E27FC236}">
                  <a16:creationId xmlns:a16="http://schemas.microsoft.com/office/drawing/2014/main" id="{86832DC8-1222-C46B-099D-B62906678CB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2" name="그룹 51">
              <a:extLst>
                <a:ext uri="{FF2B5EF4-FFF2-40B4-BE49-F238E27FC236}">
                  <a16:creationId xmlns:a16="http://schemas.microsoft.com/office/drawing/2014/main" id="{4F97C52B-DEB1-7CE5-316F-3983688CCA6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3" name="Oval 593">
                <a:extLst>
                  <a:ext uri="{FF2B5EF4-FFF2-40B4-BE49-F238E27FC236}">
                    <a16:creationId xmlns:a16="http://schemas.microsoft.com/office/drawing/2014/main" id="{7CF97BCA-CFE8-9069-8106-36ED1B23EF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4" name="TextBox 14">
                <a:extLst>
                  <a:ext uri="{FF2B5EF4-FFF2-40B4-BE49-F238E27FC236}">
                    <a16:creationId xmlns:a16="http://schemas.microsoft.com/office/drawing/2014/main" id="{6775D548-A0D6-8D82-5EF6-156F062DB038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5" name="그룹 54">
            <a:extLst>
              <a:ext uri="{FF2B5EF4-FFF2-40B4-BE49-F238E27FC236}">
                <a16:creationId xmlns:a16="http://schemas.microsoft.com/office/drawing/2014/main" id="{E4DBE4F3-04AC-3914-479E-C39FAE99A417}"/>
              </a:ext>
            </a:extLst>
          </p:cNvPr>
          <p:cNvGrpSpPr/>
          <p:nvPr/>
        </p:nvGrpSpPr>
        <p:grpSpPr>
          <a:xfrm>
            <a:off x="6698427" y="6151266"/>
            <a:ext cx="244417" cy="258694"/>
            <a:chOff x="1098607" y="3056422"/>
            <a:chExt cx="244417" cy="258694"/>
          </a:xfrm>
        </p:grpSpPr>
        <p:sp>
          <p:nvSpPr>
            <p:cNvPr id="56" name="이등변 삼각형 55">
              <a:extLst>
                <a:ext uri="{FF2B5EF4-FFF2-40B4-BE49-F238E27FC236}">
                  <a16:creationId xmlns:a16="http://schemas.microsoft.com/office/drawing/2014/main" id="{71A04E31-A242-1378-808E-D63CB9D5F62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7" name="그룹 56">
              <a:extLst>
                <a:ext uri="{FF2B5EF4-FFF2-40B4-BE49-F238E27FC236}">
                  <a16:creationId xmlns:a16="http://schemas.microsoft.com/office/drawing/2014/main" id="{322B29FE-25E3-D906-E886-4EC78563562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8" name="Oval 593">
                <a:extLst>
                  <a:ext uri="{FF2B5EF4-FFF2-40B4-BE49-F238E27FC236}">
                    <a16:creationId xmlns:a16="http://schemas.microsoft.com/office/drawing/2014/main" id="{89E1552E-D780-1417-08E6-2600B9745F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9" name="TextBox 14">
                <a:extLst>
                  <a:ext uri="{FF2B5EF4-FFF2-40B4-BE49-F238E27FC236}">
                    <a16:creationId xmlns:a16="http://schemas.microsoft.com/office/drawing/2014/main" id="{4640DA0B-96A7-75FE-0F52-B3D3C955A9B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0" name="사각형: 둥근 모서리 59">
            <a:extLst>
              <a:ext uri="{FF2B5EF4-FFF2-40B4-BE49-F238E27FC236}">
                <a16:creationId xmlns:a16="http://schemas.microsoft.com/office/drawing/2014/main" id="{8A0D5F7D-31C6-D60B-72D5-E76E1F01328A}"/>
              </a:ext>
            </a:extLst>
          </p:cNvPr>
          <p:cNvSpPr/>
          <p:nvPr/>
        </p:nvSpPr>
        <p:spPr>
          <a:xfrm>
            <a:off x="1719837" y="3263043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61" name="사각형: 둥근 모서리 60">
            <a:extLst>
              <a:ext uri="{FF2B5EF4-FFF2-40B4-BE49-F238E27FC236}">
                <a16:creationId xmlns:a16="http://schemas.microsoft.com/office/drawing/2014/main" id="{B7EED1F2-D8FC-9165-5879-9766140CE32F}"/>
              </a:ext>
            </a:extLst>
          </p:cNvPr>
          <p:cNvSpPr/>
          <p:nvPr/>
        </p:nvSpPr>
        <p:spPr>
          <a:xfrm>
            <a:off x="2488622" y="3263043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62" name="사각형: 둥근 모서리 61">
            <a:extLst>
              <a:ext uri="{FF2B5EF4-FFF2-40B4-BE49-F238E27FC236}">
                <a16:creationId xmlns:a16="http://schemas.microsoft.com/office/drawing/2014/main" id="{CFD39C53-E743-5197-F90E-AB93C62FEAFC}"/>
              </a:ext>
            </a:extLst>
          </p:cNvPr>
          <p:cNvSpPr/>
          <p:nvPr/>
        </p:nvSpPr>
        <p:spPr>
          <a:xfrm>
            <a:off x="3260314" y="3263043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C0C661F4-9B50-E646-DDF2-EB2627D22EBA}"/>
              </a:ext>
            </a:extLst>
          </p:cNvPr>
          <p:cNvSpPr txBox="1"/>
          <p:nvPr/>
        </p:nvSpPr>
        <p:spPr>
          <a:xfrm>
            <a:off x="2319198" y="326117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E0EF0565-49BA-E850-AD81-32D4DCD0988E}"/>
              </a:ext>
            </a:extLst>
          </p:cNvPr>
          <p:cNvSpPr txBox="1"/>
          <p:nvPr/>
        </p:nvSpPr>
        <p:spPr>
          <a:xfrm>
            <a:off x="3092046" y="327069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65" name="사각형: 둥근 모서리 64">
            <a:extLst>
              <a:ext uri="{FF2B5EF4-FFF2-40B4-BE49-F238E27FC236}">
                <a16:creationId xmlns:a16="http://schemas.microsoft.com/office/drawing/2014/main" id="{D0A6C076-8D20-1239-E2A8-1963053DDD5D}"/>
              </a:ext>
            </a:extLst>
          </p:cNvPr>
          <p:cNvSpPr/>
          <p:nvPr/>
        </p:nvSpPr>
        <p:spPr>
          <a:xfrm>
            <a:off x="2805760" y="121721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(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자동부여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)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66" name="그래픽 65" descr="돋보기 단색으로 채워진">
            <a:extLst>
              <a:ext uri="{FF2B5EF4-FFF2-40B4-BE49-F238E27FC236}">
                <a16:creationId xmlns:a16="http://schemas.microsoft.com/office/drawing/2014/main" id="{3E3D184B-DC0C-398B-E162-45B0A3FF4F61}"/>
              </a:ext>
            </a:extLst>
          </p:cNvPr>
          <p:cNvPicPr>
            <a:picLocks noChangeAspect="1"/>
          </p:cNvPicPr>
          <p:nvPr/>
        </p:nvPicPr>
        <p:blipFill>
          <a:blip r:embed="rId17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8"/>
              </a:ext>
            </a:extLst>
          </a:blip>
          <a:stretch>
            <a:fillRect/>
          </a:stretch>
        </p:blipFill>
        <p:spPr>
          <a:xfrm>
            <a:off x="3854272" y="1256608"/>
            <a:ext cx="145373" cy="147683"/>
          </a:xfrm>
          <a:prstGeom prst="rect">
            <a:avLst/>
          </a:prstGeom>
        </p:spPr>
      </p:pic>
      <p:sp>
        <p:nvSpPr>
          <p:cNvPr id="30" name="TextBox 29">
            <a:extLst>
              <a:ext uri="{FF2B5EF4-FFF2-40B4-BE49-F238E27FC236}">
                <a16:creationId xmlns:a16="http://schemas.microsoft.com/office/drawing/2014/main" id="{64971FD0-641B-CEC9-71ED-ABCB4FABAFCE}"/>
              </a:ext>
            </a:extLst>
          </p:cNvPr>
          <p:cNvSpPr txBox="1"/>
          <p:nvPr/>
        </p:nvSpPr>
        <p:spPr>
          <a:xfrm>
            <a:off x="7835955" y="1747287"/>
            <a:ext cx="4218077" cy="1519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항목 입력이 잘못 되었을 경우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해당 항목에 대한 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  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완료 시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,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저장이 완료되었습니다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endParaRPr lang="en-US" altLang="ko-KR" sz="900">
              <a:latin typeface="+mn-ea"/>
            </a:endParaRPr>
          </a:p>
          <a:p>
            <a:pPr marL="171450" indent="-171450" algn="l" latinLnBrk="1">
              <a:lnSpc>
                <a:spcPct val="150000"/>
              </a:lnSpc>
              <a:buFontTx/>
              <a:buChar char="-"/>
            </a:pPr>
            <a:r>
              <a:rPr lang="ko-KR" altLang="en-US" sz="900">
                <a:latin typeface="+mn-ea"/>
              </a:rPr>
              <a:t>코드 자동 부여</a:t>
            </a:r>
            <a:endParaRPr lang="en-US" altLang="ko-KR" sz="900"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  &gt;</a:t>
            </a:r>
            <a:r>
              <a:rPr lang="en-US" altLang="ko-KR" sz="900">
                <a:latin typeface="+mn-ea"/>
              </a:rPr>
              <a:t>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MD0</a:t>
            </a:r>
            <a:r>
              <a:rPr lang="en-US" altLang="ko-KR" sz="900">
                <a:latin typeface="+mn-ea"/>
              </a:rPr>
              <a:t>1</a:t>
            </a:r>
            <a:r>
              <a:rPr lang="ko-KR" altLang="en-US" sz="900">
                <a:latin typeface="+mn-ea"/>
              </a:rPr>
              <a:t>부터 등록순으로 자동 부여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EC89253A-C798-9519-F609-2D1A9203745F}"/>
              </a:ext>
            </a:extLst>
          </p:cNvPr>
          <p:cNvSpPr txBox="1"/>
          <p:nvPr/>
        </p:nvSpPr>
        <p:spPr>
          <a:xfrm>
            <a:off x="7848332" y="3337792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r>
              <a:rPr lang="en-US" altLang="ko-KR" sz="900"/>
              <a:t>,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73" name="직사각형 72">
            <a:extLst>
              <a:ext uri="{FF2B5EF4-FFF2-40B4-BE49-F238E27FC236}">
                <a16:creationId xmlns:a16="http://schemas.microsoft.com/office/drawing/2014/main" id="{8874DDA0-B851-50B9-9134-154F85271A09}"/>
              </a:ext>
            </a:extLst>
          </p:cNvPr>
          <p:cNvSpPr/>
          <p:nvPr/>
        </p:nvSpPr>
        <p:spPr>
          <a:xfrm>
            <a:off x="7965791" y="3829536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4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0F01CAC-5463-F908-9458-C4EAC90EF067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030591" y="4132655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5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DB367D2-9DCE-C503-FD0E-7DBB0D1D00CC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516084" y="478700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86FDF02-83E4-91D9-4550-72906047DB95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645264" y="478701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7" name="Close Button">
            <a:extLst>
              <a:ext uri="{FF2B5EF4-FFF2-40B4-BE49-F238E27FC236}">
                <a16:creationId xmlns:a16="http://schemas.microsoft.com/office/drawing/2014/main" id="{888A4D28-9193-B887-0518-45E3E69CC12E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0995505" y="3908840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EA9E7D1-E3A2-BC81-46E7-81E858B25B6F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066140" y="4281612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A33AAED-B22F-9BDB-08A4-A8441521F073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7965791" y="3847972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80" name="그룹 79">
            <a:extLst>
              <a:ext uri="{FF2B5EF4-FFF2-40B4-BE49-F238E27FC236}">
                <a16:creationId xmlns:a16="http://schemas.microsoft.com/office/drawing/2014/main" id="{A102E634-191A-C842-1A39-95837D1B03D2}"/>
              </a:ext>
            </a:extLst>
          </p:cNvPr>
          <p:cNvGrpSpPr/>
          <p:nvPr/>
        </p:nvGrpSpPr>
        <p:grpSpPr>
          <a:xfrm>
            <a:off x="8018683" y="3588358"/>
            <a:ext cx="244417" cy="258694"/>
            <a:chOff x="1098607" y="3056422"/>
            <a:chExt cx="244417" cy="258694"/>
          </a:xfrm>
        </p:grpSpPr>
        <p:sp>
          <p:nvSpPr>
            <p:cNvPr id="81" name="이등변 삼각형 80">
              <a:extLst>
                <a:ext uri="{FF2B5EF4-FFF2-40B4-BE49-F238E27FC236}">
                  <a16:creationId xmlns:a16="http://schemas.microsoft.com/office/drawing/2014/main" id="{A6A8357C-64C8-9508-42F9-8ED521FBDA8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2" name="그룹 81">
              <a:extLst>
                <a:ext uri="{FF2B5EF4-FFF2-40B4-BE49-F238E27FC236}">
                  <a16:creationId xmlns:a16="http://schemas.microsoft.com/office/drawing/2014/main" id="{F7C1AB85-5500-B4FB-1094-1E1A2819E6C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3" name="Oval 593">
                <a:extLst>
                  <a:ext uri="{FF2B5EF4-FFF2-40B4-BE49-F238E27FC236}">
                    <a16:creationId xmlns:a16="http://schemas.microsoft.com/office/drawing/2014/main" id="{4A969C18-A5F4-8D92-4DD3-51312D6208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4" name="TextBox 14">
                <a:extLst>
                  <a:ext uri="{FF2B5EF4-FFF2-40B4-BE49-F238E27FC236}">
                    <a16:creationId xmlns:a16="http://schemas.microsoft.com/office/drawing/2014/main" id="{54F5C075-B1AB-4802-FB7E-378D1B6020C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6" name="그룹 15">
            <a:extLst>
              <a:ext uri="{FF2B5EF4-FFF2-40B4-BE49-F238E27FC236}">
                <a16:creationId xmlns:a16="http://schemas.microsoft.com/office/drawing/2014/main" id="{BF00F3AA-AEBE-00AD-94CB-448114E33884}"/>
              </a:ext>
            </a:extLst>
          </p:cNvPr>
          <p:cNvGrpSpPr/>
          <p:nvPr/>
        </p:nvGrpSpPr>
        <p:grpSpPr>
          <a:xfrm>
            <a:off x="8814939" y="5201760"/>
            <a:ext cx="3052067" cy="1475743"/>
            <a:chOff x="5174450" y="4868279"/>
            <a:chExt cx="3221290" cy="1682735"/>
          </a:xfrm>
        </p:grpSpPr>
        <p:sp>
          <p:nvSpPr>
            <p:cNvPr id="85" name="Close Button">
              <a:extLst>
                <a:ext uri="{FF2B5EF4-FFF2-40B4-BE49-F238E27FC236}">
                  <a16:creationId xmlns:a16="http://schemas.microsoft.com/office/drawing/2014/main" id="{50278688-35D2-667C-4638-824522383D41}"/>
                </a:ext>
              </a:extLst>
            </p:cNvPr>
            <p:cNvSpPr>
              <a:spLocks noChangeAspect="1"/>
            </p:cNvSpPr>
            <p:nvPr>
              <p:custDataLst>
                <p:tags r:id="rId7"/>
              </p:custDataLst>
            </p:nvPr>
          </p:nvSpPr>
          <p:spPr bwMode="auto">
            <a:xfrm>
              <a:off x="8204164" y="5154575"/>
              <a:ext cx="134508" cy="127734"/>
            </a:xfrm>
            <a:custGeom>
              <a:avLst/>
              <a:gdLst>
                <a:gd name="T0" fmla="*/ 12 w 246"/>
                <a:gd name="T1" fmla="*/ 15 h 241"/>
                <a:gd name="T2" fmla="*/ 12 w 246"/>
                <a:gd name="T3" fmla="*/ 56 h 241"/>
                <a:gd name="T4" fmla="*/ 80 w 246"/>
                <a:gd name="T5" fmla="*/ 122 h 241"/>
                <a:gd name="T6" fmla="*/ 12 w 246"/>
                <a:gd name="T7" fmla="*/ 188 h 241"/>
                <a:gd name="T8" fmla="*/ 12 w 246"/>
                <a:gd name="T9" fmla="*/ 229 h 241"/>
                <a:gd name="T10" fmla="*/ 56 w 246"/>
                <a:gd name="T11" fmla="*/ 229 h 241"/>
                <a:gd name="T12" fmla="*/ 123 w 246"/>
                <a:gd name="T13" fmla="*/ 165 h 241"/>
                <a:gd name="T14" fmla="*/ 190 w 246"/>
                <a:gd name="T15" fmla="*/ 229 h 241"/>
                <a:gd name="T16" fmla="*/ 234 w 246"/>
                <a:gd name="T17" fmla="*/ 229 h 241"/>
                <a:gd name="T18" fmla="*/ 234 w 246"/>
                <a:gd name="T19" fmla="*/ 188 h 241"/>
                <a:gd name="T20" fmla="*/ 167 w 246"/>
                <a:gd name="T21" fmla="*/ 122 h 241"/>
                <a:gd name="T22" fmla="*/ 234 w 246"/>
                <a:gd name="T23" fmla="*/ 56 h 241"/>
                <a:gd name="T24" fmla="*/ 234 w 246"/>
                <a:gd name="T25" fmla="*/ 15 h 241"/>
                <a:gd name="T26" fmla="*/ 190 w 246"/>
                <a:gd name="T27" fmla="*/ 15 h 241"/>
                <a:gd name="T28" fmla="*/ 123 w 246"/>
                <a:gd name="T29" fmla="*/ 79 h 241"/>
                <a:gd name="T30" fmla="*/ 56 w 246"/>
                <a:gd name="T31" fmla="*/ 15 h 241"/>
                <a:gd name="T32" fmla="*/ 12 w 246"/>
                <a:gd name="T33" fmla="*/ 15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6" h="241">
                  <a:moveTo>
                    <a:pt x="12" y="15"/>
                  </a:moveTo>
                  <a:cubicBezTo>
                    <a:pt x="0" y="26"/>
                    <a:pt x="0" y="45"/>
                    <a:pt x="12" y="56"/>
                  </a:cubicBezTo>
                  <a:lnTo>
                    <a:pt x="80" y="122"/>
                  </a:lnTo>
                  <a:lnTo>
                    <a:pt x="12" y="188"/>
                  </a:lnTo>
                  <a:cubicBezTo>
                    <a:pt x="0" y="199"/>
                    <a:pt x="0" y="218"/>
                    <a:pt x="12" y="229"/>
                  </a:cubicBezTo>
                  <a:cubicBezTo>
                    <a:pt x="24" y="241"/>
                    <a:pt x="44" y="241"/>
                    <a:pt x="56" y="229"/>
                  </a:cubicBezTo>
                  <a:lnTo>
                    <a:pt x="123" y="165"/>
                  </a:lnTo>
                  <a:lnTo>
                    <a:pt x="190" y="229"/>
                  </a:lnTo>
                  <a:cubicBezTo>
                    <a:pt x="202" y="241"/>
                    <a:pt x="222" y="241"/>
                    <a:pt x="234" y="229"/>
                  </a:cubicBezTo>
                  <a:cubicBezTo>
                    <a:pt x="246" y="218"/>
                    <a:pt x="246" y="199"/>
                    <a:pt x="234" y="188"/>
                  </a:cubicBezTo>
                  <a:lnTo>
                    <a:pt x="167" y="122"/>
                  </a:lnTo>
                  <a:lnTo>
                    <a:pt x="234" y="56"/>
                  </a:lnTo>
                  <a:cubicBezTo>
                    <a:pt x="246" y="45"/>
                    <a:pt x="246" y="26"/>
                    <a:pt x="234" y="15"/>
                  </a:cubicBezTo>
                  <a:cubicBezTo>
                    <a:pt x="222" y="3"/>
                    <a:pt x="202" y="3"/>
                    <a:pt x="190" y="15"/>
                  </a:cubicBezTo>
                  <a:lnTo>
                    <a:pt x="123" y="79"/>
                  </a:lnTo>
                  <a:lnTo>
                    <a:pt x="56" y="15"/>
                  </a:lnTo>
                  <a:cubicBezTo>
                    <a:pt x="41" y="0"/>
                    <a:pt x="26" y="3"/>
                    <a:pt x="12" y="15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72746" tIns="36373" rIns="72746" bIns="36373" numCol="1" anchor="t" anchorCtr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637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86" name="직사각형 85">
              <a:extLst>
                <a:ext uri="{FF2B5EF4-FFF2-40B4-BE49-F238E27FC236}">
                  <a16:creationId xmlns:a16="http://schemas.microsoft.com/office/drawing/2014/main" id="{4DCD8391-2D5A-D326-4D95-88158177A7F3}"/>
                </a:ext>
              </a:extLst>
            </p:cNvPr>
            <p:cNvSpPr/>
            <p:nvPr/>
          </p:nvSpPr>
          <p:spPr>
            <a:xfrm>
              <a:off x="5174450" y="5075271"/>
              <a:ext cx="3221290" cy="1475743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7" name="Dialog Inner" descr="&lt;SmartSettings&gt;&lt;SmartResize anchorLeft=&quot;Absolute&quot; anchorTop=&quot;Absolut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2E2796A9-683C-D518-B3EA-881B9136CAE0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>
              <a:off x="5239250" y="5378390"/>
              <a:ext cx="3099421" cy="111414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637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88" name="Dialog Button" descr="&lt;SmartSettings&gt;&lt;SmartResize anchorLeft=&quot;None&quot; anchorTop=&quot;Non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3AC84F10-7D03-2924-B7E2-13E0E62ABD96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6724743" y="6032744"/>
              <a:ext cx="796143" cy="251190"/>
            </a:xfrm>
            <a:prstGeom prst="roundRect">
              <a:avLst>
                <a:gd name="adj" fmla="val 0"/>
              </a:avLst>
            </a:prstGeom>
            <a:solidFill>
              <a:srgbClr val="F2F2F2"/>
            </a:solidFill>
            <a:ln w="6350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ko-KR" altLang="en-US" sz="7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아니오</a:t>
              </a:r>
              <a:endParaRPr lang="en-US" sz="7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89" name="Dialog Button" descr="&lt;SmartSettings&gt;&lt;SmartResize anchorLeft=&quot;None&quot; anchorTop=&quot;Non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05E6B047-AD9E-5ED3-B2B0-9F5EB87C8E4D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5853923" y="6032745"/>
              <a:ext cx="796143" cy="251190"/>
            </a:xfrm>
            <a:prstGeom prst="roundRect">
              <a:avLst>
                <a:gd name="adj" fmla="val 0"/>
              </a:avLst>
            </a:prstGeom>
            <a:solidFill>
              <a:srgbClr val="F2F2F2"/>
            </a:solidFill>
            <a:ln w="6350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ko-KR" altLang="en-US" sz="7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예</a:t>
              </a:r>
              <a:endParaRPr lang="en-US" sz="7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90" name="Close Button">
              <a:extLst>
                <a:ext uri="{FF2B5EF4-FFF2-40B4-BE49-F238E27FC236}">
                  <a16:creationId xmlns:a16="http://schemas.microsoft.com/office/drawing/2014/main" id="{1C44E66B-8402-E227-423C-78B81BBA5E9C}"/>
                </a:ext>
              </a:extLst>
            </p:cNvPr>
            <p:cNvSpPr>
              <a:spLocks noChangeAspect="1"/>
            </p:cNvSpPr>
            <p:nvPr>
              <p:custDataLst>
                <p:tags r:id="rId11"/>
              </p:custDataLst>
            </p:nvPr>
          </p:nvSpPr>
          <p:spPr bwMode="auto">
            <a:xfrm>
              <a:off x="8204164" y="5154575"/>
              <a:ext cx="134508" cy="127734"/>
            </a:xfrm>
            <a:custGeom>
              <a:avLst/>
              <a:gdLst>
                <a:gd name="T0" fmla="*/ 12 w 246"/>
                <a:gd name="T1" fmla="*/ 15 h 241"/>
                <a:gd name="T2" fmla="*/ 12 w 246"/>
                <a:gd name="T3" fmla="*/ 56 h 241"/>
                <a:gd name="T4" fmla="*/ 80 w 246"/>
                <a:gd name="T5" fmla="*/ 122 h 241"/>
                <a:gd name="T6" fmla="*/ 12 w 246"/>
                <a:gd name="T7" fmla="*/ 188 h 241"/>
                <a:gd name="T8" fmla="*/ 12 w 246"/>
                <a:gd name="T9" fmla="*/ 229 h 241"/>
                <a:gd name="T10" fmla="*/ 56 w 246"/>
                <a:gd name="T11" fmla="*/ 229 h 241"/>
                <a:gd name="T12" fmla="*/ 123 w 246"/>
                <a:gd name="T13" fmla="*/ 165 h 241"/>
                <a:gd name="T14" fmla="*/ 190 w 246"/>
                <a:gd name="T15" fmla="*/ 229 h 241"/>
                <a:gd name="T16" fmla="*/ 234 w 246"/>
                <a:gd name="T17" fmla="*/ 229 h 241"/>
                <a:gd name="T18" fmla="*/ 234 w 246"/>
                <a:gd name="T19" fmla="*/ 188 h 241"/>
                <a:gd name="T20" fmla="*/ 167 w 246"/>
                <a:gd name="T21" fmla="*/ 122 h 241"/>
                <a:gd name="T22" fmla="*/ 234 w 246"/>
                <a:gd name="T23" fmla="*/ 56 h 241"/>
                <a:gd name="T24" fmla="*/ 234 w 246"/>
                <a:gd name="T25" fmla="*/ 15 h 241"/>
                <a:gd name="T26" fmla="*/ 190 w 246"/>
                <a:gd name="T27" fmla="*/ 15 h 241"/>
                <a:gd name="T28" fmla="*/ 123 w 246"/>
                <a:gd name="T29" fmla="*/ 79 h 241"/>
                <a:gd name="T30" fmla="*/ 56 w 246"/>
                <a:gd name="T31" fmla="*/ 15 h 241"/>
                <a:gd name="T32" fmla="*/ 12 w 246"/>
                <a:gd name="T33" fmla="*/ 15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6" h="241">
                  <a:moveTo>
                    <a:pt x="12" y="15"/>
                  </a:moveTo>
                  <a:cubicBezTo>
                    <a:pt x="0" y="26"/>
                    <a:pt x="0" y="45"/>
                    <a:pt x="12" y="56"/>
                  </a:cubicBezTo>
                  <a:lnTo>
                    <a:pt x="80" y="122"/>
                  </a:lnTo>
                  <a:lnTo>
                    <a:pt x="12" y="188"/>
                  </a:lnTo>
                  <a:cubicBezTo>
                    <a:pt x="0" y="199"/>
                    <a:pt x="0" y="218"/>
                    <a:pt x="12" y="229"/>
                  </a:cubicBezTo>
                  <a:cubicBezTo>
                    <a:pt x="24" y="241"/>
                    <a:pt x="44" y="241"/>
                    <a:pt x="56" y="229"/>
                  </a:cubicBezTo>
                  <a:lnTo>
                    <a:pt x="123" y="165"/>
                  </a:lnTo>
                  <a:lnTo>
                    <a:pt x="190" y="229"/>
                  </a:lnTo>
                  <a:cubicBezTo>
                    <a:pt x="202" y="241"/>
                    <a:pt x="222" y="241"/>
                    <a:pt x="234" y="229"/>
                  </a:cubicBezTo>
                  <a:cubicBezTo>
                    <a:pt x="246" y="218"/>
                    <a:pt x="246" y="199"/>
                    <a:pt x="234" y="188"/>
                  </a:cubicBezTo>
                  <a:lnTo>
                    <a:pt x="167" y="122"/>
                  </a:lnTo>
                  <a:lnTo>
                    <a:pt x="234" y="56"/>
                  </a:lnTo>
                  <a:cubicBezTo>
                    <a:pt x="246" y="45"/>
                    <a:pt x="246" y="26"/>
                    <a:pt x="234" y="15"/>
                  </a:cubicBezTo>
                  <a:cubicBezTo>
                    <a:pt x="222" y="3"/>
                    <a:pt x="202" y="3"/>
                    <a:pt x="190" y="15"/>
                  </a:cubicBezTo>
                  <a:lnTo>
                    <a:pt x="123" y="79"/>
                  </a:lnTo>
                  <a:lnTo>
                    <a:pt x="56" y="15"/>
                  </a:lnTo>
                  <a:cubicBezTo>
                    <a:pt x="41" y="0"/>
                    <a:pt x="26" y="3"/>
                    <a:pt x="12" y="15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72746" tIns="36373" rIns="72746" bIns="36373" numCol="1" anchor="t" anchorCtr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637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91" name="Dialog Text" descr="&lt;SmartSettings&gt;&lt;SmartResize anchorLeft=&quot;Absolute&quot; anchorTop=&quot;Absolut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30BC4A1B-8997-A0A2-0875-6FB879940E3F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5274799" y="5527347"/>
              <a:ext cx="2882004" cy="504478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57280" tIns="25775" rIns="57280" bIns="25775" rtlCol="0" anchor="ctr" anchorCtr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ko-KR" altLang="en-US" sz="8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저장되지 않은 내용이 있습니다</a:t>
              </a:r>
              <a:r>
                <a:rPr lang="en-US" altLang="ko-KR" sz="8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.</a:t>
              </a:r>
            </a:p>
            <a:p>
              <a:pPr algn="ctr"/>
              <a:r>
                <a:rPr lang="ko-KR" altLang="en-US" sz="8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저장하시겠습니까</a:t>
              </a:r>
              <a:r>
                <a:rPr lang="en-US" altLang="ko-KR" sz="8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?</a:t>
              </a:r>
              <a:endParaRPr lang="de-DE" sz="8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92" name="Dialog Text" descr="&lt;SmartSettings&gt;&lt;SmartResize anchorLeft=&quot;Absolute&quot; anchorTop=&quot;Absolut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5460BECF-BDB4-9A60-E020-D2966A87737C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5174450" y="5093707"/>
              <a:ext cx="426724" cy="188602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57280" tIns="25775" rIns="57280" bIns="25775" rtlCol="0" anchor="t" anchorCtr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ko-KR" altLang="en-US" sz="8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알림</a:t>
              </a:r>
              <a:endParaRPr lang="de-DE" sz="8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93" name="그룹 92">
              <a:extLst>
                <a:ext uri="{FF2B5EF4-FFF2-40B4-BE49-F238E27FC236}">
                  <a16:creationId xmlns:a16="http://schemas.microsoft.com/office/drawing/2014/main" id="{66960939-7F1E-C4C5-B204-A280DE98405F}"/>
                </a:ext>
              </a:extLst>
            </p:cNvPr>
            <p:cNvGrpSpPr/>
            <p:nvPr/>
          </p:nvGrpSpPr>
          <p:grpSpPr>
            <a:xfrm>
              <a:off x="5521873" y="4868279"/>
              <a:ext cx="244417" cy="258694"/>
              <a:chOff x="1098607" y="3056422"/>
              <a:chExt cx="244417" cy="258694"/>
            </a:xfrm>
          </p:grpSpPr>
          <p:sp>
            <p:nvSpPr>
              <p:cNvPr id="94" name="이등변 삼각형 93">
                <a:extLst>
                  <a:ext uri="{FF2B5EF4-FFF2-40B4-BE49-F238E27FC236}">
                    <a16:creationId xmlns:a16="http://schemas.microsoft.com/office/drawing/2014/main" id="{BEBA7122-177D-E6AC-97FE-D8FB73BFA846}"/>
                  </a:ext>
                </a:extLst>
              </p:cNvPr>
              <p:cNvSpPr/>
              <p:nvPr/>
            </p:nvSpPr>
            <p:spPr>
              <a:xfrm rot="10800000">
                <a:off x="1176460" y="3242746"/>
                <a:ext cx="83950" cy="72370"/>
              </a:xfrm>
              <a:prstGeom prst="triangle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  <a:spcAft>
                    <a:spcPct val="0"/>
                  </a:spcAft>
                </a:pPr>
                <a:endParaRPr kumimoji="1" lang="ko-KR" altLang="en-US" sz="90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95" name="그룹 94">
                <a:extLst>
                  <a:ext uri="{FF2B5EF4-FFF2-40B4-BE49-F238E27FC236}">
                    <a16:creationId xmlns:a16="http://schemas.microsoft.com/office/drawing/2014/main" id="{86CE4DFE-CB95-2B93-561C-C8E5EF431312}"/>
                  </a:ext>
                </a:extLst>
              </p:cNvPr>
              <p:cNvGrpSpPr/>
              <p:nvPr/>
            </p:nvGrpSpPr>
            <p:grpSpPr>
              <a:xfrm>
                <a:off x="1098607" y="3056422"/>
                <a:ext cx="244417" cy="200053"/>
                <a:chOff x="5640299" y="5239717"/>
                <a:chExt cx="244417" cy="200053"/>
              </a:xfrm>
            </p:grpSpPr>
            <p:sp>
              <p:nvSpPr>
                <p:cNvPr id="96" name="Oval 593">
                  <a:extLst>
                    <a:ext uri="{FF2B5EF4-FFF2-40B4-BE49-F238E27FC236}">
                      <a16:creationId xmlns:a16="http://schemas.microsoft.com/office/drawing/2014/main" id="{86DE3ECB-619D-02E1-C297-50F294413F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675539" y="5253447"/>
                  <a:ext cx="172594" cy="172594"/>
                </a:xfrm>
                <a:prstGeom prst="roundRect">
                  <a:avLst/>
                </a:prstGeom>
                <a:solidFill>
                  <a:srgbClr val="C00000"/>
                </a:solidFill>
                <a:ln>
                  <a:noFill/>
                </a:ln>
                <a:effectLst/>
              </p:spPr>
              <p:txBody>
                <a:bodyPr wrap="none" lIns="0" tIns="0" rIns="0" bIns="0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95363" fontAlgn="t" latinLnBrk="0">
                    <a:spcBef>
                      <a:spcPct val="70000"/>
                    </a:spcBef>
                  </a:pPr>
                  <a:endParaRPr lang="en-US" altLang="ko-KR" sz="800" b="1">
                    <a:solidFill>
                      <a:prstClr val="white"/>
                    </a:solidFill>
                    <a:latin typeface="나눔고딕" pitchFamily="50" charset="-127"/>
                    <a:ea typeface="나눔고딕" pitchFamily="50" charset="-127"/>
                  </a:endParaRPr>
                </a:p>
              </p:txBody>
            </p:sp>
            <p:sp>
              <p:nvSpPr>
                <p:cNvPr id="97" name="TextBox 96">
                  <a:extLst>
                    <a:ext uri="{FF2B5EF4-FFF2-40B4-BE49-F238E27FC236}">
                      <a16:creationId xmlns:a16="http://schemas.microsoft.com/office/drawing/2014/main" id="{0F645929-B830-2BEC-11C6-BAA6F46EBC0A}"/>
                    </a:ext>
                  </a:extLst>
                </p:cNvPr>
                <p:cNvSpPr txBox="1"/>
                <p:nvPr/>
              </p:nvSpPr>
              <p:spPr>
                <a:xfrm>
                  <a:off x="5640299" y="5239717"/>
                  <a:ext cx="244417" cy="200053"/>
                </a:xfrm>
                <a:prstGeom prst="rect">
                  <a:avLst/>
                </a:prstGeom>
                <a:noFill/>
                <a:ln w="12700" cap="flat">
                  <a:noFill/>
                  <a:miter lim="400000"/>
                </a:ln>
                <a:effectLst/>
                <a:sp3d/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none"/>
              </p:style>
              <p:txBody>
                <a:bodyPr rot="0" spcFirstLastPara="1" vert="horz" wrap="square" lIns="45719" tIns="45719" rIns="45719" bIns="45719" numCol="1" spcCol="38100" rtlCol="0" anchor="t">
                  <a:sp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indent="0" algn="ctr" defTabSz="914400" rtl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lang="en-US" altLang="ko-KR" sz="700" b="1">
                      <a:solidFill>
                        <a:schemeClr val="bg1"/>
                      </a:solidFill>
                      <a:latin typeface="나눔고딕" panose="020D0604000000000000" pitchFamily="50" charset="-127"/>
                      <a:ea typeface="나눔고딕" panose="020D0604000000000000" pitchFamily="50" charset="-127"/>
                    </a:rPr>
                    <a:t>3-1</a:t>
                  </a:r>
                  <a:endParaRPr lang="ko-KR" altLang="en-US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endParaRPr>
                </a:p>
              </p:txBody>
            </p:sp>
          </p:grpSp>
        </p:grpSp>
      </p:grp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8481296F-515B-7934-64DE-2896743EBF42}"/>
              </a:ext>
            </a:extLst>
          </p:cNvPr>
          <p:cNvSpPr/>
          <p:nvPr/>
        </p:nvSpPr>
        <p:spPr>
          <a:xfrm>
            <a:off x="1719837" y="2846734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CFACDCA9-FE20-313E-03D9-4E08F0AE3DF3}"/>
              </a:ext>
            </a:extLst>
          </p:cNvPr>
          <p:cNvSpPr/>
          <p:nvPr/>
        </p:nvSpPr>
        <p:spPr>
          <a:xfrm>
            <a:off x="2488622" y="2846734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F5B612CD-1E4E-361C-19D8-CD719DEED9C5}"/>
              </a:ext>
            </a:extLst>
          </p:cNvPr>
          <p:cNvSpPr/>
          <p:nvPr/>
        </p:nvSpPr>
        <p:spPr>
          <a:xfrm>
            <a:off x="3260314" y="2846734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E3E95CD-98FA-4E1C-4107-51B6D5FB64E7}"/>
              </a:ext>
            </a:extLst>
          </p:cNvPr>
          <p:cNvSpPr txBox="1"/>
          <p:nvPr/>
        </p:nvSpPr>
        <p:spPr>
          <a:xfrm>
            <a:off x="2319198" y="284486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8BC7B3D-6D56-818F-A1E4-AE9550F87908}"/>
              </a:ext>
            </a:extLst>
          </p:cNvPr>
          <p:cNvSpPr txBox="1"/>
          <p:nvPr/>
        </p:nvSpPr>
        <p:spPr>
          <a:xfrm>
            <a:off x="3092046" y="285438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8BA199BD-DDB9-AA73-CC3C-0ED615602276}"/>
              </a:ext>
            </a:extLst>
          </p:cNvPr>
          <p:cNvSpPr/>
          <p:nvPr/>
        </p:nvSpPr>
        <p:spPr>
          <a:xfrm>
            <a:off x="1743766" y="5858783"/>
            <a:ext cx="232703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1BE9942-C4A0-4358-0539-41EC7E1D1AE2}"/>
              </a:ext>
            </a:extLst>
          </p:cNvPr>
          <p:cNvSpPr txBox="1"/>
          <p:nvPr/>
        </p:nvSpPr>
        <p:spPr>
          <a:xfrm>
            <a:off x="1797999" y="4622471"/>
            <a:ext cx="17707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ko-KR" altLang="en-US" sz="900">
                <a:latin typeface="+mn-ea"/>
              </a:rPr>
              <a:t>할인 전 정가 기준</a:t>
            </a:r>
            <a:endParaRPr lang="en-US" altLang="ko-KR" sz="900" i="0">
              <a:effectLst/>
              <a:latin typeface="+mn-ea"/>
            </a:endParaRPr>
          </a:p>
        </p:txBody>
      </p:sp>
      <p:graphicFrame>
        <p:nvGraphicFramePr>
          <p:cNvPr id="15" name="표 14">
            <a:extLst>
              <a:ext uri="{FF2B5EF4-FFF2-40B4-BE49-F238E27FC236}">
                <a16:creationId xmlns:a16="http://schemas.microsoft.com/office/drawing/2014/main" id="{840982B2-6E35-871D-3BF0-DCA5DD83914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08908142"/>
              </p:ext>
            </p:extLst>
          </p:nvPr>
        </p:nvGraphicFramePr>
        <p:xfrm>
          <a:off x="1732115" y="4921901"/>
          <a:ext cx="3107205" cy="53787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230905">
                  <a:extLst>
                    <a:ext uri="{9D8B030D-6E8A-4147-A177-3AD203B41FA5}">
                      <a16:colId xmlns:a16="http://schemas.microsoft.com/office/drawing/2014/main" val="450276888"/>
                    </a:ext>
                  </a:extLst>
                </a:gridCol>
                <a:gridCol w="876300">
                  <a:extLst>
                    <a:ext uri="{9D8B030D-6E8A-4147-A177-3AD203B41FA5}">
                      <a16:colId xmlns:a16="http://schemas.microsoft.com/office/drawing/2014/main" val="29116839"/>
                    </a:ext>
                  </a:extLst>
                </a:gridCol>
              </a:tblGrid>
              <a:tr h="268937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/>
                        <a:t>금액 범위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/>
                        <a:t>배송비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0652143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33975417"/>
                  </a:ext>
                </a:extLst>
              </a:tr>
            </a:tbl>
          </a:graphicData>
        </a:graphic>
      </p:graphicFrame>
      <p:sp>
        <p:nvSpPr>
          <p:cNvPr id="99" name="사각형: 둥근 모서리 98">
            <a:extLst>
              <a:ext uri="{FF2B5EF4-FFF2-40B4-BE49-F238E27FC236}">
                <a16:creationId xmlns:a16="http://schemas.microsoft.com/office/drawing/2014/main" id="{1287E7B7-59C2-4F37-837A-98AB1E7E6408}"/>
              </a:ext>
            </a:extLst>
          </p:cNvPr>
          <p:cNvSpPr/>
          <p:nvPr/>
        </p:nvSpPr>
        <p:spPr>
          <a:xfrm>
            <a:off x="1789778" y="5245534"/>
            <a:ext cx="513352" cy="161187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850C6CB5-34B0-85CD-3AB7-9F9AFD6D03F4}"/>
              </a:ext>
            </a:extLst>
          </p:cNvPr>
          <p:cNvSpPr txBox="1"/>
          <p:nvPr/>
        </p:nvSpPr>
        <p:spPr>
          <a:xfrm>
            <a:off x="2247658" y="5228313"/>
            <a:ext cx="597008" cy="20005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ko-KR" altLang="en-US" sz="700">
                <a:latin typeface="+mn-ea"/>
              </a:rPr>
              <a:t>원 이상 </a:t>
            </a:r>
            <a:r>
              <a:rPr lang="en-US" altLang="ko-KR" sz="700">
                <a:latin typeface="+mn-ea"/>
              </a:rPr>
              <a:t>~ </a:t>
            </a:r>
            <a:endParaRPr lang="en-US" altLang="ko-KR" sz="700" i="0">
              <a:effectLst/>
              <a:latin typeface="+mn-ea"/>
            </a:endParaRPr>
          </a:p>
        </p:txBody>
      </p:sp>
      <p:sp>
        <p:nvSpPr>
          <p:cNvPr id="101" name="사각형: 둥근 모서리 100">
            <a:extLst>
              <a:ext uri="{FF2B5EF4-FFF2-40B4-BE49-F238E27FC236}">
                <a16:creationId xmlns:a16="http://schemas.microsoft.com/office/drawing/2014/main" id="{5B32896B-E10A-5B7C-64A3-694673A56FB3}"/>
              </a:ext>
            </a:extLst>
          </p:cNvPr>
          <p:cNvSpPr/>
          <p:nvPr/>
        </p:nvSpPr>
        <p:spPr>
          <a:xfrm>
            <a:off x="2758369" y="5240770"/>
            <a:ext cx="513352" cy="161187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C4C66ED9-C76D-2CB7-4E2D-8350F513FEAB}"/>
              </a:ext>
            </a:extLst>
          </p:cNvPr>
          <p:cNvSpPr txBox="1"/>
          <p:nvPr/>
        </p:nvSpPr>
        <p:spPr>
          <a:xfrm>
            <a:off x="3223660" y="5228313"/>
            <a:ext cx="597008" cy="20005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ko-KR" altLang="en-US" sz="700">
                <a:latin typeface="+mn-ea"/>
              </a:rPr>
              <a:t>원 미만</a:t>
            </a:r>
            <a:endParaRPr lang="en-US" altLang="ko-KR" sz="700" i="0">
              <a:effectLst/>
              <a:latin typeface="+mn-ea"/>
            </a:endParaRPr>
          </a:p>
        </p:txBody>
      </p:sp>
      <p:sp>
        <p:nvSpPr>
          <p:cNvPr id="103" name="사각형: 둥근 모서리 102">
            <a:extLst>
              <a:ext uri="{FF2B5EF4-FFF2-40B4-BE49-F238E27FC236}">
                <a16:creationId xmlns:a16="http://schemas.microsoft.com/office/drawing/2014/main" id="{207024CB-3336-F3F1-50D8-12FC4FF5E097}"/>
              </a:ext>
            </a:extLst>
          </p:cNvPr>
          <p:cNvSpPr/>
          <p:nvPr/>
        </p:nvSpPr>
        <p:spPr>
          <a:xfrm>
            <a:off x="4086688" y="5237839"/>
            <a:ext cx="513352" cy="161187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18397DB9-0F2A-B383-6803-CEC394DA2C5E}"/>
              </a:ext>
            </a:extLst>
          </p:cNvPr>
          <p:cNvSpPr txBox="1"/>
          <p:nvPr/>
        </p:nvSpPr>
        <p:spPr>
          <a:xfrm>
            <a:off x="4551979" y="5225382"/>
            <a:ext cx="253976" cy="20005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ko-KR" altLang="en-US" sz="700">
                <a:latin typeface="+mn-ea"/>
              </a:rPr>
              <a:t>원</a:t>
            </a:r>
            <a:endParaRPr lang="en-US" altLang="ko-KR" sz="700" i="0">
              <a:effectLst/>
              <a:latin typeface="+mn-ea"/>
            </a:endParaRPr>
          </a:p>
        </p:txBody>
      </p:sp>
      <p:sp>
        <p:nvSpPr>
          <p:cNvPr id="105" name="타원 104">
            <a:extLst>
              <a:ext uri="{FF2B5EF4-FFF2-40B4-BE49-F238E27FC236}">
                <a16:creationId xmlns:a16="http://schemas.microsoft.com/office/drawing/2014/main" id="{DFB4DCB2-2343-E4FB-4A25-9CB4463421DD}"/>
              </a:ext>
            </a:extLst>
          </p:cNvPr>
          <p:cNvSpPr/>
          <p:nvPr/>
        </p:nvSpPr>
        <p:spPr>
          <a:xfrm>
            <a:off x="1732912" y="4671286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6" name="타원 105">
            <a:extLst>
              <a:ext uri="{FF2B5EF4-FFF2-40B4-BE49-F238E27FC236}">
                <a16:creationId xmlns:a16="http://schemas.microsoft.com/office/drawing/2014/main" id="{318EC3D6-8453-E330-3897-E4EAB73146C9}"/>
              </a:ext>
            </a:extLst>
          </p:cNvPr>
          <p:cNvSpPr/>
          <p:nvPr/>
        </p:nvSpPr>
        <p:spPr>
          <a:xfrm>
            <a:off x="1763511" y="4703398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5002CCC8-AB63-8F02-ABBF-F1E33ECA455D}"/>
              </a:ext>
            </a:extLst>
          </p:cNvPr>
          <p:cNvSpPr txBox="1"/>
          <p:nvPr/>
        </p:nvSpPr>
        <p:spPr>
          <a:xfrm>
            <a:off x="3060565" y="4625019"/>
            <a:ext cx="1243414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ko-KR" altLang="en-US" sz="900">
                <a:latin typeface="+mn-ea"/>
              </a:rPr>
              <a:t>할인 후 판매가 기준</a:t>
            </a:r>
            <a:endParaRPr lang="en-US" altLang="ko-KR" sz="900" i="0">
              <a:effectLst/>
              <a:latin typeface="+mn-ea"/>
            </a:endParaRPr>
          </a:p>
        </p:txBody>
      </p:sp>
      <p:sp>
        <p:nvSpPr>
          <p:cNvPr id="108" name="타원 107">
            <a:extLst>
              <a:ext uri="{FF2B5EF4-FFF2-40B4-BE49-F238E27FC236}">
                <a16:creationId xmlns:a16="http://schemas.microsoft.com/office/drawing/2014/main" id="{BD961E65-5C2F-FA6D-D834-1EAD8F481123}"/>
              </a:ext>
            </a:extLst>
          </p:cNvPr>
          <p:cNvSpPr/>
          <p:nvPr/>
        </p:nvSpPr>
        <p:spPr>
          <a:xfrm>
            <a:off x="2995478" y="4673834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15B17177-5D83-A167-B81E-8203B061316D}"/>
              </a:ext>
            </a:extLst>
          </p:cNvPr>
          <p:cNvSpPr txBox="1"/>
          <p:nvPr/>
        </p:nvSpPr>
        <p:spPr>
          <a:xfrm>
            <a:off x="1646710" y="5473269"/>
            <a:ext cx="2696654" cy="2330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700">
                <a:solidFill>
                  <a:schemeClr val="bg1">
                    <a:lumMod val="50000"/>
                  </a:schemeClr>
                </a:solidFill>
              </a:rPr>
              <a:t>*0</a:t>
            </a:r>
            <a:r>
              <a:rPr lang="ko-KR" altLang="en-US" sz="700">
                <a:solidFill>
                  <a:schemeClr val="bg1">
                    <a:lumMod val="50000"/>
                  </a:schemeClr>
                </a:solidFill>
              </a:rPr>
              <a:t>원 이상 </a:t>
            </a:r>
            <a:r>
              <a:rPr lang="en-US" altLang="ko-KR" sz="700">
                <a:solidFill>
                  <a:schemeClr val="bg1">
                    <a:lumMod val="50000"/>
                  </a:schemeClr>
                </a:solidFill>
              </a:rPr>
              <a:t>~ 50,000</a:t>
            </a:r>
            <a:r>
              <a:rPr lang="ko-KR" altLang="en-US" sz="700">
                <a:solidFill>
                  <a:schemeClr val="bg1">
                    <a:lumMod val="50000"/>
                  </a:schemeClr>
                </a:solidFill>
              </a:rPr>
              <a:t>원 미만 </a:t>
            </a:r>
            <a:r>
              <a:rPr lang="en-US" altLang="ko-KR" sz="700">
                <a:solidFill>
                  <a:schemeClr val="bg1">
                    <a:lumMod val="50000"/>
                  </a:schemeClr>
                </a:solidFill>
              </a:rPr>
              <a:t>-&gt; 50,000</a:t>
            </a:r>
            <a:r>
              <a:rPr lang="ko-KR" altLang="en-US" sz="700">
                <a:solidFill>
                  <a:schemeClr val="bg1">
                    <a:lumMod val="50000"/>
                  </a:schemeClr>
                </a:solidFill>
              </a:rPr>
              <a:t>원 이상은 무료 배송</a:t>
            </a:r>
            <a:endParaRPr lang="en-US" altLang="ko-KR" sz="7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7969202" y="974083"/>
            <a:ext cx="3633537" cy="1338828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/>
              <a:t>1.Menu navigation</a:t>
            </a:r>
          </a:p>
          <a:p>
            <a:r>
              <a:rPr lang="en-US" altLang="ko-KR" sz="900" dirty="0"/>
              <a:t>  </a:t>
            </a:r>
            <a:r>
              <a:rPr lang="ko-KR" altLang="en-US" sz="900" dirty="0" smtClean="0"/>
              <a:t>온라인몰 </a:t>
            </a:r>
            <a:r>
              <a:rPr lang="ko-KR" altLang="en-US" sz="900" dirty="0"/>
              <a:t>관리 </a:t>
            </a:r>
            <a:r>
              <a:rPr lang="en-US" altLang="ko-KR" sz="900" dirty="0"/>
              <a:t>&gt; </a:t>
            </a:r>
            <a:r>
              <a:rPr lang="ko-KR" altLang="en-US" sz="900" dirty="0" smtClean="0"/>
              <a:t>쇼핑몰 등록 관리 </a:t>
            </a:r>
            <a:r>
              <a:rPr lang="en-US" altLang="ko-KR" sz="900" dirty="0" smtClean="0"/>
              <a:t>(online mall management)</a:t>
            </a:r>
            <a:r>
              <a:rPr lang="en-US" altLang="ko-KR" sz="900" dirty="0" smtClean="0"/>
              <a:t> </a:t>
            </a:r>
            <a:r>
              <a:rPr lang="en-US" altLang="ko-KR" sz="900" dirty="0" smtClean="0"/>
              <a:t>&gt; </a:t>
            </a:r>
            <a:r>
              <a:rPr lang="ko-KR" altLang="en-US" sz="900" b="1" dirty="0" smtClean="0"/>
              <a:t>추가 </a:t>
            </a:r>
            <a:r>
              <a:rPr lang="en-US" altLang="ko-KR" sz="900" b="1" dirty="0" smtClean="0"/>
              <a:t>(Add)</a:t>
            </a:r>
            <a:endParaRPr lang="en-US" altLang="ko-KR" sz="900" b="1" dirty="0" smtClean="0"/>
          </a:p>
          <a:p>
            <a:endParaRPr lang="en-US" altLang="ko-KR" sz="900" dirty="0"/>
          </a:p>
          <a:p>
            <a:r>
              <a:rPr lang="en-US" altLang="ko-KR" sz="900" dirty="0" smtClean="0"/>
              <a:t>1.Fields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</a:t>
            </a:r>
            <a:r>
              <a:rPr lang="en-US" altLang="ko-KR" sz="900" dirty="0" smtClean="0"/>
              <a:t>1) </a:t>
            </a:r>
            <a:r>
              <a:rPr lang="ko-KR" altLang="en-US" sz="900" dirty="0" smtClean="0"/>
              <a:t>배송비 설정 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</a:t>
            </a:r>
            <a:r>
              <a:rPr lang="ko-KR" altLang="en-US" sz="900" dirty="0" smtClean="0"/>
              <a:t>배송 조건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- same with Modify page</a:t>
            </a:r>
          </a:p>
          <a:p>
            <a:endParaRPr lang="en-US" altLang="ko-KR" sz="900" b="1" dirty="0" smtClean="0"/>
          </a:p>
        </p:txBody>
      </p:sp>
    </p:spTree>
    <p:extLst>
      <p:ext uri="{BB962C8B-B14F-4D97-AF65-F5344CB8AC3E}">
        <p14:creationId xmlns:p14="http://schemas.microsoft.com/office/powerpoint/2010/main" val="1345170648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3" name="표 6">
            <a:extLst>
              <a:ext uri="{FF2B5EF4-FFF2-40B4-BE49-F238E27FC236}">
                <a16:creationId xmlns:a16="http://schemas.microsoft.com/office/drawing/2014/main" id="{1770A66A-A6F2-B1D5-5AB9-DBCA397AAF59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44" name="표 37">
            <a:extLst>
              <a:ext uri="{FF2B5EF4-FFF2-40B4-BE49-F238E27FC236}">
                <a16:creationId xmlns:a16="http://schemas.microsoft.com/office/drawing/2014/main" id="{ECE80FD7-9932-7718-FA8A-3212CF519AC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61846262"/>
              </p:ext>
            </p:extLst>
          </p:nvPr>
        </p:nvGraphicFramePr>
        <p:xfrm>
          <a:off x="7794170" y="725881"/>
          <a:ext cx="4397830" cy="1950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상품 등록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엑셀 업로드를 위한 양식 다운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551011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엑셀 업로드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일괄 등록을 위한 엑셀 업로드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4763139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주의사항 안내 텍스트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9563168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3930055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3034338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값에 맞는 정보 조회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1282068"/>
                  </a:ext>
                </a:extLst>
              </a:tr>
            </a:tbl>
          </a:graphicData>
        </a:graphic>
      </p:graphicFrame>
      <p:graphicFrame>
        <p:nvGraphicFramePr>
          <p:cNvPr id="45" name="표 44">
            <a:extLst>
              <a:ext uri="{FF2B5EF4-FFF2-40B4-BE49-F238E27FC236}">
                <a16:creationId xmlns:a16="http://schemas.microsoft.com/office/drawing/2014/main" id="{DFF74556-8810-CD8D-6AA5-6013EE780D4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34365873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상품 등록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AD-07-0005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46" name="슬라이드 번호 개체 틀 1">
            <a:extLst>
              <a:ext uri="{FF2B5EF4-FFF2-40B4-BE49-F238E27FC236}">
                <a16:creationId xmlns:a16="http://schemas.microsoft.com/office/drawing/2014/main" id="{3A0E8F81-81FE-1FB4-062A-302CC4CE05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448800" y="-73025"/>
            <a:ext cx="2743200" cy="365125"/>
          </a:xfrm>
        </p:spPr>
        <p:txBody>
          <a:bodyPr/>
          <a:lstStyle/>
          <a:p>
            <a:fld id="{7E1CE73B-84C7-4AAC-9FE3-B393E1970512}" type="slidenum">
              <a:rPr lang="ko-KR" altLang="en-US" smtClean="0"/>
              <a:t>66</a:t>
            </a:fld>
            <a:endParaRPr lang="ko-KR" altLang="en-US"/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4C79869-D041-8D5F-1281-A693535C5A29}"/>
              </a:ext>
            </a:extLst>
          </p:cNvPr>
          <p:cNvSpPr txBox="1"/>
          <p:nvPr/>
        </p:nvSpPr>
        <p:spPr>
          <a:xfrm>
            <a:off x="378886" y="4799609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쇼핑몰 이름</a:t>
            </a:r>
            <a:endParaRPr lang="en-US" altLang="ko-KR" sz="900"/>
          </a:p>
        </p:txBody>
      </p:sp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10EAB490-33F5-5529-F5E7-D05121AA4947}"/>
              </a:ext>
            </a:extLst>
          </p:cNvPr>
          <p:cNvSpPr/>
          <p:nvPr/>
        </p:nvSpPr>
        <p:spPr>
          <a:xfrm>
            <a:off x="6530891" y="5171699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49" name="직선 연결선 48">
            <a:extLst>
              <a:ext uri="{FF2B5EF4-FFF2-40B4-BE49-F238E27FC236}">
                <a16:creationId xmlns:a16="http://schemas.microsoft.com/office/drawing/2014/main" id="{E4A0E18B-7C35-41C7-A041-4AE41DB32E40}"/>
              </a:ext>
            </a:extLst>
          </p:cNvPr>
          <p:cNvCxnSpPr>
            <a:cxnSpLocks/>
          </p:cNvCxnSpPr>
          <p:nvPr/>
        </p:nvCxnSpPr>
        <p:spPr>
          <a:xfrm>
            <a:off x="384088" y="5506172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881FC0D2-510D-D55C-FE2F-EB551513DB6C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상품 등록 관리</a:t>
            </a:r>
            <a:endParaRPr lang="en-US" altLang="ko-KR" sz="900"/>
          </a:p>
        </p:txBody>
      </p:sp>
      <p:cxnSp>
        <p:nvCxnSpPr>
          <p:cNvPr id="51" name="직선 연결선 50">
            <a:extLst>
              <a:ext uri="{FF2B5EF4-FFF2-40B4-BE49-F238E27FC236}">
                <a16:creationId xmlns:a16="http://schemas.microsoft.com/office/drawing/2014/main" id="{C9EFAF0A-78E7-42FE-C0AB-7BAB9FB9FF36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52" name="그룹 51">
            <a:extLst>
              <a:ext uri="{FF2B5EF4-FFF2-40B4-BE49-F238E27FC236}">
                <a16:creationId xmlns:a16="http://schemas.microsoft.com/office/drawing/2014/main" id="{E0DCCEB9-6DC9-CD3C-3EA8-4A4A932828CD}"/>
              </a:ext>
            </a:extLst>
          </p:cNvPr>
          <p:cNvGrpSpPr/>
          <p:nvPr/>
        </p:nvGrpSpPr>
        <p:grpSpPr>
          <a:xfrm rot="5400000">
            <a:off x="2249152" y="60431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3" name="이등변 삼각형 52">
              <a:extLst>
                <a:ext uri="{FF2B5EF4-FFF2-40B4-BE49-F238E27FC236}">
                  <a16:creationId xmlns:a16="http://schemas.microsoft.com/office/drawing/2014/main" id="{F3F3E66D-26D2-C150-769E-529E77E72726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4" name="Oval 593">
              <a:extLst>
                <a:ext uri="{FF2B5EF4-FFF2-40B4-BE49-F238E27FC236}">
                  <a16:creationId xmlns:a16="http://schemas.microsoft.com/office/drawing/2014/main" id="{02465CFC-F177-46DE-6137-36AACE4359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55" name="그룹 54">
            <a:extLst>
              <a:ext uri="{FF2B5EF4-FFF2-40B4-BE49-F238E27FC236}">
                <a16:creationId xmlns:a16="http://schemas.microsoft.com/office/drawing/2014/main" id="{88B23CE0-3DCB-596B-92D2-DCEF5D08FF7C}"/>
              </a:ext>
            </a:extLst>
          </p:cNvPr>
          <p:cNvGrpSpPr/>
          <p:nvPr/>
        </p:nvGrpSpPr>
        <p:grpSpPr>
          <a:xfrm rot="5400000">
            <a:off x="7094635" y="519375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6" name="이등변 삼각형 55">
              <a:extLst>
                <a:ext uri="{FF2B5EF4-FFF2-40B4-BE49-F238E27FC236}">
                  <a16:creationId xmlns:a16="http://schemas.microsoft.com/office/drawing/2014/main" id="{EE5F8882-8070-EE73-1068-248F8ED9093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7" name="Oval 593">
              <a:extLst>
                <a:ext uri="{FF2B5EF4-FFF2-40B4-BE49-F238E27FC236}">
                  <a16:creationId xmlns:a16="http://schemas.microsoft.com/office/drawing/2014/main" id="{338A2BDA-370D-6DE4-B114-85FD24468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9AE7B738-8E4C-5613-6631-8440CD7C387E}"/>
              </a:ext>
            </a:extLst>
          </p:cNvPr>
          <p:cNvSpPr txBox="1"/>
          <p:nvPr/>
        </p:nvSpPr>
        <p:spPr>
          <a:xfrm>
            <a:off x="377688" y="5100009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 이름</a:t>
            </a:r>
            <a:endParaRPr lang="en-US" altLang="ko-KR" sz="900"/>
          </a:p>
        </p:txBody>
      </p:sp>
      <p:sp>
        <p:nvSpPr>
          <p:cNvPr id="59" name="사각형: 둥근 모서리 58">
            <a:extLst>
              <a:ext uri="{FF2B5EF4-FFF2-40B4-BE49-F238E27FC236}">
                <a16:creationId xmlns:a16="http://schemas.microsoft.com/office/drawing/2014/main" id="{7D75CEA4-392A-9DED-641C-EEC07833B416}"/>
              </a:ext>
            </a:extLst>
          </p:cNvPr>
          <p:cNvSpPr/>
          <p:nvPr/>
        </p:nvSpPr>
        <p:spPr>
          <a:xfrm>
            <a:off x="1286387" y="1021859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업로드</a:t>
            </a:r>
          </a:p>
        </p:txBody>
      </p:sp>
      <p:grpSp>
        <p:nvGrpSpPr>
          <p:cNvPr id="60" name="그룹 59">
            <a:extLst>
              <a:ext uri="{FF2B5EF4-FFF2-40B4-BE49-F238E27FC236}">
                <a16:creationId xmlns:a16="http://schemas.microsoft.com/office/drawing/2014/main" id="{EC77599F-4C37-4604-447D-A7BE5588CE3D}"/>
              </a:ext>
            </a:extLst>
          </p:cNvPr>
          <p:cNvGrpSpPr/>
          <p:nvPr/>
        </p:nvGrpSpPr>
        <p:grpSpPr>
          <a:xfrm rot="5400000">
            <a:off x="3575056" y="482373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61" name="이등변 삼각형 60">
              <a:extLst>
                <a:ext uri="{FF2B5EF4-FFF2-40B4-BE49-F238E27FC236}">
                  <a16:creationId xmlns:a16="http://schemas.microsoft.com/office/drawing/2014/main" id="{C1AE51E4-1904-C4C7-84FB-03C6E699E62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62" name="Oval 593">
              <a:extLst>
                <a:ext uri="{FF2B5EF4-FFF2-40B4-BE49-F238E27FC236}">
                  <a16:creationId xmlns:a16="http://schemas.microsoft.com/office/drawing/2014/main" id="{484F55E6-878B-B905-AE9C-A0350B090F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sp>
        <p:nvSpPr>
          <p:cNvPr id="63" name="사각형: 둥근 모서리 62">
            <a:extLst>
              <a:ext uri="{FF2B5EF4-FFF2-40B4-BE49-F238E27FC236}">
                <a16:creationId xmlns:a16="http://schemas.microsoft.com/office/drawing/2014/main" id="{312422EE-777E-2A3D-885D-50BAE9AF3916}"/>
              </a:ext>
            </a:extLst>
          </p:cNvPr>
          <p:cNvSpPr/>
          <p:nvPr/>
        </p:nvSpPr>
        <p:spPr>
          <a:xfrm>
            <a:off x="1213302" y="483772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28" name="사각형: 둥근 모서리 127">
            <a:extLst>
              <a:ext uri="{FF2B5EF4-FFF2-40B4-BE49-F238E27FC236}">
                <a16:creationId xmlns:a16="http://schemas.microsoft.com/office/drawing/2014/main" id="{AE201F50-F4E7-62CD-3A55-07E1780EA6C1}"/>
              </a:ext>
            </a:extLst>
          </p:cNvPr>
          <p:cNvSpPr/>
          <p:nvPr/>
        </p:nvSpPr>
        <p:spPr>
          <a:xfrm>
            <a:off x="2299224" y="4837931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29" name="그래픽 128" descr="돋보기 단색으로 채워진">
            <a:extLst>
              <a:ext uri="{FF2B5EF4-FFF2-40B4-BE49-F238E27FC236}">
                <a16:creationId xmlns:a16="http://schemas.microsoft.com/office/drawing/2014/main" id="{5A78F11C-C34D-4C48-92DE-DDC547F18597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358398" y="4879297"/>
            <a:ext cx="145373" cy="147683"/>
          </a:xfrm>
          <a:prstGeom prst="rect">
            <a:avLst/>
          </a:prstGeom>
        </p:spPr>
      </p:pic>
      <p:grpSp>
        <p:nvGrpSpPr>
          <p:cNvPr id="131" name="그룹 130">
            <a:extLst>
              <a:ext uri="{FF2B5EF4-FFF2-40B4-BE49-F238E27FC236}">
                <a16:creationId xmlns:a16="http://schemas.microsoft.com/office/drawing/2014/main" id="{AC7D907D-3340-4E8E-08BC-939FB38C0268}"/>
              </a:ext>
            </a:extLst>
          </p:cNvPr>
          <p:cNvGrpSpPr/>
          <p:nvPr/>
        </p:nvGrpSpPr>
        <p:grpSpPr>
          <a:xfrm rot="5400000">
            <a:off x="3575056" y="511910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32" name="이등변 삼각형 131">
              <a:extLst>
                <a:ext uri="{FF2B5EF4-FFF2-40B4-BE49-F238E27FC236}">
                  <a16:creationId xmlns:a16="http://schemas.microsoft.com/office/drawing/2014/main" id="{CD853FAF-0573-DC68-3479-07765419983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35" name="Oval 593">
              <a:extLst>
                <a:ext uri="{FF2B5EF4-FFF2-40B4-BE49-F238E27FC236}">
                  <a16:creationId xmlns:a16="http://schemas.microsoft.com/office/drawing/2014/main" id="{9E0CB2F8-ECAD-77B8-6ECF-0A5A8629F4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sp>
        <p:nvSpPr>
          <p:cNvPr id="136" name="사각형: 둥근 모서리 135">
            <a:extLst>
              <a:ext uri="{FF2B5EF4-FFF2-40B4-BE49-F238E27FC236}">
                <a16:creationId xmlns:a16="http://schemas.microsoft.com/office/drawing/2014/main" id="{38532265-AA18-30B1-617A-320E4397EBE8}"/>
              </a:ext>
            </a:extLst>
          </p:cNvPr>
          <p:cNvSpPr/>
          <p:nvPr/>
        </p:nvSpPr>
        <p:spPr>
          <a:xfrm>
            <a:off x="1213302" y="513309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37" name="사각형: 둥근 모서리 136">
            <a:extLst>
              <a:ext uri="{FF2B5EF4-FFF2-40B4-BE49-F238E27FC236}">
                <a16:creationId xmlns:a16="http://schemas.microsoft.com/office/drawing/2014/main" id="{387B5962-EE74-0376-8314-D606878F539F}"/>
              </a:ext>
            </a:extLst>
          </p:cNvPr>
          <p:cNvSpPr/>
          <p:nvPr/>
        </p:nvSpPr>
        <p:spPr>
          <a:xfrm>
            <a:off x="2299224" y="513330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45" name="그래픽 144" descr="돋보기 단색으로 채워진">
            <a:extLst>
              <a:ext uri="{FF2B5EF4-FFF2-40B4-BE49-F238E27FC236}">
                <a16:creationId xmlns:a16="http://schemas.microsoft.com/office/drawing/2014/main" id="{7D8B2451-BEEB-B8A7-E255-EEEB7FA24C22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358398" y="5174669"/>
            <a:ext cx="145373" cy="147683"/>
          </a:xfrm>
          <a:prstGeom prst="rect">
            <a:avLst/>
          </a:prstGeom>
        </p:spPr>
      </p:pic>
      <p:grpSp>
        <p:nvGrpSpPr>
          <p:cNvPr id="146" name="그룹 145">
            <a:extLst>
              <a:ext uri="{FF2B5EF4-FFF2-40B4-BE49-F238E27FC236}">
                <a16:creationId xmlns:a16="http://schemas.microsoft.com/office/drawing/2014/main" id="{834372BE-1CD7-4419-968D-7BA08C69810E}"/>
              </a:ext>
            </a:extLst>
          </p:cNvPr>
          <p:cNvGrpSpPr/>
          <p:nvPr/>
        </p:nvGrpSpPr>
        <p:grpSpPr>
          <a:xfrm rot="5400000">
            <a:off x="2100423" y="98798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7" name="이등변 삼각형 146">
              <a:extLst>
                <a:ext uri="{FF2B5EF4-FFF2-40B4-BE49-F238E27FC236}">
                  <a16:creationId xmlns:a16="http://schemas.microsoft.com/office/drawing/2014/main" id="{782664D8-DDCF-19E1-1F10-98291C86DEC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1" name="Oval 593">
              <a:extLst>
                <a:ext uri="{FF2B5EF4-FFF2-40B4-BE49-F238E27FC236}">
                  <a16:creationId xmlns:a16="http://schemas.microsoft.com/office/drawing/2014/main" id="{B226E06B-BFD4-AF45-BFCD-B78721CFFF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152" name="사각형: 둥근 모서리 151">
            <a:extLst>
              <a:ext uri="{FF2B5EF4-FFF2-40B4-BE49-F238E27FC236}">
                <a16:creationId xmlns:a16="http://schemas.microsoft.com/office/drawing/2014/main" id="{D63BA15A-39E1-ED25-7155-D31DE8F071A6}"/>
              </a:ext>
            </a:extLst>
          </p:cNvPr>
          <p:cNvSpPr/>
          <p:nvPr/>
        </p:nvSpPr>
        <p:spPr>
          <a:xfrm>
            <a:off x="398245" y="1024057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양식 다운</a:t>
            </a:r>
          </a:p>
        </p:txBody>
      </p:sp>
      <p:grpSp>
        <p:nvGrpSpPr>
          <p:cNvPr id="153" name="그룹 152">
            <a:extLst>
              <a:ext uri="{FF2B5EF4-FFF2-40B4-BE49-F238E27FC236}">
                <a16:creationId xmlns:a16="http://schemas.microsoft.com/office/drawing/2014/main" id="{A0CDB73B-3535-5E13-B511-D95ECA57A4A4}"/>
              </a:ext>
            </a:extLst>
          </p:cNvPr>
          <p:cNvGrpSpPr/>
          <p:nvPr/>
        </p:nvGrpSpPr>
        <p:grpSpPr>
          <a:xfrm>
            <a:off x="171562" y="1041095"/>
            <a:ext cx="278496" cy="200053"/>
            <a:chOff x="1014019" y="2643309"/>
            <a:chExt cx="278496" cy="200053"/>
          </a:xfrm>
        </p:grpSpPr>
        <p:sp>
          <p:nvSpPr>
            <p:cNvPr id="154" name="이등변 삼각형 153">
              <a:extLst>
                <a:ext uri="{FF2B5EF4-FFF2-40B4-BE49-F238E27FC236}">
                  <a16:creationId xmlns:a16="http://schemas.microsoft.com/office/drawing/2014/main" id="{ED52336A-B96E-FBC3-4412-A2B1DF5A1EC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5" name="그룹 154">
              <a:extLst>
                <a:ext uri="{FF2B5EF4-FFF2-40B4-BE49-F238E27FC236}">
                  <a16:creationId xmlns:a16="http://schemas.microsoft.com/office/drawing/2014/main" id="{2321FB80-6D9B-17B9-AB1A-030A751AFEE3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56" name="Oval 593">
                <a:extLst>
                  <a:ext uri="{FF2B5EF4-FFF2-40B4-BE49-F238E27FC236}">
                    <a16:creationId xmlns:a16="http://schemas.microsoft.com/office/drawing/2014/main" id="{EC8B6811-3083-AC0A-B3D6-D47236F9CB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0" name="TextBox 14">
                <a:extLst>
                  <a:ext uri="{FF2B5EF4-FFF2-40B4-BE49-F238E27FC236}">
                    <a16:creationId xmlns:a16="http://schemas.microsoft.com/office/drawing/2014/main" id="{A9145990-C2CE-AA98-9190-258B309F1507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161" name="그래픽 160" descr="다운로드 윤곽선">
            <a:extLst>
              <a:ext uri="{FF2B5EF4-FFF2-40B4-BE49-F238E27FC236}">
                <a16:creationId xmlns:a16="http://schemas.microsoft.com/office/drawing/2014/main" id="{C28F120E-3CA6-89F6-A2F5-F6C84514F7FC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437757" y="1034822"/>
            <a:ext cx="204905" cy="204905"/>
          </a:xfrm>
          <a:prstGeom prst="rect">
            <a:avLst/>
          </a:prstGeom>
        </p:spPr>
      </p:pic>
      <p:sp>
        <p:nvSpPr>
          <p:cNvPr id="162" name="TextBox 161">
            <a:extLst>
              <a:ext uri="{FF2B5EF4-FFF2-40B4-BE49-F238E27FC236}">
                <a16:creationId xmlns:a16="http://schemas.microsoft.com/office/drawing/2014/main" id="{FA22576A-7366-1C8B-1811-1A0339447006}"/>
              </a:ext>
            </a:extLst>
          </p:cNvPr>
          <p:cNvSpPr txBox="1"/>
          <p:nvPr/>
        </p:nvSpPr>
        <p:spPr>
          <a:xfrm>
            <a:off x="339548" y="1350158"/>
            <a:ext cx="6943278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-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많은 양의 상품을 한꺼번에 수정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/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등록할 때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,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엑셀을 업로드하여 일괄 등록할 수 있습니다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.</a:t>
            </a:r>
          </a:p>
          <a:p>
            <a:pPr algn="just" fontAlgn="base" latinLnBrk="1"/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-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엑셀 양식은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‘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양식 다운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’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버튼을 통해 다운로드할 수 있습니다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.</a:t>
            </a:r>
          </a:p>
          <a:p>
            <a:pPr algn="just" fontAlgn="base" latinLnBrk="1"/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-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수정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/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삭제된 데이터는 복구가 불가능합니다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.</a:t>
            </a:r>
          </a:p>
          <a:p>
            <a:pPr algn="just" fontAlgn="base" latinLnBrk="1"/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-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일괄 업로드 시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,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입력 주의사항을 반드시 확인한 후 업로드해주시기를 바랍니다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.</a:t>
            </a: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39C5C89C-6FE4-C261-2DA4-E9B85FB71612}"/>
              </a:ext>
            </a:extLst>
          </p:cNvPr>
          <p:cNvSpPr txBox="1"/>
          <p:nvPr/>
        </p:nvSpPr>
        <p:spPr>
          <a:xfrm>
            <a:off x="339548" y="1996489"/>
            <a:ext cx="1420361" cy="258532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&lt;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입력 주의사항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&gt;</a:t>
            </a:r>
          </a:p>
          <a:p>
            <a:pPr algn="just" fontAlgn="base" latinLnBrk="1"/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상품명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: </a:t>
            </a:r>
          </a:p>
          <a:p>
            <a:pPr algn="just" fontAlgn="base" latinLnBrk="1"/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상품코드 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:</a:t>
            </a:r>
          </a:p>
          <a:p>
            <a:pPr algn="just" fontAlgn="base" latinLnBrk="1"/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쇼핑몰 이름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:</a:t>
            </a:r>
          </a:p>
          <a:p>
            <a:pPr algn="just" fontAlgn="base" latinLnBrk="1"/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쇼핑몰 코드 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: </a:t>
            </a:r>
          </a:p>
          <a:p>
            <a:pPr algn="just" fontAlgn="base" latinLnBrk="1"/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가격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:</a:t>
            </a:r>
          </a:p>
          <a:p>
            <a:pPr algn="just" fontAlgn="base" latinLnBrk="1"/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1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차 카테고리</a:t>
            </a:r>
            <a:endParaRPr lang="en-US" altLang="ko-KR" sz="900" i="0">
              <a:solidFill>
                <a:schemeClr val="bg1">
                  <a:lumMod val="50000"/>
                </a:schemeClr>
              </a:solidFill>
              <a:effectLst/>
              <a:latin typeface="+mn-ea"/>
            </a:endParaRPr>
          </a:p>
          <a:p>
            <a:pPr algn="just" fontAlgn="base" latinLnBrk="1"/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2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차 카테고리 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:</a:t>
            </a:r>
          </a:p>
          <a:p>
            <a:pPr algn="just" fontAlgn="base" latinLnBrk="1"/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상품 소개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:</a:t>
            </a:r>
          </a:p>
          <a:p>
            <a:pPr algn="just" fontAlgn="base" latinLnBrk="1"/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상세 정보 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:</a:t>
            </a:r>
          </a:p>
          <a:p>
            <a:pPr algn="just" fontAlgn="base" latinLnBrk="1"/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배송비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:</a:t>
            </a:r>
          </a:p>
          <a:p>
            <a:pPr algn="just" fontAlgn="base" latinLnBrk="1"/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무료배송 조건 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:</a:t>
            </a:r>
          </a:p>
          <a:p>
            <a:pPr algn="just" fontAlgn="base" latinLnBrk="1"/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배송 정보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: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 </a:t>
            </a:r>
          </a:p>
          <a:p>
            <a:pPr algn="just" fontAlgn="base" latinLnBrk="1"/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최대 주문 가능 수량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:</a:t>
            </a:r>
          </a:p>
          <a:p>
            <a:pPr algn="just" fontAlgn="base" latinLnBrk="1"/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재고량 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:</a:t>
            </a:r>
          </a:p>
          <a:p>
            <a:pPr algn="just" fontAlgn="base" latinLnBrk="1"/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상품 할인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: </a:t>
            </a:r>
          </a:p>
          <a:p>
            <a:pPr algn="just" fontAlgn="base" latinLnBrk="1"/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상품 대표 이미지 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:</a:t>
            </a:r>
          </a:p>
          <a:p>
            <a:pPr algn="just" fontAlgn="base" latinLnBrk="1"/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상품 노출 여부 </a:t>
            </a:r>
            <a:endParaRPr lang="ko-KR" altLang="en-US" sz="900"/>
          </a:p>
        </p:txBody>
      </p:sp>
      <p:grpSp>
        <p:nvGrpSpPr>
          <p:cNvPr id="164" name="그룹 163">
            <a:extLst>
              <a:ext uri="{FF2B5EF4-FFF2-40B4-BE49-F238E27FC236}">
                <a16:creationId xmlns:a16="http://schemas.microsoft.com/office/drawing/2014/main" id="{FE3E7A39-60CD-5882-A766-DD5318141A17}"/>
              </a:ext>
            </a:extLst>
          </p:cNvPr>
          <p:cNvGrpSpPr/>
          <p:nvPr/>
        </p:nvGrpSpPr>
        <p:grpSpPr>
          <a:xfrm>
            <a:off x="171562" y="1877600"/>
            <a:ext cx="278496" cy="200053"/>
            <a:chOff x="1014019" y="2643309"/>
            <a:chExt cx="278496" cy="200053"/>
          </a:xfrm>
        </p:grpSpPr>
        <p:sp>
          <p:nvSpPr>
            <p:cNvPr id="170" name="이등변 삼각형 169">
              <a:extLst>
                <a:ext uri="{FF2B5EF4-FFF2-40B4-BE49-F238E27FC236}">
                  <a16:creationId xmlns:a16="http://schemas.microsoft.com/office/drawing/2014/main" id="{0C755979-E264-7910-955A-A1C948CDEFCF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71" name="그룹 170">
              <a:extLst>
                <a:ext uri="{FF2B5EF4-FFF2-40B4-BE49-F238E27FC236}">
                  <a16:creationId xmlns:a16="http://schemas.microsoft.com/office/drawing/2014/main" id="{E278B8B6-7486-2761-2077-028F91776086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72" name="Oval 593">
                <a:extLst>
                  <a:ext uri="{FF2B5EF4-FFF2-40B4-BE49-F238E27FC236}">
                    <a16:creationId xmlns:a16="http://schemas.microsoft.com/office/drawing/2014/main" id="{AB42C136-39C5-3E9E-6612-1DD9EF0639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73" name="TextBox 14">
                <a:extLst>
                  <a:ext uri="{FF2B5EF4-FFF2-40B4-BE49-F238E27FC236}">
                    <a16:creationId xmlns:a16="http://schemas.microsoft.com/office/drawing/2014/main" id="{FDF4BFA3-F7C5-3EB3-1C6E-1A2DBFA43C10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cxnSp>
        <p:nvCxnSpPr>
          <p:cNvPr id="174" name="직선 연결선 173">
            <a:extLst>
              <a:ext uri="{FF2B5EF4-FFF2-40B4-BE49-F238E27FC236}">
                <a16:creationId xmlns:a16="http://schemas.microsoft.com/office/drawing/2014/main" id="{7C772B1F-3563-863E-A3B8-5695CC8FC1F2}"/>
              </a:ext>
            </a:extLst>
          </p:cNvPr>
          <p:cNvCxnSpPr>
            <a:cxnSpLocks/>
          </p:cNvCxnSpPr>
          <p:nvPr/>
        </p:nvCxnSpPr>
        <p:spPr>
          <a:xfrm>
            <a:off x="377688" y="4687852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75" name="직사각형 174">
            <a:extLst>
              <a:ext uri="{FF2B5EF4-FFF2-40B4-BE49-F238E27FC236}">
                <a16:creationId xmlns:a16="http://schemas.microsoft.com/office/drawing/2014/main" id="{BF27018E-D88B-E524-8982-469CF95AE2DC}"/>
              </a:ext>
            </a:extLst>
          </p:cNvPr>
          <p:cNvSpPr/>
          <p:nvPr/>
        </p:nvSpPr>
        <p:spPr>
          <a:xfrm>
            <a:off x="0" y="6548597"/>
            <a:ext cx="7794169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D79F606B-C128-4595-E5E7-DEB34755B9B8}"/>
              </a:ext>
            </a:extLst>
          </p:cNvPr>
          <p:cNvSpPr txBox="1"/>
          <p:nvPr/>
        </p:nvSpPr>
        <p:spPr>
          <a:xfrm>
            <a:off x="7851983" y="2764109"/>
            <a:ext cx="208754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>
                <a:highlight>
                  <a:srgbClr val="FFFF00"/>
                </a:highlight>
              </a:rPr>
              <a:t>상품 정렬 기준</a:t>
            </a:r>
            <a:r>
              <a:rPr lang="en-US" altLang="ko-KR" sz="900">
                <a:highlight>
                  <a:srgbClr val="FFFF00"/>
                </a:highlight>
              </a:rPr>
              <a:t>(</a:t>
            </a:r>
            <a:r>
              <a:rPr lang="ko-KR" altLang="en-US" sz="900">
                <a:highlight>
                  <a:srgbClr val="FFFF00"/>
                </a:highlight>
              </a:rPr>
              <a:t>메뉴</a:t>
            </a:r>
            <a:r>
              <a:rPr lang="en-US" altLang="ko-KR" sz="900">
                <a:highlight>
                  <a:srgbClr val="FFFF00"/>
                </a:highlight>
              </a:rPr>
              <a:t>)</a:t>
            </a:r>
            <a:r>
              <a:rPr lang="ko-KR" altLang="en-US" sz="900">
                <a:highlight>
                  <a:srgbClr val="FFFF00"/>
                </a:highlight>
              </a:rPr>
              <a:t> 추가 예정</a:t>
            </a:r>
          </a:p>
        </p:txBody>
      </p:sp>
    </p:spTree>
    <p:extLst>
      <p:ext uri="{BB962C8B-B14F-4D97-AF65-F5344CB8AC3E}">
        <p14:creationId xmlns:p14="http://schemas.microsoft.com/office/powerpoint/2010/main" val="3637606488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61935797"/>
              </p:ext>
            </p:extLst>
          </p:nvPr>
        </p:nvGraphicFramePr>
        <p:xfrm>
          <a:off x="7794170" y="725881"/>
          <a:ext cx="4397830" cy="3505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상품 등록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쇼핑몰의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3930055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3034338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쇼핑몰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53126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목록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右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669808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8649789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상품 목록의 수 표시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6331517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7099513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상품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0519345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범위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상품 상세 화면 표시 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등록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590085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추가 페이지로 이동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등록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1047450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상품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635317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상품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6373584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46565195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2991933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상품 등록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AD-07-0006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67</a:t>
            </a:fld>
            <a:endParaRPr lang="ko-KR" altLang="en-US"/>
          </a:p>
        </p:txBody>
      </p:sp>
      <p:graphicFrame>
        <p:nvGraphicFramePr>
          <p:cNvPr id="138" name="표 15">
            <a:extLst>
              <a:ext uri="{FF2B5EF4-FFF2-40B4-BE49-F238E27FC236}">
                <a16:creationId xmlns:a16="http://schemas.microsoft.com/office/drawing/2014/main" id="{C1271224-875B-0EDF-55E7-B1FE328FCB2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0082561"/>
              </p:ext>
            </p:extLst>
          </p:nvPr>
        </p:nvGraphicFramePr>
        <p:xfrm>
          <a:off x="580206" y="1658016"/>
          <a:ext cx="1709176" cy="2823530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51228">
                  <a:extLst>
                    <a:ext uri="{9D8B030D-6E8A-4147-A177-3AD203B41FA5}">
                      <a16:colId xmlns:a16="http://schemas.microsoft.com/office/drawing/2014/main" val="3780752349"/>
                    </a:ext>
                  </a:extLst>
                </a:gridCol>
                <a:gridCol w="690880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667068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쇼핑몰 이름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상품 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260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명품마루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100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3746529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60056651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828703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744824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576339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6062176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88209833"/>
                  </a:ext>
                </a:extLst>
              </a:tr>
            </a:tbl>
          </a:graphicData>
        </a:graphic>
      </p:graphicFrame>
      <p:sp>
        <p:nvSpPr>
          <p:cNvPr id="139" name="직사각형 138">
            <a:extLst>
              <a:ext uri="{FF2B5EF4-FFF2-40B4-BE49-F238E27FC236}">
                <a16:creationId xmlns:a16="http://schemas.microsoft.com/office/drawing/2014/main" id="{0F4D24A0-CC22-0079-ED03-FE04BCF861FE}"/>
              </a:ext>
            </a:extLst>
          </p:cNvPr>
          <p:cNvSpPr/>
          <p:nvPr/>
        </p:nvSpPr>
        <p:spPr>
          <a:xfrm>
            <a:off x="580205" y="1658016"/>
            <a:ext cx="1063311" cy="845898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7" name="사각형: 둥근 모서리 156">
            <a:extLst>
              <a:ext uri="{FF2B5EF4-FFF2-40B4-BE49-F238E27FC236}">
                <a16:creationId xmlns:a16="http://schemas.microsoft.com/office/drawing/2014/main" id="{E1ACC8F7-9E41-BAD0-5A56-597CCDCCF2CA}"/>
              </a:ext>
            </a:extLst>
          </p:cNvPr>
          <p:cNvSpPr/>
          <p:nvPr/>
        </p:nvSpPr>
        <p:spPr>
          <a:xfrm>
            <a:off x="674275" y="171839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8" name="사각형: 둥근 모서리 157">
            <a:extLst>
              <a:ext uri="{FF2B5EF4-FFF2-40B4-BE49-F238E27FC236}">
                <a16:creationId xmlns:a16="http://schemas.microsoft.com/office/drawing/2014/main" id="{0E84CDF0-C6D1-471B-7A7B-909D431F5043}"/>
              </a:ext>
            </a:extLst>
          </p:cNvPr>
          <p:cNvSpPr/>
          <p:nvPr/>
        </p:nvSpPr>
        <p:spPr>
          <a:xfrm>
            <a:off x="674275" y="200106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9" name="사각형: 둥근 모서리 158">
            <a:extLst>
              <a:ext uri="{FF2B5EF4-FFF2-40B4-BE49-F238E27FC236}">
                <a16:creationId xmlns:a16="http://schemas.microsoft.com/office/drawing/2014/main" id="{4E8C6504-C7FB-3CDA-BF57-EA409DC89EB7}"/>
              </a:ext>
            </a:extLst>
          </p:cNvPr>
          <p:cNvSpPr/>
          <p:nvPr/>
        </p:nvSpPr>
        <p:spPr>
          <a:xfrm>
            <a:off x="674275" y="228373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65" name="그룹 164">
            <a:extLst>
              <a:ext uri="{FF2B5EF4-FFF2-40B4-BE49-F238E27FC236}">
                <a16:creationId xmlns:a16="http://schemas.microsoft.com/office/drawing/2014/main" id="{5123A581-787D-1DB8-6FB4-E53B31B41D4D}"/>
              </a:ext>
            </a:extLst>
          </p:cNvPr>
          <p:cNvGrpSpPr/>
          <p:nvPr/>
        </p:nvGrpSpPr>
        <p:grpSpPr>
          <a:xfrm>
            <a:off x="393615" y="1696387"/>
            <a:ext cx="278496" cy="200053"/>
            <a:chOff x="1014019" y="2643309"/>
            <a:chExt cx="278496" cy="200053"/>
          </a:xfrm>
        </p:grpSpPr>
        <p:sp>
          <p:nvSpPr>
            <p:cNvPr id="166" name="이등변 삼각형 165">
              <a:extLst>
                <a:ext uri="{FF2B5EF4-FFF2-40B4-BE49-F238E27FC236}">
                  <a16:creationId xmlns:a16="http://schemas.microsoft.com/office/drawing/2014/main" id="{D1CCB266-4647-A000-C6C5-421BF96B102D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7" name="그룹 166">
              <a:extLst>
                <a:ext uri="{FF2B5EF4-FFF2-40B4-BE49-F238E27FC236}">
                  <a16:creationId xmlns:a16="http://schemas.microsoft.com/office/drawing/2014/main" id="{3FC03ECA-017B-01B4-2C53-B7D03086D580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68" name="Oval 593">
                <a:extLst>
                  <a:ext uri="{FF2B5EF4-FFF2-40B4-BE49-F238E27FC236}">
                    <a16:creationId xmlns:a16="http://schemas.microsoft.com/office/drawing/2014/main" id="{4819BB91-C5D1-F40A-2697-0F010C97EE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9" name="TextBox 14">
                <a:extLst>
                  <a:ext uri="{FF2B5EF4-FFF2-40B4-BE49-F238E27FC236}">
                    <a16:creationId xmlns:a16="http://schemas.microsoft.com/office/drawing/2014/main" id="{659DA71A-9EF9-5F05-9F75-46203E8D73B6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04" name="TextBox 203">
            <a:extLst>
              <a:ext uri="{FF2B5EF4-FFF2-40B4-BE49-F238E27FC236}">
                <a16:creationId xmlns:a16="http://schemas.microsoft.com/office/drawing/2014/main" id="{C5E6FF46-2C54-66B3-229C-68161252C7A5}"/>
              </a:ext>
            </a:extLst>
          </p:cNvPr>
          <p:cNvSpPr txBox="1"/>
          <p:nvPr/>
        </p:nvSpPr>
        <p:spPr>
          <a:xfrm>
            <a:off x="605666" y="1391921"/>
            <a:ext cx="131938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쇼핑몰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228" name="그룹 227">
            <a:extLst>
              <a:ext uri="{FF2B5EF4-FFF2-40B4-BE49-F238E27FC236}">
                <a16:creationId xmlns:a16="http://schemas.microsoft.com/office/drawing/2014/main" id="{91060871-66BE-107C-4D50-24947229E875}"/>
              </a:ext>
            </a:extLst>
          </p:cNvPr>
          <p:cNvGrpSpPr/>
          <p:nvPr/>
        </p:nvGrpSpPr>
        <p:grpSpPr>
          <a:xfrm rot="5400000">
            <a:off x="1679701" y="139144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29" name="이등변 삼각형 228">
              <a:extLst>
                <a:ext uri="{FF2B5EF4-FFF2-40B4-BE49-F238E27FC236}">
                  <a16:creationId xmlns:a16="http://schemas.microsoft.com/office/drawing/2014/main" id="{52B3DA40-0239-FB36-A777-0179BF94EFF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30" name="Oval 593">
              <a:extLst>
                <a:ext uri="{FF2B5EF4-FFF2-40B4-BE49-F238E27FC236}">
                  <a16:creationId xmlns:a16="http://schemas.microsoft.com/office/drawing/2014/main" id="{D3CB8BF5-3B86-DBD8-05E5-3DB572AFB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pic>
        <p:nvPicPr>
          <p:cNvPr id="231" name="그림 230">
            <a:extLst>
              <a:ext uri="{FF2B5EF4-FFF2-40B4-BE49-F238E27FC236}">
                <a16:creationId xmlns:a16="http://schemas.microsoft.com/office/drawing/2014/main" id="{8AEB8A77-D56F-B17A-8C9C-0FC5EFC2291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099430" y="4584828"/>
            <a:ext cx="766362" cy="288416"/>
          </a:xfrm>
          <a:prstGeom prst="rect">
            <a:avLst/>
          </a:prstGeom>
        </p:spPr>
      </p:pic>
      <p:grpSp>
        <p:nvGrpSpPr>
          <p:cNvPr id="232" name="그룹 231">
            <a:extLst>
              <a:ext uri="{FF2B5EF4-FFF2-40B4-BE49-F238E27FC236}">
                <a16:creationId xmlns:a16="http://schemas.microsoft.com/office/drawing/2014/main" id="{9FDEDBBA-6AD0-5426-4E15-3E5CA1AA1309}"/>
              </a:ext>
            </a:extLst>
          </p:cNvPr>
          <p:cNvGrpSpPr/>
          <p:nvPr/>
        </p:nvGrpSpPr>
        <p:grpSpPr>
          <a:xfrm>
            <a:off x="835035" y="4629009"/>
            <a:ext cx="278496" cy="200053"/>
            <a:chOff x="1014019" y="2643309"/>
            <a:chExt cx="278496" cy="200053"/>
          </a:xfrm>
        </p:grpSpPr>
        <p:sp>
          <p:nvSpPr>
            <p:cNvPr id="233" name="이등변 삼각형 232">
              <a:extLst>
                <a:ext uri="{FF2B5EF4-FFF2-40B4-BE49-F238E27FC236}">
                  <a16:creationId xmlns:a16="http://schemas.microsoft.com/office/drawing/2014/main" id="{FD2B84AF-5429-F46B-1C55-1A084CF98DD2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34" name="그룹 233">
              <a:extLst>
                <a:ext uri="{FF2B5EF4-FFF2-40B4-BE49-F238E27FC236}">
                  <a16:creationId xmlns:a16="http://schemas.microsoft.com/office/drawing/2014/main" id="{8385EC1F-0AE0-66C3-AC2F-A0848D4EED72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35" name="Oval 593">
                <a:extLst>
                  <a:ext uri="{FF2B5EF4-FFF2-40B4-BE49-F238E27FC236}">
                    <a16:creationId xmlns:a16="http://schemas.microsoft.com/office/drawing/2014/main" id="{92702467-B23B-33AD-249D-4CACDD9239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36" name="TextBox 14">
                <a:extLst>
                  <a:ext uri="{FF2B5EF4-FFF2-40B4-BE49-F238E27FC236}">
                    <a16:creationId xmlns:a16="http://schemas.microsoft.com/office/drawing/2014/main" id="{25395159-AFC5-F99D-131B-FB5D853C7CE7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40" name="그룹 239">
            <a:extLst>
              <a:ext uri="{FF2B5EF4-FFF2-40B4-BE49-F238E27FC236}">
                <a16:creationId xmlns:a16="http://schemas.microsoft.com/office/drawing/2014/main" id="{417457DC-F9E1-2DE8-6FB8-2D227B37DBDC}"/>
              </a:ext>
            </a:extLst>
          </p:cNvPr>
          <p:cNvGrpSpPr/>
          <p:nvPr/>
        </p:nvGrpSpPr>
        <p:grpSpPr>
          <a:xfrm>
            <a:off x="392820" y="1983248"/>
            <a:ext cx="278496" cy="200053"/>
            <a:chOff x="1014019" y="2643309"/>
            <a:chExt cx="278496" cy="200053"/>
          </a:xfrm>
        </p:grpSpPr>
        <p:sp>
          <p:nvSpPr>
            <p:cNvPr id="241" name="이등변 삼각형 240">
              <a:extLst>
                <a:ext uri="{FF2B5EF4-FFF2-40B4-BE49-F238E27FC236}">
                  <a16:creationId xmlns:a16="http://schemas.microsoft.com/office/drawing/2014/main" id="{02C5F824-06DC-05B9-F219-C6852A96598D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42" name="그룹 241">
              <a:extLst>
                <a:ext uri="{FF2B5EF4-FFF2-40B4-BE49-F238E27FC236}">
                  <a16:creationId xmlns:a16="http://schemas.microsoft.com/office/drawing/2014/main" id="{4D88041C-E744-96CE-C6D5-1F3C577AE5FD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43" name="Oval 593">
                <a:extLst>
                  <a:ext uri="{FF2B5EF4-FFF2-40B4-BE49-F238E27FC236}">
                    <a16:creationId xmlns:a16="http://schemas.microsoft.com/office/drawing/2014/main" id="{887A6FEC-210F-5EBA-B1CA-BA30EE28E9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44" name="TextBox 14">
                <a:extLst>
                  <a:ext uri="{FF2B5EF4-FFF2-40B4-BE49-F238E27FC236}">
                    <a16:creationId xmlns:a16="http://schemas.microsoft.com/office/drawing/2014/main" id="{01C0F462-0E8E-DE7D-0CE7-BA392F6E8D46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45" name="그룹 244">
            <a:extLst>
              <a:ext uri="{FF2B5EF4-FFF2-40B4-BE49-F238E27FC236}">
                <a16:creationId xmlns:a16="http://schemas.microsoft.com/office/drawing/2014/main" id="{D4DDF9D5-99EC-44C0-68FD-8A132E23A979}"/>
              </a:ext>
            </a:extLst>
          </p:cNvPr>
          <p:cNvGrpSpPr/>
          <p:nvPr/>
        </p:nvGrpSpPr>
        <p:grpSpPr>
          <a:xfrm rot="5400000">
            <a:off x="1669055" y="209822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46" name="이등변 삼각형 245">
              <a:extLst>
                <a:ext uri="{FF2B5EF4-FFF2-40B4-BE49-F238E27FC236}">
                  <a16:creationId xmlns:a16="http://schemas.microsoft.com/office/drawing/2014/main" id="{7A75B731-6F7B-3B1D-75B1-F4C4DAA7281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47" name="Oval 593">
              <a:extLst>
                <a:ext uri="{FF2B5EF4-FFF2-40B4-BE49-F238E27FC236}">
                  <a16:creationId xmlns:a16="http://schemas.microsoft.com/office/drawing/2014/main" id="{633F93DE-8682-97AC-E53E-B9F980702C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aphicFrame>
        <p:nvGraphicFramePr>
          <p:cNvPr id="265" name="표 15">
            <a:extLst>
              <a:ext uri="{FF2B5EF4-FFF2-40B4-BE49-F238E27FC236}">
                <a16:creationId xmlns:a16="http://schemas.microsoft.com/office/drawing/2014/main" id="{2F2F479D-92C8-DA28-B162-2525F26D37B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06255895"/>
              </p:ext>
            </p:extLst>
          </p:nvPr>
        </p:nvGraphicFramePr>
        <p:xfrm>
          <a:off x="3199970" y="1658282"/>
          <a:ext cx="3355045" cy="2823530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298880">
                  <a:extLst>
                    <a:ext uri="{9D8B030D-6E8A-4147-A177-3AD203B41FA5}">
                      <a16:colId xmlns:a16="http://schemas.microsoft.com/office/drawing/2014/main" val="3780752349"/>
                    </a:ext>
                  </a:extLst>
                </a:gridCol>
                <a:gridCol w="400606">
                  <a:extLst>
                    <a:ext uri="{9D8B030D-6E8A-4147-A177-3AD203B41FA5}">
                      <a16:colId xmlns:a16="http://schemas.microsoft.com/office/drawing/2014/main" val="558024186"/>
                    </a:ext>
                  </a:extLst>
                </a:gridCol>
                <a:gridCol w="605143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570230">
                  <a:extLst>
                    <a:ext uri="{9D8B030D-6E8A-4147-A177-3AD203B41FA5}">
                      <a16:colId xmlns:a16="http://schemas.microsoft.com/office/drawing/2014/main" val="4031911969"/>
                    </a:ext>
                  </a:extLst>
                </a:gridCol>
                <a:gridCol w="740093">
                  <a:extLst>
                    <a:ext uri="{9D8B030D-6E8A-4147-A177-3AD203B41FA5}">
                      <a16:colId xmlns:a16="http://schemas.microsoft.com/office/drawing/2014/main" val="685377603"/>
                    </a:ext>
                  </a:extLst>
                </a:gridCol>
                <a:gridCol w="740093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연번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상품명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쇼핑몰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차 카테고리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차 카테고리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a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b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c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4065419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d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963806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e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62702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f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862293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g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92957500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h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74100070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  <a:r>
                        <a:rPr lang="en-US" altLang="ko-KR" sz="700" b="0" err="1">
                          <a:solidFill>
                            <a:schemeClr val="tx1"/>
                          </a:solidFill>
                        </a:rPr>
                        <a:t>i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508215"/>
                  </a:ext>
                </a:extLst>
              </a:tr>
            </a:tbl>
          </a:graphicData>
        </a:graphic>
      </p:graphicFrame>
      <p:sp>
        <p:nvSpPr>
          <p:cNvPr id="267" name="사각형: 둥근 모서리 266">
            <a:extLst>
              <a:ext uri="{FF2B5EF4-FFF2-40B4-BE49-F238E27FC236}">
                <a16:creationId xmlns:a16="http://schemas.microsoft.com/office/drawing/2014/main" id="{0B565CE8-C8E8-4936-3ECE-5D8BC9F7D6CD}"/>
              </a:ext>
            </a:extLst>
          </p:cNvPr>
          <p:cNvSpPr/>
          <p:nvPr/>
        </p:nvSpPr>
        <p:spPr>
          <a:xfrm>
            <a:off x="3275001" y="174379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8" name="사각형: 둥근 모서리 267">
            <a:extLst>
              <a:ext uri="{FF2B5EF4-FFF2-40B4-BE49-F238E27FC236}">
                <a16:creationId xmlns:a16="http://schemas.microsoft.com/office/drawing/2014/main" id="{36C42238-7D76-6FAB-B47B-CD1094DCF347}"/>
              </a:ext>
            </a:extLst>
          </p:cNvPr>
          <p:cNvSpPr/>
          <p:nvPr/>
        </p:nvSpPr>
        <p:spPr>
          <a:xfrm>
            <a:off x="3275001" y="203239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9" name="사각형: 둥근 모서리 268">
            <a:extLst>
              <a:ext uri="{FF2B5EF4-FFF2-40B4-BE49-F238E27FC236}">
                <a16:creationId xmlns:a16="http://schemas.microsoft.com/office/drawing/2014/main" id="{8A3126BC-A065-FCAB-6AD0-5F0CE0EF199B}"/>
              </a:ext>
            </a:extLst>
          </p:cNvPr>
          <p:cNvSpPr/>
          <p:nvPr/>
        </p:nvSpPr>
        <p:spPr>
          <a:xfrm>
            <a:off x="3275001" y="231591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70" name="그룹 269">
            <a:extLst>
              <a:ext uri="{FF2B5EF4-FFF2-40B4-BE49-F238E27FC236}">
                <a16:creationId xmlns:a16="http://schemas.microsoft.com/office/drawing/2014/main" id="{23247731-119E-DC4C-7B3C-F4A8F68E85B8}"/>
              </a:ext>
            </a:extLst>
          </p:cNvPr>
          <p:cNvGrpSpPr/>
          <p:nvPr/>
        </p:nvGrpSpPr>
        <p:grpSpPr>
          <a:xfrm>
            <a:off x="2985719" y="1721554"/>
            <a:ext cx="278496" cy="200053"/>
            <a:chOff x="1014019" y="2643309"/>
            <a:chExt cx="278496" cy="200053"/>
          </a:xfrm>
        </p:grpSpPr>
        <p:sp>
          <p:nvSpPr>
            <p:cNvPr id="271" name="이등변 삼각형 270">
              <a:extLst>
                <a:ext uri="{FF2B5EF4-FFF2-40B4-BE49-F238E27FC236}">
                  <a16:creationId xmlns:a16="http://schemas.microsoft.com/office/drawing/2014/main" id="{5E099C8D-738A-B52F-A5BF-D223F9DC3DB0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72" name="그룹 271">
              <a:extLst>
                <a:ext uri="{FF2B5EF4-FFF2-40B4-BE49-F238E27FC236}">
                  <a16:creationId xmlns:a16="http://schemas.microsoft.com/office/drawing/2014/main" id="{1BC479B0-8D50-BB7C-079A-BD3B1E19925D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73" name="Oval 593">
                <a:extLst>
                  <a:ext uri="{FF2B5EF4-FFF2-40B4-BE49-F238E27FC236}">
                    <a16:creationId xmlns:a16="http://schemas.microsoft.com/office/drawing/2014/main" id="{C018CCFC-943C-C93E-C8D3-D0BCCA9A61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74" name="TextBox 14">
                <a:extLst>
                  <a:ext uri="{FF2B5EF4-FFF2-40B4-BE49-F238E27FC236}">
                    <a16:creationId xmlns:a16="http://schemas.microsoft.com/office/drawing/2014/main" id="{F70934B2-8745-D28A-6BBD-C4A2A2A7080F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75" name="TextBox 274">
            <a:extLst>
              <a:ext uri="{FF2B5EF4-FFF2-40B4-BE49-F238E27FC236}">
                <a16:creationId xmlns:a16="http://schemas.microsoft.com/office/drawing/2014/main" id="{1953B3E2-95FD-3379-FDF5-6B262730ABD9}"/>
              </a:ext>
            </a:extLst>
          </p:cNvPr>
          <p:cNvSpPr txBox="1"/>
          <p:nvPr/>
        </p:nvSpPr>
        <p:spPr>
          <a:xfrm>
            <a:off x="3170448" y="1397064"/>
            <a:ext cx="148404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상품 목록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260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76" name="사각형: 둥근 모서리 275">
            <a:extLst>
              <a:ext uri="{FF2B5EF4-FFF2-40B4-BE49-F238E27FC236}">
                <a16:creationId xmlns:a16="http://schemas.microsoft.com/office/drawing/2014/main" id="{79B7BEF4-373B-2FF7-7B34-F83972A3A05B}"/>
              </a:ext>
            </a:extLst>
          </p:cNvPr>
          <p:cNvSpPr/>
          <p:nvPr/>
        </p:nvSpPr>
        <p:spPr>
          <a:xfrm>
            <a:off x="6440395" y="1050201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277" name="사각형: 둥근 모서리 276">
            <a:extLst>
              <a:ext uri="{FF2B5EF4-FFF2-40B4-BE49-F238E27FC236}">
                <a16:creationId xmlns:a16="http://schemas.microsoft.com/office/drawing/2014/main" id="{F9828815-A2C4-ACBA-E625-95CCE8193461}"/>
              </a:ext>
            </a:extLst>
          </p:cNvPr>
          <p:cNvSpPr/>
          <p:nvPr/>
        </p:nvSpPr>
        <p:spPr>
          <a:xfrm>
            <a:off x="6970768" y="1050201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278" name="그룹 277">
            <a:extLst>
              <a:ext uri="{FF2B5EF4-FFF2-40B4-BE49-F238E27FC236}">
                <a16:creationId xmlns:a16="http://schemas.microsoft.com/office/drawing/2014/main" id="{AB8B024F-49B3-571F-2259-750D88F617CE}"/>
              </a:ext>
            </a:extLst>
          </p:cNvPr>
          <p:cNvGrpSpPr/>
          <p:nvPr/>
        </p:nvGrpSpPr>
        <p:grpSpPr>
          <a:xfrm>
            <a:off x="6432254" y="878711"/>
            <a:ext cx="215923" cy="224200"/>
            <a:chOff x="1098607" y="3056422"/>
            <a:chExt cx="244417" cy="258694"/>
          </a:xfrm>
        </p:grpSpPr>
        <p:sp>
          <p:nvSpPr>
            <p:cNvPr id="279" name="이등변 삼각형 278">
              <a:extLst>
                <a:ext uri="{FF2B5EF4-FFF2-40B4-BE49-F238E27FC236}">
                  <a16:creationId xmlns:a16="http://schemas.microsoft.com/office/drawing/2014/main" id="{D78F7719-3B90-43F7-3C3E-8942C82AFE6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80" name="그룹 279">
              <a:extLst>
                <a:ext uri="{FF2B5EF4-FFF2-40B4-BE49-F238E27FC236}">
                  <a16:creationId xmlns:a16="http://schemas.microsoft.com/office/drawing/2014/main" id="{FE99FE3A-E7BD-DE4D-1E23-A73AB6CA20E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30832"/>
              <a:chOff x="5640299" y="5239717"/>
              <a:chExt cx="244417" cy="230832"/>
            </a:xfrm>
          </p:grpSpPr>
          <p:sp>
            <p:nvSpPr>
              <p:cNvPr id="281" name="Oval 593">
                <a:extLst>
                  <a:ext uri="{FF2B5EF4-FFF2-40B4-BE49-F238E27FC236}">
                    <a16:creationId xmlns:a16="http://schemas.microsoft.com/office/drawing/2014/main" id="{9FCA130C-EB16-CB6E-1712-D80BD326F9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2" name="TextBox 14">
                <a:extLst>
                  <a:ext uri="{FF2B5EF4-FFF2-40B4-BE49-F238E27FC236}">
                    <a16:creationId xmlns:a16="http://schemas.microsoft.com/office/drawing/2014/main" id="{95ABF19D-46C7-CCA5-1A9B-D13E910F3F7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30832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83" name="그룹 282">
            <a:extLst>
              <a:ext uri="{FF2B5EF4-FFF2-40B4-BE49-F238E27FC236}">
                <a16:creationId xmlns:a16="http://schemas.microsoft.com/office/drawing/2014/main" id="{72AED992-5557-5D37-A9C1-282E8674F67C}"/>
              </a:ext>
            </a:extLst>
          </p:cNvPr>
          <p:cNvGrpSpPr/>
          <p:nvPr/>
        </p:nvGrpSpPr>
        <p:grpSpPr>
          <a:xfrm>
            <a:off x="6980677" y="878711"/>
            <a:ext cx="215923" cy="224200"/>
            <a:chOff x="1098607" y="3056422"/>
            <a:chExt cx="244417" cy="258694"/>
          </a:xfrm>
        </p:grpSpPr>
        <p:sp>
          <p:nvSpPr>
            <p:cNvPr id="284" name="이등변 삼각형 283">
              <a:extLst>
                <a:ext uri="{FF2B5EF4-FFF2-40B4-BE49-F238E27FC236}">
                  <a16:creationId xmlns:a16="http://schemas.microsoft.com/office/drawing/2014/main" id="{44713FA1-668E-5C68-C070-3C1916E2A9C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85" name="그룹 284">
              <a:extLst>
                <a:ext uri="{FF2B5EF4-FFF2-40B4-BE49-F238E27FC236}">
                  <a16:creationId xmlns:a16="http://schemas.microsoft.com/office/drawing/2014/main" id="{8F15127F-688D-4A70-3FD4-61EEC6BD45F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30832"/>
              <a:chOff x="5640299" y="5239717"/>
              <a:chExt cx="244417" cy="230832"/>
            </a:xfrm>
          </p:grpSpPr>
          <p:sp>
            <p:nvSpPr>
              <p:cNvPr id="286" name="Oval 593">
                <a:extLst>
                  <a:ext uri="{FF2B5EF4-FFF2-40B4-BE49-F238E27FC236}">
                    <a16:creationId xmlns:a16="http://schemas.microsoft.com/office/drawing/2014/main" id="{D35A3DFF-1B80-250B-A082-307E91357F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7" name="TextBox 14">
                <a:extLst>
                  <a:ext uri="{FF2B5EF4-FFF2-40B4-BE49-F238E27FC236}">
                    <a16:creationId xmlns:a16="http://schemas.microsoft.com/office/drawing/2014/main" id="{B3939E9F-151F-E588-379B-BB3F3B1C5A7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30832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88" name="사각형: 둥근 모서리 287">
            <a:extLst>
              <a:ext uri="{FF2B5EF4-FFF2-40B4-BE49-F238E27FC236}">
                <a16:creationId xmlns:a16="http://schemas.microsoft.com/office/drawing/2014/main" id="{3BABE00F-2927-5A93-AE22-5E94B2BAED38}"/>
              </a:ext>
            </a:extLst>
          </p:cNvPr>
          <p:cNvSpPr/>
          <p:nvPr/>
        </p:nvSpPr>
        <p:spPr>
          <a:xfrm>
            <a:off x="6612101" y="1301038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289" name="그래픽 288" descr="다운로드 윤곽선">
            <a:extLst>
              <a:ext uri="{FF2B5EF4-FFF2-40B4-BE49-F238E27FC236}">
                <a16:creationId xmlns:a16="http://schemas.microsoft.com/office/drawing/2014/main" id="{B8F035E2-0F4D-4720-EB17-425C00F4B612}"/>
              </a:ext>
            </a:extLst>
          </p:cNvPr>
          <p:cNvPicPr>
            <a:picLocks noChangeAspect="1"/>
          </p:cNvPicPr>
          <p:nvPr/>
        </p:nvPicPr>
        <p:blipFill>
          <a:blip r:embed="rId9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6647593" y="1314001"/>
            <a:ext cx="204905" cy="204905"/>
          </a:xfrm>
          <a:prstGeom prst="rect">
            <a:avLst/>
          </a:prstGeom>
        </p:spPr>
      </p:pic>
      <p:grpSp>
        <p:nvGrpSpPr>
          <p:cNvPr id="295" name="그룹 294">
            <a:extLst>
              <a:ext uri="{FF2B5EF4-FFF2-40B4-BE49-F238E27FC236}">
                <a16:creationId xmlns:a16="http://schemas.microsoft.com/office/drawing/2014/main" id="{340095B1-2A53-D6D1-6FCA-B21FF0AE1844}"/>
              </a:ext>
            </a:extLst>
          </p:cNvPr>
          <p:cNvGrpSpPr/>
          <p:nvPr/>
        </p:nvGrpSpPr>
        <p:grpSpPr>
          <a:xfrm rot="5400000">
            <a:off x="4522233" y="139144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96" name="이등변 삼각형 295">
              <a:extLst>
                <a:ext uri="{FF2B5EF4-FFF2-40B4-BE49-F238E27FC236}">
                  <a16:creationId xmlns:a16="http://schemas.microsoft.com/office/drawing/2014/main" id="{2EEF1B79-5F80-9C8B-7BD0-142BB4EEA0F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97" name="Oval 593">
              <a:extLst>
                <a:ext uri="{FF2B5EF4-FFF2-40B4-BE49-F238E27FC236}">
                  <a16:creationId xmlns:a16="http://schemas.microsoft.com/office/drawing/2014/main" id="{33D55C42-3C4E-7F95-DE11-6D2AA7A959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grpSp>
        <p:nvGrpSpPr>
          <p:cNvPr id="304" name="그룹 303">
            <a:extLst>
              <a:ext uri="{FF2B5EF4-FFF2-40B4-BE49-F238E27FC236}">
                <a16:creationId xmlns:a16="http://schemas.microsoft.com/office/drawing/2014/main" id="{E768CD7F-F557-A374-2239-BB0EEF0C569A}"/>
              </a:ext>
            </a:extLst>
          </p:cNvPr>
          <p:cNvGrpSpPr/>
          <p:nvPr/>
        </p:nvGrpSpPr>
        <p:grpSpPr>
          <a:xfrm>
            <a:off x="2976535" y="2000026"/>
            <a:ext cx="278496" cy="200053"/>
            <a:chOff x="1014019" y="2643309"/>
            <a:chExt cx="278496" cy="200053"/>
          </a:xfrm>
        </p:grpSpPr>
        <p:sp>
          <p:nvSpPr>
            <p:cNvPr id="305" name="이등변 삼각형 304">
              <a:extLst>
                <a:ext uri="{FF2B5EF4-FFF2-40B4-BE49-F238E27FC236}">
                  <a16:creationId xmlns:a16="http://schemas.microsoft.com/office/drawing/2014/main" id="{1023E1A7-9EFE-CE26-3C75-59574FBEC7F9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06" name="그룹 305">
              <a:extLst>
                <a:ext uri="{FF2B5EF4-FFF2-40B4-BE49-F238E27FC236}">
                  <a16:creationId xmlns:a16="http://schemas.microsoft.com/office/drawing/2014/main" id="{C754A4E2-CFF8-7A01-224C-876F62A9E430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307" name="Oval 593">
                <a:extLst>
                  <a:ext uri="{FF2B5EF4-FFF2-40B4-BE49-F238E27FC236}">
                    <a16:creationId xmlns:a16="http://schemas.microsoft.com/office/drawing/2014/main" id="{A157BC7C-983B-EA2C-EE5B-1276AE6BCC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08" name="TextBox 14">
                <a:extLst>
                  <a:ext uri="{FF2B5EF4-FFF2-40B4-BE49-F238E27FC236}">
                    <a16:creationId xmlns:a16="http://schemas.microsoft.com/office/drawing/2014/main" id="{00318238-090B-F96F-5AC2-D98E1A2C3AD1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312" name="그림 311">
            <a:extLst>
              <a:ext uri="{FF2B5EF4-FFF2-40B4-BE49-F238E27FC236}">
                <a16:creationId xmlns:a16="http://schemas.microsoft.com/office/drawing/2014/main" id="{B72C052C-F132-8D3E-F781-8EEF89C7DBBE}"/>
              </a:ext>
            </a:extLst>
          </p:cNvPr>
          <p:cNvPicPr>
            <a:picLocks noChangeAspect="1"/>
          </p:cNvPicPr>
          <p:nvPr/>
        </p:nvPicPr>
        <p:blipFill rotWithShape="1">
          <a:blip r:embed="rId11"/>
          <a:srcRect r="17191" b="-636"/>
          <a:stretch/>
        </p:blipFill>
        <p:spPr>
          <a:xfrm>
            <a:off x="3591006" y="4688445"/>
            <a:ext cx="2866323" cy="286147"/>
          </a:xfrm>
          <a:prstGeom prst="rect">
            <a:avLst/>
          </a:prstGeom>
        </p:spPr>
      </p:pic>
      <p:grpSp>
        <p:nvGrpSpPr>
          <p:cNvPr id="313" name="그룹 312">
            <a:extLst>
              <a:ext uri="{FF2B5EF4-FFF2-40B4-BE49-F238E27FC236}">
                <a16:creationId xmlns:a16="http://schemas.microsoft.com/office/drawing/2014/main" id="{DA606451-9009-23A6-3EAA-5390D42FD123}"/>
              </a:ext>
            </a:extLst>
          </p:cNvPr>
          <p:cNvGrpSpPr/>
          <p:nvPr/>
        </p:nvGrpSpPr>
        <p:grpSpPr>
          <a:xfrm>
            <a:off x="3386692" y="4743460"/>
            <a:ext cx="278496" cy="200053"/>
            <a:chOff x="1014019" y="2643309"/>
            <a:chExt cx="278496" cy="200053"/>
          </a:xfrm>
        </p:grpSpPr>
        <p:sp>
          <p:nvSpPr>
            <p:cNvPr id="314" name="이등변 삼각형 313">
              <a:extLst>
                <a:ext uri="{FF2B5EF4-FFF2-40B4-BE49-F238E27FC236}">
                  <a16:creationId xmlns:a16="http://schemas.microsoft.com/office/drawing/2014/main" id="{75460453-FF98-4AFF-3073-B7960D3B229B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15" name="그룹 314">
              <a:extLst>
                <a:ext uri="{FF2B5EF4-FFF2-40B4-BE49-F238E27FC236}">
                  <a16:creationId xmlns:a16="http://schemas.microsoft.com/office/drawing/2014/main" id="{7653DFBB-2E5E-6A20-807D-FDCD7FBB0127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316" name="Oval 593">
                <a:extLst>
                  <a:ext uri="{FF2B5EF4-FFF2-40B4-BE49-F238E27FC236}">
                    <a16:creationId xmlns:a16="http://schemas.microsoft.com/office/drawing/2014/main" id="{50F05398-2105-C637-AEBE-90DA67BB98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17" name="TextBox 14">
                <a:extLst>
                  <a:ext uri="{FF2B5EF4-FFF2-40B4-BE49-F238E27FC236}">
                    <a16:creationId xmlns:a16="http://schemas.microsoft.com/office/drawing/2014/main" id="{B79DDF58-691A-5082-A11A-B661AFB19A05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18" name="사각형: 둥근 모서리 317">
            <a:extLst>
              <a:ext uri="{FF2B5EF4-FFF2-40B4-BE49-F238E27FC236}">
                <a16:creationId xmlns:a16="http://schemas.microsoft.com/office/drawing/2014/main" id="{A1E1E5FC-312F-22F0-CDB1-8FCA016A6621}"/>
              </a:ext>
            </a:extLst>
          </p:cNvPr>
          <p:cNvSpPr/>
          <p:nvPr/>
        </p:nvSpPr>
        <p:spPr>
          <a:xfrm>
            <a:off x="3275001" y="259499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9" name="사각형: 둥근 모서리 318">
            <a:extLst>
              <a:ext uri="{FF2B5EF4-FFF2-40B4-BE49-F238E27FC236}">
                <a16:creationId xmlns:a16="http://schemas.microsoft.com/office/drawing/2014/main" id="{8B5BFFDA-CED1-DFCC-9968-AEE5B3FF51D1}"/>
              </a:ext>
            </a:extLst>
          </p:cNvPr>
          <p:cNvSpPr/>
          <p:nvPr/>
        </p:nvSpPr>
        <p:spPr>
          <a:xfrm>
            <a:off x="3275001" y="287724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0" name="사각형: 둥근 모서리 319">
            <a:extLst>
              <a:ext uri="{FF2B5EF4-FFF2-40B4-BE49-F238E27FC236}">
                <a16:creationId xmlns:a16="http://schemas.microsoft.com/office/drawing/2014/main" id="{3B6CDEC5-3C8D-0418-2C9B-8BAD24177DB9}"/>
              </a:ext>
            </a:extLst>
          </p:cNvPr>
          <p:cNvSpPr/>
          <p:nvPr/>
        </p:nvSpPr>
        <p:spPr>
          <a:xfrm>
            <a:off x="3275001" y="3159500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1" name="사각형: 둥근 모서리 320">
            <a:extLst>
              <a:ext uri="{FF2B5EF4-FFF2-40B4-BE49-F238E27FC236}">
                <a16:creationId xmlns:a16="http://schemas.microsoft.com/office/drawing/2014/main" id="{FC84ABFC-A5BD-7CC8-E21E-DD62173D7C35}"/>
              </a:ext>
            </a:extLst>
          </p:cNvPr>
          <p:cNvSpPr/>
          <p:nvPr/>
        </p:nvSpPr>
        <p:spPr>
          <a:xfrm>
            <a:off x="3275001" y="3436990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2" name="사각형: 둥근 모서리 321">
            <a:extLst>
              <a:ext uri="{FF2B5EF4-FFF2-40B4-BE49-F238E27FC236}">
                <a16:creationId xmlns:a16="http://schemas.microsoft.com/office/drawing/2014/main" id="{E8B04B6F-1459-24EA-AF14-2494FA836474}"/>
              </a:ext>
            </a:extLst>
          </p:cNvPr>
          <p:cNvSpPr/>
          <p:nvPr/>
        </p:nvSpPr>
        <p:spPr>
          <a:xfrm>
            <a:off x="3275001" y="3719243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3" name="사각형: 둥근 모서리 322">
            <a:extLst>
              <a:ext uri="{FF2B5EF4-FFF2-40B4-BE49-F238E27FC236}">
                <a16:creationId xmlns:a16="http://schemas.microsoft.com/office/drawing/2014/main" id="{5D3A6A8E-77AF-E156-1108-551CB7B767A7}"/>
              </a:ext>
            </a:extLst>
          </p:cNvPr>
          <p:cNvSpPr/>
          <p:nvPr/>
        </p:nvSpPr>
        <p:spPr>
          <a:xfrm>
            <a:off x="3275001" y="400784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4" name="사각형: 둥근 모서리 323">
            <a:extLst>
              <a:ext uri="{FF2B5EF4-FFF2-40B4-BE49-F238E27FC236}">
                <a16:creationId xmlns:a16="http://schemas.microsoft.com/office/drawing/2014/main" id="{689DE7D4-7C2A-5F75-A015-5008832BFFAC}"/>
              </a:ext>
            </a:extLst>
          </p:cNvPr>
          <p:cNvSpPr/>
          <p:nvPr/>
        </p:nvSpPr>
        <p:spPr>
          <a:xfrm>
            <a:off x="3275001" y="4296450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5" name="직사각형 324">
            <a:extLst>
              <a:ext uri="{FF2B5EF4-FFF2-40B4-BE49-F238E27FC236}">
                <a16:creationId xmlns:a16="http://schemas.microsoft.com/office/drawing/2014/main" id="{3AB648A0-788F-80A7-AED8-34B0C91BCF00}"/>
              </a:ext>
            </a:extLst>
          </p:cNvPr>
          <p:cNvSpPr/>
          <p:nvPr/>
        </p:nvSpPr>
        <p:spPr>
          <a:xfrm>
            <a:off x="3923112" y="1969743"/>
            <a:ext cx="558427" cy="2534515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26" name="그룹 325">
            <a:extLst>
              <a:ext uri="{FF2B5EF4-FFF2-40B4-BE49-F238E27FC236}">
                <a16:creationId xmlns:a16="http://schemas.microsoft.com/office/drawing/2014/main" id="{8EC596C6-4399-DEA3-6619-551F39D26259}"/>
              </a:ext>
            </a:extLst>
          </p:cNvPr>
          <p:cNvGrpSpPr/>
          <p:nvPr/>
        </p:nvGrpSpPr>
        <p:grpSpPr>
          <a:xfrm>
            <a:off x="3685331" y="2434544"/>
            <a:ext cx="278496" cy="200053"/>
            <a:chOff x="1014019" y="2643309"/>
            <a:chExt cx="278496" cy="200053"/>
          </a:xfrm>
        </p:grpSpPr>
        <p:sp>
          <p:nvSpPr>
            <p:cNvPr id="327" name="이등변 삼각형 326">
              <a:extLst>
                <a:ext uri="{FF2B5EF4-FFF2-40B4-BE49-F238E27FC236}">
                  <a16:creationId xmlns:a16="http://schemas.microsoft.com/office/drawing/2014/main" id="{5B9B4180-3BD6-CE3A-AF9C-CA57D6B650EA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28" name="그룹 327">
              <a:extLst>
                <a:ext uri="{FF2B5EF4-FFF2-40B4-BE49-F238E27FC236}">
                  <a16:creationId xmlns:a16="http://schemas.microsoft.com/office/drawing/2014/main" id="{137EEF00-CA53-1839-3EC1-E02CECBD296B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329" name="Oval 593">
                <a:extLst>
                  <a:ext uri="{FF2B5EF4-FFF2-40B4-BE49-F238E27FC236}">
                    <a16:creationId xmlns:a16="http://schemas.microsoft.com/office/drawing/2014/main" id="{AFD23755-7C1F-0690-1CF3-EDCBF771D5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30" name="TextBox 14">
                <a:extLst>
                  <a:ext uri="{FF2B5EF4-FFF2-40B4-BE49-F238E27FC236}">
                    <a16:creationId xmlns:a16="http://schemas.microsoft.com/office/drawing/2014/main" id="{E13B8B9E-2240-1962-6F36-A7EEDEB385B3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9" name="그룹 28">
            <a:extLst>
              <a:ext uri="{FF2B5EF4-FFF2-40B4-BE49-F238E27FC236}">
                <a16:creationId xmlns:a16="http://schemas.microsoft.com/office/drawing/2014/main" id="{A1B076D5-1ED4-98F3-3A34-68A08DF725AB}"/>
              </a:ext>
            </a:extLst>
          </p:cNvPr>
          <p:cNvGrpSpPr/>
          <p:nvPr/>
        </p:nvGrpSpPr>
        <p:grpSpPr>
          <a:xfrm>
            <a:off x="5200091" y="5205568"/>
            <a:ext cx="2434825" cy="1523643"/>
            <a:chOff x="6177955" y="4764548"/>
            <a:chExt cx="3221290" cy="1727788"/>
          </a:xfrm>
        </p:grpSpPr>
        <p:sp>
          <p:nvSpPr>
            <p:cNvPr id="3" name="직사각형 2">
              <a:extLst>
                <a:ext uri="{FF2B5EF4-FFF2-40B4-BE49-F238E27FC236}">
                  <a16:creationId xmlns:a16="http://schemas.microsoft.com/office/drawing/2014/main" id="{D354EA4B-88CA-BF94-D5A1-B1A000F19B5F}"/>
                </a:ext>
              </a:extLst>
            </p:cNvPr>
            <p:cNvSpPr/>
            <p:nvPr/>
          </p:nvSpPr>
          <p:spPr>
            <a:xfrm>
              <a:off x="6177955" y="5016593"/>
              <a:ext cx="3221290" cy="1475743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" name="Dialog Inner" descr="&lt;SmartSettings&gt;&lt;SmartResize anchorLeft=&quot;Absolute&quot; anchorTop=&quot;Absolut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753CFDD2-8E79-6ED8-118E-EFB982BCD7CD}"/>
                </a:ext>
              </a:extLst>
            </p:cNvPr>
            <p:cNvSpPr/>
            <p:nvPr>
              <p:custDataLst>
                <p:tags r:id="rId1"/>
              </p:custDataLst>
            </p:nvPr>
          </p:nvSpPr>
          <p:spPr>
            <a:xfrm>
              <a:off x="6242755" y="5319712"/>
              <a:ext cx="3099421" cy="111414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637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8" name="Dialog Button" descr="&lt;SmartSettings&gt;&lt;SmartResize anchorLeft=&quot;None&quot; anchorTop=&quot;Non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F02FA4F7-DA61-3C01-8B09-22E07890A430}"/>
                </a:ext>
              </a:extLst>
            </p:cNvPr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7728248" y="5974066"/>
              <a:ext cx="796143" cy="251190"/>
            </a:xfrm>
            <a:prstGeom prst="roundRect">
              <a:avLst>
                <a:gd name="adj" fmla="val 0"/>
              </a:avLst>
            </a:prstGeom>
            <a:solidFill>
              <a:srgbClr val="F2F2F2"/>
            </a:solidFill>
            <a:ln w="6350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ko-KR" altLang="en-US" sz="7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아니오</a:t>
              </a:r>
              <a:endParaRPr lang="en-US" sz="7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9" name="Dialog Button" descr="&lt;SmartSettings&gt;&lt;SmartResize anchorLeft=&quot;None&quot; anchorTop=&quot;Non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6E3A1E1B-DBC9-D2C0-0B8B-E16AE2E29ABC}"/>
                </a:ext>
              </a:extLst>
            </p:cNvPr>
            <p:cNvSpPr>
              <a:spLocks/>
            </p:cNvSpPr>
            <p:nvPr>
              <p:custDataLst>
                <p:tags r:id="rId3"/>
              </p:custDataLst>
            </p:nvPr>
          </p:nvSpPr>
          <p:spPr bwMode="auto">
            <a:xfrm>
              <a:off x="6857428" y="5974067"/>
              <a:ext cx="796143" cy="251190"/>
            </a:xfrm>
            <a:prstGeom prst="roundRect">
              <a:avLst>
                <a:gd name="adj" fmla="val 0"/>
              </a:avLst>
            </a:prstGeom>
            <a:solidFill>
              <a:srgbClr val="F2F2F2"/>
            </a:solidFill>
            <a:ln w="6350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ko-KR" altLang="en-US" sz="7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예</a:t>
              </a:r>
              <a:endParaRPr lang="en-US" sz="7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0" name="Close Button">
              <a:extLst>
                <a:ext uri="{FF2B5EF4-FFF2-40B4-BE49-F238E27FC236}">
                  <a16:creationId xmlns:a16="http://schemas.microsoft.com/office/drawing/2014/main" id="{82654EAC-562C-FFBA-0EB7-D02135123517}"/>
                </a:ext>
              </a:extLst>
            </p:cNvPr>
            <p:cNvSpPr>
              <a:spLocks noChangeAspect="1"/>
            </p:cNvSpPr>
            <p:nvPr>
              <p:custDataLst>
                <p:tags r:id="rId4"/>
              </p:custDataLst>
            </p:nvPr>
          </p:nvSpPr>
          <p:spPr bwMode="auto">
            <a:xfrm>
              <a:off x="9207669" y="5095897"/>
              <a:ext cx="134508" cy="127734"/>
            </a:xfrm>
            <a:custGeom>
              <a:avLst/>
              <a:gdLst>
                <a:gd name="T0" fmla="*/ 12 w 246"/>
                <a:gd name="T1" fmla="*/ 15 h 241"/>
                <a:gd name="T2" fmla="*/ 12 w 246"/>
                <a:gd name="T3" fmla="*/ 56 h 241"/>
                <a:gd name="T4" fmla="*/ 80 w 246"/>
                <a:gd name="T5" fmla="*/ 122 h 241"/>
                <a:gd name="T6" fmla="*/ 12 w 246"/>
                <a:gd name="T7" fmla="*/ 188 h 241"/>
                <a:gd name="T8" fmla="*/ 12 w 246"/>
                <a:gd name="T9" fmla="*/ 229 h 241"/>
                <a:gd name="T10" fmla="*/ 56 w 246"/>
                <a:gd name="T11" fmla="*/ 229 h 241"/>
                <a:gd name="T12" fmla="*/ 123 w 246"/>
                <a:gd name="T13" fmla="*/ 165 h 241"/>
                <a:gd name="T14" fmla="*/ 190 w 246"/>
                <a:gd name="T15" fmla="*/ 229 h 241"/>
                <a:gd name="T16" fmla="*/ 234 w 246"/>
                <a:gd name="T17" fmla="*/ 229 h 241"/>
                <a:gd name="T18" fmla="*/ 234 w 246"/>
                <a:gd name="T19" fmla="*/ 188 h 241"/>
                <a:gd name="T20" fmla="*/ 167 w 246"/>
                <a:gd name="T21" fmla="*/ 122 h 241"/>
                <a:gd name="T22" fmla="*/ 234 w 246"/>
                <a:gd name="T23" fmla="*/ 56 h 241"/>
                <a:gd name="T24" fmla="*/ 234 w 246"/>
                <a:gd name="T25" fmla="*/ 15 h 241"/>
                <a:gd name="T26" fmla="*/ 190 w 246"/>
                <a:gd name="T27" fmla="*/ 15 h 241"/>
                <a:gd name="T28" fmla="*/ 123 w 246"/>
                <a:gd name="T29" fmla="*/ 79 h 241"/>
                <a:gd name="T30" fmla="*/ 56 w 246"/>
                <a:gd name="T31" fmla="*/ 15 h 241"/>
                <a:gd name="T32" fmla="*/ 12 w 246"/>
                <a:gd name="T33" fmla="*/ 15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6" h="241">
                  <a:moveTo>
                    <a:pt x="12" y="15"/>
                  </a:moveTo>
                  <a:cubicBezTo>
                    <a:pt x="0" y="26"/>
                    <a:pt x="0" y="45"/>
                    <a:pt x="12" y="56"/>
                  </a:cubicBezTo>
                  <a:lnTo>
                    <a:pt x="80" y="122"/>
                  </a:lnTo>
                  <a:lnTo>
                    <a:pt x="12" y="188"/>
                  </a:lnTo>
                  <a:cubicBezTo>
                    <a:pt x="0" y="199"/>
                    <a:pt x="0" y="218"/>
                    <a:pt x="12" y="229"/>
                  </a:cubicBezTo>
                  <a:cubicBezTo>
                    <a:pt x="24" y="241"/>
                    <a:pt x="44" y="241"/>
                    <a:pt x="56" y="229"/>
                  </a:cubicBezTo>
                  <a:lnTo>
                    <a:pt x="123" y="165"/>
                  </a:lnTo>
                  <a:lnTo>
                    <a:pt x="190" y="229"/>
                  </a:lnTo>
                  <a:cubicBezTo>
                    <a:pt x="202" y="241"/>
                    <a:pt x="222" y="241"/>
                    <a:pt x="234" y="229"/>
                  </a:cubicBezTo>
                  <a:cubicBezTo>
                    <a:pt x="246" y="218"/>
                    <a:pt x="246" y="199"/>
                    <a:pt x="234" y="188"/>
                  </a:cubicBezTo>
                  <a:lnTo>
                    <a:pt x="167" y="122"/>
                  </a:lnTo>
                  <a:lnTo>
                    <a:pt x="234" y="56"/>
                  </a:lnTo>
                  <a:cubicBezTo>
                    <a:pt x="246" y="45"/>
                    <a:pt x="246" y="26"/>
                    <a:pt x="234" y="15"/>
                  </a:cubicBezTo>
                  <a:cubicBezTo>
                    <a:pt x="222" y="3"/>
                    <a:pt x="202" y="3"/>
                    <a:pt x="190" y="15"/>
                  </a:cubicBezTo>
                  <a:lnTo>
                    <a:pt x="123" y="79"/>
                  </a:lnTo>
                  <a:lnTo>
                    <a:pt x="56" y="15"/>
                  </a:lnTo>
                  <a:cubicBezTo>
                    <a:pt x="41" y="0"/>
                    <a:pt x="26" y="3"/>
                    <a:pt x="12" y="15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72746" tIns="36373" rIns="72746" bIns="36373" numCol="1" anchor="t" anchorCtr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637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1" name="Dialog Text" descr="&lt;SmartSettings&gt;&lt;SmartResize anchorLeft=&quot;Absolute&quot; anchorTop=&quot;Absolut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E0C9DC24-4376-40FF-1F86-71E1CA6A0020}"/>
                </a:ext>
              </a:extLst>
            </p:cNvPr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6278304" y="5468669"/>
              <a:ext cx="2882004" cy="504478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57280" tIns="25775" rIns="57280" bIns="25775" rtlCol="0" anchor="ctr" anchorCtr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ko-KR" altLang="en-US" sz="8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삭제하시겠습니까</a:t>
              </a:r>
              <a:r>
                <a:rPr lang="en-US" altLang="ko-KR" sz="8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?</a:t>
              </a:r>
              <a:endParaRPr lang="de-DE" sz="8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2" name="Dialog Text" descr="&lt;SmartSettings&gt;&lt;SmartResize anchorLeft=&quot;Absolute&quot; anchorTop=&quot;Absolut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83751DC9-9EF3-94EF-EDDE-12835AECADD5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6177955" y="5035029"/>
              <a:ext cx="426724" cy="188602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57280" tIns="25775" rIns="57280" bIns="25775" rtlCol="0" anchor="t" anchorCtr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ko-KR" altLang="en-US" sz="8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알림</a:t>
              </a:r>
              <a:endParaRPr lang="de-DE" sz="8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13" name="그룹 12">
              <a:extLst>
                <a:ext uri="{FF2B5EF4-FFF2-40B4-BE49-F238E27FC236}">
                  <a16:creationId xmlns:a16="http://schemas.microsoft.com/office/drawing/2014/main" id="{7B1DEAA0-DBCA-AF06-A4C5-E51063B5B09E}"/>
                </a:ext>
              </a:extLst>
            </p:cNvPr>
            <p:cNvGrpSpPr/>
            <p:nvPr/>
          </p:nvGrpSpPr>
          <p:grpSpPr>
            <a:xfrm>
              <a:off x="6278303" y="4764548"/>
              <a:ext cx="407137" cy="269561"/>
              <a:chOff x="1129898" y="3045555"/>
              <a:chExt cx="268443" cy="269561"/>
            </a:xfrm>
          </p:grpSpPr>
          <p:sp>
            <p:nvSpPr>
              <p:cNvPr id="14" name="이등변 삼각형 13">
                <a:extLst>
                  <a:ext uri="{FF2B5EF4-FFF2-40B4-BE49-F238E27FC236}">
                    <a16:creationId xmlns:a16="http://schemas.microsoft.com/office/drawing/2014/main" id="{0A6E4064-1AC4-A137-107F-6D9E3793211F}"/>
                  </a:ext>
                </a:extLst>
              </p:cNvPr>
              <p:cNvSpPr/>
              <p:nvPr/>
            </p:nvSpPr>
            <p:spPr>
              <a:xfrm rot="10800000">
                <a:off x="1176460" y="3242746"/>
                <a:ext cx="83950" cy="72370"/>
              </a:xfrm>
              <a:prstGeom prst="triangle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  <a:spcAft>
                    <a:spcPct val="0"/>
                  </a:spcAft>
                </a:pPr>
                <a:endParaRPr kumimoji="1" lang="ko-KR" altLang="en-US" sz="90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5" name="그룹 14">
                <a:extLst>
                  <a:ext uri="{FF2B5EF4-FFF2-40B4-BE49-F238E27FC236}">
                    <a16:creationId xmlns:a16="http://schemas.microsoft.com/office/drawing/2014/main" id="{FA2F54C3-A212-0C50-F208-8B07D6BEE65D}"/>
                  </a:ext>
                </a:extLst>
              </p:cNvPr>
              <p:cNvGrpSpPr/>
              <p:nvPr/>
            </p:nvGrpSpPr>
            <p:grpSpPr>
              <a:xfrm>
                <a:off x="1129898" y="3045555"/>
                <a:ext cx="268443" cy="226857"/>
                <a:chOff x="5671590" y="5228850"/>
                <a:chExt cx="268443" cy="226857"/>
              </a:xfrm>
            </p:grpSpPr>
            <p:sp>
              <p:nvSpPr>
                <p:cNvPr id="16" name="Oval 593">
                  <a:extLst>
                    <a:ext uri="{FF2B5EF4-FFF2-40B4-BE49-F238E27FC236}">
                      <a16:creationId xmlns:a16="http://schemas.microsoft.com/office/drawing/2014/main" id="{7B8DAB50-226B-91B9-CB68-BBA9C1C980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675539" y="5253447"/>
                  <a:ext cx="252402" cy="172594"/>
                </a:xfrm>
                <a:prstGeom prst="roundRect">
                  <a:avLst/>
                </a:prstGeom>
                <a:solidFill>
                  <a:srgbClr val="C00000"/>
                </a:solidFill>
                <a:ln>
                  <a:noFill/>
                </a:ln>
                <a:effectLst/>
              </p:spPr>
              <p:txBody>
                <a:bodyPr wrap="none" lIns="0" tIns="0" rIns="0" bIns="0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95363" fontAlgn="t" latinLnBrk="0">
                    <a:spcBef>
                      <a:spcPct val="70000"/>
                    </a:spcBef>
                  </a:pPr>
                  <a:endParaRPr lang="en-US" altLang="ko-KR" sz="800" b="1">
                    <a:solidFill>
                      <a:prstClr val="white"/>
                    </a:solidFill>
                    <a:latin typeface="나눔고딕" pitchFamily="50" charset="-127"/>
                    <a:ea typeface="나눔고딕" pitchFamily="50" charset="-127"/>
                  </a:endParaRPr>
                </a:p>
              </p:txBody>
            </p:sp>
            <p:sp>
              <p:nvSpPr>
                <p:cNvPr id="17" name="TextBox 14">
                  <a:extLst>
                    <a:ext uri="{FF2B5EF4-FFF2-40B4-BE49-F238E27FC236}">
                      <a16:creationId xmlns:a16="http://schemas.microsoft.com/office/drawing/2014/main" id="{4DBD4F4C-5660-B33F-12E2-67B9F8509D67}"/>
                    </a:ext>
                  </a:extLst>
                </p:cNvPr>
                <p:cNvSpPr txBox="1"/>
                <p:nvPr/>
              </p:nvSpPr>
              <p:spPr>
                <a:xfrm>
                  <a:off x="5671590" y="5228850"/>
                  <a:ext cx="268443" cy="226857"/>
                </a:xfrm>
                <a:prstGeom prst="rect">
                  <a:avLst/>
                </a:prstGeom>
                <a:noFill/>
                <a:ln w="12700" cap="flat">
                  <a:noFill/>
                  <a:miter lim="400000"/>
                </a:ln>
                <a:effectLst/>
                <a:sp3d/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none"/>
              </p:style>
              <p:txBody>
                <a:bodyPr rot="0" spcFirstLastPara="1" vert="horz" wrap="square" lIns="45719" tIns="45719" rIns="45719" bIns="45719" numCol="1" spcCol="38100" rtlCol="0" anchor="t">
                  <a:sp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indent="0" algn="ctr" defTabSz="914400" rtl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lang="en-US" altLang="ko-KR" sz="700" b="1">
                      <a:solidFill>
                        <a:schemeClr val="bg1"/>
                      </a:solidFill>
                      <a:latin typeface="나눔고딕" panose="020D0604000000000000" pitchFamily="50" charset="-127"/>
                      <a:ea typeface="나눔고딕" panose="020D0604000000000000" pitchFamily="50" charset="-127"/>
                    </a:rPr>
                    <a:t>11-1</a:t>
                  </a:r>
                  <a:endParaRPr lang="ko-KR" altLang="en-US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endParaRPr>
                </a:p>
              </p:txBody>
            </p:sp>
          </p:grpSp>
        </p:grpSp>
      </p:grp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C66ACCF6-3D3F-3A9B-0CFD-C0225FE03CA1}"/>
              </a:ext>
            </a:extLst>
          </p:cNvPr>
          <p:cNvGrpSpPr/>
          <p:nvPr/>
        </p:nvGrpSpPr>
        <p:grpSpPr>
          <a:xfrm rot="5400000">
            <a:off x="7426137" y="126716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0" name="이등변 삼각형 19">
              <a:extLst>
                <a:ext uri="{FF2B5EF4-FFF2-40B4-BE49-F238E27FC236}">
                  <a16:creationId xmlns:a16="http://schemas.microsoft.com/office/drawing/2014/main" id="{2C69148C-2833-261D-A994-C5D0D339498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1" name="Oval 593">
              <a:extLst>
                <a:ext uri="{FF2B5EF4-FFF2-40B4-BE49-F238E27FC236}">
                  <a16:creationId xmlns:a16="http://schemas.microsoft.com/office/drawing/2014/main" id="{663D501C-8595-61DF-6554-AD6B6B7055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12</a:t>
              </a:r>
            </a:p>
          </p:txBody>
        </p:sp>
      </p:grpSp>
      <p:sp>
        <p:nvSpPr>
          <p:cNvPr id="23" name="직사각형 22">
            <a:extLst>
              <a:ext uri="{FF2B5EF4-FFF2-40B4-BE49-F238E27FC236}">
                <a16:creationId xmlns:a16="http://schemas.microsoft.com/office/drawing/2014/main" id="{4A137F11-20EC-0D57-8725-F32FA7ED8CA8}"/>
              </a:ext>
            </a:extLst>
          </p:cNvPr>
          <p:cNvSpPr/>
          <p:nvPr/>
        </p:nvSpPr>
        <p:spPr>
          <a:xfrm>
            <a:off x="0" y="486976"/>
            <a:ext cx="7794169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</p:spTree>
    <p:extLst>
      <p:ext uri="{BB962C8B-B14F-4D97-AF65-F5344CB8AC3E}">
        <p14:creationId xmlns:p14="http://schemas.microsoft.com/office/powerpoint/2010/main" val="2938549610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21343358"/>
              </p:ext>
            </p:extLst>
          </p:nvPr>
        </p:nvGraphicFramePr>
        <p:xfrm>
          <a:off x="7794170" y="725881"/>
          <a:ext cx="4397830" cy="1920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상품 등록 관리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상세 확인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수정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가격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에서 뺄 금액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551011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등록된 재고량만큼 주문 수량이 찬 경우 자동으로 품절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품절이 아닌 상태에서는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‘-’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비활성화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수동 품절 체크한 경우에도 품절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4763139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9563168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있는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3930055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1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회 주문에서 최대로 주문 가능한 수량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78540250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02902526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상품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AD-07-0007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68</a:t>
            </a:fld>
            <a:endParaRPr lang="ko-KR" altLang="en-US"/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0D4C1D0E-0C23-EF0E-2E13-D21E6D2EABB2}"/>
              </a:ext>
            </a:extLst>
          </p:cNvPr>
          <p:cNvSpPr txBox="1"/>
          <p:nvPr/>
        </p:nvSpPr>
        <p:spPr>
          <a:xfrm>
            <a:off x="336150" y="617555"/>
            <a:ext cx="2311800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상품 등록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grpSp>
        <p:nvGrpSpPr>
          <p:cNvPr id="142" name="그룹 141">
            <a:extLst>
              <a:ext uri="{FF2B5EF4-FFF2-40B4-BE49-F238E27FC236}">
                <a16:creationId xmlns:a16="http://schemas.microsoft.com/office/drawing/2014/main" id="{7AF2633C-B288-7B1E-E7BF-576963E8875E}"/>
              </a:ext>
            </a:extLst>
          </p:cNvPr>
          <p:cNvGrpSpPr/>
          <p:nvPr/>
        </p:nvGrpSpPr>
        <p:grpSpPr>
          <a:xfrm rot="5400000">
            <a:off x="2618846" y="61232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3" name="이등변 삼각형 142">
              <a:extLst>
                <a:ext uri="{FF2B5EF4-FFF2-40B4-BE49-F238E27FC236}">
                  <a16:creationId xmlns:a16="http://schemas.microsoft.com/office/drawing/2014/main" id="{AD26667B-E6D8-2011-80E7-711F1EE177C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4" name="Oval 593">
              <a:extLst>
                <a:ext uri="{FF2B5EF4-FFF2-40B4-BE49-F238E27FC236}">
                  <a16:creationId xmlns:a16="http://schemas.microsoft.com/office/drawing/2014/main" id="{BCDBB86D-0490-784D-0F21-789E15D15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2F24F238-DA38-CF00-B478-FB33228CF62E}"/>
              </a:ext>
            </a:extLst>
          </p:cNvPr>
          <p:cNvSpPr txBox="1"/>
          <p:nvPr/>
        </p:nvSpPr>
        <p:spPr>
          <a:xfrm>
            <a:off x="7848332" y="2734766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r>
              <a:rPr lang="en-US" altLang="ko-KR" sz="900"/>
              <a:t>,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10" name="직사각형 9">
            <a:extLst>
              <a:ext uri="{FF2B5EF4-FFF2-40B4-BE49-F238E27FC236}">
                <a16:creationId xmlns:a16="http://schemas.microsoft.com/office/drawing/2014/main" id="{1E75A6AE-52AC-D922-8FB5-B3536D9E8AD2}"/>
              </a:ext>
            </a:extLst>
          </p:cNvPr>
          <p:cNvSpPr/>
          <p:nvPr/>
        </p:nvSpPr>
        <p:spPr>
          <a:xfrm>
            <a:off x="8102571" y="3498643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C2471EF-5A77-FAB6-5662-BCBE412DF2C7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67371" y="3801762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95FA643-084F-CE47-720F-C0E841B53909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52864" y="445611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7F318F0-64E5-1909-C3D3-57E2569112DC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82044" y="445611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" name="Close Button">
            <a:extLst>
              <a:ext uri="{FF2B5EF4-FFF2-40B4-BE49-F238E27FC236}">
                <a16:creationId xmlns:a16="http://schemas.microsoft.com/office/drawing/2014/main" id="{9333B888-C26C-1D84-B95C-7DF43EC9198F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132285" y="3577947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0E01E86-89BA-976E-29A6-5F175978DA26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202920" y="3950719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FA75596-6163-5C5C-3EC3-E602AD789720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102571" y="3517079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8" name="그룹 17">
            <a:extLst>
              <a:ext uri="{FF2B5EF4-FFF2-40B4-BE49-F238E27FC236}">
                <a16:creationId xmlns:a16="http://schemas.microsoft.com/office/drawing/2014/main" id="{AA2C041F-D867-16A3-FB10-FE131D6B791C}"/>
              </a:ext>
            </a:extLst>
          </p:cNvPr>
          <p:cNvGrpSpPr/>
          <p:nvPr/>
        </p:nvGrpSpPr>
        <p:grpSpPr>
          <a:xfrm>
            <a:off x="8155463" y="3257465"/>
            <a:ext cx="244417" cy="258694"/>
            <a:chOff x="1098607" y="3056422"/>
            <a:chExt cx="244417" cy="258694"/>
          </a:xfrm>
        </p:grpSpPr>
        <p:sp>
          <p:nvSpPr>
            <p:cNvPr id="19" name="이등변 삼각형 18">
              <a:extLst>
                <a:ext uri="{FF2B5EF4-FFF2-40B4-BE49-F238E27FC236}">
                  <a16:creationId xmlns:a16="http://schemas.microsoft.com/office/drawing/2014/main" id="{1E796BFB-FD3A-3B47-9088-FE1BE37DEA5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0" name="그룹 19">
              <a:extLst>
                <a:ext uri="{FF2B5EF4-FFF2-40B4-BE49-F238E27FC236}">
                  <a16:creationId xmlns:a16="http://schemas.microsoft.com/office/drawing/2014/main" id="{FD2FA47E-2A01-E502-7BBA-CF00CF4F392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1" name="Oval 593">
                <a:extLst>
                  <a:ext uri="{FF2B5EF4-FFF2-40B4-BE49-F238E27FC236}">
                    <a16:creationId xmlns:a16="http://schemas.microsoft.com/office/drawing/2014/main" id="{1BAB6B98-6C8C-CA1B-1BF8-A09F5704E3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2" name="TextBox 14">
                <a:extLst>
                  <a:ext uri="{FF2B5EF4-FFF2-40B4-BE49-F238E27FC236}">
                    <a16:creationId xmlns:a16="http://schemas.microsoft.com/office/drawing/2014/main" id="{7B5E2460-206B-B20F-DA47-6D169F263A08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3" name="직사각형 22">
            <a:extLst>
              <a:ext uri="{FF2B5EF4-FFF2-40B4-BE49-F238E27FC236}">
                <a16:creationId xmlns:a16="http://schemas.microsoft.com/office/drawing/2014/main" id="{171F1A43-FE24-4A9E-6561-3E1C39A883F1}"/>
              </a:ext>
            </a:extLst>
          </p:cNvPr>
          <p:cNvSpPr/>
          <p:nvPr/>
        </p:nvSpPr>
        <p:spPr>
          <a:xfrm>
            <a:off x="8111089" y="5116641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C37A9C1-65EB-CC60-B973-C9BBF222B1AF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75889" y="5419760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CD019CA-2FEC-2A3E-E9FA-DDB6C51530B1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61382" y="607411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E8EE3AD-3940-2BC4-3C56-7CC1B0147AFD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90562" y="607411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Close Button">
            <a:extLst>
              <a:ext uri="{FF2B5EF4-FFF2-40B4-BE49-F238E27FC236}">
                <a16:creationId xmlns:a16="http://schemas.microsoft.com/office/drawing/2014/main" id="{B76135D0-3263-5FEA-12A1-076B054C6524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140803" y="5195945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BE0EF99-86A1-D7CB-4331-214382BD4DF4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211438" y="5568717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E1F0E89-D4B2-BE2F-DA75-0A62828B47B0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111089" y="5135077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0" name="그룹 29">
            <a:extLst>
              <a:ext uri="{FF2B5EF4-FFF2-40B4-BE49-F238E27FC236}">
                <a16:creationId xmlns:a16="http://schemas.microsoft.com/office/drawing/2014/main" id="{481B5AEF-1739-B030-501C-2BBA804F3146}"/>
              </a:ext>
            </a:extLst>
          </p:cNvPr>
          <p:cNvGrpSpPr/>
          <p:nvPr/>
        </p:nvGrpSpPr>
        <p:grpSpPr>
          <a:xfrm>
            <a:off x="8355935" y="4882637"/>
            <a:ext cx="244417" cy="258694"/>
            <a:chOff x="1098607" y="3056422"/>
            <a:chExt cx="244417" cy="258694"/>
          </a:xfrm>
        </p:grpSpPr>
        <p:sp>
          <p:nvSpPr>
            <p:cNvPr id="31" name="이등변 삼각형 30">
              <a:extLst>
                <a:ext uri="{FF2B5EF4-FFF2-40B4-BE49-F238E27FC236}">
                  <a16:creationId xmlns:a16="http://schemas.microsoft.com/office/drawing/2014/main" id="{AEAAD52F-4487-6953-7654-3C33428E61ED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2" name="그룹 31">
              <a:extLst>
                <a:ext uri="{FF2B5EF4-FFF2-40B4-BE49-F238E27FC236}">
                  <a16:creationId xmlns:a16="http://schemas.microsoft.com/office/drawing/2014/main" id="{38759330-FF5D-BBDF-A714-6B990187314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3" name="Oval 593">
                <a:extLst>
                  <a:ext uri="{FF2B5EF4-FFF2-40B4-BE49-F238E27FC236}">
                    <a16:creationId xmlns:a16="http://schemas.microsoft.com/office/drawing/2014/main" id="{84C529C8-CD33-4389-F8FC-BCF1588042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4" name="TextBox 14">
                <a:extLst>
                  <a:ext uri="{FF2B5EF4-FFF2-40B4-BE49-F238E27FC236}">
                    <a16:creationId xmlns:a16="http://schemas.microsoft.com/office/drawing/2014/main" id="{BCB0BB7C-FA2D-2AE5-1A55-6068BB74B9D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cxnSp>
        <p:nvCxnSpPr>
          <p:cNvPr id="257" name="직선 연결선 256">
            <a:extLst>
              <a:ext uri="{FF2B5EF4-FFF2-40B4-BE49-F238E27FC236}">
                <a16:creationId xmlns:a16="http://schemas.microsoft.com/office/drawing/2014/main" id="{CCFE9DF8-D3BC-FB42-61D8-508374676714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258" name="직선 연결선 257">
            <a:extLst>
              <a:ext uri="{FF2B5EF4-FFF2-40B4-BE49-F238E27FC236}">
                <a16:creationId xmlns:a16="http://schemas.microsoft.com/office/drawing/2014/main" id="{0448A4C9-743E-DDF5-84D4-6598DFE346A6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259" name="TextBox 258">
            <a:extLst>
              <a:ext uri="{FF2B5EF4-FFF2-40B4-BE49-F238E27FC236}">
                <a16:creationId xmlns:a16="http://schemas.microsoft.com/office/drawing/2014/main" id="{5153BB43-6647-D7CA-7FB6-EC6793E3DEB9}"/>
              </a:ext>
            </a:extLst>
          </p:cNvPr>
          <p:cNvSpPr txBox="1"/>
          <p:nvPr/>
        </p:nvSpPr>
        <p:spPr>
          <a:xfrm>
            <a:off x="391721" y="1393241"/>
            <a:ext cx="1023602" cy="480131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상품명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판매 쇼핑몰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가격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카테고리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소개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상세 정보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최대 주문</a:t>
            </a:r>
            <a:endParaRPr lang="en-US" altLang="ko-KR" sz="900"/>
          </a:p>
          <a:p>
            <a:r>
              <a:rPr lang="ko-KR" altLang="en-US" sz="900"/>
              <a:t>가능 수량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재고량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</p:txBody>
      </p:sp>
      <p:sp>
        <p:nvSpPr>
          <p:cNvPr id="260" name="사각형: 둥근 모서리 259">
            <a:extLst>
              <a:ext uri="{FF2B5EF4-FFF2-40B4-BE49-F238E27FC236}">
                <a16:creationId xmlns:a16="http://schemas.microsoft.com/office/drawing/2014/main" id="{3317247C-37C4-70A6-8DA6-4ADBC98D23F1}"/>
              </a:ext>
            </a:extLst>
          </p:cNvPr>
          <p:cNvSpPr/>
          <p:nvPr/>
        </p:nvSpPr>
        <p:spPr>
          <a:xfrm>
            <a:off x="1326632" y="1819695"/>
            <a:ext cx="1002388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261" name="사각형: 둥근 모서리 260">
            <a:extLst>
              <a:ext uri="{FF2B5EF4-FFF2-40B4-BE49-F238E27FC236}">
                <a16:creationId xmlns:a16="http://schemas.microsoft.com/office/drawing/2014/main" id="{247D644E-6E41-833D-DBED-9D3E7BF6816F}"/>
              </a:ext>
            </a:extLst>
          </p:cNvPr>
          <p:cNvSpPr/>
          <p:nvPr/>
        </p:nvSpPr>
        <p:spPr>
          <a:xfrm>
            <a:off x="1326632" y="3080807"/>
            <a:ext cx="2263342" cy="435002"/>
          </a:xfrm>
          <a:prstGeom prst="roundRect">
            <a:avLst>
              <a:gd name="adj" fmla="val 9560"/>
            </a:avLst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pic>
        <p:nvPicPr>
          <p:cNvPr id="262" name="그래픽 261" descr="확인 표시 단색으로 채워진">
            <a:extLst>
              <a:ext uri="{FF2B5EF4-FFF2-40B4-BE49-F238E27FC236}">
                <a16:creationId xmlns:a16="http://schemas.microsoft.com/office/drawing/2014/main" id="{53991B4B-2D26-1C72-0DDF-ECF1AD05BB30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344105" y="2193966"/>
            <a:ext cx="82916" cy="126261"/>
          </a:xfrm>
          <a:prstGeom prst="rect">
            <a:avLst/>
          </a:prstGeom>
        </p:spPr>
      </p:pic>
      <p:sp>
        <p:nvSpPr>
          <p:cNvPr id="263" name="직사각형 262">
            <a:extLst>
              <a:ext uri="{FF2B5EF4-FFF2-40B4-BE49-F238E27FC236}">
                <a16:creationId xmlns:a16="http://schemas.microsoft.com/office/drawing/2014/main" id="{B662F960-AB4C-F094-1E6D-72320C4D7626}"/>
              </a:ext>
            </a:extLst>
          </p:cNvPr>
          <p:cNvSpPr/>
          <p:nvPr/>
        </p:nvSpPr>
        <p:spPr>
          <a:xfrm>
            <a:off x="1326632" y="3608557"/>
            <a:ext cx="2261044" cy="737543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4" name="TextBox 263">
            <a:extLst>
              <a:ext uri="{FF2B5EF4-FFF2-40B4-BE49-F238E27FC236}">
                <a16:creationId xmlns:a16="http://schemas.microsoft.com/office/drawing/2014/main" id="{ED8492D9-DC71-F121-83DF-AB91D670936F}"/>
              </a:ext>
            </a:extLst>
          </p:cNvPr>
          <p:cNvSpPr txBox="1"/>
          <p:nvPr/>
        </p:nvSpPr>
        <p:spPr>
          <a:xfrm>
            <a:off x="1787195" y="3840688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html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편집기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265" name="그래픽 264" descr="돋보기 단색으로 채워진">
            <a:extLst>
              <a:ext uri="{FF2B5EF4-FFF2-40B4-BE49-F238E27FC236}">
                <a16:creationId xmlns:a16="http://schemas.microsoft.com/office/drawing/2014/main" id="{A93E8800-B3C7-2311-1BD6-A80C68B1B98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460019" y="1870139"/>
            <a:ext cx="145373" cy="147683"/>
          </a:xfrm>
          <a:prstGeom prst="rect">
            <a:avLst/>
          </a:prstGeom>
        </p:spPr>
      </p:pic>
      <p:sp>
        <p:nvSpPr>
          <p:cNvPr id="266" name="사각형: 둥근 모서리 265">
            <a:extLst>
              <a:ext uri="{FF2B5EF4-FFF2-40B4-BE49-F238E27FC236}">
                <a16:creationId xmlns:a16="http://schemas.microsoft.com/office/drawing/2014/main" id="{DB0BE3F6-9A2D-3A37-0F28-54128B7FFD0F}"/>
              </a:ext>
            </a:extLst>
          </p:cNvPr>
          <p:cNvSpPr/>
          <p:nvPr/>
        </p:nvSpPr>
        <p:spPr>
          <a:xfrm>
            <a:off x="1326632" y="2657237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1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차 선택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67" name="사각형: 둥근 모서리 266">
            <a:extLst>
              <a:ext uri="{FF2B5EF4-FFF2-40B4-BE49-F238E27FC236}">
                <a16:creationId xmlns:a16="http://schemas.microsoft.com/office/drawing/2014/main" id="{BAE58688-D10C-EA0D-322C-267AA712E70A}"/>
              </a:ext>
            </a:extLst>
          </p:cNvPr>
          <p:cNvSpPr/>
          <p:nvPr/>
        </p:nvSpPr>
        <p:spPr>
          <a:xfrm>
            <a:off x="2388334" y="2657237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차 선택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68" name="TextBox 267">
            <a:extLst>
              <a:ext uri="{FF2B5EF4-FFF2-40B4-BE49-F238E27FC236}">
                <a16:creationId xmlns:a16="http://schemas.microsoft.com/office/drawing/2014/main" id="{D034A990-35E0-0E34-EE3D-6A5101E865D3}"/>
              </a:ext>
            </a:extLst>
          </p:cNvPr>
          <p:cNvSpPr txBox="1"/>
          <p:nvPr/>
        </p:nvSpPr>
        <p:spPr>
          <a:xfrm>
            <a:off x="348854" y="137715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69" name="TextBox 268">
            <a:extLst>
              <a:ext uri="{FF2B5EF4-FFF2-40B4-BE49-F238E27FC236}">
                <a16:creationId xmlns:a16="http://schemas.microsoft.com/office/drawing/2014/main" id="{7C4F4A22-8B99-0542-40F6-7EC27F91AB65}"/>
              </a:ext>
            </a:extLst>
          </p:cNvPr>
          <p:cNvSpPr txBox="1"/>
          <p:nvPr/>
        </p:nvSpPr>
        <p:spPr>
          <a:xfrm>
            <a:off x="348854" y="178369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70" name="TextBox 269">
            <a:extLst>
              <a:ext uri="{FF2B5EF4-FFF2-40B4-BE49-F238E27FC236}">
                <a16:creationId xmlns:a16="http://schemas.microsoft.com/office/drawing/2014/main" id="{6D1178A9-E08D-502F-3DC8-316FE1D621CB}"/>
              </a:ext>
            </a:extLst>
          </p:cNvPr>
          <p:cNvSpPr txBox="1"/>
          <p:nvPr/>
        </p:nvSpPr>
        <p:spPr>
          <a:xfrm>
            <a:off x="351688" y="220615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71" name="TextBox 270">
            <a:extLst>
              <a:ext uri="{FF2B5EF4-FFF2-40B4-BE49-F238E27FC236}">
                <a16:creationId xmlns:a16="http://schemas.microsoft.com/office/drawing/2014/main" id="{7F62B30D-4AB4-F353-DD2D-913E183C7452}"/>
              </a:ext>
            </a:extLst>
          </p:cNvPr>
          <p:cNvSpPr txBox="1"/>
          <p:nvPr/>
        </p:nvSpPr>
        <p:spPr>
          <a:xfrm>
            <a:off x="351688" y="263380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72" name="TextBox 271">
            <a:extLst>
              <a:ext uri="{FF2B5EF4-FFF2-40B4-BE49-F238E27FC236}">
                <a16:creationId xmlns:a16="http://schemas.microsoft.com/office/drawing/2014/main" id="{2BFD6AAA-5A23-0985-C2A3-BA859257107C}"/>
              </a:ext>
            </a:extLst>
          </p:cNvPr>
          <p:cNvSpPr txBox="1"/>
          <p:nvPr/>
        </p:nvSpPr>
        <p:spPr>
          <a:xfrm>
            <a:off x="348854" y="305627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73" name="TextBox 272">
            <a:extLst>
              <a:ext uri="{FF2B5EF4-FFF2-40B4-BE49-F238E27FC236}">
                <a16:creationId xmlns:a16="http://schemas.microsoft.com/office/drawing/2014/main" id="{FE64F35D-07B1-9C28-9997-6B9595FD5CFB}"/>
              </a:ext>
            </a:extLst>
          </p:cNvPr>
          <p:cNvSpPr txBox="1"/>
          <p:nvPr/>
        </p:nvSpPr>
        <p:spPr>
          <a:xfrm>
            <a:off x="362948" y="354464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74" name="사각형: 둥근 모서리 273">
            <a:extLst>
              <a:ext uri="{FF2B5EF4-FFF2-40B4-BE49-F238E27FC236}">
                <a16:creationId xmlns:a16="http://schemas.microsoft.com/office/drawing/2014/main" id="{5305C642-9B05-AF2E-0E1F-61C67186F0E5}"/>
              </a:ext>
            </a:extLst>
          </p:cNvPr>
          <p:cNvSpPr/>
          <p:nvPr/>
        </p:nvSpPr>
        <p:spPr>
          <a:xfrm>
            <a:off x="1326632" y="2221738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75" name="TextBox 274">
            <a:extLst>
              <a:ext uri="{FF2B5EF4-FFF2-40B4-BE49-F238E27FC236}">
                <a16:creationId xmlns:a16="http://schemas.microsoft.com/office/drawing/2014/main" id="{D042DE3D-2247-EB55-8417-CAA167A61722}"/>
              </a:ext>
            </a:extLst>
          </p:cNvPr>
          <p:cNvSpPr txBox="1"/>
          <p:nvPr/>
        </p:nvSpPr>
        <p:spPr>
          <a:xfrm>
            <a:off x="4148936" y="1476764"/>
            <a:ext cx="1023602" cy="31393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할인 선택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대표 </a:t>
            </a:r>
            <a:endParaRPr lang="en-US" altLang="ko-KR" sz="900"/>
          </a:p>
          <a:p>
            <a:r>
              <a:rPr lang="ko-KR" altLang="en-US" sz="900"/>
              <a:t>이미지</a:t>
            </a:r>
            <a:endParaRPr lang="en-US" altLang="ko-KR" sz="900"/>
          </a:p>
          <a:p>
            <a:r>
              <a:rPr lang="en-US" altLang="ko-KR" sz="900"/>
              <a:t>(1920*620)</a:t>
            </a:r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노출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품절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임직원 </a:t>
            </a:r>
            <a:endParaRPr lang="en-US" altLang="ko-KR" sz="900"/>
          </a:p>
          <a:p>
            <a:r>
              <a:rPr lang="ko-KR" altLang="en-US" sz="900"/>
              <a:t>할인 선택 </a:t>
            </a:r>
            <a:endParaRPr lang="en-US" altLang="ko-KR" sz="900"/>
          </a:p>
        </p:txBody>
      </p:sp>
      <p:sp>
        <p:nvSpPr>
          <p:cNvPr id="276" name="사각형: 둥근 모서리 275">
            <a:extLst>
              <a:ext uri="{FF2B5EF4-FFF2-40B4-BE49-F238E27FC236}">
                <a16:creationId xmlns:a16="http://schemas.microsoft.com/office/drawing/2014/main" id="{4E556DE2-5A04-E2A9-FE77-94551D90631A}"/>
              </a:ext>
            </a:extLst>
          </p:cNvPr>
          <p:cNvSpPr/>
          <p:nvPr/>
        </p:nvSpPr>
        <p:spPr>
          <a:xfrm>
            <a:off x="1324782" y="4599652"/>
            <a:ext cx="9852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pic>
        <p:nvPicPr>
          <p:cNvPr id="277" name="그래픽 276" descr="확인 표시 단색으로 채워진">
            <a:extLst>
              <a:ext uri="{FF2B5EF4-FFF2-40B4-BE49-F238E27FC236}">
                <a16:creationId xmlns:a16="http://schemas.microsoft.com/office/drawing/2014/main" id="{9B8D0B2D-EA26-7CBE-F25A-4633A17896DC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5016970" y="2696479"/>
            <a:ext cx="82916" cy="126261"/>
          </a:xfrm>
          <a:prstGeom prst="rect">
            <a:avLst/>
          </a:prstGeom>
        </p:spPr>
      </p:pic>
      <p:sp>
        <p:nvSpPr>
          <p:cNvPr id="278" name="사각형: 둥근 모서리 277">
            <a:extLst>
              <a:ext uri="{FF2B5EF4-FFF2-40B4-BE49-F238E27FC236}">
                <a16:creationId xmlns:a16="http://schemas.microsoft.com/office/drawing/2014/main" id="{5AF86D35-E4F5-7487-967D-EFFAAFE080A6}"/>
              </a:ext>
            </a:extLst>
          </p:cNvPr>
          <p:cNvSpPr/>
          <p:nvPr/>
        </p:nvSpPr>
        <p:spPr>
          <a:xfrm>
            <a:off x="4965472" y="2463902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279" name="사각형: 둥근 모서리 278">
            <a:extLst>
              <a:ext uri="{FF2B5EF4-FFF2-40B4-BE49-F238E27FC236}">
                <a16:creationId xmlns:a16="http://schemas.microsoft.com/office/drawing/2014/main" id="{5D86B01F-5B81-0D15-C10E-B424E39A3031}"/>
              </a:ext>
            </a:extLst>
          </p:cNvPr>
          <p:cNvSpPr/>
          <p:nvPr/>
        </p:nvSpPr>
        <p:spPr>
          <a:xfrm>
            <a:off x="6763030" y="2463902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첨부</a:t>
            </a:r>
          </a:p>
        </p:txBody>
      </p:sp>
      <p:sp>
        <p:nvSpPr>
          <p:cNvPr id="280" name="직사각형 279">
            <a:extLst>
              <a:ext uri="{FF2B5EF4-FFF2-40B4-BE49-F238E27FC236}">
                <a16:creationId xmlns:a16="http://schemas.microsoft.com/office/drawing/2014/main" id="{60F72CF2-DDFA-0EB6-47CF-50572DD868C5}"/>
              </a:ext>
            </a:extLst>
          </p:cNvPr>
          <p:cNvSpPr/>
          <p:nvPr/>
        </p:nvSpPr>
        <p:spPr>
          <a:xfrm>
            <a:off x="4965472" y="2794505"/>
            <a:ext cx="2309052" cy="43844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1" name="TextBox 280">
            <a:extLst>
              <a:ext uri="{FF2B5EF4-FFF2-40B4-BE49-F238E27FC236}">
                <a16:creationId xmlns:a16="http://schemas.microsoft.com/office/drawing/2014/main" id="{D09207C5-3E63-164C-C9DF-F743210E0ED3}"/>
              </a:ext>
            </a:extLst>
          </p:cNvPr>
          <p:cNvSpPr txBox="1"/>
          <p:nvPr/>
        </p:nvSpPr>
        <p:spPr>
          <a:xfrm>
            <a:off x="5524385" y="2873505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이미지 미리보기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82" name="사각형: 둥근 모서리 281">
            <a:extLst>
              <a:ext uri="{FF2B5EF4-FFF2-40B4-BE49-F238E27FC236}">
                <a16:creationId xmlns:a16="http://schemas.microsoft.com/office/drawing/2014/main" id="{3A43CACA-231E-09E9-5FE1-24F8780B7291}"/>
              </a:ext>
            </a:extLst>
          </p:cNvPr>
          <p:cNvSpPr/>
          <p:nvPr/>
        </p:nvSpPr>
        <p:spPr>
          <a:xfrm>
            <a:off x="6866053" y="5665409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283" name="사각형: 둥근 모서리 282">
            <a:extLst>
              <a:ext uri="{FF2B5EF4-FFF2-40B4-BE49-F238E27FC236}">
                <a16:creationId xmlns:a16="http://schemas.microsoft.com/office/drawing/2014/main" id="{AA1A3608-28D8-85CF-2A4F-1363317D44D1}"/>
              </a:ext>
            </a:extLst>
          </p:cNvPr>
          <p:cNvSpPr/>
          <p:nvPr/>
        </p:nvSpPr>
        <p:spPr>
          <a:xfrm>
            <a:off x="6270488" y="5665409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284" name="그룹 283">
            <a:extLst>
              <a:ext uri="{FF2B5EF4-FFF2-40B4-BE49-F238E27FC236}">
                <a16:creationId xmlns:a16="http://schemas.microsoft.com/office/drawing/2014/main" id="{3D7B08FC-BAB9-E8B3-558F-BA38F99FF8C5}"/>
              </a:ext>
            </a:extLst>
          </p:cNvPr>
          <p:cNvGrpSpPr/>
          <p:nvPr/>
        </p:nvGrpSpPr>
        <p:grpSpPr>
          <a:xfrm>
            <a:off x="6547445" y="5434545"/>
            <a:ext cx="244417" cy="258694"/>
            <a:chOff x="1098607" y="3056422"/>
            <a:chExt cx="244417" cy="258694"/>
          </a:xfrm>
        </p:grpSpPr>
        <p:sp>
          <p:nvSpPr>
            <p:cNvPr id="285" name="이등변 삼각형 284">
              <a:extLst>
                <a:ext uri="{FF2B5EF4-FFF2-40B4-BE49-F238E27FC236}">
                  <a16:creationId xmlns:a16="http://schemas.microsoft.com/office/drawing/2014/main" id="{E06C7645-EBE3-6ADB-F851-16E5C82B918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86" name="그룹 285">
              <a:extLst>
                <a:ext uri="{FF2B5EF4-FFF2-40B4-BE49-F238E27FC236}">
                  <a16:creationId xmlns:a16="http://schemas.microsoft.com/office/drawing/2014/main" id="{762D6C82-9E5B-842C-E734-13377BD8626B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87" name="Oval 593">
                <a:extLst>
                  <a:ext uri="{FF2B5EF4-FFF2-40B4-BE49-F238E27FC236}">
                    <a16:creationId xmlns:a16="http://schemas.microsoft.com/office/drawing/2014/main" id="{5CE7A17B-057C-57ED-DB84-5379037DF0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8" name="TextBox 14">
                <a:extLst>
                  <a:ext uri="{FF2B5EF4-FFF2-40B4-BE49-F238E27FC236}">
                    <a16:creationId xmlns:a16="http://schemas.microsoft.com/office/drawing/2014/main" id="{57112A97-5C8D-DE8F-6CD8-E69DE368AAA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89" name="그룹 288">
            <a:extLst>
              <a:ext uri="{FF2B5EF4-FFF2-40B4-BE49-F238E27FC236}">
                <a16:creationId xmlns:a16="http://schemas.microsoft.com/office/drawing/2014/main" id="{FF5219B5-6692-44E2-01F7-2DA717E84CF6}"/>
              </a:ext>
            </a:extLst>
          </p:cNvPr>
          <p:cNvGrpSpPr/>
          <p:nvPr/>
        </p:nvGrpSpPr>
        <p:grpSpPr>
          <a:xfrm>
            <a:off x="7152437" y="5453417"/>
            <a:ext cx="244417" cy="258694"/>
            <a:chOff x="1098607" y="3056422"/>
            <a:chExt cx="244417" cy="258694"/>
          </a:xfrm>
        </p:grpSpPr>
        <p:sp>
          <p:nvSpPr>
            <p:cNvPr id="290" name="이등변 삼각형 289">
              <a:extLst>
                <a:ext uri="{FF2B5EF4-FFF2-40B4-BE49-F238E27FC236}">
                  <a16:creationId xmlns:a16="http://schemas.microsoft.com/office/drawing/2014/main" id="{FD8DC44F-93C1-F669-9B33-32775E99FFA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91" name="그룹 290">
              <a:extLst>
                <a:ext uri="{FF2B5EF4-FFF2-40B4-BE49-F238E27FC236}">
                  <a16:creationId xmlns:a16="http://schemas.microsoft.com/office/drawing/2014/main" id="{BB3E592B-411C-4501-CA30-DFF9015B1E9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92" name="Oval 593">
                <a:extLst>
                  <a:ext uri="{FF2B5EF4-FFF2-40B4-BE49-F238E27FC236}">
                    <a16:creationId xmlns:a16="http://schemas.microsoft.com/office/drawing/2014/main" id="{0507A05A-B833-3394-87F8-8F3997312F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93" name="TextBox 14">
                <a:extLst>
                  <a:ext uri="{FF2B5EF4-FFF2-40B4-BE49-F238E27FC236}">
                    <a16:creationId xmlns:a16="http://schemas.microsoft.com/office/drawing/2014/main" id="{4B233CF6-ACC5-54A2-B7E6-E72793BC720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94" name="TextBox 293">
            <a:extLst>
              <a:ext uri="{FF2B5EF4-FFF2-40B4-BE49-F238E27FC236}">
                <a16:creationId xmlns:a16="http://schemas.microsoft.com/office/drawing/2014/main" id="{B4031420-07DD-0B21-EB34-096736D893D4}"/>
              </a:ext>
            </a:extLst>
          </p:cNvPr>
          <p:cNvSpPr txBox="1"/>
          <p:nvPr/>
        </p:nvSpPr>
        <p:spPr>
          <a:xfrm>
            <a:off x="336150" y="449764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95" name="TextBox 294">
            <a:extLst>
              <a:ext uri="{FF2B5EF4-FFF2-40B4-BE49-F238E27FC236}">
                <a16:creationId xmlns:a16="http://schemas.microsoft.com/office/drawing/2014/main" id="{1E5B32FB-E530-993F-A407-B9A290C6DD2D}"/>
              </a:ext>
            </a:extLst>
          </p:cNvPr>
          <p:cNvSpPr txBox="1"/>
          <p:nvPr/>
        </p:nvSpPr>
        <p:spPr>
          <a:xfrm>
            <a:off x="324221" y="504975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96" name="사각형: 둥근 모서리 295">
            <a:extLst>
              <a:ext uri="{FF2B5EF4-FFF2-40B4-BE49-F238E27FC236}">
                <a16:creationId xmlns:a16="http://schemas.microsoft.com/office/drawing/2014/main" id="{5E0E1210-827B-D50C-8F10-1E5C7B98D888}"/>
              </a:ext>
            </a:extLst>
          </p:cNvPr>
          <p:cNvSpPr/>
          <p:nvPr/>
        </p:nvSpPr>
        <p:spPr>
          <a:xfrm>
            <a:off x="1326632" y="1409729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97" name="사각형: 둥근 모서리 296">
            <a:extLst>
              <a:ext uri="{FF2B5EF4-FFF2-40B4-BE49-F238E27FC236}">
                <a16:creationId xmlns:a16="http://schemas.microsoft.com/office/drawing/2014/main" id="{A7D6F219-5384-6237-FE3D-891AB2FD982F}"/>
              </a:ext>
            </a:extLst>
          </p:cNvPr>
          <p:cNvSpPr/>
          <p:nvPr/>
        </p:nvSpPr>
        <p:spPr>
          <a:xfrm>
            <a:off x="2412554" y="140993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(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자동부여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)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98" name="TextBox 297">
            <a:extLst>
              <a:ext uri="{FF2B5EF4-FFF2-40B4-BE49-F238E27FC236}">
                <a16:creationId xmlns:a16="http://schemas.microsoft.com/office/drawing/2014/main" id="{68357DF0-60AA-17A3-D180-C3696179C094}"/>
              </a:ext>
            </a:extLst>
          </p:cNvPr>
          <p:cNvSpPr txBox="1"/>
          <p:nvPr/>
        </p:nvSpPr>
        <p:spPr>
          <a:xfrm>
            <a:off x="4087966" y="338352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99" name="Box">
            <a:extLst>
              <a:ext uri="{FF2B5EF4-FFF2-40B4-BE49-F238E27FC236}">
                <a16:creationId xmlns:a16="http://schemas.microsoft.com/office/drawing/2014/main" id="{704754EB-00C7-A3C7-1482-C3C47738E37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983371" y="3447395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300" name="TextBox 299">
            <a:extLst>
              <a:ext uri="{FF2B5EF4-FFF2-40B4-BE49-F238E27FC236}">
                <a16:creationId xmlns:a16="http://schemas.microsoft.com/office/drawing/2014/main" id="{F98F5C11-C021-B10E-3297-40FDE0561026}"/>
              </a:ext>
            </a:extLst>
          </p:cNvPr>
          <p:cNvSpPr txBox="1"/>
          <p:nvPr/>
        </p:nvSpPr>
        <p:spPr>
          <a:xfrm>
            <a:off x="5080671" y="3401035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여</a:t>
            </a:r>
          </a:p>
        </p:txBody>
      </p:sp>
      <p:pic>
        <p:nvPicPr>
          <p:cNvPr id="301" name="그래픽 300" descr="확인 표시 단색으로 채워진">
            <a:extLst>
              <a:ext uri="{FF2B5EF4-FFF2-40B4-BE49-F238E27FC236}">
                <a16:creationId xmlns:a16="http://schemas.microsoft.com/office/drawing/2014/main" id="{617A3894-F9C8-A82A-83BE-2CDC7CE2F069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5006298" y="3443443"/>
            <a:ext cx="82916" cy="126261"/>
          </a:xfrm>
          <a:prstGeom prst="rect">
            <a:avLst/>
          </a:prstGeom>
        </p:spPr>
      </p:pic>
      <p:sp>
        <p:nvSpPr>
          <p:cNvPr id="302" name="Box">
            <a:extLst>
              <a:ext uri="{FF2B5EF4-FFF2-40B4-BE49-F238E27FC236}">
                <a16:creationId xmlns:a16="http://schemas.microsoft.com/office/drawing/2014/main" id="{37A37E98-8140-D948-C8BC-D2AB5B6A1AC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378430" y="3447395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303" name="TextBox 302">
            <a:extLst>
              <a:ext uri="{FF2B5EF4-FFF2-40B4-BE49-F238E27FC236}">
                <a16:creationId xmlns:a16="http://schemas.microsoft.com/office/drawing/2014/main" id="{069EB995-48E2-0F2A-6449-1C3FF03ABB11}"/>
              </a:ext>
            </a:extLst>
          </p:cNvPr>
          <p:cNvSpPr txBox="1"/>
          <p:nvPr/>
        </p:nvSpPr>
        <p:spPr>
          <a:xfrm>
            <a:off x="5475730" y="3401035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부</a:t>
            </a:r>
          </a:p>
        </p:txBody>
      </p:sp>
      <p:sp>
        <p:nvSpPr>
          <p:cNvPr id="304" name="사각형: 둥근 모서리 303">
            <a:extLst>
              <a:ext uri="{FF2B5EF4-FFF2-40B4-BE49-F238E27FC236}">
                <a16:creationId xmlns:a16="http://schemas.microsoft.com/office/drawing/2014/main" id="{4529B52B-21D0-AA3A-C53E-903C1282A5D7}"/>
              </a:ext>
            </a:extLst>
          </p:cNvPr>
          <p:cNvSpPr/>
          <p:nvPr/>
        </p:nvSpPr>
        <p:spPr>
          <a:xfrm>
            <a:off x="2412554" y="182791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</a:p>
        </p:txBody>
      </p:sp>
      <p:sp>
        <p:nvSpPr>
          <p:cNvPr id="305" name="TextBox 304">
            <a:extLst>
              <a:ext uri="{FF2B5EF4-FFF2-40B4-BE49-F238E27FC236}">
                <a16:creationId xmlns:a16="http://schemas.microsoft.com/office/drawing/2014/main" id="{D4D4A486-3670-61D5-6136-E5B92D0F5591}"/>
              </a:ext>
            </a:extLst>
          </p:cNvPr>
          <p:cNvSpPr txBox="1"/>
          <p:nvPr/>
        </p:nvSpPr>
        <p:spPr>
          <a:xfrm>
            <a:off x="4099462" y="241623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06" name="사각형: 둥근 모서리 305">
            <a:extLst>
              <a:ext uri="{FF2B5EF4-FFF2-40B4-BE49-F238E27FC236}">
                <a16:creationId xmlns:a16="http://schemas.microsoft.com/office/drawing/2014/main" id="{B2705CE5-8C39-4ED2-934C-F71F78FB5298}"/>
              </a:ext>
            </a:extLst>
          </p:cNvPr>
          <p:cNvSpPr/>
          <p:nvPr/>
        </p:nvSpPr>
        <p:spPr>
          <a:xfrm>
            <a:off x="4960003" y="3797440"/>
            <a:ext cx="501366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품절</a:t>
            </a:r>
          </a:p>
        </p:txBody>
      </p:sp>
      <p:sp>
        <p:nvSpPr>
          <p:cNvPr id="307" name="사각형: 둥근 모서리 306">
            <a:extLst>
              <a:ext uri="{FF2B5EF4-FFF2-40B4-BE49-F238E27FC236}">
                <a16:creationId xmlns:a16="http://schemas.microsoft.com/office/drawing/2014/main" id="{5D0D64B5-CDD4-D876-6A30-FE8D6A176251}"/>
              </a:ext>
            </a:extLst>
          </p:cNvPr>
          <p:cNvSpPr/>
          <p:nvPr/>
        </p:nvSpPr>
        <p:spPr>
          <a:xfrm>
            <a:off x="1324782" y="5084036"/>
            <a:ext cx="9852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308" name="사각형: 둥근 모서리 307">
            <a:extLst>
              <a:ext uri="{FF2B5EF4-FFF2-40B4-BE49-F238E27FC236}">
                <a16:creationId xmlns:a16="http://schemas.microsoft.com/office/drawing/2014/main" id="{3FAF1635-80C0-3774-717A-FFE7618CFC53}"/>
              </a:ext>
            </a:extLst>
          </p:cNvPr>
          <p:cNvSpPr/>
          <p:nvPr/>
        </p:nvSpPr>
        <p:spPr>
          <a:xfrm>
            <a:off x="5773671" y="1444184"/>
            <a:ext cx="983052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%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단위 입력</a:t>
            </a:r>
          </a:p>
        </p:txBody>
      </p:sp>
      <p:sp>
        <p:nvSpPr>
          <p:cNvPr id="309" name="TextBox 308">
            <a:extLst>
              <a:ext uri="{FF2B5EF4-FFF2-40B4-BE49-F238E27FC236}">
                <a16:creationId xmlns:a16="http://schemas.microsoft.com/office/drawing/2014/main" id="{8A6D2DF7-60D9-59C8-8C41-4D42883A5214}"/>
              </a:ext>
            </a:extLst>
          </p:cNvPr>
          <p:cNvSpPr txBox="1"/>
          <p:nvPr/>
        </p:nvSpPr>
        <p:spPr>
          <a:xfrm>
            <a:off x="4162995" y="2123971"/>
            <a:ext cx="3100068" cy="2532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*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할인율과 할인 금액은 둘 중 하나만 입력 가능합니다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.</a:t>
            </a:r>
          </a:p>
        </p:txBody>
      </p:sp>
      <p:sp>
        <p:nvSpPr>
          <p:cNvPr id="310" name="직사각형 309">
            <a:extLst>
              <a:ext uri="{FF2B5EF4-FFF2-40B4-BE49-F238E27FC236}">
                <a16:creationId xmlns:a16="http://schemas.microsoft.com/office/drawing/2014/main" id="{965D3FDA-1AB8-FAFE-E4C2-421C5AD11534}"/>
              </a:ext>
            </a:extLst>
          </p:cNvPr>
          <p:cNvSpPr/>
          <p:nvPr/>
        </p:nvSpPr>
        <p:spPr>
          <a:xfrm>
            <a:off x="0" y="6548597"/>
            <a:ext cx="4051883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311" name="직선 연결선 310">
            <a:extLst>
              <a:ext uri="{FF2B5EF4-FFF2-40B4-BE49-F238E27FC236}">
                <a16:creationId xmlns:a16="http://schemas.microsoft.com/office/drawing/2014/main" id="{232ABC6A-3E61-83D2-0915-3DF71BC3F2D3}"/>
              </a:ext>
            </a:extLst>
          </p:cNvPr>
          <p:cNvCxnSpPr>
            <a:cxnSpLocks/>
          </p:cNvCxnSpPr>
          <p:nvPr/>
        </p:nvCxnSpPr>
        <p:spPr>
          <a:xfrm>
            <a:off x="399407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2" name="직사각형 311">
            <a:extLst>
              <a:ext uri="{FF2B5EF4-FFF2-40B4-BE49-F238E27FC236}">
                <a16:creationId xmlns:a16="http://schemas.microsoft.com/office/drawing/2014/main" id="{E9E80C6A-6F6B-A70B-FC21-67D952C61C81}"/>
              </a:ext>
            </a:extLst>
          </p:cNvPr>
          <p:cNvSpPr/>
          <p:nvPr/>
        </p:nvSpPr>
        <p:spPr>
          <a:xfrm>
            <a:off x="3993159" y="926776"/>
            <a:ext cx="3801010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grpSp>
        <p:nvGrpSpPr>
          <p:cNvPr id="313" name="그룹 312">
            <a:extLst>
              <a:ext uri="{FF2B5EF4-FFF2-40B4-BE49-F238E27FC236}">
                <a16:creationId xmlns:a16="http://schemas.microsoft.com/office/drawing/2014/main" id="{0B4565A6-09D8-4464-E4E4-9EAFDB75BA57}"/>
              </a:ext>
            </a:extLst>
          </p:cNvPr>
          <p:cNvGrpSpPr/>
          <p:nvPr/>
        </p:nvGrpSpPr>
        <p:grpSpPr>
          <a:xfrm>
            <a:off x="4695249" y="3821454"/>
            <a:ext cx="278496" cy="200053"/>
            <a:chOff x="1014019" y="2643309"/>
            <a:chExt cx="278496" cy="200053"/>
          </a:xfrm>
        </p:grpSpPr>
        <p:sp>
          <p:nvSpPr>
            <p:cNvPr id="314" name="이등변 삼각형 313">
              <a:extLst>
                <a:ext uri="{FF2B5EF4-FFF2-40B4-BE49-F238E27FC236}">
                  <a16:creationId xmlns:a16="http://schemas.microsoft.com/office/drawing/2014/main" id="{199F49AF-925C-5297-E042-BAB0F844A3DF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15" name="그룹 314">
              <a:extLst>
                <a:ext uri="{FF2B5EF4-FFF2-40B4-BE49-F238E27FC236}">
                  <a16:creationId xmlns:a16="http://schemas.microsoft.com/office/drawing/2014/main" id="{9500A120-E369-A9C7-EE3B-27C1E1B51879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316" name="Oval 593">
                <a:extLst>
                  <a:ext uri="{FF2B5EF4-FFF2-40B4-BE49-F238E27FC236}">
                    <a16:creationId xmlns:a16="http://schemas.microsoft.com/office/drawing/2014/main" id="{0C6F0181-CDF5-C5EC-9A3F-FA19B747A0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17" name="TextBox 14">
                <a:extLst>
                  <a:ext uri="{FF2B5EF4-FFF2-40B4-BE49-F238E27FC236}">
                    <a16:creationId xmlns:a16="http://schemas.microsoft.com/office/drawing/2014/main" id="{CCED9F2A-F8F7-E507-0C6A-BC44DE505BF9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18" name="Box">
            <a:extLst>
              <a:ext uri="{FF2B5EF4-FFF2-40B4-BE49-F238E27FC236}">
                <a16:creationId xmlns:a16="http://schemas.microsoft.com/office/drawing/2014/main" id="{2F5301AA-3C8E-B486-CA56-CB9EB01BB8B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560044" y="3843076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319" name="TextBox 318">
            <a:extLst>
              <a:ext uri="{FF2B5EF4-FFF2-40B4-BE49-F238E27FC236}">
                <a16:creationId xmlns:a16="http://schemas.microsoft.com/office/drawing/2014/main" id="{1F849C47-1554-1639-5B2C-4F740B99B777}"/>
              </a:ext>
            </a:extLst>
          </p:cNvPr>
          <p:cNvSpPr txBox="1"/>
          <p:nvPr/>
        </p:nvSpPr>
        <p:spPr>
          <a:xfrm>
            <a:off x="5657343" y="3796716"/>
            <a:ext cx="924467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수동 품절</a:t>
            </a:r>
          </a:p>
        </p:txBody>
      </p:sp>
      <p:sp>
        <p:nvSpPr>
          <p:cNvPr id="320" name="사각형: 둥근 모서리 319">
            <a:extLst>
              <a:ext uri="{FF2B5EF4-FFF2-40B4-BE49-F238E27FC236}">
                <a16:creationId xmlns:a16="http://schemas.microsoft.com/office/drawing/2014/main" id="{0B76DE70-EDF9-11CE-8E17-72A8D3E059FC}"/>
              </a:ext>
            </a:extLst>
          </p:cNvPr>
          <p:cNvSpPr/>
          <p:nvPr/>
        </p:nvSpPr>
        <p:spPr>
          <a:xfrm>
            <a:off x="5773671" y="1859418"/>
            <a:ext cx="983052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단위 입력</a:t>
            </a:r>
          </a:p>
        </p:txBody>
      </p:sp>
      <p:sp>
        <p:nvSpPr>
          <p:cNvPr id="321" name="TextBox 320">
            <a:extLst>
              <a:ext uri="{FF2B5EF4-FFF2-40B4-BE49-F238E27FC236}">
                <a16:creationId xmlns:a16="http://schemas.microsoft.com/office/drawing/2014/main" id="{B58ABD50-F419-B506-C675-61E1234F19A4}"/>
              </a:ext>
            </a:extLst>
          </p:cNvPr>
          <p:cNvSpPr txBox="1"/>
          <p:nvPr/>
        </p:nvSpPr>
        <p:spPr>
          <a:xfrm>
            <a:off x="5078772" y="1460720"/>
            <a:ext cx="731137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할인율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금액</a:t>
            </a:r>
            <a:endParaRPr lang="en-US" altLang="ko-KR" sz="900"/>
          </a:p>
        </p:txBody>
      </p:sp>
      <p:sp>
        <p:nvSpPr>
          <p:cNvPr id="322" name="타원 321">
            <a:extLst>
              <a:ext uri="{FF2B5EF4-FFF2-40B4-BE49-F238E27FC236}">
                <a16:creationId xmlns:a16="http://schemas.microsoft.com/office/drawing/2014/main" id="{0E8DE13F-A3F4-8DF8-C0D5-107FAA580387}"/>
              </a:ext>
            </a:extLst>
          </p:cNvPr>
          <p:cNvSpPr/>
          <p:nvPr/>
        </p:nvSpPr>
        <p:spPr>
          <a:xfrm>
            <a:off x="4971235" y="1519480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3" name="타원 322">
            <a:extLst>
              <a:ext uri="{FF2B5EF4-FFF2-40B4-BE49-F238E27FC236}">
                <a16:creationId xmlns:a16="http://schemas.microsoft.com/office/drawing/2014/main" id="{9F86432A-D9C1-0667-D2A9-BE041C210CD8}"/>
              </a:ext>
            </a:extLst>
          </p:cNvPr>
          <p:cNvSpPr/>
          <p:nvPr/>
        </p:nvSpPr>
        <p:spPr>
          <a:xfrm>
            <a:off x="4969975" y="1936280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4" name="타원 323">
            <a:extLst>
              <a:ext uri="{FF2B5EF4-FFF2-40B4-BE49-F238E27FC236}">
                <a16:creationId xmlns:a16="http://schemas.microsoft.com/office/drawing/2014/main" id="{28D7258C-5E8D-9255-78D7-D1E4B8B80B8D}"/>
              </a:ext>
            </a:extLst>
          </p:cNvPr>
          <p:cNvSpPr/>
          <p:nvPr/>
        </p:nvSpPr>
        <p:spPr>
          <a:xfrm>
            <a:off x="5001834" y="1551592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25" name="그룹 324">
            <a:extLst>
              <a:ext uri="{FF2B5EF4-FFF2-40B4-BE49-F238E27FC236}">
                <a16:creationId xmlns:a16="http://schemas.microsoft.com/office/drawing/2014/main" id="{51A0C1F8-C8AA-E52D-133C-0A3B5870BD0E}"/>
              </a:ext>
            </a:extLst>
          </p:cNvPr>
          <p:cNvGrpSpPr/>
          <p:nvPr/>
        </p:nvGrpSpPr>
        <p:grpSpPr>
          <a:xfrm>
            <a:off x="6501801" y="1640523"/>
            <a:ext cx="244417" cy="258694"/>
            <a:chOff x="1098607" y="3056422"/>
            <a:chExt cx="244417" cy="258694"/>
          </a:xfrm>
        </p:grpSpPr>
        <p:sp>
          <p:nvSpPr>
            <p:cNvPr id="326" name="이등변 삼각형 325">
              <a:extLst>
                <a:ext uri="{FF2B5EF4-FFF2-40B4-BE49-F238E27FC236}">
                  <a16:creationId xmlns:a16="http://schemas.microsoft.com/office/drawing/2014/main" id="{E03CF234-8893-38DD-6F7D-DBBE8191B43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27" name="그룹 326">
              <a:extLst>
                <a:ext uri="{FF2B5EF4-FFF2-40B4-BE49-F238E27FC236}">
                  <a16:creationId xmlns:a16="http://schemas.microsoft.com/office/drawing/2014/main" id="{C52BA163-03A9-47FC-58F6-130B9A790DC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28" name="Oval 593">
                <a:extLst>
                  <a:ext uri="{FF2B5EF4-FFF2-40B4-BE49-F238E27FC236}">
                    <a16:creationId xmlns:a16="http://schemas.microsoft.com/office/drawing/2014/main" id="{6AF66D37-65BE-6AF6-D3B1-D10DD35C84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29" name="TextBox 14">
                <a:extLst>
                  <a:ext uri="{FF2B5EF4-FFF2-40B4-BE49-F238E27FC236}">
                    <a16:creationId xmlns:a16="http://schemas.microsoft.com/office/drawing/2014/main" id="{12B606B3-15A9-F69B-6120-8B3112E7635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30" name="TextBox 329">
            <a:extLst>
              <a:ext uri="{FF2B5EF4-FFF2-40B4-BE49-F238E27FC236}">
                <a16:creationId xmlns:a16="http://schemas.microsoft.com/office/drawing/2014/main" id="{3F1ED218-5449-A940-7963-C781F182C236}"/>
              </a:ext>
            </a:extLst>
          </p:cNvPr>
          <p:cNvSpPr txBox="1"/>
          <p:nvPr/>
        </p:nvSpPr>
        <p:spPr>
          <a:xfrm>
            <a:off x="4214172" y="4930923"/>
            <a:ext cx="3100068" cy="4378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*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할인율과 할인 금액은 둘 중 하나만 입력 가능합니다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.</a:t>
            </a:r>
          </a:p>
          <a:p>
            <a:pPr>
              <a:lnSpc>
                <a:spcPct val="150000"/>
              </a:lnSpc>
            </a:pP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임직원 할인은 기본 할인 적용 후에 추가로 적용됩니다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.</a:t>
            </a:r>
          </a:p>
        </p:txBody>
      </p:sp>
      <p:sp>
        <p:nvSpPr>
          <p:cNvPr id="331" name="사각형: 둥근 모서리 330">
            <a:extLst>
              <a:ext uri="{FF2B5EF4-FFF2-40B4-BE49-F238E27FC236}">
                <a16:creationId xmlns:a16="http://schemas.microsoft.com/office/drawing/2014/main" id="{F40F8B6F-662A-4E82-9FFE-72299932D9E7}"/>
              </a:ext>
            </a:extLst>
          </p:cNvPr>
          <p:cNvSpPr/>
          <p:nvPr/>
        </p:nvSpPr>
        <p:spPr>
          <a:xfrm>
            <a:off x="5763166" y="4223107"/>
            <a:ext cx="983052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%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단위 입력</a:t>
            </a:r>
          </a:p>
        </p:txBody>
      </p:sp>
      <p:sp>
        <p:nvSpPr>
          <p:cNvPr id="332" name="사각형: 둥근 모서리 331">
            <a:extLst>
              <a:ext uri="{FF2B5EF4-FFF2-40B4-BE49-F238E27FC236}">
                <a16:creationId xmlns:a16="http://schemas.microsoft.com/office/drawing/2014/main" id="{C165DBBC-0B2C-C8F3-B93C-58DD965261BB}"/>
              </a:ext>
            </a:extLst>
          </p:cNvPr>
          <p:cNvSpPr/>
          <p:nvPr/>
        </p:nvSpPr>
        <p:spPr>
          <a:xfrm>
            <a:off x="5763166" y="4638341"/>
            <a:ext cx="983052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단위 입력</a:t>
            </a:r>
          </a:p>
        </p:txBody>
      </p:sp>
      <p:sp>
        <p:nvSpPr>
          <p:cNvPr id="333" name="TextBox 332">
            <a:extLst>
              <a:ext uri="{FF2B5EF4-FFF2-40B4-BE49-F238E27FC236}">
                <a16:creationId xmlns:a16="http://schemas.microsoft.com/office/drawing/2014/main" id="{1ED9067D-38E1-04E4-DE6C-8BCB9F073CFB}"/>
              </a:ext>
            </a:extLst>
          </p:cNvPr>
          <p:cNvSpPr txBox="1"/>
          <p:nvPr/>
        </p:nvSpPr>
        <p:spPr>
          <a:xfrm>
            <a:off x="5068267" y="4239643"/>
            <a:ext cx="731137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할인율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금액</a:t>
            </a:r>
            <a:endParaRPr lang="en-US" altLang="ko-KR" sz="900"/>
          </a:p>
        </p:txBody>
      </p:sp>
      <p:sp>
        <p:nvSpPr>
          <p:cNvPr id="334" name="타원 333">
            <a:extLst>
              <a:ext uri="{FF2B5EF4-FFF2-40B4-BE49-F238E27FC236}">
                <a16:creationId xmlns:a16="http://schemas.microsoft.com/office/drawing/2014/main" id="{50251E1C-330A-8E0E-CE27-03458F4489D9}"/>
              </a:ext>
            </a:extLst>
          </p:cNvPr>
          <p:cNvSpPr/>
          <p:nvPr/>
        </p:nvSpPr>
        <p:spPr>
          <a:xfrm>
            <a:off x="4960730" y="4298403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타원 334">
            <a:extLst>
              <a:ext uri="{FF2B5EF4-FFF2-40B4-BE49-F238E27FC236}">
                <a16:creationId xmlns:a16="http://schemas.microsoft.com/office/drawing/2014/main" id="{DC95F245-0E0E-E2AC-C103-038BF0CFD3C9}"/>
              </a:ext>
            </a:extLst>
          </p:cNvPr>
          <p:cNvSpPr/>
          <p:nvPr/>
        </p:nvSpPr>
        <p:spPr>
          <a:xfrm>
            <a:off x="4959470" y="4715203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6" name="타원 335">
            <a:extLst>
              <a:ext uri="{FF2B5EF4-FFF2-40B4-BE49-F238E27FC236}">
                <a16:creationId xmlns:a16="http://schemas.microsoft.com/office/drawing/2014/main" id="{3FA9AE4E-323B-5960-017A-03E1B7AE78B8}"/>
              </a:ext>
            </a:extLst>
          </p:cNvPr>
          <p:cNvSpPr/>
          <p:nvPr/>
        </p:nvSpPr>
        <p:spPr>
          <a:xfrm>
            <a:off x="4991329" y="4330515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37" name="그룹 336">
            <a:extLst>
              <a:ext uri="{FF2B5EF4-FFF2-40B4-BE49-F238E27FC236}">
                <a16:creationId xmlns:a16="http://schemas.microsoft.com/office/drawing/2014/main" id="{EE69A4FD-F56B-1F3F-0DA0-4B7A67377DA7}"/>
              </a:ext>
            </a:extLst>
          </p:cNvPr>
          <p:cNvGrpSpPr/>
          <p:nvPr/>
        </p:nvGrpSpPr>
        <p:grpSpPr>
          <a:xfrm>
            <a:off x="1337895" y="4385707"/>
            <a:ext cx="244417" cy="258694"/>
            <a:chOff x="1098607" y="3056422"/>
            <a:chExt cx="244417" cy="258694"/>
          </a:xfrm>
        </p:grpSpPr>
        <p:sp>
          <p:nvSpPr>
            <p:cNvPr id="338" name="이등변 삼각형 337">
              <a:extLst>
                <a:ext uri="{FF2B5EF4-FFF2-40B4-BE49-F238E27FC236}">
                  <a16:creationId xmlns:a16="http://schemas.microsoft.com/office/drawing/2014/main" id="{0D21E122-8612-F82D-8406-5EAC7C3B36B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39" name="그룹 338">
              <a:extLst>
                <a:ext uri="{FF2B5EF4-FFF2-40B4-BE49-F238E27FC236}">
                  <a16:creationId xmlns:a16="http://schemas.microsoft.com/office/drawing/2014/main" id="{3084F3DB-F04A-B3A8-C620-62B26BB439A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40" name="Oval 593">
                <a:extLst>
                  <a:ext uri="{FF2B5EF4-FFF2-40B4-BE49-F238E27FC236}">
                    <a16:creationId xmlns:a16="http://schemas.microsoft.com/office/drawing/2014/main" id="{4D586172-31AE-5393-0B25-FF73C8C062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41" name="TextBox 14">
                <a:extLst>
                  <a:ext uri="{FF2B5EF4-FFF2-40B4-BE49-F238E27FC236}">
                    <a16:creationId xmlns:a16="http://schemas.microsoft.com/office/drawing/2014/main" id="{ADD0E813-1327-9CBF-F76A-FAD4FEAA94E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15087826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99580520"/>
              </p:ext>
            </p:extLst>
          </p:nvPr>
        </p:nvGraphicFramePr>
        <p:xfrm>
          <a:off x="7794170" y="725881"/>
          <a:ext cx="4397830" cy="1920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상품 추가를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가격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에서 뺄 금액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551011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등록된 재고량만큼 주문 수량이 찬 경우 자동으로 품절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품절이 아닌 상태에서는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‘-’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비활성화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수동 품절 체크한 경우에도 품절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4763139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9563168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안 된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3930055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1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회 주문에서 최대로 주문 가능한 수량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5786652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93594322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상품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AD-07-0008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69</a:t>
            </a:fld>
            <a:endParaRPr lang="ko-KR" altLang="en-US"/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0D4C1D0E-0C23-EF0E-2E13-D21E6D2EABB2}"/>
              </a:ext>
            </a:extLst>
          </p:cNvPr>
          <p:cNvSpPr txBox="1"/>
          <p:nvPr/>
        </p:nvSpPr>
        <p:spPr>
          <a:xfrm>
            <a:off x="336150" y="617555"/>
            <a:ext cx="2311800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상품 등록 관리 </a:t>
            </a:r>
            <a:r>
              <a:rPr lang="en-US" altLang="ko-KR" sz="900"/>
              <a:t>&gt; </a:t>
            </a:r>
            <a:r>
              <a:rPr lang="ko-KR" altLang="en-US" sz="900"/>
              <a:t>추가</a:t>
            </a:r>
            <a:endParaRPr lang="en-US" altLang="ko-KR" sz="900"/>
          </a:p>
        </p:txBody>
      </p:sp>
      <p:cxnSp>
        <p:nvCxnSpPr>
          <p:cNvPr id="141" name="직선 연결선 140">
            <a:extLst>
              <a:ext uri="{FF2B5EF4-FFF2-40B4-BE49-F238E27FC236}">
                <a16:creationId xmlns:a16="http://schemas.microsoft.com/office/drawing/2014/main" id="{CC9D96BA-EEE1-A6D8-B7BD-1649F62F7535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42" name="그룹 141">
            <a:extLst>
              <a:ext uri="{FF2B5EF4-FFF2-40B4-BE49-F238E27FC236}">
                <a16:creationId xmlns:a16="http://schemas.microsoft.com/office/drawing/2014/main" id="{7AF2633C-B288-7B1E-E7BF-576963E8875E}"/>
              </a:ext>
            </a:extLst>
          </p:cNvPr>
          <p:cNvGrpSpPr/>
          <p:nvPr/>
        </p:nvGrpSpPr>
        <p:grpSpPr>
          <a:xfrm rot="5400000">
            <a:off x="2618846" y="61232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3" name="이등변 삼각형 142">
              <a:extLst>
                <a:ext uri="{FF2B5EF4-FFF2-40B4-BE49-F238E27FC236}">
                  <a16:creationId xmlns:a16="http://schemas.microsoft.com/office/drawing/2014/main" id="{AD26667B-E6D8-2011-80E7-711F1EE177C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4" name="Oval 593">
              <a:extLst>
                <a:ext uri="{FF2B5EF4-FFF2-40B4-BE49-F238E27FC236}">
                  <a16:creationId xmlns:a16="http://schemas.microsoft.com/office/drawing/2014/main" id="{BCDBB86D-0490-784D-0F21-789E15D15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cxnSp>
        <p:nvCxnSpPr>
          <p:cNvPr id="11" name="직선 연결선 10">
            <a:extLst>
              <a:ext uri="{FF2B5EF4-FFF2-40B4-BE49-F238E27FC236}">
                <a16:creationId xmlns:a16="http://schemas.microsoft.com/office/drawing/2014/main" id="{971E4886-ECBC-37AC-0480-573F537A298A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39" name="TextBox 38">
            <a:extLst>
              <a:ext uri="{FF2B5EF4-FFF2-40B4-BE49-F238E27FC236}">
                <a16:creationId xmlns:a16="http://schemas.microsoft.com/office/drawing/2014/main" id="{5BD8824F-EA9F-D0BB-572E-618947243495}"/>
              </a:ext>
            </a:extLst>
          </p:cNvPr>
          <p:cNvSpPr txBox="1"/>
          <p:nvPr/>
        </p:nvSpPr>
        <p:spPr>
          <a:xfrm>
            <a:off x="391721" y="1393241"/>
            <a:ext cx="1023602" cy="480131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상품명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판매 쇼핑몰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가격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카테고리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소개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상세 정보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최대 주문</a:t>
            </a:r>
            <a:endParaRPr lang="en-US" altLang="ko-KR" sz="900"/>
          </a:p>
          <a:p>
            <a:r>
              <a:rPr lang="ko-KR" altLang="en-US" sz="900"/>
              <a:t>가능 수량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재고량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</p:txBody>
      </p:sp>
      <p:sp>
        <p:nvSpPr>
          <p:cNvPr id="40" name="사각형: 둥근 모서리 39">
            <a:extLst>
              <a:ext uri="{FF2B5EF4-FFF2-40B4-BE49-F238E27FC236}">
                <a16:creationId xmlns:a16="http://schemas.microsoft.com/office/drawing/2014/main" id="{8E6F9810-D8D2-A347-7469-93A24DB6372E}"/>
              </a:ext>
            </a:extLst>
          </p:cNvPr>
          <p:cNvSpPr/>
          <p:nvPr/>
        </p:nvSpPr>
        <p:spPr>
          <a:xfrm>
            <a:off x="1326632" y="1819695"/>
            <a:ext cx="1002388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41" name="사각형: 둥근 모서리 40">
            <a:extLst>
              <a:ext uri="{FF2B5EF4-FFF2-40B4-BE49-F238E27FC236}">
                <a16:creationId xmlns:a16="http://schemas.microsoft.com/office/drawing/2014/main" id="{25BBC61F-0845-5E43-3A0A-5DBB3D4FF5C7}"/>
              </a:ext>
            </a:extLst>
          </p:cNvPr>
          <p:cNvSpPr/>
          <p:nvPr/>
        </p:nvSpPr>
        <p:spPr>
          <a:xfrm>
            <a:off x="1326632" y="3080807"/>
            <a:ext cx="2263342" cy="435002"/>
          </a:xfrm>
          <a:prstGeom prst="roundRect">
            <a:avLst>
              <a:gd name="adj" fmla="val 9560"/>
            </a:avLst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pic>
        <p:nvPicPr>
          <p:cNvPr id="42" name="그래픽 41" descr="확인 표시 단색으로 채워진">
            <a:extLst>
              <a:ext uri="{FF2B5EF4-FFF2-40B4-BE49-F238E27FC236}">
                <a16:creationId xmlns:a16="http://schemas.microsoft.com/office/drawing/2014/main" id="{8CB01743-AEF6-93CB-F2D0-9FDBBC237607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344105" y="2193966"/>
            <a:ext cx="82916" cy="126261"/>
          </a:xfrm>
          <a:prstGeom prst="rect">
            <a:avLst/>
          </a:prstGeom>
        </p:spPr>
      </p:pic>
      <p:sp>
        <p:nvSpPr>
          <p:cNvPr id="43" name="직사각형 42">
            <a:extLst>
              <a:ext uri="{FF2B5EF4-FFF2-40B4-BE49-F238E27FC236}">
                <a16:creationId xmlns:a16="http://schemas.microsoft.com/office/drawing/2014/main" id="{F967869F-C193-6680-1926-717BAB9E95F0}"/>
              </a:ext>
            </a:extLst>
          </p:cNvPr>
          <p:cNvSpPr/>
          <p:nvPr/>
        </p:nvSpPr>
        <p:spPr>
          <a:xfrm>
            <a:off x="1326632" y="3608557"/>
            <a:ext cx="2261044" cy="737543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9C12A0AB-155B-C235-2577-169AC2E8F5C0}"/>
              </a:ext>
            </a:extLst>
          </p:cNvPr>
          <p:cNvSpPr txBox="1"/>
          <p:nvPr/>
        </p:nvSpPr>
        <p:spPr>
          <a:xfrm>
            <a:off x="1787195" y="3840688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html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편집기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45" name="그래픽 44" descr="돋보기 단색으로 채워진">
            <a:extLst>
              <a:ext uri="{FF2B5EF4-FFF2-40B4-BE49-F238E27FC236}">
                <a16:creationId xmlns:a16="http://schemas.microsoft.com/office/drawing/2014/main" id="{4FF9253A-A995-7AB7-D694-B22B31A0D85C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460019" y="1870139"/>
            <a:ext cx="145373" cy="147683"/>
          </a:xfrm>
          <a:prstGeom prst="rect">
            <a:avLst/>
          </a:prstGeom>
        </p:spPr>
      </p:pic>
      <p:sp>
        <p:nvSpPr>
          <p:cNvPr id="46" name="사각형: 둥근 모서리 45">
            <a:extLst>
              <a:ext uri="{FF2B5EF4-FFF2-40B4-BE49-F238E27FC236}">
                <a16:creationId xmlns:a16="http://schemas.microsoft.com/office/drawing/2014/main" id="{06F687B3-E558-6F54-B1EB-66E0B484868C}"/>
              </a:ext>
            </a:extLst>
          </p:cNvPr>
          <p:cNvSpPr/>
          <p:nvPr/>
        </p:nvSpPr>
        <p:spPr>
          <a:xfrm>
            <a:off x="1326632" y="2657237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1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차 선택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7" name="사각형: 둥근 모서리 46">
            <a:extLst>
              <a:ext uri="{FF2B5EF4-FFF2-40B4-BE49-F238E27FC236}">
                <a16:creationId xmlns:a16="http://schemas.microsoft.com/office/drawing/2014/main" id="{4D3C6191-DDC3-77B4-AC3D-B49BF13A123B}"/>
              </a:ext>
            </a:extLst>
          </p:cNvPr>
          <p:cNvSpPr/>
          <p:nvPr/>
        </p:nvSpPr>
        <p:spPr>
          <a:xfrm>
            <a:off x="2388334" y="2657237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차 선택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E24AD0A3-4680-DA66-9B54-556DFC474CFA}"/>
              </a:ext>
            </a:extLst>
          </p:cNvPr>
          <p:cNvSpPr txBox="1"/>
          <p:nvPr/>
        </p:nvSpPr>
        <p:spPr>
          <a:xfrm>
            <a:off x="348854" y="137715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C0412304-677B-7DB0-DB71-4091E22543BE}"/>
              </a:ext>
            </a:extLst>
          </p:cNvPr>
          <p:cNvSpPr txBox="1"/>
          <p:nvPr/>
        </p:nvSpPr>
        <p:spPr>
          <a:xfrm>
            <a:off x="348854" y="178369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E081A7C1-C9F4-14A7-0BCF-E357CCB168D5}"/>
              </a:ext>
            </a:extLst>
          </p:cNvPr>
          <p:cNvSpPr txBox="1"/>
          <p:nvPr/>
        </p:nvSpPr>
        <p:spPr>
          <a:xfrm>
            <a:off x="351688" y="220615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7FBE4079-449E-2684-EC8F-D31DBBD2D9B6}"/>
              </a:ext>
            </a:extLst>
          </p:cNvPr>
          <p:cNvSpPr txBox="1"/>
          <p:nvPr/>
        </p:nvSpPr>
        <p:spPr>
          <a:xfrm>
            <a:off x="351688" y="263380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0FA4315-DC6E-2655-0D4C-127FD785F11B}"/>
              </a:ext>
            </a:extLst>
          </p:cNvPr>
          <p:cNvSpPr txBox="1"/>
          <p:nvPr/>
        </p:nvSpPr>
        <p:spPr>
          <a:xfrm>
            <a:off x="348854" y="305627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F1054BED-37BF-FF19-A2D8-56BD57B989FD}"/>
              </a:ext>
            </a:extLst>
          </p:cNvPr>
          <p:cNvSpPr txBox="1"/>
          <p:nvPr/>
        </p:nvSpPr>
        <p:spPr>
          <a:xfrm>
            <a:off x="362948" y="354464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5" name="사각형: 둥근 모서리 54">
            <a:extLst>
              <a:ext uri="{FF2B5EF4-FFF2-40B4-BE49-F238E27FC236}">
                <a16:creationId xmlns:a16="http://schemas.microsoft.com/office/drawing/2014/main" id="{A60CDAB5-E767-1BF7-07D2-EE00886F0C53}"/>
              </a:ext>
            </a:extLst>
          </p:cNvPr>
          <p:cNvSpPr/>
          <p:nvPr/>
        </p:nvSpPr>
        <p:spPr>
          <a:xfrm>
            <a:off x="1326632" y="2221738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9E5A7BB5-DC67-9384-C2BA-1C398C862616}"/>
              </a:ext>
            </a:extLst>
          </p:cNvPr>
          <p:cNvSpPr txBox="1"/>
          <p:nvPr/>
        </p:nvSpPr>
        <p:spPr>
          <a:xfrm>
            <a:off x="4148936" y="1476764"/>
            <a:ext cx="1023602" cy="31393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할인 선택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대표 </a:t>
            </a:r>
            <a:endParaRPr lang="en-US" altLang="ko-KR" sz="900"/>
          </a:p>
          <a:p>
            <a:r>
              <a:rPr lang="ko-KR" altLang="en-US" sz="900"/>
              <a:t>이미지</a:t>
            </a:r>
            <a:endParaRPr lang="en-US" altLang="ko-KR" sz="900"/>
          </a:p>
          <a:p>
            <a:r>
              <a:rPr lang="en-US" altLang="ko-KR" sz="900"/>
              <a:t>(1920*620)</a:t>
            </a:r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노출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품절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임직원 </a:t>
            </a:r>
            <a:endParaRPr lang="en-US" altLang="ko-KR" sz="900"/>
          </a:p>
          <a:p>
            <a:r>
              <a:rPr lang="ko-KR" altLang="en-US" sz="900"/>
              <a:t>할인 선택 </a:t>
            </a:r>
            <a:endParaRPr lang="en-US" altLang="ko-KR" sz="900"/>
          </a:p>
        </p:txBody>
      </p:sp>
      <p:sp>
        <p:nvSpPr>
          <p:cNvPr id="59" name="사각형: 둥근 모서리 58">
            <a:extLst>
              <a:ext uri="{FF2B5EF4-FFF2-40B4-BE49-F238E27FC236}">
                <a16:creationId xmlns:a16="http://schemas.microsoft.com/office/drawing/2014/main" id="{B8A74568-4579-8905-E6C0-E41ECBF3C155}"/>
              </a:ext>
            </a:extLst>
          </p:cNvPr>
          <p:cNvSpPr/>
          <p:nvPr/>
        </p:nvSpPr>
        <p:spPr>
          <a:xfrm>
            <a:off x="1324782" y="4599652"/>
            <a:ext cx="9852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pic>
        <p:nvPicPr>
          <p:cNvPr id="60" name="그래픽 59" descr="확인 표시 단색으로 채워진">
            <a:extLst>
              <a:ext uri="{FF2B5EF4-FFF2-40B4-BE49-F238E27FC236}">
                <a16:creationId xmlns:a16="http://schemas.microsoft.com/office/drawing/2014/main" id="{A6BD1241-45BF-CEF4-3092-5872AD163278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5016970" y="2696479"/>
            <a:ext cx="82916" cy="126261"/>
          </a:xfrm>
          <a:prstGeom prst="rect">
            <a:avLst/>
          </a:prstGeom>
        </p:spPr>
      </p:pic>
      <p:sp>
        <p:nvSpPr>
          <p:cNvPr id="61" name="사각형: 둥근 모서리 60">
            <a:extLst>
              <a:ext uri="{FF2B5EF4-FFF2-40B4-BE49-F238E27FC236}">
                <a16:creationId xmlns:a16="http://schemas.microsoft.com/office/drawing/2014/main" id="{C48007C2-BBAD-CCEC-B649-9F1C29FD11CE}"/>
              </a:ext>
            </a:extLst>
          </p:cNvPr>
          <p:cNvSpPr/>
          <p:nvPr/>
        </p:nvSpPr>
        <p:spPr>
          <a:xfrm>
            <a:off x="4965472" y="2463902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62" name="사각형: 둥근 모서리 61">
            <a:extLst>
              <a:ext uri="{FF2B5EF4-FFF2-40B4-BE49-F238E27FC236}">
                <a16:creationId xmlns:a16="http://schemas.microsoft.com/office/drawing/2014/main" id="{B6C57F35-03AE-D3B7-65D4-A2FB5050ABA6}"/>
              </a:ext>
            </a:extLst>
          </p:cNvPr>
          <p:cNvSpPr/>
          <p:nvPr/>
        </p:nvSpPr>
        <p:spPr>
          <a:xfrm>
            <a:off x="6763030" y="2463902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첨부</a:t>
            </a:r>
          </a:p>
        </p:txBody>
      </p:sp>
      <p:sp>
        <p:nvSpPr>
          <p:cNvPr id="63" name="직사각형 62">
            <a:extLst>
              <a:ext uri="{FF2B5EF4-FFF2-40B4-BE49-F238E27FC236}">
                <a16:creationId xmlns:a16="http://schemas.microsoft.com/office/drawing/2014/main" id="{189C47BE-6E26-0E82-B671-A03B8774F57A}"/>
              </a:ext>
            </a:extLst>
          </p:cNvPr>
          <p:cNvSpPr/>
          <p:nvPr/>
        </p:nvSpPr>
        <p:spPr>
          <a:xfrm>
            <a:off x="4965472" y="2794505"/>
            <a:ext cx="2309052" cy="43844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457CC1A7-1942-8BD3-B07B-6056E91A5819}"/>
              </a:ext>
            </a:extLst>
          </p:cNvPr>
          <p:cNvSpPr txBox="1"/>
          <p:nvPr/>
        </p:nvSpPr>
        <p:spPr>
          <a:xfrm>
            <a:off x="5524385" y="2873505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이미지 미리보기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29" name="사각형: 둥근 모서리 128">
            <a:extLst>
              <a:ext uri="{FF2B5EF4-FFF2-40B4-BE49-F238E27FC236}">
                <a16:creationId xmlns:a16="http://schemas.microsoft.com/office/drawing/2014/main" id="{23B9E9F8-B6B3-45D7-1EAD-44E101D43C2F}"/>
              </a:ext>
            </a:extLst>
          </p:cNvPr>
          <p:cNvSpPr/>
          <p:nvPr/>
        </p:nvSpPr>
        <p:spPr>
          <a:xfrm>
            <a:off x="6866053" y="5665409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31" name="사각형: 둥근 모서리 130">
            <a:extLst>
              <a:ext uri="{FF2B5EF4-FFF2-40B4-BE49-F238E27FC236}">
                <a16:creationId xmlns:a16="http://schemas.microsoft.com/office/drawing/2014/main" id="{9EC2E490-F99C-6A83-56F2-6E961D97E0F1}"/>
              </a:ext>
            </a:extLst>
          </p:cNvPr>
          <p:cNvSpPr/>
          <p:nvPr/>
        </p:nvSpPr>
        <p:spPr>
          <a:xfrm>
            <a:off x="6270488" y="5665409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132" name="그룹 131">
            <a:extLst>
              <a:ext uri="{FF2B5EF4-FFF2-40B4-BE49-F238E27FC236}">
                <a16:creationId xmlns:a16="http://schemas.microsoft.com/office/drawing/2014/main" id="{FD99A54F-2915-867A-6E0A-DD295D8F6D33}"/>
              </a:ext>
            </a:extLst>
          </p:cNvPr>
          <p:cNvGrpSpPr/>
          <p:nvPr/>
        </p:nvGrpSpPr>
        <p:grpSpPr>
          <a:xfrm>
            <a:off x="6547445" y="5434545"/>
            <a:ext cx="244417" cy="258694"/>
            <a:chOff x="1098607" y="3056422"/>
            <a:chExt cx="244417" cy="258694"/>
          </a:xfrm>
        </p:grpSpPr>
        <p:sp>
          <p:nvSpPr>
            <p:cNvPr id="135" name="이등변 삼각형 134">
              <a:extLst>
                <a:ext uri="{FF2B5EF4-FFF2-40B4-BE49-F238E27FC236}">
                  <a16:creationId xmlns:a16="http://schemas.microsoft.com/office/drawing/2014/main" id="{F6954915-5A0C-0364-EE74-1C00879EC7F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36" name="그룹 135">
              <a:extLst>
                <a:ext uri="{FF2B5EF4-FFF2-40B4-BE49-F238E27FC236}">
                  <a16:creationId xmlns:a16="http://schemas.microsoft.com/office/drawing/2014/main" id="{EC16B45B-F213-9944-4BA4-2E15A44D382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37" name="Oval 593">
                <a:extLst>
                  <a:ext uri="{FF2B5EF4-FFF2-40B4-BE49-F238E27FC236}">
                    <a16:creationId xmlns:a16="http://schemas.microsoft.com/office/drawing/2014/main" id="{7FB2D786-6D06-26B4-7EEA-188B778429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5" name="TextBox 14">
                <a:extLst>
                  <a:ext uri="{FF2B5EF4-FFF2-40B4-BE49-F238E27FC236}">
                    <a16:creationId xmlns:a16="http://schemas.microsoft.com/office/drawing/2014/main" id="{8177EBBD-28FC-A119-0FA5-39B1FB63D3F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46" name="그룹 145">
            <a:extLst>
              <a:ext uri="{FF2B5EF4-FFF2-40B4-BE49-F238E27FC236}">
                <a16:creationId xmlns:a16="http://schemas.microsoft.com/office/drawing/2014/main" id="{D5A4CE8B-7500-201B-D59F-A139677A7F22}"/>
              </a:ext>
            </a:extLst>
          </p:cNvPr>
          <p:cNvGrpSpPr/>
          <p:nvPr/>
        </p:nvGrpSpPr>
        <p:grpSpPr>
          <a:xfrm>
            <a:off x="7152437" y="5453417"/>
            <a:ext cx="244417" cy="258694"/>
            <a:chOff x="1098607" y="3056422"/>
            <a:chExt cx="244417" cy="258694"/>
          </a:xfrm>
        </p:grpSpPr>
        <p:sp>
          <p:nvSpPr>
            <p:cNvPr id="147" name="이등변 삼각형 146">
              <a:extLst>
                <a:ext uri="{FF2B5EF4-FFF2-40B4-BE49-F238E27FC236}">
                  <a16:creationId xmlns:a16="http://schemas.microsoft.com/office/drawing/2014/main" id="{16113FD6-F563-CFAD-494E-94DC7F87EBB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1" name="그룹 150">
              <a:extLst>
                <a:ext uri="{FF2B5EF4-FFF2-40B4-BE49-F238E27FC236}">
                  <a16:creationId xmlns:a16="http://schemas.microsoft.com/office/drawing/2014/main" id="{64049A64-101B-72F9-C7C1-0F375F08942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2" name="Oval 593">
                <a:extLst>
                  <a:ext uri="{FF2B5EF4-FFF2-40B4-BE49-F238E27FC236}">
                    <a16:creationId xmlns:a16="http://schemas.microsoft.com/office/drawing/2014/main" id="{1ECA977C-7419-074A-D0C8-AA11F09928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3" name="TextBox 14">
                <a:extLst>
                  <a:ext uri="{FF2B5EF4-FFF2-40B4-BE49-F238E27FC236}">
                    <a16:creationId xmlns:a16="http://schemas.microsoft.com/office/drawing/2014/main" id="{81489409-3BDA-FD48-3931-5BA62C81B04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56" name="TextBox 155">
            <a:extLst>
              <a:ext uri="{FF2B5EF4-FFF2-40B4-BE49-F238E27FC236}">
                <a16:creationId xmlns:a16="http://schemas.microsoft.com/office/drawing/2014/main" id="{21E3E9C0-2144-67BB-FC80-828F56C1EB1C}"/>
              </a:ext>
            </a:extLst>
          </p:cNvPr>
          <p:cNvSpPr txBox="1"/>
          <p:nvPr/>
        </p:nvSpPr>
        <p:spPr>
          <a:xfrm>
            <a:off x="336150" y="449764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1" name="TextBox 160">
            <a:extLst>
              <a:ext uri="{FF2B5EF4-FFF2-40B4-BE49-F238E27FC236}">
                <a16:creationId xmlns:a16="http://schemas.microsoft.com/office/drawing/2014/main" id="{F32826EC-49DC-A6C4-81B9-EEED6E2914B1}"/>
              </a:ext>
            </a:extLst>
          </p:cNvPr>
          <p:cNvSpPr txBox="1"/>
          <p:nvPr/>
        </p:nvSpPr>
        <p:spPr>
          <a:xfrm>
            <a:off x="324221" y="504975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70" name="사각형: 둥근 모서리 169">
            <a:extLst>
              <a:ext uri="{FF2B5EF4-FFF2-40B4-BE49-F238E27FC236}">
                <a16:creationId xmlns:a16="http://schemas.microsoft.com/office/drawing/2014/main" id="{8D022C27-479D-9015-A46A-C054D0C06E0D}"/>
              </a:ext>
            </a:extLst>
          </p:cNvPr>
          <p:cNvSpPr/>
          <p:nvPr/>
        </p:nvSpPr>
        <p:spPr>
          <a:xfrm>
            <a:off x="1326632" y="1409729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71" name="사각형: 둥근 모서리 170">
            <a:extLst>
              <a:ext uri="{FF2B5EF4-FFF2-40B4-BE49-F238E27FC236}">
                <a16:creationId xmlns:a16="http://schemas.microsoft.com/office/drawing/2014/main" id="{B00CF82F-7BB7-96B6-4378-8B5F5C2E1064}"/>
              </a:ext>
            </a:extLst>
          </p:cNvPr>
          <p:cNvSpPr/>
          <p:nvPr/>
        </p:nvSpPr>
        <p:spPr>
          <a:xfrm>
            <a:off x="2412554" y="140993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(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자동부여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)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72" name="TextBox 171">
            <a:extLst>
              <a:ext uri="{FF2B5EF4-FFF2-40B4-BE49-F238E27FC236}">
                <a16:creationId xmlns:a16="http://schemas.microsoft.com/office/drawing/2014/main" id="{B8327864-33A7-23C3-FEE9-AC44D57231A6}"/>
              </a:ext>
            </a:extLst>
          </p:cNvPr>
          <p:cNvSpPr txBox="1"/>
          <p:nvPr/>
        </p:nvSpPr>
        <p:spPr>
          <a:xfrm>
            <a:off x="4087966" y="338352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73" name="Box">
            <a:extLst>
              <a:ext uri="{FF2B5EF4-FFF2-40B4-BE49-F238E27FC236}">
                <a16:creationId xmlns:a16="http://schemas.microsoft.com/office/drawing/2014/main" id="{976BFBA4-7C32-3FA6-E474-6C8D479640F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983371" y="3447395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74" name="TextBox 173">
            <a:extLst>
              <a:ext uri="{FF2B5EF4-FFF2-40B4-BE49-F238E27FC236}">
                <a16:creationId xmlns:a16="http://schemas.microsoft.com/office/drawing/2014/main" id="{42A766B3-107F-A15C-81F1-6908A00636BB}"/>
              </a:ext>
            </a:extLst>
          </p:cNvPr>
          <p:cNvSpPr txBox="1"/>
          <p:nvPr/>
        </p:nvSpPr>
        <p:spPr>
          <a:xfrm>
            <a:off x="5080671" y="3401035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여</a:t>
            </a:r>
          </a:p>
        </p:txBody>
      </p:sp>
      <p:pic>
        <p:nvPicPr>
          <p:cNvPr id="175" name="그래픽 174" descr="확인 표시 단색으로 채워진">
            <a:extLst>
              <a:ext uri="{FF2B5EF4-FFF2-40B4-BE49-F238E27FC236}">
                <a16:creationId xmlns:a16="http://schemas.microsoft.com/office/drawing/2014/main" id="{0749C0D5-55A6-2D9E-E9C3-120F2F84F4E5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5006298" y="3443443"/>
            <a:ext cx="82916" cy="126261"/>
          </a:xfrm>
          <a:prstGeom prst="rect">
            <a:avLst/>
          </a:prstGeom>
        </p:spPr>
      </p:pic>
      <p:sp>
        <p:nvSpPr>
          <p:cNvPr id="176" name="Box">
            <a:extLst>
              <a:ext uri="{FF2B5EF4-FFF2-40B4-BE49-F238E27FC236}">
                <a16:creationId xmlns:a16="http://schemas.microsoft.com/office/drawing/2014/main" id="{1FF1AABA-A61E-EE09-9CA0-C59A69A73C7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378430" y="3447395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77" name="TextBox 176">
            <a:extLst>
              <a:ext uri="{FF2B5EF4-FFF2-40B4-BE49-F238E27FC236}">
                <a16:creationId xmlns:a16="http://schemas.microsoft.com/office/drawing/2014/main" id="{0F6D24FA-EB3F-24E2-09FD-804121A526CA}"/>
              </a:ext>
            </a:extLst>
          </p:cNvPr>
          <p:cNvSpPr txBox="1"/>
          <p:nvPr/>
        </p:nvSpPr>
        <p:spPr>
          <a:xfrm>
            <a:off x="5475730" y="3401035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부</a:t>
            </a:r>
          </a:p>
        </p:txBody>
      </p:sp>
      <p:sp>
        <p:nvSpPr>
          <p:cNvPr id="179" name="사각형: 둥근 모서리 178">
            <a:extLst>
              <a:ext uri="{FF2B5EF4-FFF2-40B4-BE49-F238E27FC236}">
                <a16:creationId xmlns:a16="http://schemas.microsoft.com/office/drawing/2014/main" id="{2C3D90D0-8034-274A-E252-F917EB7882B3}"/>
              </a:ext>
            </a:extLst>
          </p:cNvPr>
          <p:cNvSpPr/>
          <p:nvPr/>
        </p:nvSpPr>
        <p:spPr>
          <a:xfrm>
            <a:off x="2412554" y="182791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</a:p>
        </p:txBody>
      </p:sp>
      <p:sp>
        <p:nvSpPr>
          <p:cNvPr id="180" name="TextBox 179">
            <a:extLst>
              <a:ext uri="{FF2B5EF4-FFF2-40B4-BE49-F238E27FC236}">
                <a16:creationId xmlns:a16="http://schemas.microsoft.com/office/drawing/2014/main" id="{62D86856-27A4-9E84-8C85-645C5F8EE66B}"/>
              </a:ext>
            </a:extLst>
          </p:cNvPr>
          <p:cNvSpPr txBox="1"/>
          <p:nvPr/>
        </p:nvSpPr>
        <p:spPr>
          <a:xfrm>
            <a:off x="4099462" y="241623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85" name="사각형: 둥근 모서리 184">
            <a:extLst>
              <a:ext uri="{FF2B5EF4-FFF2-40B4-BE49-F238E27FC236}">
                <a16:creationId xmlns:a16="http://schemas.microsoft.com/office/drawing/2014/main" id="{207873E6-3E24-1825-4DA1-7EE5F47058AA}"/>
              </a:ext>
            </a:extLst>
          </p:cNvPr>
          <p:cNvSpPr/>
          <p:nvPr/>
        </p:nvSpPr>
        <p:spPr>
          <a:xfrm>
            <a:off x="4960003" y="3797440"/>
            <a:ext cx="501366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품절</a:t>
            </a:r>
          </a:p>
        </p:txBody>
      </p:sp>
      <p:sp>
        <p:nvSpPr>
          <p:cNvPr id="186" name="사각형: 둥근 모서리 185">
            <a:extLst>
              <a:ext uri="{FF2B5EF4-FFF2-40B4-BE49-F238E27FC236}">
                <a16:creationId xmlns:a16="http://schemas.microsoft.com/office/drawing/2014/main" id="{BDF4B261-EB8D-A274-A9C0-2A9D15100D60}"/>
              </a:ext>
            </a:extLst>
          </p:cNvPr>
          <p:cNvSpPr/>
          <p:nvPr/>
        </p:nvSpPr>
        <p:spPr>
          <a:xfrm>
            <a:off x="1324782" y="5084036"/>
            <a:ext cx="9852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90" name="사각형: 둥근 모서리 189">
            <a:extLst>
              <a:ext uri="{FF2B5EF4-FFF2-40B4-BE49-F238E27FC236}">
                <a16:creationId xmlns:a16="http://schemas.microsoft.com/office/drawing/2014/main" id="{C7EAF427-30E8-A44F-E7BB-276023701014}"/>
              </a:ext>
            </a:extLst>
          </p:cNvPr>
          <p:cNvSpPr/>
          <p:nvPr/>
        </p:nvSpPr>
        <p:spPr>
          <a:xfrm>
            <a:off x="5773671" y="1444184"/>
            <a:ext cx="983052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%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단위 입력</a:t>
            </a:r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92F8F423-984C-6F0B-991D-724DBCBD5D17}"/>
              </a:ext>
            </a:extLst>
          </p:cNvPr>
          <p:cNvSpPr txBox="1"/>
          <p:nvPr/>
        </p:nvSpPr>
        <p:spPr>
          <a:xfrm>
            <a:off x="4162995" y="2123971"/>
            <a:ext cx="3100068" cy="2532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*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할인율과 할인 금액은 둘 중 하나만 입력 가능합니다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.</a:t>
            </a:r>
          </a:p>
        </p:txBody>
      </p:sp>
      <p:sp>
        <p:nvSpPr>
          <p:cNvPr id="195" name="직사각형 194">
            <a:extLst>
              <a:ext uri="{FF2B5EF4-FFF2-40B4-BE49-F238E27FC236}">
                <a16:creationId xmlns:a16="http://schemas.microsoft.com/office/drawing/2014/main" id="{B071FE69-060B-18B5-4C59-6CEDAC9BADED}"/>
              </a:ext>
            </a:extLst>
          </p:cNvPr>
          <p:cNvSpPr/>
          <p:nvPr/>
        </p:nvSpPr>
        <p:spPr>
          <a:xfrm>
            <a:off x="0" y="6548597"/>
            <a:ext cx="4051883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196" name="직선 연결선 195">
            <a:extLst>
              <a:ext uri="{FF2B5EF4-FFF2-40B4-BE49-F238E27FC236}">
                <a16:creationId xmlns:a16="http://schemas.microsoft.com/office/drawing/2014/main" id="{79DEAE47-448B-2E6C-0111-FD7D3BB62C59}"/>
              </a:ext>
            </a:extLst>
          </p:cNvPr>
          <p:cNvCxnSpPr>
            <a:cxnSpLocks/>
          </p:cNvCxnSpPr>
          <p:nvPr/>
        </p:nvCxnSpPr>
        <p:spPr>
          <a:xfrm>
            <a:off x="399407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7" name="직사각형 196">
            <a:extLst>
              <a:ext uri="{FF2B5EF4-FFF2-40B4-BE49-F238E27FC236}">
                <a16:creationId xmlns:a16="http://schemas.microsoft.com/office/drawing/2014/main" id="{F8CACA46-9D62-8EA2-0E43-6D9317B671FD}"/>
              </a:ext>
            </a:extLst>
          </p:cNvPr>
          <p:cNvSpPr/>
          <p:nvPr/>
        </p:nvSpPr>
        <p:spPr>
          <a:xfrm>
            <a:off x="3993159" y="926776"/>
            <a:ext cx="3801010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F3783EA-3F79-B4DA-6F58-3506573CF638}"/>
              </a:ext>
            </a:extLst>
          </p:cNvPr>
          <p:cNvSpPr txBox="1"/>
          <p:nvPr/>
        </p:nvSpPr>
        <p:spPr>
          <a:xfrm>
            <a:off x="7912235" y="2741531"/>
            <a:ext cx="3967841" cy="5078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indent="-171450">
              <a:buFontTx/>
              <a:buChar char="-"/>
            </a:pP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r>
              <a:rPr lang="en-US" altLang="ko-KR" sz="900"/>
              <a:t>,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  <a:endParaRPr lang="en-US" altLang="ko-KR" sz="900"/>
          </a:p>
          <a:p>
            <a:pPr marL="171450" indent="-171450">
              <a:buFontTx/>
              <a:buChar char="-"/>
            </a:pPr>
            <a:r>
              <a:rPr lang="ko-KR" altLang="en-US" sz="900"/>
              <a:t>할인 선택은 할인율과 할인 금액 </a:t>
            </a:r>
            <a:r>
              <a:rPr lang="en-US" altLang="ko-KR" sz="900"/>
              <a:t>input</a:t>
            </a:r>
            <a:r>
              <a:rPr lang="ko-KR" altLang="en-US" sz="900"/>
              <a:t> 박스에 적힌 것이 없는 경우 아무것도 적용 </a:t>
            </a:r>
            <a:r>
              <a:rPr lang="en-US" altLang="ko-KR" sz="900"/>
              <a:t>x</a:t>
            </a:r>
          </a:p>
        </p:txBody>
      </p:sp>
      <p:grpSp>
        <p:nvGrpSpPr>
          <p:cNvPr id="22" name="그룹 21">
            <a:extLst>
              <a:ext uri="{FF2B5EF4-FFF2-40B4-BE49-F238E27FC236}">
                <a16:creationId xmlns:a16="http://schemas.microsoft.com/office/drawing/2014/main" id="{408C1030-E479-C2A4-B601-3F7D8D1AB043}"/>
              </a:ext>
            </a:extLst>
          </p:cNvPr>
          <p:cNvGrpSpPr/>
          <p:nvPr/>
        </p:nvGrpSpPr>
        <p:grpSpPr>
          <a:xfrm>
            <a:off x="4695249" y="3821454"/>
            <a:ext cx="278496" cy="200053"/>
            <a:chOff x="1014019" y="2643309"/>
            <a:chExt cx="278496" cy="200053"/>
          </a:xfrm>
        </p:grpSpPr>
        <p:sp>
          <p:nvSpPr>
            <p:cNvPr id="23" name="이등변 삼각형 22">
              <a:extLst>
                <a:ext uri="{FF2B5EF4-FFF2-40B4-BE49-F238E27FC236}">
                  <a16:creationId xmlns:a16="http://schemas.microsoft.com/office/drawing/2014/main" id="{D3B64861-694F-C15B-6F03-8A7A5D54430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4" name="그룹 23">
              <a:extLst>
                <a:ext uri="{FF2B5EF4-FFF2-40B4-BE49-F238E27FC236}">
                  <a16:creationId xmlns:a16="http://schemas.microsoft.com/office/drawing/2014/main" id="{17EADE21-5F93-39E7-1F5F-8F3562FFAF63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5" name="Oval 593">
                <a:extLst>
                  <a:ext uri="{FF2B5EF4-FFF2-40B4-BE49-F238E27FC236}">
                    <a16:creationId xmlns:a16="http://schemas.microsoft.com/office/drawing/2014/main" id="{499EACB5-5ACD-0880-BAED-84235F6803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6" name="TextBox 14">
                <a:extLst>
                  <a:ext uri="{FF2B5EF4-FFF2-40B4-BE49-F238E27FC236}">
                    <a16:creationId xmlns:a16="http://schemas.microsoft.com/office/drawing/2014/main" id="{67A3D442-114D-9163-F44B-84FC879E36B5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7" name="Box">
            <a:extLst>
              <a:ext uri="{FF2B5EF4-FFF2-40B4-BE49-F238E27FC236}">
                <a16:creationId xmlns:a16="http://schemas.microsoft.com/office/drawing/2014/main" id="{150C1B1F-B779-D51A-9B0D-A025692C9AC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560044" y="3843076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87DCC0E-238B-9DEC-B719-4CF9AE4B8AC7}"/>
              </a:ext>
            </a:extLst>
          </p:cNvPr>
          <p:cNvSpPr txBox="1"/>
          <p:nvPr/>
        </p:nvSpPr>
        <p:spPr>
          <a:xfrm>
            <a:off x="5657343" y="3796716"/>
            <a:ext cx="924467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수동 품절</a:t>
            </a:r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F763B11E-5841-23FE-5095-FF6BB9374B2E}"/>
              </a:ext>
            </a:extLst>
          </p:cNvPr>
          <p:cNvSpPr/>
          <p:nvPr/>
        </p:nvSpPr>
        <p:spPr>
          <a:xfrm>
            <a:off x="5773671" y="1859418"/>
            <a:ext cx="983052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단위 입력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A443DC10-1EC2-01C8-1716-4BE8FCC70E25}"/>
              </a:ext>
            </a:extLst>
          </p:cNvPr>
          <p:cNvSpPr txBox="1"/>
          <p:nvPr/>
        </p:nvSpPr>
        <p:spPr>
          <a:xfrm>
            <a:off x="5078772" y="1460720"/>
            <a:ext cx="731137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할인율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금액</a:t>
            </a:r>
            <a:endParaRPr lang="en-US" altLang="ko-KR" sz="900"/>
          </a:p>
        </p:txBody>
      </p:sp>
      <p:sp>
        <p:nvSpPr>
          <p:cNvPr id="31" name="타원 30">
            <a:extLst>
              <a:ext uri="{FF2B5EF4-FFF2-40B4-BE49-F238E27FC236}">
                <a16:creationId xmlns:a16="http://schemas.microsoft.com/office/drawing/2014/main" id="{26532AB4-E1FB-1F83-1019-47552669D6A9}"/>
              </a:ext>
            </a:extLst>
          </p:cNvPr>
          <p:cNvSpPr/>
          <p:nvPr/>
        </p:nvSpPr>
        <p:spPr>
          <a:xfrm>
            <a:off x="4971235" y="1519480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" name="타원 31">
            <a:extLst>
              <a:ext uri="{FF2B5EF4-FFF2-40B4-BE49-F238E27FC236}">
                <a16:creationId xmlns:a16="http://schemas.microsoft.com/office/drawing/2014/main" id="{12334E93-D3D6-7B0D-2D2C-A503CCB3ED74}"/>
              </a:ext>
            </a:extLst>
          </p:cNvPr>
          <p:cNvSpPr/>
          <p:nvPr/>
        </p:nvSpPr>
        <p:spPr>
          <a:xfrm>
            <a:off x="4969975" y="1936280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" name="타원 32">
            <a:extLst>
              <a:ext uri="{FF2B5EF4-FFF2-40B4-BE49-F238E27FC236}">
                <a16:creationId xmlns:a16="http://schemas.microsoft.com/office/drawing/2014/main" id="{F9069DDB-63DE-216D-5EB9-B23180096428}"/>
              </a:ext>
            </a:extLst>
          </p:cNvPr>
          <p:cNvSpPr/>
          <p:nvPr/>
        </p:nvSpPr>
        <p:spPr>
          <a:xfrm>
            <a:off x="5001834" y="1551592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49" name="그룹 148">
            <a:extLst>
              <a:ext uri="{FF2B5EF4-FFF2-40B4-BE49-F238E27FC236}">
                <a16:creationId xmlns:a16="http://schemas.microsoft.com/office/drawing/2014/main" id="{64D0E607-F6B6-64F2-A6F4-57AF7576FFBB}"/>
              </a:ext>
            </a:extLst>
          </p:cNvPr>
          <p:cNvGrpSpPr/>
          <p:nvPr/>
        </p:nvGrpSpPr>
        <p:grpSpPr>
          <a:xfrm>
            <a:off x="6501801" y="1640523"/>
            <a:ext cx="244417" cy="258694"/>
            <a:chOff x="1098607" y="3056422"/>
            <a:chExt cx="244417" cy="258694"/>
          </a:xfrm>
        </p:grpSpPr>
        <p:sp>
          <p:nvSpPr>
            <p:cNvPr id="150" name="이등변 삼각형 149">
              <a:extLst>
                <a:ext uri="{FF2B5EF4-FFF2-40B4-BE49-F238E27FC236}">
                  <a16:creationId xmlns:a16="http://schemas.microsoft.com/office/drawing/2014/main" id="{EE2EED0D-D720-A04F-B966-1F37A30F085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4" name="그룹 153">
              <a:extLst>
                <a:ext uri="{FF2B5EF4-FFF2-40B4-BE49-F238E27FC236}">
                  <a16:creationId xmlns:a16="http://schemas.microsoft.com/office/drawing/2014/main" id="{E812A78E-53AD-314C-6E1C-F146FE680FD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5" name="Oval 593">
                <a:extLst>
                  <a:ext uri="{FF2B5EF4-FFF2-40B4-BE49-F238E27FC236}">
                    <a16:creationId xmlns:a16="http://schemas.microsoft.com/office/drawing/2014/main" id="{DE3FE165-51D0-28CB-FF98-7767740EE8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7" name="TextBox 14">
                <a:extLst>
                  <a:ext uri="{FF2B5EF4-FFF2-40B4-BE49-F238E27FC236}">
                    <a16:creationId xmlns:a16="http://schemas.microsoft.com/office/drawing/2014/main" id="{70293066-6EAE-4EAB-D06E-584F09FBC9A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58" name="TextBox 157">
            <a:extLst>
              <a:ext uri="{FF2B5EF4-FFF2-40B4-BE49-F238E27FC236}">
                <a16:creationId xmlns:a16="http://schemas.microsoft.com/office/drawing/2014/main" id="{887CAFB8-DAD0-40A8-284D-00410A332ABE}"/>
              </a:ext>
            </a:extLst>
          </p:cNvPr>
          <p:cNvSpPr txBox="1"/>
          <p:nvPr/>
        </p:nvSpPr>
        <p:spPr>
          <a:xfrm>
            <a:off x="4214172" y="4930923"/>
            <a:ext cx="3100068" cy="4378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*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할인율과 할인 금액은 둘 중 하나만 입력 가능합니다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.</a:t>
            </a:r>
          </a:p>
          <a:p>
            <a:pPr>
              <a:lnSpc>
                <a:spcPct val="150000"/>
              </a:lnSpc>
            </a:pP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임직원 할인은 기본 할인 적용 후에 추가로 적용됩니다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.</a:t>
            </a:r>
          </a:p>
        </p:txBody>
      </p:sp>
      <p:sp>
        <p:nvSpPr>
          <p:cNvPr id="159" name="사각형: 둥근 모서리 158">
            <a:extLst>
              <a:ext uri="{FF2B5EF4-FFF2-40B4-BE49-F238E27FC236}">
                <a16:creationId xmlns:a16="http://schemas.microsoft.com/office/drawing/2014/main" id="{FDF0B199-D6CA-AA4D-DA9B-E7729BC71FFD}"/>
              </a:ext>
            </a:extLst>
          </p:cNvPr>
          <p:cNvSpPr/>
          <p:nvPr/>
        </p:nvSpPr>
        <p:spPr>
          <a:xfrm>
            <a:off x="5763166" y="4223107"/>
            <a:ext cx="983052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%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단위 입력</a:t>
            </a:r>
          </a:p>
        </p:txBody>
      </p:sp>
      <p:sp>
        <p:nvSpPr>
          <p:cNvPr id="160" name="사각형: 둥근 모서리 159">
            <a:extLst>
              <a:ext uri="{FF2B5EF4-FFF2-40B4-BE49-F238E27FC236}">
                <a16:creationId xmlns:a16="http://schemas.microsoft.com/office/drawing/2014/main" id="{AE2E51C5-8C90-D2BC-0EC5-24E0E529DCF8}"/>
              </a:ext>
            </a:extLst>
          </p:cNvPr>
          <p:cNvSpPr/>
          <p:nvPr/>
        </p:nvSpPr>
        <p:spPr>
          <a:xfrm>
            <a:off x="5763166" y="4638341"/>
            <a:ext cx="983052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단위 입력</a:t>
            </a:r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74408066-42F9-81FE-3F46-057B280A2E6F}"/>
              </a:ext>
            </a:extLst>
          </p:cNvPr>
          <p:cNvSpPr txBox="1"/>
          <p:nvPr/>
        </p:nvSpPr>
        <p:spPr>
          <a:xfrm>
            <a:off x="5068267" y="4239643"/>
            <a:ext cx="731137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할인율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금액</a:t>
            </a:r>
            <a:endParaRPr lang="en-US" altLang="ko-KR" sz="900"/>
          </a:p>
        </p:txBody>
      </p:sp>
      <p:sp>
        <p:nvSpPr>
          <p:cNvPr id="163" name="타원 162">
            <a:extLst>
              <a:ext uri="{FF2B5EF4-FFF2-40B4-BE49-F238E27FC236}">
                <a16:creationId xmlns:a16="http://schemas.microsoft.com/office/drawing/2014/main" id="{88C29503-71C6-8611-5D9B-A535EABCEC16}"/>
              </a:ext>
            </a:extLst>
          </p:cNvPr>
          <p:cNvSpPr/>
          <p:nvPr/>
        </p:nvSpPr>
        <p:spPr>
          <a:xfrm>
            <a:off x="4960730" y="4298403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4" name="타원 163">
            <a:extLst>
              <a:ext uri="{FF2B5EF4-FFF2-40B4-BE49-F238E27FC236}">
                <a16:creationId xmlns:a16="http://schemas.microsoft.com/office/drawing/2014/main" id="{23188C36-63B4-B50C-4426-C2C71C9C7822}"/>
              </a:ext>
            </a:extLst>
          </p:cNvPr>
          <p:cNvSpPr/>
          <p:nvPr/>
        </p:nvSpPr>
        <p:spPr>
          <a:xfrm>
            <a:off x="4959470" y="4715203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5" name="타원 164">
            <a:extLst>
              <a:ext uri="{FF2B5EF4-FFF2-40B4-BE49-F238E27FC236}">
                <a16:creationId xmlns:a16="http://schemas.microsoft.com/office/drawing/2014/main" id="{F81AA9EC-B056-D9D2-4E2B-D4B865E450BD}"/>
              </a:ext>
            </a:extLst>
          </p:cNvPr>
          <p:cNvSpPr/>
          <p:nvPr/>
        </p:nvSpPr>
        <p:spPr>
          <a:xfrm>
            <a:off x="4991329" y="4330515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87" name="그룹 186">
            <a:extLst>
              <a:ext uri="{FF2B5EF4-FFF2-40B4-BE49-F238E27FC236}">
                <a16:creationId xmlns:a16="http://schemas.microsoft.com/office/drawing/2014/main" id="{77DDB4A9-6D9A-6F10-4925-2C96DE5353AE}"/>
              </a:ext>
            </a:extLst>
          </p:cNvPr>
          <p:cNvGrpSpPr/>
          <p:nvPr/>
        </p:nvGrpSpPr>
        <p:grpSpPr>
          <a:xfrm>
            <a:off x="1337895" y="4385707"/>
            <a:ext cx="244417" cy="258694"/>
            <a:chOff x="1098607" y="3056422"/>
            <a:chExt cx="244417" cy="258694"/>
          </a:xfrm>
        </p:grpSpPr>
        <p:sp>
          <p:nvSpPr>
            <p:cNvPr id="188" name="이등변 삼각형 187">
              <a:extLst>
                <a:ext uri="{FF2B5EF4-FFF2-40B4-BE49-F238E27FC236}">
                  <a16:creationId xmlns:a16="http://schemas.microsoft.com/office/drawing/2014/main" id="{68CBC285-0615-FA89-06A4-19581441352D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89" name="그룹 188">
              <a:extLst>
                <a:ext uri="{FF2B5EF4-FFF2-40B4-BE49-F238E27FC236}">
                  <a16:creationId xmlns:a16="http://schemas.microsoft.com/office/drawing/2014/main" id="{9014A386-2F19-D046-D862-4039ED7AE43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92" name="Oval 593">
                <a:extLst>
                  <a:ext uri="{FF2B5EF4-FFF2-40B4-BE49-F238E27FC236}">
                    <a16:creationId xmlns:a16="http://schemas.microsoft.com/office/drawing/2014/main" id="{8D6F0B27-ED0B-6D68-9D5C-8FCA44D589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93" name="TextBox 14">
                <a:extLst>
                  <a:ext uri="{FF2B5EF4-FFF2-40B4-BE49-F238E27FC236}">
                    <a16:creationId xmlns:a16="http://schemas.microsoft.com/office/drawing/2014/main" id="{1C20B717-46BF-5F41-D84E-9C3EC35B2D7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94" name="직사각형 193">
            <a:extLst>
              <a:ext uri="{FF2B5EF4-FFF2-40B4-BE49-F238E27FC236}">
                <a16:creationId xmlns:a16="http://schemas.microsoft.com/office/drawing/2014/main" id="{4A1EE010-8A29-C5D5-353D-0614E0F5A7CF}"/>
              </a:ext>
            </a:extLst>
          </p:cNvPr>
          <p:cNvSpPr/>
          <p:nvPr/>
        </p:nvSpPr>
        <p:spPr>
          <a:xfrm>
            <a:off x="8016066" y="3470325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E0A576C-A624-BEE4-965F-C7CA64E7025A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080866" y="3773444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2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258A599-50D8-C017-79D2-C83404CA5149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566359" y="442779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3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E9D0F7A-C8CA-5C1D-08CD-16FCAD9A0FCB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695539" y="442779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4" name="Close Button">
            <a:extLst>
              <a:ext uri="{FF2B5EF4-FFF2-40B4-BE49-F238E27FC236}">
                <a16:creationId xmlns:a16="http://schemas.microsoft.com/office/drawing/2014/main" id="{E671AFF6-0308-822A-70DD-00185DEAD846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45780" y="3549629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5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83E48B9-3550-6484-9754-FE16D7FE1840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16415" y="3922401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6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6DBF4FF-635B-F20A-A770-B51F8CF74BDD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16066" y="3488761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07" name="그룹 206">
            <a:extLst>
              <a:ext uri="{FF2B5EF4-FFF2-40B4-BE49-F238E27FC236}">
                <a16:creationId xmlns:a16="http://schemas.microsoft.com/office/drawing/2014/main" id="{DBE7F0A3-2B59-431C-FD54-6A47BA2F84ED}"/>
              </a:ext>
            </a:extLst>
          </p:cNvPr>
          <p:cNvGrpSpPr/>
          <p:nvPr/>
        </p:nvGrpSpPr>
        <p:grpSpPr>
          <a:xfrm>
            <a:off x="8068958" y="3229147"/>
            <a:ext cx="244417" cy="258694"/>
            <a:chOff x="1098607" y="3056422"/>
            <a:chExt cx="244417" cy="258694"/>
          </a:xfrm>
        </p:grpSpPr>
        <p:sp>
          <p:nvSpPr>
            <p:cNvPr id="208" name="이등변 삼각형 207">
              <a:extLst>
                <a:ext uri="{FF2B5EF4-FFF2-40B4-BE49-F238E27FC236}">
                  <a16:creationId xmlns:a16="http://schemas.microsoft.com/office/drawing/2014/main" id="{F6A6126A-3549-7AE2-9420-E8C5F32BE30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09" name="그룹 208">
              <a:extLst>
                <a:ext uri="{FF2B5EF4-FFF2-40B4-BE49-F238E27FC236}">
                  <a16:creationId xmlns:a16="http://schemas.microsoft.com/office/drawing/2014/main" id="{3A8A7FB0-A68D-28FE-03C9-E1DF3A1C96A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10" name="Oval 593">
                <a:extLst>
                  <a:ext uri="{FF2B5EF4-FFF2-40B4-BE49-F238E27FC236}">
                    <a16:creationId xmlns:a16="http://schemas.microsoft.com/office/drawing/2014/main" id="{9B226F4A-0632-1B56-CB97-7CF4AA408D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11" name="TextBox 14">
                <a:extLst>
                  <a:ext uri="{FF2B5EF4-FFF2-40B4-BE49-F238E27FC236}">
                    <a16:creationId xmlns:a16="http://schemas.microsoft.com/office/drawing/2014/main" id="{AB30537F-19A2-7130-6619-00E477D5383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12" name="직사각형 211">
            <a:extLst>
              <a:ext uri="{FF2B5EF4-FFF2-40B4-BE49-F238E27FC236}">
                <a16:creationId xmlns:a16="http://schemas.microsoft.com/office/drawing/2014/main" id="{041226A4-D4C9-031F-1E68-6C6E49812B8E}"/>
              </a:ext>
            </a:extLst>
          </p:cNvPr>
          <p:cNvSpPr/>
          <p:nvPr/>
        </p:nvSpPr>
        <p:spPr>
          <a:xfrm>
            <a:off x="8016067" y="5122707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3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A033AB7-644C-15D8-E44E-85C477C621FC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080867" y="5425826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4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A98C98A-A8B1-80D5-85A3-5BE0597219E5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566360" y="608018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5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EB89551-2D14-5DE9-4D21-582F3783A355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695540" y="608018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6" name="Close Button">
            <a:extLst>
              <a:ext uri="{FF2B5EF4-FFF2-40B4-BE49-F238E27FC236}">
                <a16:creationId xmlns:a16="http://schemas.microsoft.com/office/drawing/2014/main" id="{CBEFE847-50C2-9BAB-9A69-148A2FDF969A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45781" y="5202011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E00940F-F070-73F7-DDF4-06BB6A8FDF26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16416" y="5574783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665CA62-3D94-0158-B9EC-F90ACAB6F3C2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16067" y="5141143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19" name="그룹 218">
            <a:extLst>
              <a:ext uri="{FF2B5EF4-FFF2-40B4-BE49-F238E27FC236}">
                <a16:creationId xmlns:a16="http://schemas.microsoft.com/office/drawing/2014/main" id="{9B534CF9-10EF-A848-EFC5-E28A7FFF58AE}"/>
              </a:ext>
            </a:extLst>
          </p:cNvPr>
          <p:cNvGrpSpPr/>
          <p:nvPr/>
        </p:nvGrpSpPr>
        <p:grpSpPr>
          <a:xfrm>
            <a:off x="8363490" y="4915715"/>
            <a:ext cx="244417" cy="258694"/>
            <a:chOff x="1098607" y="3056422"/>
            <a:chExt cx="244417" cy="258694"/>
          </a:xfrm>
        </p:grpSpPr>
        <p:sp>
          <p:nvSpPr>
            <p:cNvPr id="220" name="이등변 삼각형 219">
              <a:extLst>
                <a:ext uri="{FF2B5EF4-FFF2-40B4-BE49-F238E27FC236}">
                  <a16:creationId xmlns:a16="http://schemas.microsoft.com/office/drawing/2014/main" id="{8DF266A9-C91F-E179-3F5D-05A22186AF0B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21" name="그룹 220">
              <a:extLst>
                <a:ext uri="{FF2B5EF4-FFF2-40B4-BE49-F238E27FC236}">
                  <a16:creationId xmlns:a16="http://schemas.microsoft.com/office/drawing/2014/main" id="{07F29CB8-A3D1-167D-6A59-07FAC6782CC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22" name="Oval 593">
                <a:extLst>
                  <a:ext uri="{FF2B5EF4-FFF2-40B4-BE49-F238E27FC236}">
                    <a16:creationId xmlns:a16="http://schemas.microsoft.com/office/drawing/2014/main" id="{367274B8-2433-688B-99CF-7EAD483B80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23" name="TextBox 222">
                <a:extLst>
                  <a:ext uri="{FF2B5EF4-FFF2-40B4-BE49-F238E27FC236}">
                    <a16:creationId xmlns:a16="http://schemas.microsoft.com/office/drawing/2014/main" id="{5E9D7733-5C70-AD58-B3F9-380ED520E85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EAEA50F4-E1C5-71B2-C81A-6513175CF19A}"/>
              </a:ext>
            </a:extLst>
          </p:cNvPr>
          <p:cNvSpPr txBox="1"/>
          <p:nvPr/>
        </p:nvSpPr>
        <p:spPr>
          <a:xfrm>
            <a:off x="4193179" y="6056642"/>
            <a:ext cx="2656995" cy="369332"/>
          </a:xfrm>
          <a:prstGeom prst="rect">
            <a:avLst/>
          </a:prstGeom>
          <a:noFill/>
          <a:ln>
            <a:solidFill>
              <a:schemeClr val="accent6"/>
            </a:solidFill>
          </a:ln>
        </p:spPr>
        <p:txBody>
          <a:bodyPr wrap="square">
            <a:spAutoFit/>
          </a:bodyPr>
          <a:lstStyle/>
          <a:p>
            <a:r>
              <a:rPr lang="ko-KR" altLang="en-US" sz="900"/>
              <a:t>온라인몰 상품 품절 표시를 할 때, </a:t>
            </a:r>
            <a:endParaRPr lang="en-US" altLang="ko-KR" sz="900"/>
          </a:p>
          <a:p>
            <a:r>
              <a:rPr lang="ko-KR" altLang="en-US" sz="900"/>
              <a:t>시스템 재고량에 취소/환불/교환 수량은 반영 </a:t>
            </a:r>
            <a:r>
              <a:rPr lang="en-US" altLang="ko-KR" sz="900"/>
              <a:t>x</a:t>
            </a:r>
            <a:endParaRPr lang="ko-KR" altLang="en-US" sz="900"/>
          </a:p>
        </p:txBody>
      </p:sp>
    </p:spTree>
    <p:extLst>
      <p:ext uri="{BB962C8B-B14F-4D97-AF65-F5344CB8AC3E}">
        <p14:creationId xmlns:p14="http://schemas.microsoft.com/office/powerpoint/2010/main" val="120774477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16381040"/>
              </p:ext>
            </p:extLst>
          </p:nvPr>
        </p:nvGraphicFramePr>
        <p:xfrm>
          <a:off x="9008391" y="478246"/>
          <a:ext cx="3183608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83608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17160359"/>
              </p:ext>
            </p:extLst>
          </p:nvPr>
        </p:nvGraphicFramePr>
        <p:xfrm>
          <a:off x="9008390" y="725881"/>
          <a:ext cx="3183609" cy="2529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1801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2731808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 이름 정보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대시보드 접고 펴기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7188615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권한에 따른 매뉴얼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도움말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다운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2245088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최근 접속 일시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48058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관리자명 정보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228320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6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클릭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말풍선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2576901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6-1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권한명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정보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4248194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6-2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로그아웃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6399906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클릭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전체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자료 엑셀로 다운로드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순위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현황 등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42107692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42264450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(1)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AD-01-0001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7</a:t>
            </a:fld>
            <a:endParaRPr lang="ko-KR" altLang="en-US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6D791539-7A0D-C063-BD80-7785DBC08341}"/>
              </a:ext>
            </a:extLst>
          </p:cNvPr>
          <p:cNvSpPr/>
          <p:nvPr/>
        </p:nvSpPr>
        <p:spPr>
          <a:xfrm>
            <a:off x="1873375" y="571499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1895B64-874D-6639-EA43-491991AD178C}"/>
              </a:ext>
            </a:extLst>
          </p:cNvPr>
          <p:cNvSpPr/>
          <p:nvPr/>
        </p:nvSpPr>
        <p:spPr>
          <a:xfrm>
            <a:off x="1873375" y="906236"/>
            <a:ext cx="7092000" cy="5695763"/>
          </a:xfrm>
          <a:prstGeom prst="rect">
            <a:avLst/>
          </a:prstGeom>
          <a:noFill/>
          <a:ln>
            <a:solidFill>
              <a:srgbClr val="17375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8B19436-EC96-AD4C-0D3F-EDD2BD72A11B}"/>
              </a:ext>
            </a:extLst>
          </p:cNvPr>
          <p:cNvSpPr txBox="1"/>
          <p:nvPr/>
        </p:nvSpPr>
        <p:spPr>
          <a:xfrm>
            <a:off x="7907217" y="669229"/>
            <a:ext cx="65300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1100" b="1">
                <a:solidFill>
                  <a:schemeClr val="bg1"/>
                </a:solidFill>
              </a:rPr>
              <a:t>관리자명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14F0D69-973E-E83B-EA41-82F0A8971607}"/>
              </a:ext>
            </a:extLst>
          </p:cNvPr>
          <p:cNvSpPr txBox="1"/>
          <p:nvPr/>
        </p:nvSpPr>
        <p:spPr>
          <a:xfrm>
            <a:off x="5666359" y="675512"/>
            <a:ext cx="2010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최근 접속 </a:t>
            </a:r>
            <a:r>
              <a:rPr lang="en-US" altLang="ko-KR" sz="900" b="1">
                <a:solidFill>
                  <a:schemeClr val="bg1"/>
                </a:solidFill>
              </a:rPr>
              <a:t>| 2023-03-15 15:03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A87C1AE-D33C-ED95-FFFD-61E6F444B7AA}"/>
              </a:ext>
            </a:extLst>
          </p:cNvPr>
          <p:cNvSpPr txBox="1"/>
          <p:nvPr/>
        </p:nvSpPr>
        <p:spPr>
          <a:xfrm>
            <a:off x="4533900" y="672966"/>
            <a:ext cx="114804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도움말 다운로드</a:t>
            </a: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85F9D281-16D2-B003-254B-0F8BBECA782B}"/>
              </a:ext>
            </a:extLst>
          </p:cNvPr>
          <p:cNvSpPr/>
          <p:nvPr/>
        </p:nvSpPr>
        <p:spPr>
          <a:xfrm>
            <a:off x="93562" y="571500"/>
            <a:ext cx="1779814" cy="6030499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9474D390-242C-8104-38D0-7D9F7708E60D}"/>
              </a:ext>
            </a:extLst>
          </p:cNvPr>
          <p:cNvSpPr/>
          <p:nvPr/>
        </p:nvSpPr>
        <p:spPr>
          <a:xfrm>
            <a:off x="1881422" y="6267262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F46D7BD-E6D6-EF6F-9D06-2AE8E6964D64}"/>
              </a:ext>
            </a:extLst>
          </p:cNvPr>
          <p:cNvSpPr txBox="1"/>
          <p:nvPr/>
        </p:nvSpPr>
        <p:spPr>
          <a:xfrm>
            <a:off x="549673" y="624901"/>
            <a:ext cx="116477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200" b="1">
                <a:solidFill>
                  <a:schemeClr val="bg1"/>
                </a:solidFill>
              </a:rPr>
              <a:t>페이지 이름</a:t>
            </a:r>
          </a:p>
        </p:txBody>
      </p: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D1B67010-295D-ADB8-87E4-449E5503D191}"/>
              </a:ext>
            </a:extLst>
          </p:cNvPr>
          <p:cNvGrpSpPr/>
          <p:nvPr/>
        </p:nvGrpSpPr>
        <p:grpSpPr>
          <a:xfrm>
            <a:off x="8600722" y="627669"/>
            <a:ext cx="253042" cy="252398"/>
            <a:chOff x="3183602" y="3142358"/>
            <a:chExt cx="252399" cy="252399"/>
          </a:xfrm>
        </p:grpSpPr>
        <p:sp>
          <p:nvSpPr>
            <p:cNvPr id="45" name="타원 44">
              <a:extLst>
                <a:ext uri="{FF2B5EF4-FFF2-40B4-BE49-F238E27FC236}">
                  <a16:creationId xmlns:a16="http://schemas.microsoft.com/office/drawing/2014/main" id="{61CEB2E9-AF1B-C5E0-254A-18D24BB5AD09}"/>
                </a:ext>
              </a:extLst>
            </p:cNvPr>
            <p:cNvSpPr/>
            <p:nvPr/>
          </p:nvSpPr>
          <p:spPr>
            <a:xfrm>
              <a:off x="3183602" y="3142358"/>
              <a:ext cx="252399" cy="252399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44" name="그래픽 43" descr="사용자 단색으로 채워진">
              <a:extLst>
                <a:ext uri="{FF2B5EF4-FFF2-40B4-BE49-F238E27FC236}">
                  <a16:creationId xmlns:a16="http://schemas.microsoft.com/office/drawing/2014/main" id="{2FB24325-B09B-08B4-0881-51C0A943443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p:blipFill>
          <p:spPr>
            <a:xfrm>
              <a:off x="3215356" y="3165862"/>
              <a:ext cx="192690" cy="192690"/>
            </a:xfrm>
            <a:prstGeom prst="rect">
              <a:avLst/>
            </a:prstGeom>
          </p:spPr>
        </p:pic>
      </p:grpSp>
      <p:pic>
        <p:nvPicPr>
          <p:cNvPr id="48" name="그래픽 47" descr="다운로드 단색으로 채워진">
            <a:extLst>
              <a:ext uri="{FF2B5EF4-FFF2-40B4-BE49-F238E27FC236}">
                <a16:creationId xmlns:a16="http://schemas.microsoft.com/office/drawing/2014/main" id="{34BCD4DA-5167-8D90-1BF7-524BA390C778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4479021" y="636953"/>
            <a:ext cx="208674" cy="208674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AE8E857F-3452-241A-13B4-EB7F8E79EFEC}"/>
              </a:ext>
            </a:extLst>
          </p:cNvPr>
          <p:cNvSpPr txBox="1"/>
          <p:nvPr/>
        </p:nvSpPr>
        <p:spPr>
          <a:xfrm>
            <a:off x="544693" y="1431340"/>
            <a:ext cx="1361411" cy="31393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100" b="1">
                <a:solidFill>
                  <a:schemeClr val="bg1"/>
                </a:solidFill>
              </a:rPr>
              <a:t>대시보드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사용자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포인트</a:t>
            </a:r>
            <a:r>
              <a:rPr lang="en-US" altLang="ko-KR" sz="1100" b="1">
                <a:solidFill>
                  <a:schemeClr val="bg1"/>
                </a:solidFill>
              </a:rPr>
              <a:t>/</a:t>
            </a:r>
            <a:r>
              <a:rPr lang="ko-KR" altLang="en-US" sz="1100" b="1">
                <a:solidFill>
                  <a:schemeClr val="bg1"/>
                </a:solidFill>
              </a:rPr>
              <a:t>구매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시스템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배너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공지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온라인몰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스마트 오더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철도역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ko-KR" altLang="en-US" sz="1100" b="1">
              <a:solidFill>
                <a:schemeClr val="bg1"/>
              </a:solidFill>
            </a:endParaRPr>
          </a:p>
        </p:txBody>
      </p:sp>
      <p:pic>
        <p:nvPicPr>
          <p:cNvPr id="59" name="그래픽 58" descr="사용자 단색으로 채워진">
            <a:extLst>
              <a:ext uri="{FF2B5EF4-FFF2-40B4-BE49-F238E27FC236}">
                <a16:creationId xmlns:a16="http://schemas.microsoft.com/office/drawing/2014/main" id="{8E8CEADD-90DC-D688-F3FF-41CE5C2FEEA3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022" y="1749701"/>
            <a:ext cx="285208" cy="285208"/>
          </a:xfrm>
          <a:prstGeom prst="rect">
            <a:avLst/>
          </a:prstGeom>
        </p:spPr>
      </p:pic>
      <p:pic>
        <p:nvPicPr>
          <p:cNvPr id="61" name="그래픽 60" descr="단일 톱니바퀴 단색으로 채워진">
            <a:extLst>
              <a:ext uri="{FF2B5EF4-FFF2-40B4-BE49-F238E27FC236}">
                <a16:creationId xmlns:a16="http://schemas.microsoft.com/office/drawing/2014/main" id="{A581498D-0F59-699C-7026-517645D3E7E3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18617" y="2459310"/>
            <a:ext cx="223618" cy="223618"/>
          </a:xfrm>
          <a:prstGeom prst="rect">
            <a:avLst/>
          </a:prstGeom>
        </p:spPr>
      </p:pic>
      <p:pic>
        <p:nvPicPr>
          <p:cNvPr id="63" name="그래픽 62" descr="전자 상거래 단색으로 채워진">
            <a:extLst>
              <a:ext uri="{FF2B5EF4-FFF2-40B4-BE49-F238E27FC236}">
                <a16:creationId xmlns:a16="http://schemas.microsoft.com/office/drawing/2014/main" id="{5696F980-6B7A-235E-C8D9-0D2F923688A7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1"/>
              </a:ext>
            </a:extLst>
          </a:blip>
          <a:stretch>
            <a:fillRect/>
          </a:stretch>
        </p:blipFill>
        <p:spPr>
          <a:xfrm>
            <a:off x="294966" y="3804209"/>
            <a:ext cx="238125" cy="238125"/>
          </a:xfrm>
          <a:prstGeom prst="rect">
            <a:avLst/>
          </a:prstGeom>
        </p:spPr>
      </p:pic>
      <p:pic>
        <p:nvPicPr>
          <p:cNvPr id="65" name="그래픽 64" descr="채팅 단색으로 채워진">
            <a:extLst>
              <a:ext uri="{FF2B5EF4-FFF2-40B4-BE49-F238E27FC236}">
                <a16:creationId xmlns:a16="http://schemas.microsoft.com/office/drawing/2014/main" id="{B38E5E91-823D-0318-C065-B773D8BF5E1A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3"/>
              </a:ext>
            </a:extLst>
          </a:blip>
          <a:stretch>
            <a:fillRect/>
          </a:stretch>
        </p:blipFill>
        <p:spPr>
          <a:xfrm>
            <a:off x="302425" y="3111887"/>
            <a:ext cx="256002" cy="256002"/>
          </a:xfrm>
          <a:prstGeom prst="rect">
            <a:avLst/>
          </a:prstGeom>
        </p:spPr>
      </p:pic>
      <p:pic>
        <p:nvPicPr>
          <p:cNvPr id="67" name="그래픽 66" descr="쇼핑 카트 단색으로 채워진">
            <a:extLst>
              <a:ext uri="{FF2B5EF4-FFF2-40B4-BE49-F238E27FC236}">
                <a16:creationId xmlns:a16="http://schemas.microsoft.com/office/drawing/2014/main" id="{D6EF6825-E259-8806-4F90-7E94D07A270C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11940" y="3485339"/>
            <a:ext cx="209550" cy="209550"/>
          </a:xfrm>
          <a:prstGeom prst="rect">
            <a:avLst/>
          </a:prstGeom>
        </p:spPr>
      </p:pic>
      <p:pic>
        <p:nvPicPr>
          <p:cNvPr id="69" name="그래픽 68" descr="햄버거 메뉴 아이콘 단색으로 채워진">
            <a:extLst>
              <a:ext uri="{FF2B5EF4-FFF2-40B4-BE49-F238E27FC236}">
                <a16:creationId xmlns:a16="http://schemas.microsoft.com/office/drawing/2014/main" id="{8355680E-F3CC-C628-F248-1C31891BEB0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04714" y="1446854"/>
            <a:ext cx="238750" cy="238750"/>
          </a:xfrm>
          <a:prstGeom prst="rect">
            <a:avLst/>
          </a:prstGeom>
        </p:spPr>
      </p:pic>
      <p:pic>
        <p:nvPicPr>
          <p:cNvPr id="71" name="그래픽 70" descr="책갈피 단색으로 채워진">
            <a:extLst>
              <a:ext uri="{FF2B5EF4-FFF2-40B4-BE49-F238E27FC236}">
                <a16:creationId xmlns:a16="http://schemas.microsoft.com/office/drawing/2014/main" id="{E2E64C72-486D-5F0F-8CAC-0B9855B4FFD9}"/>
              </a:ext>
            </a:extLst>
          </p:cNvPr>
          <p:cNvPicPr>
            <a:picLocks noChangeAspect="1"/>
          </p:cNvPicPr>
          <p:nvPr/>
        </p:nvPicPr>
        <p:blipFill>
          <a:blip r:embed="rId1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9"/>
              </a:ext>
            </a:extLst>
          </a:blip>
          <a:stretch>
            <a:fillRect/>
          </a:stretch>
        </p:blipFill>
        <p:spPr>
          <a:xfrm>
            <a:off x="311940" y="2800378"/>
            <a:ext cx="250964" cy="250964"/>
          </a:xfrm>
          <a:prstGeom prst="rect">
            <a:avLst/>
          </a:prstGeom>
        </p:spPr>
      </p:pic>
      <p:pic>
        <p:nvPicPr>
          <p:cNvPr id="75" name="그래픽 74" descr="햄버거 메뉴 아이콘 단색으로 채워진">
            <a:extLst>
              <a:ext uri="{FF2B5EF4-FFF2-40B4-BE49-F238E27FC236}">
                <a16:creationId xmlns:a16="http://schemas.microsoft.com/office/drawing/2014/main" id="{5CBB33C1-6C7C-FCCC-213F-0926D81F3A25}"/>
              </a:ext>
            </a:extLst>
          </p:cNvPr>
          <p:cNvPicPr>
            <a:picLocks noChangeAspect="1"/>
          </p:cNvPicPr>
          <p:nvPr/>
        </p:nvPicPr>
        <p:blipFill>
          <a:blip r:embed="rId2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1583128" y="676204"/>
            <a:ext cx="178948" cy="178948"/>
          </a:xfrm>
          <a:prstGeom prst="rect">
            <a:avLst/>
          </a:prstGeom>
        </p:spPr>
      </p:pic>
      <p:pic>
        <p:nvPicPr>
          <p:cNvPr id="77" name="그래픽 76" descr="사용자 단색으로 채워진">
            <a:extLst>
              <a:ext uri="{FF2B5EF4-FFF2-40B4-BE49-F238E27FC236}">
                <a16:creationId xmlns:a16="http://schemas.microsoft.com/office/drawing/2014/main" id="{8EC556F2-A3EB-B57D-DBA9-995A58D1B4D6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6461" y="2107629"/>
            <a:ext cx="285208" cy="285208"/>
          </a:xfrm>
          <a:prstGeom prst="rect">
            <a:avLst/>
          </a:prstGeom>
        </p:spPr>
      </p:pic>
      <p:grpSp>
        <p:nvGrpSpPr>
          <p:cNvPr id="78" name="그룹 77">
            <a:extLst>
              <a:ext uri="{FF2B5EF4-FFF2-40B4-BE49-F238E27FC236}">
                <a16:creationId xmlns:a16="http://schemas.microsoft.com/office/drawing/2014/main" id="{9A12A442-75A7-004F-C21B-AB77F7E4F2AC}"/>
              </a:ext>
            </a:extLst>
          </p:cNvPr>
          <p:cNvGrpSpPr/>
          <p:nvPr/>
        </p:nvGrpSpPr>
        <p:grpSpPr>
          <a:xfrm>
            <a:off x="302425" y="663373"/>
            <a:ext cx="278496" cy="200053"/>
            <a:chOff x="1014019" y="2643309"/>
            <a:chExt cx="278496" cy="200053"/>
          </a:xfrm>
        </p:grpSpPr>
        <p:sp>
          <p:nvSpPr>
            <p:cNvPr id="79" name="이등변 삼각형 78">
              <a:extLst>
                <a:ext uri="{FF2B5EF4-FFF2-40B4-BE49-F238E27FC236}">
                  <a16:creationId xmlns:a16="http://schemas.microsoft.com/office/drawing/2014/main" id="{A55DA059-DF2B-62CF-1BDC-0CDD4F8E5B65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0" name="그룹 79">
              <a:extLst>
                <a:ext uri="{FF2B5EF4-FFF2-40B4-BE49-F238E27FC236}">
                  <a16:creationId xmlns:a16="http://schemas.microsoft.com/office/drawing/2014/main" id="{A56FDD28-6C5F-957E-DED7-FEFC54861C8F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1" name="Oval 593">
                <a:extLst>
                  <a:ext uri="{FF2B5EF4-FFF2-40B4-BE49-F238E27FC236}">
                    <a16:creationId xmlns:a16="http://schemas.microsoft.com/office/drawing/2014/main" id="{A2E8D4EB-D2E3-CDBB-7EEC-C588C2DD82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2" name="TextBox 14">
                <a:extLst>
                  <a:ext uri="{FF2B5EF4-FFF2-40B4-BE49-F238E27FC236}">
                    <a16:creationId xmlns:a16="http://schemas.microsoft.com/office/drawing/2014/main" id="{29E12B46-47E7-34C8-395A-39CF23333CAE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3" name="그룹 82">
            <a:extLst>
              <a:ext uri="{FF2B5EF4-FFF2-40B4-BE49-F238E27FC236}">
                <a16:creationId xmlns:a16="http://schemas.microsoft.com/office/drawing/2014/main" id="{BF753A0B-4324-B908-5B94-B253BF3301B9}"/>
              </a:ext>
            </a:extLst>
          </p:cNvPr>
          <p:cNvGrpSpPr/>
          <p:nvPr/>
        </p:nvGrpSpPr>
        <p:grpSpPr>
          <a:xfrm>
            <a:off x="4181397" y="655099"/>
            <a:ext cx="278496" cy="200053"/>
            <a:chOff x="1014019" y="2643309"/>
            <a:chExt cx="278496" cy="200053"/>
          </a:xfrm>
        </p:grpSpPr>
        <p:sp>
          <p:nvSpPr>
            <p:cNvPr id="84" name="이등변 삼각형 83">
              <a:extLst>
                <a:ext uri="{FF2B5EF4-FFF2-40B4-BE49-F238E27FC236}">
                  <a16:creationId xmlns:a16="http://schemas.microsoft.com/office/drawing/2014/main" id="{268085C6-5AD6-30A6-B257-743DDE457D9A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5" name="그룹 84">
              <a:extLst>
                <a:ext uri="{FF2B5EF4-FFF2-40B4-BE49-F238E27FC236}">
                  <a16:creationId xmlns:a16="http://schemas.microsoft.com/office/drawing/2014/main" id="{9757F235-253D-82BB-F2F1-4E3125A7B457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6" name="Oval 593">
                <a:extLst>
                  <a:ext uri="{FF2B5EF4-FFF2-40B4-BE49-F238E27FC236}">
                    <a16:creationId xmlns:a16="http://schemas.microsoft.com/office/drawing/2014/main" id="{5589521A-135F-B545-4088-0AA54122DC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7" name="TextBox 14">
                <a:extLst>
                  <a:ext uri="{FF2B5EF4-FFF2-40B4-BE49-F238E27FC236}">
                    <a16:creationId xmlns:a16="http://schemas.microsoft.com/office/drawing/2014/main" id="{6C2F780C-C754-B95D-8EB5-4F84B539EF57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8" name="그룹 87">
            <a:extLst>
              <a:ext uri="{FF2B5EF4-FFF2-40B4-BE49-F238E27FC236}">
                <a16:creationId xmlns:a16="http://schemas.microsoft.com/office/drawing/2014/main" id="{7622766C-F7EE-CFA7-B64A-B3836DCACB3D}"/>
              </a:ext>
            </a:extLst>
          </p:cNvPr>
          <p:cNvGrpSpPr/>
          <p:nvPr/>
        </p:nvGrpSpPr>
        <p:grpSpPr>
          <a:xfrm>
            <a:off x="6277583" y="401920"/>
            <a:ext cx="244417" cy="258694"/>
            <a:chOff x="1098607" y="3056422"/>
            <a:chExt cx="244417" cy="258694"/>
          </a:xfrm>
        </p:grpSpPr>
        <p:sp>
          <p:nvSpPr>
            <p:cNvPr id="89" name="이등변 삼각형 88">
              <a:extLst>
                <a:ext uri="{FF2B5EF4-FFF2-40B4-BE49-F238E27FC236}">
                  <a16:creationId xmlns:a16="http://schemas.microsoft.com/office/drawing/2014/main" id="{80E37120-555A-22F3-10C9-7B95551161A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0" name="그룹 89">
              <a:extLst>
                <a:ext uri="{FF2B5EF4-FFF2-40B4-BE49-F238E27FC236}">
                  <a16:creationId xmlns:a16="http://schemas.microsoft.com/office/drawing/2014/main" id="{F0A46EC0-5160-6ABB-11D9-A1CAE162026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1" name="Oval 593">
                <a:extLst>
                  <a:ext uri="{FF2B5EF4-FFF2-40B4-BE49-F238E27FC236}">
                    <a16:creationId xmlns:a16="http://schemas.microsoft.com/office/drawing/2014/main" id="{C78D9D1E-8C8A-142F-04AB-50B808E92D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2" name="TextBox 14">
                <a:extLst>
                  <a:ext uri="{FF2B5EF4-FFF2-40B4-BE49-F238E27FC236}">
                    <a16:creationId xmlns:a16="http://schemas.microsoft.com/office/drawing/2014/main" id="{96F559F0-0CF3-BE82-9759-B082D7ED2A0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93" name="그룹 92">
            <a:extLst>
              <a:ext uri="{FF2B5EF4-FFF2-40B4-BE49-F238E27FC236}">
                <a16:creationId xmlns:a16="http://schemas.microsoft.com/office/drawing/2014/main" id="{7B03B4A9-79E7-4D47-E468-A57A1346524F}"/>
              </a:ext>
            </a:extLst>
          </p:cNvPr>
          <p:cNvGrpSpPr/>
          <p:nvPr/>
        </p:nvGrpSpPr>
        <p:grpSpPr>
          <a:xfrm>
            <a:off x="7912740" y="395594"/>
            <a:ext cx="244417" cy="258694"/>
            <a:chOff x="1098607" y="3056422"/>
            <a:chExt cx="244417" cy="258694"/>
          </a:xfrm>
        </p:grpSpPr>
        <p:sp>
          <p:nvSpPr>
            <p:cNvPr id="94" name="이등변 삼각형 93">
              <a:extLst>
                <a:ext uri="{FF2B5EF4-FFF2-40B4-BE49-F238E27FC236}">
                  <a16:creationId xmlns:a16="http://schemas.microsoft.com/office/drawing/2014/main" id="{33DC47D3-EEC5-25E2-84A4-91A26A1D722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5" name="그룹 94">
              <a:extLst>
                <a:ext uri="{FF2B5EF4-FFF2-40B4-BE49-F238E27FC236}">
                  <a16:creationId xmlns:a16="http://schemas.microsoft.com/office/drawing/2014/main" id="{29AD0225-88E0-1D76-9881-A62C2B84F9B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6" name="Oval 593">
                <a:extLst>
                  <a:ext uri="{FF2B5EF4-FFF2-40B4-BE49-F238E27FC236}">
                    <a16:creationId xmlns:a16="http://schemas.microsoft.com/office/drawing/2014/main" id="{C6E99294-7106-BE47-4115-A921732919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7" name="TextBox 14">
                <a:extLst>
                  <a:ext uri="{FF2B5EF4-FFF2-40B4-BE49-F238E27FC236}">
                    <a16:creationId xmlns:a16="http://schemas.microsoft.com/office/drawing/2014/main" id="{853633F1-B51A-49AA-AF49-B92E8BC03B6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08" name="그룹 107">
            <a:extLst>
              <a:ext uri="{FF2B5EF4-FFF2-40B4-BE49-F238E27FC236}">
                <a16:creationId xmlns:a16="http://schemas.microsoft.com/office/drawing/2014/main" id="{CDD6C9EB-16B8-2118-D988-D4F50A0406A5}"/>
              </a:ext>
            </a:extLst>
          </p:cNvPr>
          <p:cNvGrpSpPr/>
          <p:nvPr/>
        </p:nvGrpSpPr>
        <p:grpSpPr>
          <a:xfrm>
            <a:off x="8518505" y="387600"/>
            <a:ext cx="244417" cy="258694"/>
            <a:chOff x="1098607" y="3056422"/>
            <a:chExt cx="244417" cy="258694"/>
          </a:xfrm>
        </p:grpSpPr>
        <p:sp>
          <p:nvSpPr>
            <p:cNvPr id="109" name="이등변 삼각형 108">
              <a:extLst>
                <a:ext uri="{FF2B5EF4-FFF2-40B4-BE49-F238E27FC236}">
                  <a16:creationId xmlns:a16="http://schemas.microsoft.com/office/drawing/2014/main" id="{5C793D6F-C8B6-03A2-6C4A-AB31FE3C29C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10" name="그룹 109">
              <a:extLst>
                <a:ext uri="{FF2B5EF4-FFF2-40B4-BE49-F238E27FC236}">
                  <a16:creationId xmlns:a16="http://schemas.microsoft.com/office/drawing/2014/main" id="{9A60DCE3-5A62-B695-253D-DA38EE071B6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11" name="Oval 593">
                <a:extLst>
                  <a:ext uri="{FF2B5EF4-FFF2-40B4-BE49-F238E27FC236}">
                    <a16:creationId xmlns:a16="http://schemas.microsoft.com/office/drawing/2014/main" id="{22CA48DB-80C1-8690-F727-F32135AECC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2" name="TextBox 14">
                <a:extLst>
                  <a:ext uri="{FF2B5EF4-FFF2-40B4-BE49-F238E27FC236}">
                    <a16:creationId xmlns:a16="http://schemas.microsoft.com/office/drawing/2014/main" id="{B0D4574E-1A10-61FE-4130-185F0A59A58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13" name="그룹 112">
            <a:extLst>
              <a:ext uri="{FF2B5EF4-FFF2-40B4-BE49-F238E27FC236}">
                <a16:creationId xmlns:a16="http://schemas.microsoft.com/office/drawing/2014/main" id="{FFB4FA5E-6BF2-939A-FCF7-0C512A27BABA}"/>
              </a:ext>
            </a:extLst>
          </p:cNvPr>
          <p:cNvGrpSpPr/>
          <p:nvPr/>
        </p:nvGrpSpPr>
        <p:grpSpPr>
          <a:xfrm rot="5400000">
            <a:off x="1851468" y="64567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4" name="이등변 삼각형 113">
              <a:extLst>
                <a:ext uri="{FF2B5EF4-FFF2-40B4-BE49-F238E27FC236}">
                  <a16:creationId xmlns:a16="http://schemas.microsoft.com/office/drawing/2014/main" id="{F8BA45A5-97BC-7C88-23E2-92E7A5BBCD1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5" name="Oval 593">
              <a:extLst>
                <a:ext uri="{FF2B5EF4-FFF2-40B4-BE49-F238E27FC236}">
                  <a16:creationId xmlns:a16="http://schemas.microsoft.com/office/drawing/2014/main" id="{41553309-16BE-DE04-E2D9-1346D11DE0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5" name="직사각형 14">
            <a:extLst>
              <a:ext uri="{FF2B5EF4-FFF2-40B4-BE49-F238E27FC236}">
                <a16:creationId xmlns:a16="http://schemas.microsoft.com/office/drawing/2014/main" id="{44870E8B-2D1D-AEC8-B272-E41F71A6AB12}"/>
              </a:ext>
            </a:extLst>
          </p:cNvPr>
          <p:cNvSpPr/>
          <p:nvPr/>
        </p:nvSpPr>
        <p:spPr>
          <a:xfrm>
            <a:off x="2041062" y="1121587"/>
            <a:ext cx="2988720" cy="1874355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0" name="그림 9">
            <a:extLst>
              <a:ext uri="{FF2B5EF4-FFF2-40B4-BE49-F238E27FC236}">
                <a16:creationId xmlns:a16="http://schemas.microsoft.com/office/drawing/2014/main" id="{695B7049-12AB-8580-F327-BCE46CF6C329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2209655" y="1223724"/>
            <a:ext cx="2619585" cy="1201696"/>
          </a:xfrm>
          <a:prstGeom prst="rect">
            <a:avLst/>
          </a:prstGeom>
        </p:spPr>
      </p:pic>
      <p:pic>
        <p:nvPicPr>
          <p:cNvPr id="14" name="그림 13">
            <a:extLst>
              <a:ext uri="{FF2B5EF4-FFF2-40B4-BE49-F238E27FC236}">
                <a16:creationId xmlns:a16="http://schemas.microsoft.com/office/drawing/2014/main" id="{30E47097-2DDB-7E3F-5F4F-F00E1284FC30}"/>
              </a:ext>
            </a:extLst>
          </p:cNvPr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2130495" y="2405017"/>
            <a:ext cx="1256561" cy="500261"/>
          </a:xfrm>
          <a:prstGeom prst="rect">
            <a:avLst/>
          </a:prstGeom>
        </p:spPr>
      </p:pic>
      <p:pic>
        <p:nvPicPr>
          <p:cNvPr id="19" name="그림 18">
            <a:extLst>
              <a:ext uri="{FF2B5EF4-FFF2-40B4-BE49-F238E27FC236}">
                <a16:creationId xmlns:a16="http://schemas.microsoft.com/office/drawing/2014/main" id="{A0DDA8A2-B5F0-B861-DE93-3E159C95AE16}"/>
              </a:ext>
            </a:extLst>
          </p:cNvPr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3006732" y="1189547"/>
            <a:ext cx="1057379" cy="221546"/>
          </a:xfrm>
          <a:prstGeom prst="rect">
            <a:avLst/>
          </a:prstGeom>
        </p:spPr>
      </p:pic>
      <p:sp>
        <p:nvSpPr>
          <p:cNvPr id="21" name="직사각형 20">
            <a:extLst>
              <a:ext uri="{FF2B5EF4-FFF2-40B4-BE49-F238E27FC236}">
                <a16:creationId xmlns:a16="http://schemas.microsoft.com/office/drawing/2014/main" id="{365225FF-4B5B-FABC-E548-7F98E0BEAED8}"/>
              </a:ext>
            </a:extLst>
          </p:cNvPr>
          <p:cNvSpPr/>
          <p:nvPr/>
        </p:nvSpPr>
        <p:spPr>
          <a:xfrm>
            <a:off x="2041062" y="3074020"/>
            <a:ext cx="2988720" cy="283666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D6CF79C-96C7-A365-A51B-2210EAA52C76}"/>
              </a:ext>
            </a:extLst>
          </p:cNvPr>
          <p:cNvSpPr txBox="1"/>
          <p:nvPr/>
        </p:nvSpPr>
        <p:spPr>
          <a:xfrm>
            <a:off x="2215076" y="3180831"/>
            <a:ext cx="10937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포인트 적립 현황</a:t>
            </a:r>
          </a:p>
        </p:txBody>
      </p:sp>
      <p:cxnSp>
        <p:nvCxnSpPr>
          <p:cNvPr id="31" name="직선 연결선 30">
            <a:extLst>
              <a:ext uri="{FF2B5EF4-FFF2-40B4-BE49-F238E27FC236}">
                <a16:creationId xmlns:a16="http://schemas.microsoft.com/office/drawing/2014/main" id="{50066C95-2B27-DCDB-5F92-5501A61522E7}"/>
              </a:ext>
            </a:extLst>
          </p:cNvPr>
          <p:cNvCxnSpPr>
            <a:cxnSpLocks/>
          </p:cNvCxnSpPr>
          <p:nvPr/>
        </p:nvCxnSpPr>
        <p:spPr>
          <a:xfrm>
            <a:off x="3532713" y="3074020"/>
            <a:ext cx="0" cy="2836667"/>
          </a:xfrm>
          <a:prstGeom prst="line">
            <a:avLst/>
          </a:prstGeom>
          <a:ln w="1270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>
            <a:extLst>
              <a:ext uri="{FF2B5EF4-FFF2-40B4-BE49-F238E27FC236}">
                <a16:creationId xmlns:a16="http://schemas.microsoft.com/office/drawing/2014/main" id="{D0C417D3-5F64-EF68-5223-308246F1AD49}"/>
              </a:ext>
            </a:extLst>
          </p:cNvPr>
          <p:cNvSpPr txBox="1"/>
          <p:nvPr/>
        </p:nvSpPr>
        <p:spPr>
          <a:xfrm>
            <a:off x="3710715" y="3180831"/>
            <a:ext cx="108283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포인트 사용 현황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702245D0-D961-FE8F-3571-828C1B8A3889}"/>
              </a:ext>
            </a:extLst>
          </p:cNvPr>
          <p:cNvSpPr txBox="1"/>
          <p:nvPr/>
        </p:nvSpPr>
        <p:spPr>
          <a:xfrm>
            <a:off x="2174106" y="3418028"/>
            <a:ext cx="1161363" cy="5562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700"/>
              <a:t>누적 </a:t>
            </a:r>
            <a:r>
              <a:rPr lang="en-US" altLang="ko-KR" sz="700"/>
              <a:t>: 2,216,060,000</a:t>
            </a:r>
            <a:r>
              <a:rPr lang="ko-KR" altLang="en-US" sz="700"/>
              <a:t>원</a:t>
            </a:r>
          </a:p>
          <a:p>
            <a:pPr>
              <a:lnSpc>
                <a:spcPct val="150000"/>
              </a:lnSpc>
            </a:pPr>
            <a:r>
              <a:rPr lang="ko-KR" altLang="en-US" sz="700"/>
              <a:t>금월 </a:t>
            </a:r>
            <a:r>
              <a:rPr lang="en-US" altLang="ko-KR" sz="700"/>
              <a:t>: 475,860,000</a:t>
            </a:r>
            <a:r>
              <a:rPr lang="ko-KR" altLang="en-US" sz="700"/>
              <a:t>원</a:t>
            </a:r>
          </a:p>
          <a:p>
            <a:pPr>
              <a:lnSpc>
                <a:spcPct val="150000"/>
              </a:lnSpc>
            </a:pPr>
            <a:r>
              <a:rPr lang="ko-KR" altLang="en-US" sz="700"/>
              <a:t>금일 </a:t>
            </a:r>
            <a:r>
              <a:rPr lang="en-US" altLang="ko-KR" sz="700"/>
              <a:t>: 15,862,000</a:t>
            </a:r>
            <a:r>
              <a:rPr lang="ko-KR" altLang="en-US" sz="700"/>
              <a:t>원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9EA18A4C-8EA2-9CCB-A51F-7CAFE0B86935}"/>
              </a:ext>
            </a:extLst>
          </p:cNvPr>
          <p:cNvSpPr txBox="1"/>
          <p:nvPr/>
        </p:nvSpPr>
        <p:spPr>
          <a:xfrm>
            <a:off x="2758775" y="1189305"/>
            <a:ext cx="1449888" cy="2308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ko-KR" altLang="en-US" sz="900" b="1"/>
              <a:t>최근 </a:t>
            </a:r>
            <a:r>
              <a:rPr lang="en-US" altLang="ko-KR" sz="900" b="1"/>
              <a:t>6</a:t>
            </a:r>
            <a:r>
              <a:rPr lang="ko-KR" altLang="en-US" sz="900" b="1"/>
              <a:t>개월 가입 현황</a:t>
            </a:r>
          </a:p>
        </p:txBody>
      </p:sp>
      <p:pic>
        <p:nvPicPr>
          <p:cNvPr id="38" name="Picture 2">
            <a:extLst>
              <a:ext uri="{FF2B5EF4-FFF2-40B4-BE49-F238E27FC236}">
                <a16:creationId xmlns:a16="http://schemas.microsoft.com/office/drawing/2014/main" id="{B4C94CA4-1F85-9C88-8B4B-379121722EF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4" cstate="hqprint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98475" y="5692231"/>
            <a:ext cx="160467" cy="1492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9" name="Picture 2">
            <a:extLst>
              <a:ext uri="{FF2B5EF4-FFF2-40B4-BE49-F238E27FC236}">
                <a16:creationId xmlns:a16="http://schemas.microsoft.com/office/drawing/2014/main" id="{E415898A-AF73-390A-0783-1F2C36CD353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4" cstate="hqprint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58004" y="5685735"/>
            <a:ext cx="160467" cy="1492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0" name="TextBox 59">
            <a:extLst>
              <a:ext uri="{FF2B5EF4-FFF2-40B4-BE49-F238E27FC236}">
                <a16:creationId xmlns:a16="http://schemas.microsoft.com/office/drawing/2014/main" id="{7A41787A-9097-3D0E-E07A-4AE6C237C1DA}"/>
              </a:ext>
            </a:extLst>
          </p:cNvPr>
          <p:cNvSpPr txBox="1"/>
          <p:nvPr/>
        </p:nvSpPr>
        <p:spPr>
          <a:xfrm>
            <a:off x="3673059" y="3418028"/>
            <a:ext cx="1161363" cy="5562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700"/>
              <a:t>누적 </a:t>
            </a:r>
            <a:r>
              <a:rPr lang="en-US" altLang="ko-KR" sz="700"/>
              <a:t>: 1,758,778,560</a:t>
            </a:r>
            <a:r>
              <a:rPr lang="ko-KR" altLang="en-US" sz="700"/>
              <a:t>원</a:t>
            </a:r>
          </a:p>
          <a:p>
            <a:pPr>
              <a:lnSpc>
                <a:spcPct val="150000"/>
              </a:lnSpc>
            </a:pPr>
            <a:r>
              <a:rPr lang="ko-KR" altLang="en-US" sz="700"/>
              <a:t>금월 </a:t>
            </a:r>
            <a:r>
              <a:rPr lang="en-US" altLang="ko-KR" sz="700"/>
              <a:t>: 366,412,200</a:t>
            </a:r>
            <a:r>
              <a:rPr lang="ko-KR" altLang="en-US" sz="700"/>
              <a:t>원</a:t>
            </a:r>
          </a:p>
          <a:p>
            <a:pPr>
              <a:lnSpc>
                <a:spcPct val="150000"/>
              </a:lnSpc>
            </a:pPr>
            <a:r>
              <a:rPr lang="ko-KR" altLang="en-US" sz="700"/>
              <a:t>금일 </a:t>
            </a:r>
            <a:r>
              <a:rPr lang="en-US" altLang="ko-KR" sz="700"/>
              <a:t>: 18,320,200</a:t>
            </a:r>
            <a:r>
              <a:rPr lang="ko-KR" altLang="en-US" sz="700"/>
              <a:t>원</a:t>
            </a:r>
          </a:p>
        </p:txBody>
      </p:sp>
      <p:pic>
        <p:nvPicPr>
          <p:cNvPr id="62" name="Picture 2">
            <a:extLst>
              <a:ext uri="{FF2B5EF4-FFF2-40B4-BE49-F238E27FC236}">
                <a16:creationId xmlns:a16="http://schemas.microsoft.com/office/drawing/2014/main" id="{72FBC4A6-5E3D-6BBF-9D83-A52A8B25AC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4" cstate="hqprint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06387" y="2785845"/>
            <a:ext cx="160467" cy="1492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046" name="그룹 1045">
            <a:extLst>
              <a:ext uri="{FF2B5EF4-FFF2-40B4-BE49-F238E27FC236}">
                <a16:creationId xmlns:a16="http://schemas.microsoft.com/office/drawing/2014/main" id="{D697C38E-287D-CFAA-ABBD-7BC7B300428C}"/>
              </a:ext>
            </a:extLst>
          </p:cNvPr>
          <p:cNvGrpSpPr/>
          <p:nvPr/>
        </p:nvGrpSpPr>
        <p:grpSpPr>
          <a:xfrm>
            <a:off x="5196441" y="1128112"/>
            <a:ext cx="3590170" cy="1466182"/>
            <a:chOff x="5196436" y="1077778"/>
            <a:chExt cx="3075820" cy="1466182"/>
          </a:xfrm>
        </p:grpSpPr>
        <p:sp>
          <p:nvSpPr>
            <p:cNvPr id="68" name="직사각형 67">
              <a:extLst>
                <a:ext uri="{FF2B5EF4-FFF2-40B4-BE49-F238E27FC236}">
                  <a16:creationId xmlns:a16="http://schemas.microsoft.com/office/drawing/2014/main" id="{3CBB9AF2-8381-4549-E4C9-79EF768425A8}"/>
                </a:ext>
              </a:extLst>
            </p:cNvPr>
            <p:cNvSpPr/>
            <p:nvPr/>
          </p:nvSpPr>
          <p:spPr>
            <a:xfrm>
              <a:off x="5196436" y="1077778"/>
              <a:ext cx="2988720" cy="146618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0B5348AB-9240-E5A0-4671-6530C5D10974}"/>
                </a:ext>
              </a:extLst>
            </p:cNvPr>
            <p:cNvSpPr txBox="1"/>
            <p:nvPr/>
          </p:nvSpPr>
          <p:spPr>
            <a:xfrm>
              <a:off x="6123574" y="1133110"/>
              <a:ext cx="98567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ko-KR" altLang="en-US" sz="900" b="1"/>
                <a:t>주문 많은 순위</a:t>
              </a: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A47B3563-D1CE-3E29-7D97-EF4A1AC0343D}"/>
                </a:ext>
              </a:extLst>
            </p:cNvPr>
            <p:cNvSpPr txBox="1"/>
            <p:nvPr/>
          </p:nvSpPr>
          <p:spPr>
            <a:xfrm>
              <a:off x="5498071" y="1753551"/>
              <a:ext cx="985670" cy="6225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ko-KR" sz="800"/>
                <a:t>1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 err="1"/>
                <a:t>고향뜨락</a:t>
              </a:r>
              <a:endParaRPr lang="en-US" altLang="ko-KR" sz="800"/>
            </a:p>
            <a:p>
              <a:pPr>
                <a:lnSpc>
                  <a:spcPct val="150000"/>
                </a:lnSpc>
              </a:pPr>
              <a:r>
                <a:rPr lang="en-US" altLang="ko-KR" sz="800"/>
                <a:t>2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명품마루</a:t>
              </a:r>
              <a:endParaRPr lang="en-US" altLang="ko-KR" sz="800"/>
            </a:p>
            <a:p>
              <a:pPr>
                <a:lnSpc>
                  <a:spcPct val="150000"/>
                </a:lnSpc>
              </a:pPr>
              <a:r>
                <a:rPr lang="en-US" altLang="ko-KR" sz="800"/>
                <a:t>3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온라인몰</a:t>
              </a:r>
            </a:p>
          </p:txBody>
        </p: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35576BF0-FB98-A3D9-8E36-6777E1676D0B}"/>
                </a:ext>
              </a:extLst>
            </p:cNvPr>
            <p:cNvSpPr txBox="1"/>
            <p:nvPr/>
          </p:nvSpPr>
          <p:spPr>
            <a:xfrm>
              <a:off x="5385288" y="1532272"/>
              <a:ext cx="98567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/>
                <a:t>[ </a:t>
              </a:r>
              <a:r>
                <a:rPr lang="ko-KR" altLang="en-US" sz="900" b="1"/>
                <a:t>온라인몰 </a:t>
              </a:r>
              <a:r>
                <a:rPr lang="en-US" altLang="ko-KR" sz="900" b="1"/>
                <a:t>]</a:t>
              </a:r>
              <a:endParaRPr lang="ko-KR" altLang="en-US" sz="900" b="1"/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62E1D4F7-3DDF-4369-C0B5-8504204CF92F}"/>
                </a:ext>
              </a:extLst>
            </p:cNvPr>
            <p:cNvSpPr txBox="1"/>
            <p:nvPr/>
          </p:nvSpPr>
          <p:spPr>
            <a:xfrm>
              <a:off x="6771770" y="1755382"/>
              <a:ext cx="1500486" cy="6225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ko-KR" sz="800"/>
                <a:t>1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맥도날드 서울역점</a:t>
              </a:r>
              <a:endParaRPr lang="en-US" altLang="ko-KR" sz="800"/>
            </a:p>
            <a:p>
              <a:pPr>
                <a:lnSpc>
                  <a:spcPct val="150000"/>
                </a:lnSpc>
              </a:pPr>
              <a:r>
                <a:rPr lang="en-US" altLang="ko-KR" sz="800"/>
                <a:t>2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 err="1"/>
                <a:t>파리크라상</a:t>
              </a:r>
              <a:r>
                <a:rPr lang="ko-KR" altLang="en-US" sz="800"/>
                <a:t> 서울역점</a:t>
              </a:r>
              <a:endParaRPr lang="en-US" altLang="ko-KR" sz="800"/>
            </a:p>
            <a:p>
              <a:pPr>
                <a:lnSpc>
                  <a:spcPct val="150000"/>
                </a:lnSpc>
              </a:pPr>
              <a:r>
                <a:rPr lang="en-US" altLang="ko-KR" sz="800"/>
                <a:t>3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맥도날드 수원역점</a:t>
              </a:r>
            </a:p>
          </p:txBody>
        </p:sp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B06B2865-C33F-C6D1-BF60-E2F5B7B86E6C}"/>
                </a:ext>
              </a:extLst>
            </p:cNvPr>
            <p:cNvSpPr txBox="1"/>
            <p:nvPr/>
          </p:nvSpPr>
          <p:spPr>
            <a:xfrm>
              <a:off x="6858482" y="1532272"/>
              <a:ext cx="98567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/>
                <a:t>[ </a:t>
              </a:r>
              <a:r>
                <a:rPr lang="ko-KR" altLang="en-US" sz="900" b="1"/>
                <a:t>스마트 오더 </a:t>
              </a:r>
              <a:r>
                <a:rPr lang="en-US" altLang="ko-KR" sz="900" b="1"/>
                <a:t>]</a:t>
              </a:r>
              <a:endParaRPr lang="ko-KR" altLang="en-US" sz="900" b="1"/>
            </a:p>
          </p:txBody>
        </p:sp>
        <p:cxnSp>
          <p:nvCxnSpPr>
            <p:cNvPr id="117" name="직선 연결선 116">
              <a:extLst>
                <a:ext uri="{FF2B5EF4-FFF2-40B4-BE49-F238E27FC236}">
                  <a16:creationId xmlns:a16="http://schemas.microsoft.com/office/drawing/2014/main" id="{78D91A94-343C-4E4D-046C-FF96DCBD883F}"/>
                </a:ext>
              </a:extLst>
            </p:cNvPr>
            <p:cNvCxnSpPr/>
            <p:nvPr/>
          </p:nvCxnSpPr>
          <p:spPr>
            <a:xfrm>
              <a:off x="5196436" y="1424030"/>
              <a:ext cx="2988720" cy="0"/>
            </a:xfrm>
            <a:prstGeom prst="line">
              <a:avLst/>
            </a:prstGeom>
            <a:ln w="12700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18" name="Picture 2">
              <a:extLst>
                <a:ext uri="{FF2B5EF4-FFF2-40B4-BE49-F238E27FC236}">
                  <a16:creationId xmlns:a16="http://schemas.microsoft.com/office/drawing/2014/main" id="{D1A7F26C-969C-2ADC-66B6-5021D418D8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 cstate="hqprint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49640" y="2338058"/>
              <a:ext cx="160467" cy="14923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9" name="Picture 2">
              <a:extLst>
                <a:ext uri="{FF2B5EF4-FFF2-40B4-BE49-F238E27FC236}">
                  <a16:creationId xmlns:a16="http://schemas.microsoft.com/office/drawing/2014/main" id="{F9B0D2C3-314C-A8B3-9199-48C6FB86984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 cstate="hqprint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09456" y="2330811"/>
              <a:ext cx="160467" cy="14923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cxnSp>
          <p:nvCxnSpPr>
            <p:cNvPr id="123" name="직선 연결선 122">
              <a:extLst>
                <a:ext uri="{FF2B5EF4-FFF2-40B4-BE49-F238E27FC236}">
                  <a16:creationId xmlns:a16="http://schemas.microsoft.com/office/drawing/2014/main" id="{C63CCC1B-C6F3-128F-15BE-49881F3AEA49}"/>
                </a:ext>
              </a:extLst>
            </p:cNvPr>
            <p:cNvCxnSpPr>
              <a:cxnSpLocks/>
              <a:endCxn id="68" idx="2"/>
            </p:cNvCxnSpPr>
            <p:nvPr/>
          </p:nvCxnSpPr>
          <p:spPr>
            <a:xfrm>
              <a:off x="6650563" y="1420137"/>
              <a:ext cx="0" cy="1123823"/>
            </a:xfrm>
            <a:prstGeom prst="line">
              <a:avLst/>
            </a:prstGeom>
            <a:ln w="12700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9" name="말풍선: 모서리가 둥근 사각형 48">
            <a:extLst>
              <a:ext uri="{FF2B5EF4-FFF2-40B4-BE49-F238E27FC236}">
                <a16:creationId xmlns:a16="http://schemas.microsoft.com/office/drawing/2014/main" id="{A72C041A-BC48-F6AE-6340-0799FD9EC8BD}"/>
              </a:ext>
            </a:extLst>
          </p:cNvPr>
          <p:cNvSpPr/>
          <p:nvPr/>
        </p:nvSpPr>
        <p:spPr>
          <a:xfrm>
            <a:off x="7907217" y="1046086"/>
            <a:ext cx="946547" cy="676032"/>
          </a:xfrm>
          <a:prstGeom prst="wedgeRoundRectCallout">
            <a:avLst>
              <a:gd name="adj1" fmla="val 33058"/>
              <a:gd name="adj2" fmla="val -69166"/>
              <a:gd name="adj3" fmla="val 16667"/>
            </a:avLst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51" name="직선 연결선 50">
            <a:extLst>
              <a:ext uri="{FF2B5EF4-FFF2-40B4-BE49-F238E27FC236}">
                <a16:creationId xmlns:a16="http://schemas.microsoft.com/office/drawing/2014/main" id="{227831AB-FD4A-1A2E-803C-5037ACC5A30A}"/>
              </a:ext>
            </a:extLst>
          </p:cNvPr>
          <p:cNvCxnSpPr/>
          <p:nvPr/>
        </p:nvCxnSpPr>
        <p:spPr>
          <a:xfrm>
            <a:off x="8001000" y="1446888"/>
            <a:ext cx="735767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8" name="그룹 97">
            <a:extLst>
              <a:ext uri="{FF2B5EF4-FFF2-40B4-BE49-F238E27FC236}">
                <a16:creationId xmlns:a16="http://schemas.microsoft.com/office/drawing/2014/main" id="{6B443B67-EFB3-F1B1-1B3E-6A9345AEF78E}"/>
              </a:ext>
            </a:extLst>
          </p:cNvPr>
          <p:cNvGrpSpPr/>
          <p:nvPr/>
        </p:nvGrpSpPr>
        <p:grpSpPr>
          <a:xfrm>
            <a:off x="7718120" y="1143480"/>
            <a:ext cx="278496" cy="200053"/>
            <a:chOff x="1014019" y="2643309"/>
            <a:chExt cx="278496" cy="200053"/>
          </a:xfrm>
        </p:grpSpPr>
        <p:sp>
          <p:nvSpPr>
            <p:cNvPr id="99" name="이등변 삼각형 98">
              <a:extLst>
                <a:ext uri="{FF2B5EF4-FFF2-40B4-BE49-F238E27FC236}">
                  <a16:creationId xmlns:a16="http://schemas.microsoft.com/office/drawing/2014/main" id="{C1A05201-4762-B7F0-C58E-BED8C3E11C9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0" name="그룹 99">
              <a:extLst>
                <a:ext uri="{FF2B5EF4-FFF2-40B4-BE49-F238E27FC236}">
                  <a16:creationId xmlns:a16="http://schemas.microsoft.com/office/drawing/2014/main" id="{88EA04C2-0C74-7AA6-0486-365D44FB5804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01" name="Oval 593">
                <a:extLst>
                  <a:ext uri="{FF2B5EF4-FFF2-40B4-BE49-F238E27FC236}">
                    <a16:creationId xmlns:a16="http://schemas.microsoft.com/office/drawing/2014/main" id="{A453246D-EE32-3E54-FB79-D0BC971258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2" name="TextBox 14">
                <a:extLst>
                  <a:ext uri="{FF2B5EF4-FFF2-40B4-BE49-F238E27FC236}">
                    <a16:creationId xmlns:a16="http://schemas.microsoft.com/office/drawing/2014/main" id="{008A6AF7-821B-F5AD-318D-1628E6B9EDBD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03" name="그룹 102">
            <a:extLst>
              <a:ext uri="{FF2B5EF4-FFF2-40B4-BE49-F238E27FC236}">
                <a16:creationId xmlns:a16="http://schemas.microsoft.com/office/drawing/2014/main" id="{32BCD784-AD99-EE6B-4367-08B06291CB53}"/>
              </a:ext>
            </a:extLst>
          </p:cNvPr>
          <p:cNvGrpSpPr/>
          <p:nvPr/>
        </p:nvGrpSpPr>
        <p:grpSpPr>
          <a:xfrm>
            <a:off x="7733264" y="1463170"/>
            <a:ext cx="278496" cy="200053"/>
            <a:chOff x="1014019" y="2643309"/>
            <a:chExt cx="278496" cy="200053"/>
          </a:xfrm>
        </p:grpSpPr>
        <p:sp>
          <p:nvSpPr>
            <p:cNvPr id="104" name="이등변 삼각형 103">
              <a:extLst>
                <a:ext uri="{FF2B5EF4-FFF2-40B4-BE49-F238E27FC236}">
                  <a16:creationId xmlns:a16="http://schemas.microsoft.com/office/drawing/2014/main" id="{8B62415A-7BF5-FE79-4F53-41BF9D04CE80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5" name="그룹 104">
              <a:extLst>
                <a:ext uri="{FF2B5EF4-FFF2-40B4-BE49-F238E27FC236}">
                  <a16:creationId xmlns:a16="http://schemas.microsoft.com/office/drawing/2014/main" id="{2E02DE9D-9269-1BA9-1557-FAA941C4B0E4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06" name="Oval 593">
                <a:extLst>
                  <a:ext uri="{FF2B5EF4-FFF2-40B4-BE49-F238E27FC236}">
                    <a16:creationId xmlns:a16="http://schemas.microsoft.com/office/drawing/2014/main" id="{B34B4F74-2A20-9064-ABDF-304B23E591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7" name="TextBox 14">
                <a:extLst>
                  <a:ext uri="{FF2B5EF4-FFF2-40B4-BE49-F238E27FC236}">
                    <a16:creationId xmlns:a16="http://schemas.microsoft.com/office/drawing/2014/main" id="{150627A2-F286-F7D2-1CC2-3535CD3DCF83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6-2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12458AE5-9730-56A5-B403-99B927BBD7A5}"/>
              </a:ext>
            </a:extLst>
          </p:cNvPr>
          <p:cNvSpPr txBox="1"/>
          <p:nvPr/>
        </p:nvSpPr>
        <p:spPr>
          <a:xfrm>
            <a:off x="7955725" y="1101677"/>
            <a:ext cx="100965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/>
              <a:t>관리자명</a:t>
            </a:r>
            <a:endParaRPr lang="en-US" altLang="ko-KR" sz="800"/>
          </a:p>
          <a:p>
            <a:r>
              <a:rPr lang="ko-KR" altLang="en-US" sz="800" err="1"/>
              <a:t>권한명</a:t>
            </a:r>
            <a:endParaRPr lang="ko-KR" altLang="en-US" sz="800"/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B2EEE89E-AF67-9172-30A7-FB6F26CAB829}"/>
              </a:ext>
            </a:extLst>
          </p:cNvPr>
          <p:cNvSpPr txBox="1"/>
          <p:nvPr/>
        </p:nvSpPr>
        <p:spPr>
          <a:xfrm>
            <a:off x="8113368" y="1482802"/>
            <a:ext cx="100965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/>
              <a:t>로그아웃</a:t>
            </a:r>
          </a:p>
        </p:txBody>
      </p:sp>
      <p:pic>
        <p:nvPicPr>
          <p:cNvPr id="55" name="그래픽 54" descr="제곱 단색으로 채워진">
            <a:extLst>
              <a:ext uri="{FF2B5EF4-FFF2-40B4-BE49-F238E27FC236}">
                <a16:creationId xmlns:a16="http://schemas.microsoft.com/office/drawing/2014/main" id="{75580A78-D40F-5818-31F4-F42FF8C581B2}"/>
              </a:ext>
            </a:extLst>
          </p:cNvPr>
          <p:cNvPicPr>
            <a:picLocks noChangeAspect="1"/>
          </p:cNvPicPr>
          <p:nvPr/>
        </p:nvPicPr>
        <p:blipFill>
          <a:blip r:embed="rId2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27"/>
              </a:ext>
            </a:extLst>
          </a:blip>
          <a:stretch>
            <a:fillRect/>
          </a:stretch>
        </p:blipFill>
        <p:spPr>
          <a:xfrm>
            <a:off x="8048625" y="1490270"/>
            <a:ext cx="119063" cy="119063"/>
          </a:xfrm>
          <a:prstGeom prst="rect">
            <a:avLst/>
          </a:prstGeom>
        </p:spPr>
      </p:pic>
      <p:grpSp>
        <p:nvGrpSpPr>
          <p:cNvPr id="1045" name="그룹 1044">
            <a:extLst>
              <a:ext uri="{FF2B5EF4-FFF2-40B4-BE49-F238E27FC236}">
                <a16:creationId xmlns:a16="http://schemas.microsoft.com/office/drawing/2014/main" id="{CE6427F8-64BF-FD4E-7800-E309E1494688}"/>
              </a:ext>
            </a:extLst>
          </p:cNvPr>
          <p:cNvGrpSpPr/>
          <p:nvPr/>
        </p:nvGrpSpPr>
        <p:grpSpPr>
          <a:xfrm>
            <a:off x="5189051" y="2787386"/>
            <a:ext cx="3590170" cy="1466182"/>
            <a:chOff x="5189046" y="2622577"/>
            <a:chExt cx="3075820" cy="1466182"/>
          </a:xfrm>
        </p:grpSpPr>
        <p:sp>
          <p:nvSpPr>
            <p:cNvPr id="127" name="직사각형 126">
              <a:extLst>
                <a:ext uri="{FF2B5EF4-FFF2-40B4-BE49-F238E27FC236}">
                  <a16:creationId xmlns:a16="http://schemas.microsoft.com/office/drawing/2014/main" id="{6E00474C-DF6E-9BDD-DEC4-8E1412EA245B}"/>
                </a:ext>
              </a:extLst>
            </p:cNvPr>
            <p:cNvSpPr/>
            <p:nvPr/>
          </p:nvSpPr>
          <p:spPr>
            <a:xfrm>
              <a:off x="5189046" y="2622577"/>
              <a:ext cx="2988720" cy="146618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24" name="TextBox 1023">
              <a:extLst>
                <a:ext uri="{FF2B5EF4-FFF2-40B4-BE49-F238E27FC236}">
                  <a16:creationId xmlns:a16="http://schemas.microsoft.com/office/drawing/2014/main" id="{AF50E159-EAF8-03D2-0962-6C387A99D444}"/>
                </a:ext>
              </a:extLst>
            </p:cNvPr>
            <p:cNvSpPr txBox="1"/>
            <p:nvPr/>
          </p:nvSpPr>
          <p:spPr>
            <a:xfrm>
              <a:off x="6116184" y="2687434"/>
              <a:ext cx="98567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ko-KR" altLang="en-US" sz="900" b="1"/>
                <a:t>매출액 순위</a:t>
              </a:r>
            </a:p>
          </p:txBody>
        </p:sp>
        <p:sp>
          <p:nvSpPr>
            <p:cNvPr id="1025" name="TextBox 1024">
              <a:extLst>
                <a:ext uri="{FF2B5EF4-FFF2-40B4-BE49-F238E27FC236}">
                  <a16:creationId xmlns:a16="http://schemas.microsoft.com/office/drawing/2014/main" id="{9928AE5D-045A-96AD-0FAE-827E9FE08D0E}"/>
                </a:ext>
              </a:extLst>
            </p:cNvPr>
            <p:cNvSpPr txBox="1"/>
            <p:nvPr/>
          </p:nvSpPr>
          <p:spPr>
            <a:xfrm>
              <a:off x="5490681" y="3298350"/>
              <a:ext cx="985670" cy="6225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ko-KR" sz="800"/>
                <a:t>1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 err="1"/>
                <a:t>고향뜨락</a:t>
              </a:r>
              <a:endParaRPr lang="en-US" altLang="ko-KR" sz="800"/>
            </a:p>
            <a:p>
              <a:pPr>
                <a:lnSpc>
                  <a:spcPct val="150000"/>
                </a:lnSpc>
              </a:pPr>
              <a:r>
                <a:rPr lang="en-US" altLang="ko-KR" sz="800"/>
                <a:t>2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명품마루</a:t>
              </a:r>
              <a:endParaRPr lang="en-US" altLang="ko-KR" sz="800"/>
            </a:p>
            <a:p>
              <a:pPr>
                <a:lnSpc>
                  <a:spcPct val="150000"/>
                </a:lnSpc>
              </a:pPr>
              <a:r>
                <a:rPr lang="en-US" altLang="ko-KR" sz="800"/>
                <a:t>3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온라인몰</a:t>
              </a:r>
            </a:p>
          </p:txBody>
        </p:sp>
        <p:sp>
          <p:nvSpPr>
            <p:cNvPr id="1027" name="TextBox 1026">
              <a:extLst>
                <a:ext uri="{FF2B5EF4-FFF2-40B4-BE49-F238E27FC236}">
                  <a16:creationId xmlns:a16="http://schemas.microsoft.com/office/drawing/2014/main" id="{81825208-6D2F-0014-EDC1-27C8A940A6C4}"/>
                </a:ext>
              </a:extLst>
            </p:cNvPr>
            <p:cNvSpPr txBox="1"/>
            <p:nvPr/>
          </p:nvSpPr>
          <p:spPr>
            <a:xfrm>
              <a:off x="5377898" y="3077071"/>
              <a:ext cx="98567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/>
                <a:t>[ </a:t>
              </a:r>
              <a:r>
                <a:rPr lang="ko-KR" altLang="en-US" sz="900" b="1"/>
                <a:t>온라인몰 </a:t>
              </a:r>
              <a:r>
                <a:rPr lang="en-US" altLang="ko-KR" sz="900" b="1"/>
                <a:t>]</a:t>
              </a:r>
              <a:endParaRPr lang="ko-KR" altLang="en-US" sz="900" b="1"/>
            </a:p>
          </p:txBody>
        </p:sp>
        <p:sp>
          <p:nvSpPr>
            <p:cNvPr id="1028" name="TextBox 1027">
              <a:extLst>
                <a:ext uri="{FF2B5EF4-FFF2-40B4-BE49-F238E27FC236}">
                  <a16:creationId xmlns:a16="http://schemas.microsoft.com/office/drawing/2014/main" id="{60DDF2BE-A07A-387E-FCB9-DB90F0156F55}"/>
                </a:ext>
              </a:extLst>
            </p:cNvPr>
            <p:cNvSpPr txBox="1"/>
            <p:nvPr/>
          </p:nvSpPr>
          <p:spPr>
            <a:xfrm>
              <a:off x="6764380" y="3300181"/>
              <a:ext cx="1500486" cy="6225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ko-KR" sz="800"/>
                <a:t>1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맥도날드 서울역점</a:t>
              </a:r>
              <a:endParaRPr lang="en-US" altLang="ko-KR" sz="800"/>
            </a:p>
            <a:p>
              <a:pPr>
                <a:lnSpc>
                  <a:spcPct val="150000"/>
                </a:lnSpc>
              </a:pPr>
              <a:r>
                <a:rPr lang="en-US" altLang="ko-KR" sz="800"/>
                <a:t>2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 err="1"/>
                <a:t>파리크라상</a:t>
              </a:r>
              <a:r>
                <a:rPr lang="ko-KR" altLang="en-US" sz="800"/>
                <a:t> 서울역점</a:t>
              </a:r>
              <a:endParaRPr lang="en-US" altLang="ko-KR" sz="800"/>
            </a:p>
            <a:p>
              <a:pPr>
                <a:lnSpc>
                  <a:spcPct val="150000"/>
                </a:lnSpc>
              </a:pPr>
              <a:r>
                <a:rPr lang="en-US" altLang="ko-KR" sz="800"/>
                <a:t>3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맥도날드 수원역점</a:t>
              </a:r>
            </a:p>
          </p:txBody>
        </p:sp>
        <p:sp>
          <p:nvSpPr>
            <p:cNvPr id="1029" name="TextBox 1028">
              <a:extLst>
                <a:ext uri="{FF2B5EF4-FFF2-40B4-BE49-F238E27FC236}">
                  <a16:creationId xmlns:a16="http://schemas.microsoft.com/office/drawing/2014/main" id="{5513ABD8-620C-6B1E-11BA-977EBBB06759}"/>
                </a:ext>
              </a:extLst>
            </p:cNvPr>
            <p:cNvSpPr txBox="1"/>
            <p:nvPr/>
          </p:nvSpPr>
          <p:spPr>
            <a:xfrm>
              <a:off x="6851092" y="3077071"/>
              <a:ext cx="98567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/>
                <a:t>[ </a:t>
              </a:r>
              <a:r>
                <a:rPr lang="ko-KR" altLang="en-US" sz="900" b="1"/>
                <a:t>스마트 오더 </a:t>
              </a:r>
              <a:r>
                <a:rPr lang="en-US" altLang="ko-KR" sz="900" b="1"/>
                <a:t>]</a:t>
              </a:r>
              <a:endParaRPr lang="ko-KR" altLang="en-US" sz="900" b="1"/>
            </a:p>
          </p:txBody>
        </p:sp>
        <p:cxnSp>
          <p:nvCxnSpPr>
            <p:cNvPr id="1030" name="직선 연결선 1029">
              <a:extLst>
                <a:ext uri="{FF2B5EF4-FFF2-40B4-BE49-F238E27FC236}">
                  <a16:creationId xmlns:a16="http://schemas.microsoft.com/office/drawing/2014/main" id="{3748537D-102D-F711-38FC-C4B79F5B3259}"/>
                </a:ext>
              </a:extLst>
            </p:cNvPr>
            <p:cNvCxnSpPr/>
            <p:nvPr/>
          </p:nvCxnSpPr>
          <p:spPr>
            <a:xfrm>
              <a:off x="5189046" y="2968829"/>
              <a:ext cx="2988720" cy="0"/>
            </a:xfrm>
            <a:prstGeom prst="line">
              <a:avLst/>
            </a:prstGeom>
            <a:ln w="12700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031" name="Picture 2">
              <a:extLst>
                <a:ext uri="{FF2B5EF4-FFF2-40B4-BE49-F238E27FC236}">
                  <a16:creationId xmlns:a16="http://schemas.microsoft.com/office/drawing/2014/main" id="{CB081073-1878-DA10-C53F-5FB7B8E6225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 cstate="hqprint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42250" y="3882857"/>
              <a:ext cx="160467" cy="14923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2" name="Picture 2">
              <a:extLst>
                <a:ext uri="{FF2B5EF4-FFF2-40B4-BE49-F238E27FC236}">
                  <a16:creationId xmlns:a16="http://schemas.microsoft.com/office/drawing/2014/main" id="{9AAC5BA1-41FD-EC0E-5BDF-7EF8DF434A9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 cstate="hqprint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02066" y="3875610"/>
              <a:ext cx="160467" cy="14923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cxnSp>
          <p:nvCxnSpPr>
            <p:cNvPr id="1033" name="직선 연결선 1032">
              <a:extLst>
                <a:ext uri="{FF2B5EF4-FFF2-40B4-BE49-F238E27FC236}">
                  <a16:creationId xmlns:a16="http://schemas.microsoft.com/office/drawing/2014/main" id="{95AF8308-B46B-B9BD-9301-6823AB7353D9}"/>
                </a:ext>
              </a:extLst>
            </p:cNvPr>
            <p:cNvCxnSpPr>
              <a:cxnSpLocks/>
              <a:endCxn id="127" idx="2"/>
            </p:cNvCxnSpPr>
            <p:nvPr/>
          </p:nvCxnSpPr>
          <p:spPr>
            <a:xfrm>
              <a:off x="6643173" y="2964936"/>
              <a:ext cx="0" cy="1123823"/>
            </a:xfrm>
            <a:prstGeom prst="line">
              <a:avLst/>
            </a:prstGeom>
            <a:ln w="12700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44" name="그룹 1043">
            <a:extLst>
              <a:ext uri="{FF2B5EF4-FFF2-40B4-BE49-F238E27FC236}">
                <a16:creationId xmlns:a16="http://schemas.microsoft.com/office/drawing/2014/main" id="{519D3A87-754A-CC6D-A9E2-16449DEF8C5F}"/>
              </a:ext>
            </a:extLst>
          </p:cNvPr>
          <p:cNvGrpSpPr/>
          <p:nvPr/>
        </p:nvGrpSpPr>
        <p:grpSpPr>
          <a:xfrm>
            <a:off x="5202852" y="4444505"/>
            <a:ext cx="3488505" cy="1466182"/>
            <a:chOff x="5202847" y="4215555"/>
            <a:chExt cx="2988720" cy="1466182"/>
          </a:xfrm>
        </p:grpSpPr>
        <p:sp>
          <p:nvSpPr>
            <p:cNvPr id="1034" name="직사각형 1033">
              <a:extLst>
                <a:ext uri="{FF2B5EF4-FFF2-40B4-BE49-F238E27FC236}">
                  <a16:creationId xmlns:a16="http://schemas.microsoft.com/office/drawing/2014/main" id="{43D3E03E-EA69-82E3-00AD-B4A1948380E3}"/>
                </a:ext>
              </a:extLst>
            </p:cNvPr>
            <p:cNvSpPr/>
            <p:nvPr/>
          </p:nvSpPr>
          <p:spPr>
            <a:xfrm>
              <a:off x="5202847" y="4215555"/>
              <a:ext cx="2988720" cy="146618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35" name="TextBox 1034">
              <a:extLst>
                <a:ext uri="{FF2B5EF4-FFF2-40B4-BE49-F238E27FC236}">
                  <a16:creationId xmlns:a16="http://schemas.microsoft.com/office/drawing/2014/main" id="{B71B1B31-2C30-F484-9F44-360DD283614E}"/>
                </a:ext>
              </a:extLst>
            </p:cNvPr>
            <p:cNvSpPr txBox="1"/>
            <p:nvPr/>
          </p:nvSpPr>
          <p:spPr>
            <a:xfrm>
              <a:off x="6129985" y="4280412"/>
              <a:ext cx="98567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ko-KR" altLang="en-US" sz="900" b="1"/>
                <a:t>인기 상품 순위</a:t>
              </a:r>
            </a:p>
          </p:txBody>
        </p:sp>
        <p:sp>
          <p:nvSpPr>
            <p:cNvPr id="1036" name="TextBox 1035">
              <a:extLst>
                <a:ext uri="{FF2B5EF4-FFF2-40B4-BE49-F238E27FC236}">
                  <a16:creationId xmlns:a16="http://schemas.microsoft.com/office/drawing/2014/main" id="{B1D23DAB-FCCA-99C2-E4CF-38A274F0A32F}"/>
                </a:ext>
              </a:extLst>
            </p:cNvPr>
            <p:cNvSpPr txBox="1"/>
            <p:nvPr/>
          </p:nvSpPr>
          <p:spPr>
            <a:xfrm>
              <a:off x="6782565" y="4895314"/>
              <a:ext cx="1247896" cy="6225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ko-KR" sz="800"/>
                <a:t>1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빙그레</a:t>
              </a:r>
              <a:r>
                <a:rPr lang="en-US" altLang="ko-KR" sz="800"/>
                <a:t> </a:t>
              </a:r>
              <a:r>
                <a:rPr lang="ko-KR" altLang="en-US" sz="800"/>
                <a:t>바나나맛우유</a:t>
              </a:r>
              <a:r>
                <a:rPr lang="en-US" altLang="ko-KR" sz="800"/>
                <a:t>..</a:t>
              </a:r>
            </a:p>
            <a:p>
              <a:pPr>
                <a:lnSpc>
                  <a:spcPct val="150000"/>
                </a:lnSpc>
              </a:pPr>
              <a:r>
                <a:rPr lang="en-US" altLang="ko-KR" sz="800"/>
                <a:t>2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농심 신라면 소컵</a:t>
              </a:r>
              <a:r>
                <a:rPr lang="en-US" altLang="ko-KR" sz="800"/>
                <a:t> 65g</a:t>
              </a:r>
            </a:p>
            <a:p>
              <a:pPr>
                <a:lnSpc>
                  <a:spcPct val="150000"/>
                </a:lnSpc>
              </a:pPr>
              <a:r>
                <a:rPr lang="en-US" altLang="ko-KR" sz="800"/>
                <a:t>3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롯데칠성음료 레쓰비</a:t>
              </a:r>
              <a:r>
                <a:rPr lang="en-US" altLang="ko-KR" sz="800"/>
                <a:t>..</a:t>
              </a:r>
              <a:r>
                <a:rPr lang="ko-KR" altLang="en-US" sz="800"/>
                <a:t> </a:t>
              </a:r>
            </a:p>
          </p:txBody>
        </p:sp>
        <p:sp>
          <p:nvSpPr>
            <p:cNvPr id="1037" name="TextBox 1036">
              <a:extLst>
                <a:ext uri="{FF2B5EF4-FFF2-40B4-BE49-F238E27FC236}">
                  <a16:creationId xmlns:a16="http://schemas.microsoft.com/office/drawing/2014/main" id="{825AF833-4346-DC25-56B9-C582DB3DCF6C}"/>
                </a:ext>
              </a:extLst>
            </p:cNvPr>
            <p:cNvSpPr txBox="1"/>
            <p:nvPr/>
          </p:nvSpPr>
          <p:spPr>
            <a:xfrm>
              <a:off x="5391699" y="4670049"/>
              <a:ext cx="98567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/>
                <a:t>[ </a:t>
              </a:r>
              <a:r>
                <a:rPr lang="ko-KR" altLang="en-US" sz="900" b="1"/>
                <a:t>온라인몰 </a:t>
              </a:r>
              <a:r>
                <a:rPr lang="en-US" altLang="ko-KR" sz="900" b="1"/>
                <a:t>]</a:t>
              </a:r>
              <a:endParaRPr lang="ko-KR" altLang="en-US" sz="900" b="1"/>
            </a:p>
          </p:txBody>
        </p:sp>
        <p:sp>
          <p:nvSpPr>
            <p:cNvPr id="1038" name="TextBox 1037">
              <a:extLst>
                <a:ext uri="{FF2B5EF4-FFF2-40B4-BE49-F238E27FC236}">
                  <a16:creationId xmlns:a16="http://schemas.microsoft.com/office/drawing/2014/main" id="{41C463E9-C2AE-5064-235A-5C2ECC76CCE6}"/>
                </a:ext>
              </a:extLst>
            </p:cNvPr>
            <p:cNvSpPr txBox="1"/>
            <p:nvPr/>
          </p:nvSpPr>
          <p:spPr>
            <a:xfrm>
              <a:off x="5331354" y="4906515"/>
              <a:ext cx="1500486" cy="6225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ko-KR" sz="800"/>
                <a:t>1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전남화순 황금눈쌀</a:t>
              </a:r>
              <a:r>
                <a:rPr lang="en-US" altLang="ko-KR" sz="800"/>
                <a:t>..</a:t>
              </a:r>
            </a:p>
            <a:p>
              <a:pPr>
                <a:lnSpc>
                  <a:spcPct val="150000"/>
                </a:lnSpc>
              </a:pPr>
              <a:r>
                <a:rPr lang="en-US" altLang="ko-KR" sz="800"/>
                <a:t>2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햇감자 수미감자 </a:t>
              </a:r>
              <a:r>
                <a:rPr lang="en-US" altLang="ko-KR" sz="800"/>
                <a:t>10..</a:t>
              </a:r>
            </a:p>
            <a:p>
              <a:pPr>
                <a:lnSpc>
                  <a:spcPct val="150000"/>
                </a:lnSpc>
              </a:pPr>
              <a:r>
                <a:rPr lang="en-US" altLang="ko-KR" sz="800"/>
                <a:t>3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짭짤이 토마토 </a:t>
              </a:r>
              <a:r>
                <a:rPr lang="en-US" altLang="ko-KR" sz="800"/>
                <a:t>1kg</a:t>
              </a:r>
              <a:endParaRPr lang="ko-KR" altLang="en-US" sz="800"/>
            </a:p>
          </p:txBody>
        </p:sp>
        <p:sp>
          <p:nvSpPr>
            <p:cNvPr id="1039" name="TextBox 1038">
              <a:extLst>
                <a:ext uri="{FF2B5EF4-FFF2-40B4-BE49-F238E27FC236}">
                  <a16:creationId xmlns:a16="http://schemas.microsoft.com/office/drawing/2014/main" id="{A7328F2F-CACA-FE09-9F58-22FF16DE1992}"/>
                </a:ext>
              </a:extLst>
            </p:cNvPr>
            <p:cNvSpPr txBox="1"/>
            <p:nvPr/>
          </p:nvSpPr>
          <p:spPr>
            <a:xfrm>
              <a:off x="6864893" y="4670049"/>
              <a:ext cx="98567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/>
                <a:t>[ </a:t>
              </a:r>
              <a:r>
                <a:rPr lang="ko-KR" altLang="en-US" sz="900" b="1"/>
                <a:t>스마트 오더 </a:t>
              </a:r>
              <a:r>
                <a:rPr lang="en-US" altLang="ko-KR" sz="900" b="1"/>
                <a:t>]</a:t>
              </a:r>
              <a:endParaRPr lang="ko-KR" altLang="en-US" sz="900" b="1"/>
            </a:p>
          </p:txBody>
        </p:sp>
        <p:cxnSp>
          <p:nvCxnSpPr>
            <p:cNvPr id="1040" name="직선 연결선 1039">
              <a:extLst>
                <a:ext uri="{FF2B5EF4-FFF2-40B4-BE49-F238E27FC236}">
                  <a16:creationId xmlns:a16="http://schemas.microsoft.com/office/drawing/2014/main" id="{747689C2-396B-52D1-ADFF-3BE5A69177D9}"/>
                </a:ext>
              </a:extLst>
            </p:cNvPr>
            <p:cNvCxnSpPr/>
            <p:nvPr/>
          </p:nvCxnSpPr>
          <p:spPr>
            <a:xfrm>
              <a:off x="5202847" y="4561807"/>
              <a:ext cx="2988720" cy="0"/>
            </a:xfrm>
            <a:prstGeom prst="line">
              <a:avLst/>
            </a:prstGeom>
            <a:ln w="12700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041" name="Picture 2">
              <a:extLst>
                <a:ext uri="{FF2B5EF4-FFF2-40B4-BE49-F238E27FC236}">
                  <a16:creationId xmlns:a16="http://schemas.microsoft.com/office/drawing/2014/main" id="{5C1186B5-221E-549F-504B-35D76380AB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 cstate="hqprint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56051" y="5475835"/>
              <a:ext cx="160467" cy="14923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42" name="Picture 2">
              <a:extLst>
                <a:ext uri="{FF2B5EF4-FFF2-40B4-BE49-F238E27FC236}">
                  <a16:creationId xmlns:a16="http://schemas.microsoft.com/office/drawing/2014/main" id="{C60C43CD-84C6-7577-BC5A-0397944F0C6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 cstate="hqprint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15867" y="5468588"/>
              <a:ext cx="160467" cy="14923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cxnSp>
          <p:nvCxnSpPr>
            <p:cNvPr id="1043" name="직선 연결선 1042">
              <a:extLst>
                <a:ext uri="{FF2B5EF4-FFF2-40B4-BE49-F238E27FC236}">
                  <a16:creationId xmlns:a16="http://schemas.microsoft.com/office/drawing/2014/main" id="{458CDADA-2318-76A2-0D90-253B51352334}"/>
                </a:ext>
              </a:extLst>
            </p:cNvPr>
            <p:cNvCxnSpPr>
              <a:cxnSpLocks/>
              <a:endCxn id="1034" idx="2"/>
            </p:cNvCxnSpPr>
            <p:nvPr/>
          </p:nvCxnSpPr>
          <p:spPr>
            <a:xfrm>
              <a:off x="6656974" y="4557914"/>
              <a:ext cx="0" cy="1123823"/>
            </a:xfrm>
            <a:prstGeom prst="line">
              <a:avLst/>
            </a:prstGeom>
            <a:ln w="12700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47" name="그룹 1046">
            <a:extLst>
              <a:ext uri="{FF2B5EF4-FFF2-40B4-BE49-F238E27FC236}">
                <a16:creationId xmlns:a16="http://schemas.microsoft.com/office/drawing/2014/main" id="{40231A9D-B2FF-B617-978B-0EF05D87B286}"/>
              </a:ext>
            </a:extLst>
          </p:cNvPr>
          <p:cNvGrpSpPr/>
          <p:nvPr/>
        </p:nvGrpSpPr>
        <p:grpSpPr>
          <a:xfrm>
            <a:off x="4455568" y="2759294"/>
            <a:ext cx="278496" cy="200053"/>
            <a:chOff x="1014019" y="2643309"/>
            <a:chExt cx="278496" cy="200053"/>
          </a:xfrm>
        </p:grpSpPr>
        <p:sp>
          <p:nvSpPr>
            <p:cNvPr id="1048" name="이등변 삼각형 1047">
              <a:extLst>
                <a:ext uri="{FF2B5EF4-FFF2-40B4-BE49-F238E27FC236}">
                  <a16:creationId xmlns:a16="http://schemas.microsoft.com/office/drawing/2014/main" id="{6F6B9D6F-79D8-774A-0AB8-36C1170DD42B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49" name="그룹 1048">
              <a:extLst>
                <a:ext uri="{FF2B5EF4-FFF2-40B4-BE49-F238E27FC236}">
                  <a16:creationId xmlns:a16="http://schemas.microsoft.com/office/drawing/2014/main" id="{79A71276-2791-FFD6-66FA-3424FA9A5514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050" name="Oval 593">
                <a:extLst>
                  <a:ext uri="{FF2B5EF4-FFF2-40B4-BE49-F238E27FC236}">
                    <a16:creationId xmlns:a16="http://schemas.microsoft.com/office/drawing/2014/main" id="{C7FEF0EA-6B62-7EEB-59EA-04B8E495A3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51" name="TextBox 14">
                <a:extLst>
                  <a:ext uri="{FF2B5EF4-FFF2-40B4-BE49-F238E27FC236}">
                    <a16:creationId xmlns:a16="http://schemas.microsoft.com/office/drawing/2014/main" id="{AC2511E5-EFA6-C9A4-419D-1F22BD8E27BF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056" name="TextBox 1055">
            <a:extLst>
              <a:ext uri="{FF2B5EF4-FFF2-40B4-BE49-F238E27FC236}">
                <a16:creationId xmlns:a16="http://schemas.microsoft.com/office/drawing/2014/main" id="{B946CBDB-42E7-1681-C355-3E09BC848728}"/>
              </a:ext>
            </a:extLst>
          </p:cNvPr>
          <p:cNvSpPr txBox="1"/>
          <p:nvPr/>
        </p:nvSpPr>
        <p:spPr>
          <a:xfrm>
            <a:off x="2159363" y="4878172"/>
            <a:ext cx="1200701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/>
              <a:t>[</a:t>
            </a:r>
            <a:r>
              <a:rPr lang="ko-KR" altLang="en-US" sz="700"/>
              <a:t>월별 적립</a:t>
            </a:r>
            <a:r>
              <a:rPr lang="en-US" altLang="ko-KR" sz="700"/>
              <a:t>]</a:t>
            </a:r>
          </a:p>
          <a:p>
            <a:pPr algn="ctr"/>
            <a:endParaRPr lang="en-US" altLang="ko-KR" sz="400"/>
          </a:p>
          <a:p>
            <a:r>
              <a:rPr lang="en-US" altLang="ko-KR" sz="700"/>
              <a:t>2023-08 : 475,860,000</a:t>
            </a:r>
            <a:r>
              <a:rPr lang="ko-KR" altLang="en-US" sz="700"/>
              <a:t>원</a:t>
            </a:r>
            <a:endParaRPr lang="en-US" altLang="ko-KR" sz="700"/>
          </a:p>
          <a:p>
            <a:r>
              <a:rPr lang="en-US" altLang="ko-KR" sz="700"/>
              <a:t>2023-07 : 457,380,000</a:t>
            </a:r>
            <a:r>
              <a:rPr lang="ko-KR" altLang="en-US" sz="700"/>
              <a:t>원</a:t>
            </a:r>
            <a:endParaRPr lang="en-US" altLang="ko-KR" sz="700"/>
          </a:p>
          <a:p>
            <a:r>
              <a:rPr lang="en-US" altLang="ko-KR" sz="700"/>
              <a:t>2023-06 : 431,200,000</a:t>
            </a:r>
            <a:r>
              <a:rPr lang="ko-KR" altLang="en-US" sz="700"/>
              <a:t>원</a:t>
            </a:r>
            <a:endParaRPr lang="en-US" altLang="ko-KR" sz="700"/>
          </a:p>
          <a:p>
            <a:r>
              <a:rPr lang="en-US" altLang="ko-KR" sz="700"/>
              <a:t>2023-05 : 391,160,000</a:t>
            </a:r>
            <a:r>
              <a:rPr lang="ko-KR" altLang="en-US" sz="700"/>
              <a:t>원</a:t>
            </a:r>
            <a:endParaRPr lang="en-US" altLang="ko-KR" sz="700"/>
          </a:p>
          <a:p>
            <a:r>
              <a:rPr lang="en-US" altLang="ko-KR" sz="700"/>
              <a:t>2023-04 : 341,880,000</a:t>
            </a:r>
            <a:r>
              <a:rPr lang="ko-KR" altLang="en-US" sz="700"/>
              <a:t>원</a:t>
            </a:r>
            <a:endParaRPr lang="en-US" altLang="ko-KR" sz="700"/>
          </a:p>
          <a:p>
            <a:r>
              <a:rPr lang="en-US" altLang="ko-KR" sz="700"/>
              <a:t>2023-03 : 118,580,000</a:t>
            </a:r>
            <a:r>
              <a:rPr lang="ko-KR" altLang="en-US" sz="700"/>
              <a:t>원</a:t>
            </a:r>
          </a:p>
        </p:txBody>
      </p:sp>
      <p:pic>
        <p:nvPicPr>
          <p:cNvPr id="1059" name="그림 1058">
            <a:extLst>
              <a:ext uri="{FF2B5EF4-FFF2-40B4-BE49-F238E27FC236}">
                <a16:creationId xmlns:a16="http://schemas.microsoft.com/office/drawing/2014/main" id="{6585DF58-9AFF-C329-637E-CD063C4D3684}"/>
              </a:ext>
            </a:extLst>
          </p:cNvPr>
          <p:cNvPicPr>
            <a:picLocks noChangeAspect="1"/>
          </p:cNvPicPr>
          <p:nvPr/>
        </p:nvPicPr>
        <p:blipFill>
          <a:blip r:embed="rId28"/>
          <a:stretch>
            <a:fillRect/>
          </a:stretch>
        </p:blipFill>
        <p:spPr>
          <a:xfrm>
            <a:off x="2117974" y="4034765"/>
            <a:ext cx="1297698" cy="761240"/>
          </a:xfrm>
          <a:prstGeom prst="rect">
            <a:avLst/>
          </a:prstGeom>
        </p:spPr>
      </p:pic>
      <p:pic>
        <p:nvPicPr>
          <p:cNvPr id="1061" name="그림 1060">
            <a:extLst>
              <a:ext uri="{FF2B5EF4-FFF2-40B4-BE49-F238E27FC236}">
                <a16:creationId xmlns:a16="http://schemas.microsoft.com/office/drawing/2014/main" id="{6E6F466F-58B8-628E-BC6B-2D79DBE9CA42}"/>
              </a:ext>
            </a:extLst>
          </p:cNvPr>
          <p:cNvPicPr>
            <a:picLocks noChangeAspect="1"/>
          </p:cNvPicPr>
          <p:nvPr/>
        </p:nvPicPr>
        <p:blipFill>
          <a:blip r:embed="rId29"/>
          <a:stretch>
            <a:fillRect/>
          </a:stretch>
        </p:blipFill>
        <p:spPr>
          <a:xfrm>
            <a:off x="3574175" y="4025355"/>
            <a:ext cx="1407902" cy="843537"/>
          </a:xfrm>
          <a:prstGeom prst="rect">
            <a:avLst/>
          </a:prstGeom>
        </p:spPr>
      </p:pic>
      <p:sp>
        <p:nvSpPr>
          <p:cNvPr id="1062" name="TextBox 1061">
            <a:extLst>
              <a:ext uri="{FF2B5EF4-FFF2-40B4-BE49-F238E27FC236}">
                <a16:creationId xmlns:a16="http://schemas.microsoft.com/office/drawing/2014/main" id="{BF4F293B-C1B8-7B79-EAC7-950CFCE15DDB}"/>
              </a:ext>
            </a:extLst>
          </p:cNvPr>
          <p:cNvSpPr txBox="1"/>
          <p:nvPr/>
        </p:nvSpPr>
        <p:spPr>
          <a:xfrm>
            <a:off x="3658129" y="4901182"/>
            <a:ext cx="1200701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/>
              <a:t>[</a:t>
            </a:r>
            <a:r>
              <a:rPr lang="ko-KR" altLang="en-US" sz="700"/>
              <a:t>월별 사용</a:t>
            </a:r>
            <a:r>
              <a:rPr lang="en-US" altLang="ko-KR" sz="700"/>
              <a:t>]</a:t>
            </a:r>
          </a:p>
          <a:p>
            <a:pPr algn="ctr"/>
            <a:endParaRPr lang="en-US" altLang="ko-KR" sz="400"/>
          </a:p>
          <a:p>
            <a:r>
              <a:rPr lang="en-US" altLang="ko-KR" sz="700"/>
              <a:t>2023-08 : 366,412,200</a:t>
            </a:r>
            <a:r>
              <a:rPr lang="ko-KR" altLang="en-US" sz="700"/>
              <a:t>원</a:t>
            </a:r>
            <a:endParaRPr lang="en-US" altLang="ko-KR" sz="700"/>
          </a:p>
          <a:p>
            <a:r>
              <a:rPr lang="en-US" altLang="ko-KR" sz="700"/>
              <a:t>2023-07 : 352,182,600</a:t>
            </a:r>
            <a:r>
              <a:rPr lang="ko-KR" altLang="en-US" sz="700"/>
              <a:t>원</a:t>
            </a:r>
            <a:endParaRPr lang="en-US" altLang="ko-KR" sz="700"/>
          </a:p>
          <a:p>
            <a:r>
              <a:rPr lang="en-US" altLang="ko-KR" sz="700"/>
              <a:t>2023-06 : 332,024,000</a:t>
            </a:r>
            <a:r>
              <a:rPr lang="ko-KR" altLang="en-US" sz="700"/>
              <a:t>원</a:t>
            </a:r>
            <a:endParaRPr lang="en-US" altLang="ko-KR" sz="700"/>
          </a:p>
          <a:p>
            <a:r>
              <a:rPr lang="en-US" altLang="ko-KR" sz="700"/>
              <a:t>2023-05 : 301,193,200</a:t>
            </a:r>
            <a:r>
              <a:rPr lang="ko-KR" altLang="en-US" sz="700"/>
              <a:t>원</a:t>
            </a:r>
            <a:endParaRPr lang="en-US" altLang="ko-KR" sz="700"/>
          </a:p>
          <a:p>
            <a:r>
              <a:rPr lang="en-US" altLang="ko-KR" sz="700"/>
              <a:t>2023-04 : 263,247,600</a:t>
            </a:r>
            <a:r>
              <a:rPr lang="ko-KR" altLang="en-US" sz="700"/>
              <a:t>원</a:t>
            </a:r>
            <a:endParaRPr lang="en-US" altLang="ko-KR" sz="700"/>
          </a:p>
          <a:p>
            <a:r>
              <a:rPr lang="en-US" altLang="ko-KR" sz="700"/>
              <a:t>2023-03 : 91,306,600</a:t>
            </a:r>
            <a:r>
              <a:rPr lang="ko-KR" altLang="en-US" sz="700"/>
              <a:t>원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92C4DA4-F9BF-C43B-779E-7A9B6F4982EC}"/>
              </a:ext>
            </a:extLst>
          </p:cNvPr>
          <p:cNvSpPr txBox="1"/>
          <p:nvPr/>
        </p:nvSpPr>
        <p:spPr>
          <a:xfrm>
            <a:off x="9089462" y="3350937"/>
            <a:ext cx="2837485" cy="17404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관리자명 </a:t>
            </a:r>
            <a:r>
              <a:rPr lang="en-US" altLang="ko-KR" sz="900"/>
              <a:t>: </a:t>
            </a:r>
            <a:r>
              <a:rPr lang="ko-KR" altLang="en-US" sz="900"/>
              <a:t>관리자 이름</a:t>
            </a:r>
            <a:endParaRPr lang="en-US" altLang="ko-KR" sz="900"/>
          </a:p>
          <a:p>
            <a:r>
              <a:rPr lang="en-US" altLang="ko-KR" sz="900"/>
              <a:t>- </a:t>
            </a:r>
            <a:r>
              <a:rPr lang="ko-KR" altLang="en-US" sz="900"/>
              <a:t>권한명 </a:t>
            </a:r>
            <a:r>
              <a:rPr lang="en-US" altLang="ko-KR" sz="900"/>
              <a:t>: </a:t>
            </a:r>
            <a:r>
              <a:rPr lang="ko-KR" altLang="en-US" sz="900"/>
              <a:t>권한그룹</a:t>
            </a:r>
            <a:r>
              <a:rPr lang="en-US" altLang="ko-KR" sz="900"/>
              <a:t>(</a:t>
            </a:r>
            <a:r>
              <a:rPr lang="ko-KR" altLang="en-US" sz="900"/>
              <a:t>코드</a:t>
            </a:r>
            <a:r>
              <a:rPr lang="en-US" altLang="ko-KR" sz="900"/>
              <a:t>) </a:t>
            </a:r>
            <a:r>
              <a:rPr lang="ko-KR" altLang="en-US" sz="900"/>
              <a:t>내용 </a:t>
            </a:r>
            <a:endParaRPr lang="en-US" altLang="ko-KR" sz="900"/>
          </a:p>
          <a:p>
            <a:r>
              <a:rPr lang="en-US" altLang="ko-KR" sz="900"/>
              <a:t>   1. </a:t>
            </a:r>
            <a:r>
              <a:rPr lang="ko-KR" altLang="en-US" sz="900"/>
              <a:t>시스템 관리자</a:t>
            </a:r>
            <a:endParaRPr lang="en-US" altLang="ko-KR" sz="900"/>
          </a:p>
          <a:p>
            <a:r>
              <a:rPr lang="en-US" altLang="ko-KR" sz="900"/>
              <a:t>   2. </a:t>
            </a:r>
            <a:r>
              <a:rPr lang="ko-KR" altLang="en-US" sz="900"/>
              <a:t>관리자</a:t>
            </a:r>
            <a:endParaRPr lang="en-US" altLang="ko-KR" sz="900"/>
          </a:p>
          <a:p>
            <a:r>
              <a:rPr lang="en-US" altLang="ko-KR" sz="900"/>
              <a:t>   3. </a:t>
            </a:r>
            <a:r>
              <a:rPr lang="ko-KR" altLang="en-US" sz="900"/>
              <a:t>일반</a:t>
            </a:r>
            <a:endParaRPr lang="en-US" altLang="ko-KR" sz="900"/>
          </a:p>
          <a:p>
            <a:r>
              <a:rPr lang="en-US" altLang="ko-KR" sz="900"/>
              <a:t>   4. </a:t>
            </a:r>
            <a:r>
              <a:rPr lang="ko-KR" altLang="en-US" sz="900"/>
              <a:t>판매자</a:t>
            </a:r>
            <a:endParaRPr lang="en-US" altLang="ko-KR" sz="900"/>
          </a:p>
          <a:p>
            <a:endParaRPr lang="en-US" altLang="ko-KR" sz="900"/>
          </a:p>
          <a:p>
            <a:pPr marL="0" marR="0" indent="0" algn="l" fontAlgn="base" latinLnBrk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z="900" u="sng">
                <a:latin typeface="+mn-ea"/>
              </a:rPr>
              <a:t>*</a:t>
            </a:r>
            <a:r>
              <a:rPr lang="ko-KR" altLang="en-US" sz="900" u="sng">
                <a:latin typeface="+mn-ea"/>
              </a:rPr>
              <a:t>요구 사항 </a:t>
            </a:r>
            <a:r>
              <a:rPr lang="en-US" altLang="ko-KR" sz="900" u="sng">
                <a:latin typeface="+mn-ea"/>
              </a:rPr>
              <a:t>: </a:t>
            </a:r>
            <a:r>
              <a:rPr lang="ko-KR" altLang="en-US" sz="900" u="sng" kern="0" spc="-30">
                <a:solidFill>
                  <a:srgbClr val="000000"/>
                </a:solidFill>
                <a:effectLst/>
                <a:latin typeface="+mn-ea"/>
              </a:rPr>
              <a:t>다양한 판매통계</a:t>
            </a:r>
            <a:r>
              <a:rPr lang="en-US" altLang="ko-KR" sz="900" u="sng" kern="0" spc="-30">
                <a:solidFill>
                  <a:srgbClr val="000000"/>
                </a:solidFill>
                <a:effectLst/>
                <a:latin typeface="+mn-ea"/>
              </a:rPr>
              <a:t>(</a:t>
            </a:r>
            <a:r>
              <a:rPr lang="ko-KR" altLang="en-US" sz="900" u="sng" kern="0" spc="-30">
                <a:solidFill>
                  <a:srgbClr val="000000"/>
                </a:solidFill>
                <a:effectLst/>
                <a:latin typeface="+mn-ea"/>
              </a:rPr>
              <a:t>전체 매출액</a:t>
            </a:r>
            <a:r>
              <a:rPr lang="en-US" altLang="ko-KR" sz="900" u="sng" kern="0" spc="-30">
                <a:solidFill>
                  <a:srgbClr val="000000"/>
                </a:solidFill>
                <a:effectLst/>
                <a:latin typeface="+mn-ea"/>
              </a:rPr>
              <a:t>, </a:t>
            </a:r>
            <a:r>
              <a:rPr lang="ko-KR" altLang="en-US" sz="900" u="sng" kern="0" spc="-30">
                <a:solidFill>
                  <a:srgbClr val="000000"/>
                </a:solidFill>
                <a:effectLst/>
                <a:latin typeface="+mn-ea"/>
              </a:rPr>
              <a:t>상품별 판매수량</a:t>
            </a:r>
            <a:r>
              <a:rPr lang="en-US" altLang="ko-KR" sz="900" u="sng" kern="0" spc="-30">
                <a:solidFill>
                  <a:srgbClr val="000000"/>
                </a:solidFill>
                <a:effectLst/>
                <a:latin typeface="+mn-ea"/>
              </a:rPr>
              <a:t>, </a:t>
            </a:r>
            <a:r>
              <a:rPr lang="ko-KR" altLang="en-US" sz="900" u="sng" kern="0" spc="-30">
                <a:solidFill>
                  <a:srgbClr val="000000"/>
                </a:solidFill>
                <a:effectLst/>
                <a:latin typeface="+mn-ea"/>
              </a:rPr>
              <a:t>매출액 통계</a:t>
            </a:r>
            <a:r>
              <a:rPr lang="en-US" altLang="ko-KR" sz="900" u="sng" kern="0" spc="-30">
                <a:solidFill>
                  <a:srgbClr val="000000"/>
                </a:solidFill>
                <a:effectLst/>
                <a:latin typeface="+mn-ea"/>
              </a:rPr>
              <a:t>)</a:t>
            </a:r>
            <a:r>
              <a:rPr lang="ko-KR" altLang="en-US" sz="900" u="sng" kern="0" spc="-30">
                <a:solidFill>
                  <a:srgbClr val="000000"/>
                </a:solidFill>
                <a:effectLst/>
                <a:latin typeface="+mn-ea"/>
              </a:rPr>
              <a:t>를</a:t>
            </a:r>
            <a:r>
              <a:rPr lang="ko-KR" altLang="en-US" sz="900" u="sng" kern="0" spc="0">
                <a:solidFill>
                  <a:srgbClr val="000000"/>
                </a:solidFill>
                <a:effectLst/>
                <a:latin typeface="+mn-ea"/>
              </a:rPr>
              <a:t> </a:t>
            </a:r>
            <a:r>
              <a:rPr lang="ko-KR" altLang="en-US" sz="900" u="sng" kern="0" spc="-10">
                <a:solidFill>
                  <a:srgbClr val="000000"/>
                </a:solidFill>
                <a:effectLst/>
                <a:latin typeface="+mn-ea"/>
              </a:rPr>
              <a:t>확인할 수 있어야 하며</a:t>
            </a:r>
            <a:r>
              <a:rPr lang="en-US" altLang="ko-KR" sz="900" u="sng" kern="0" spc="-10">
                <a:solidFill>
                  <a:srgbClr val="000000"/>
                </a:solidFill>
                <a:effectLst/>
                <a:latin typeface="+mn-ea"/>
              </a:rPr>
              <a:t>, </a:t>
            </a:r>
            <a:r>
              <a:rPr lang="ko-KR" altLang="en-US" sz="900" u="sng" kern="0" spc="-10">
                <a:solidFill>
                  <a:srgbClr val="000000"/>
                </a:solidFill>
                <a:effectLst/>
                <a:latin typeface="+mn-ea"/>
              </a:rPr>
              <a:t>카테고리</a:t>
            </a:r>
            <a:r>
              <a:rPr lang="en-US" altLang="ko-KR" sz="900" u="sng" kern="0" spc="-10">
                <a:solidFill>
                  <a:srgbClr val="000000"/>
                </a:solidFill>
                <a:effectLst/>
                <a:latin typeface="+mn-ea"/>
              </a:rPr>
              <a:t>, </a:t>
            </a:r>
            <a:r>
              <a:rPr lang="ko-KR" altLang="en-US" sz="900" u="sng" kern="0" spc="-10">
                <a:solidFill>
                  <a:srgbClr val="000000"/>
                </a:solidFill>
                <a:effectLst/>
                <a:latin typeface="+mn-ea"/>
              </a:rPr>
              <a:t>기간별로 설정 가능해야 함</a:t>
            </a:r>
            <a:r>
              <a:rPr lang="en-US" altLang="ko-KR" sz="900" u="sng" kern="0" spc="-10">
                <a:solidFill>
                  <a:srgbClr val="000000"/>
                </a:solidFill>
                <a:effectLst/>
                <a:latin typeface="+mn-ea"/>
              </a:rPr>
              <a:t>.</a:t>
            </a:r>
            <a:endParaRPr lang="ko-KR" altLang="en-US" sz="900" u="sng" kern="0" spc="0">
              <a:solidFill>
                <a:srgbClr val="000000"/>
              </a:solidFill>
              <a:effectLst/>
              <a:latin typeface="+mn-ea"/>
            </a:endParaRPr>
          </a:p>
          <a:p>
            <a:r>
              <a:rPr lang="en-US" altLang="ko-KR" sz="900"/>
              <a:t> </a:t>
            </a:r>
            <a:endParaRPr lang="ko-KR" altLang="en-US" sz="900"/>
          </a:p>
        </p:txBody>
      </p:sp>
      <p:pic>
        <p:nvPicPr>
          <p:cNvPr id="8" name="그래픽 7" descr="기차 단색으로 채워진">
            <a:extLst>
              <a:ext uri="{FF2B5EF4-FFF2-40B4-BE49-F238E27FC236}">
                <a16:creationId xmlns:a16="http://schemas.microsoft.com/office/drawing/2014/main" id="{9889C3B8-D21E-E16F-9254-370BA479F2ED}"/>
              </a:ext>
            </a:extLst>
          </p:cNvPr>
          <p:cNvPicPr>
            <a:picLocks noChangeAspect="1"/>
          </p:cNvPicPr>
          <p:nvPr/>
        </p:nvPicPr>
        <p:blipFill>
          <a:blip r:embed="rId3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1"/>
              </a:ext>
            </a:extLst>
          </a:blip>
          <a:stretch>
            <a:fillRect/>
          </a:stretch>
        </p:blipFill>
        <p:spPr>
          <a:xfrm>
            <a:off x="302006" y="4151114"/>
            <a:ext cx="220354" cy="2203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74379326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9C9C2E1A-0775-E5F6-A224-FDD8E2ECE2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pPr/>
              <a:t>70</a:t>
            </a:fld>
            <a:endParaRPr lang="ko-KR" altLang="en-US"/>
          </a:p>
        </p:txBody>
      </p:sp>
      <p:graphicFrame>
        <p:nvGraphicFramePr>
          <p:cNvPr id="5" name="표 4">
            <a:extLst>
              <a:ext uri="{FF2B5EF4-FFF2-40B4-BE49-F238E27FC236}">
                <a16:creationId xmlns:a16="http://schemas.microsoft.com/office/drawing/2014/main" id="{1EF3348B-B770-EA05-8902-60D936E3F20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03752423"/>
              </p:ext>
            </p:extLst>
          </p:nvPr>
        </p:nvGraphicFramePr>
        <p:xfrm>
          <a:off x="962054" y="680679"/>
          <a:ext cx="6176977" cy="3771900"/>
        </p:xfrm>
        <a:graphic>
          <a:graphicData uri="http://schemas.openxmlformats.org/drawingml/2006/table">
            <a:tbl>
              <a:tblPr/>
              <a:tblGrid>
                <a:gridCol w="1529476">
                  <a:extLst>
                    <a:ext uri="{9D8B030D-6E8A-4147-A177-3AD203B41FA5}">
                      <a16:colId xmlns:a16="http://schemas.microsoft.com/office/drawing/2014/main" val="1795981446"/>
                    </a:ext>
                  </a:extLst>
                </a:gridCol>
                <a:gridCol w="4647501">
                  <a:extLst>
                    <a:ext uri="{9D8B030D-6E8A-4147-A177-3AD203B41FA5}">
                      <a16:colId xmlns:a16="http://schemas.microsoft.com/office/drawing/2014/main" val="1793563080"/>
                    </a:ext>
                  </a:extLst>
                </a:gridCol>
              </a:tblGrid>
              <a:tr h="209550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1100" b="1" i="0" u="none" strike="noStrike">
                          <a:solidFill>
                            <a:srgbClr val="FFFF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온라인몰 상품 등록 시</a:t>
                      </a:r>
                      <a:r>
                        <a:rPr lang="en-US" altLang="ko-KR" sz="1100" b="1" i="0" u="none" strike="noStrike">
                          <a:solidFill>
                            <a:srgbClr val="FFFF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1100" b="1" i="0" u="none" strike="noStrike">
                          <a:solidFill>
                            <a:srgbClr val="FFFF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엑셀 업로드 필요 항목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0AD4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ctr"/>
                      <a:endParaRPr lang="ko-KR" altLang="en-US" sz="1100" b="1" i="0" u="none" strike="noStrike">
                        <a:solidFill>
                          <a:srgbClr val="FFFF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0AD4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63134252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84452971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상품명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16384472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상품 코드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규칙에 따라 자동으로 생성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34796085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쇼핑몰 이름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92567393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쇼핑몰 코드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79874326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가격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14374009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차 카테고리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210167246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차 카테고리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15451072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상품 소개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30669141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상세 정보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html </a:t>
                      </a:r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편집기 영역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33593300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최대 주문 가능 수량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25968138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재고량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43054673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할인 선택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03607244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상품 대표 이미지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이미지 첨부 영역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52162681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상품 노출 여부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793335439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임직원 할인 선택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32070547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925162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11069575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63000168"/>
              </p:ext>
            </p:extLst>
          </p:nvPr>
        </p:nvGraphicFramePr>
        <p:xfrm>
          <a:off x="7794170" y="725881"/>
          <a:ext cx="4397830" cy="3505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쿠폰 등록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쿠폰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8775384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이름 입력 및 검색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5114882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1848778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쿠폰의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224347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1678337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쿠폰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068082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쿠폰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9317798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쿠폰명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범위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쿠폰 상세 화면으로 이동 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쿠폰 등록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402641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쿠폰 추가 화면으로 이동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쿠폰 등록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95201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쿠폰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924220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쿠폰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2112668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649412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79971978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쿠폰 등록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AD-07-0009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71</a:t>
            </a:fld>
            <a:endParaRPr lang="ko-KR" altLang="en-US"/>
          </a:p>
        </p:txBody>
      </p:sp>
      <p:sp>
        <p:nvSpPr>
          <p:cNvPr id="171" name="TextBox 170">
            <a:extLst>
              <a:ext uri="{FF2B5EF4-FFF2-40B4-BE49-F238E27FC236}">
                <a16:creationId xmlns:a16="http://schemas.microsoft.com/office/drawing/2014/main" id="{E005EE12-440F-E43F-DC6B-FA165BBACD0E}"/>
              </a:ext>
            </a:extLst>
          </p:cNvPr>
          <p:cNvSpPr txBox="1"/>
          <p:nvPr/>
        </p:nvSpPr>
        <p:spPr>
          <a:xfrm>
            <a:off x="352424" y="105517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쿠폰 이름</a:t>
            </a:r>
            <a:endParaRPr lang="en-US" altLang="ko-KR" sz="900"/>
          </a:p>
        </p:txBody>
      </p:sp>
      <p:sp>
        <p:nvSpPr>
          <p:cNvPr id="172" name="사각형: 둥근 모서리 171">
            <a:extLst>
              <a:ext uri="{FF2B5EF4-FFF2-40B4-BE49-F238E27FC236}">
                <a16:creationId xmlns:a16="http://schemas.microsoft.com/office/drawing/2014/main" id="{C4D8B0DA-657B-2386-39AF-A94008AF1099}"/>
              </a:ext>
            </a:extLst>
          </p:cNvPr>
          <p:cNvSpPr/>
          <p:nvPr/>
        </p:nvSpPr>
        <p:spPr>
          <a:xfrm>
            <a:off x="6504429" y="142726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73" name="직선 연결선 172">
            <a:extLst>
              <a:ext uri="{FF2B5EF4-FFF2-40B4-BE49-F238E27FC236}">
                <a16:creationId xmlns:a16="http://schemas.microsoft.com/office/drawing/2014/main" id="{E675142E-4E05-2898-5166-91D017B64629}"/>
              </a:ext>
            </a:extLst>
          </p:cNvPr>
          <p:cNvCxnSpPr>
            <a:cxnSpLocks/>
          </p:cNvCxnSpPr>
          <p:nvPr/>
        </p:nvCxnSpPr>
        <p:spPr>
          <a:xfrm>
            <a:off x="357626" y="1761734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76" name="TextBox 175">
            <a:extLst>
              <a:ext uri="{FF2B5EF4-FFF2-40B4-BE49-F238E27FC236}">
                <a16:creationId xmlns:a16="http://schemas.microsoft.com/office/drawing/2014/main" id="{6724F784-07B6-EBD8-CE94-EC7515503C78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쿠폰 등록 관리</a:t>
            </a:r>
            <a:endParaRPr lang="en-US" altLang="ko-KR" sz="900"/>
          </a:p>
        </p:txBody>
      </p:sp>
      <p:cxnSp>
        <p:nvCxnSpPr>
          <p:cNvPr id="177" name="직선 연결선 176">
            <a:extLst>
              <a:ext uri="{FF2B5EF4-FFF2-40B4-BE49-F238E27FC236}">
                <a16:creationId xmlns:a16="http://schemas.microsoft.com/office/drawing/2014/main" id="{33B7CE45-468A-631D-2370-7B10B2A72EB9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78" name="그룹 177">
            <a:extLst>
              <a:ext uri="{FF2B5EF4-FFF2-40B4-BE49-F238E27FC236}">
                <a16:creationId xmlns:a16="http://schemas.microsoft.com/office/drawing/2014/main" id="{9AC1DF24-D4B4-0D6F-2F7C-E9D6294D4B69}"/>
              </a:ext>
            </a:extLst>
          </p:cNvPr>
          <p:cNvGrpSpPr/>
          <p:nvPr/>
        </p:nvGrpSpPr>
        <p:grpSpPr>
          <a:xfrm rot="5400000">
            <a:off x="2230102" y="6138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9" name="이등변 삼각형 178">
              <a:extLst>
                <a:ext uri="{FF2B5EF4-FFF2-40B4-BE49-F238E27FC236}">
                  <a16:creationId xmlns:a16="http://schemas.microsoft.com/office/drawing/2014/main" id="{C0D410EC-F358-2E99-3FFE-D23F251ACD7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80" name="Oval 593">
              <a:extLst>
                <a:ext uri="{FF2B5EF4-FFF2-40B4-BE49-F238E27FC236}">
                  <a16:creationId xmlns:a16="http://schemas.microsoft.com/office/drawing/2014/main" id="{B01175AE-2D39-D337-FCE8-6086F51F4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84" name="그룹 183">
            <a:extLst>
              <a:ext uri="{FF2B5EF4-FFF2-40B4-BE49-F238E27FC236}">
                <a16:creationId xmlns:a16="http://schemas.microsoft.com/office/drawing/2014/main" id="{C639728F-FBD1-09B6-B78B-F71BEC0B039C}"/>
              </a:ext>
            </a:extLst>
          </p:cNvPr>
          <p:cNvGrpSpPr/>
          <p:nvPr/>
        </p:nvGrpSpPr>
        <p:grpSpPr>
          <a:xfrm rot="5400000">
            <a:off x="7068173" y="144931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85" name="이등변 삼각형 184">
              <a:extLst>
                <a:ext uri="{FF2B5EF4-FFF2-40B4-BE49-F238E27FC236}">
                  <a16:creationId xmlns:a16="http://schemas.microsoft.com/office/drawing/2014/main" id="{122F8D17-8AF1-EB8F-2CE7-EF8B08D7074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86" name="Oval 593">
              <a:extLst>
                <a:ext uri="{FF2B5EF4-FFF2-40B4-BE49-F238E27FC236}">
                  <a16:creationId xmlns:a16="http://schemas.microsoft.com/office/drawing/2014/main" id="{7111E16D-881F-F0ED-1892-3171D524AB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sp>
        <p:nvSpPr>
          <p:cNvPr id="214" name="TextBox 213">
            <a:extLst>
              <a:ext uri="{FF2B5EF4-FFF2-40B4-BE49-F238E27FC236}">
                <a16:creationId xmlns:a16="http://schemas.microsoft.com/office/drawing/2014/main" id="{647D4414-30D1-34F3-8AE3-C830E1F13B5D}"/>
              </a:ext>
            </a:extLst>
          </p:cNvPr>
          <p:cNvSpPr txBox="1"/>
          <p:nvPr/>
        </p:nvSpPr>
        <p:spPr>
          <a:xfrm>
            <a:off x="351226" y="135557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쇼핑몰 이름</a:t>
            </a:r>
            <a:endParaRPr lang="en-US" altLang="ko-KR" sz="900"/>
          </a:p>
        </p:txBody>
      </p:sp>
      <p:grpSp>
        <p:nvGrpSpPr>
          <p:cNvPr id="274" name="그룹 273">
            <a:extLst>
              <a:ext uri="{FF2B5EF4-FFF2-40B4-BE49-F238E27FC236}">
                <a16:creationId xmlns:a16="http://schemas.microsoft.com/office/drawing/2014/main" id="{589AC948-F6E1-57B0-9F20-762F2A7F2D9F}"/>
              </a:ext>
            </a:extLst>
          </p:cNvPr>
          <p:cNvGrpSpPr/>
          <p:nvPr/>
        </p:nvGrpSpPr>
        <p:grpSpPr>
          <a:xfrm rot="5400000">
            <a:off x="3548594" y="107929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75" name="이등변 삼각형 274">
              <a:extLst>
                <a:ext uri="{FF2B5EF4-FFF2-40B4-BE49-F238E27FC236}">
                  <a16:creationId xmlns:a16="http://schemas.microsoft.com/office/drawing/2014/main" id="{06A9A060-230F-0364-FF7C-4DFFB880E56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76" name="Oval 593">
              <a:extLst>
                <a:ext uri="{FF2B5EF4-FFF2-40B4-BE49-F238E27FC236}">
                  <a16:creationId xmlns:a16="http://schemas.microsoft.com/office/drawing/2014/main" id="{A98A19A3-B7DA-3CAA-25EC-4CD9C0ABC7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277" name="사각형: 둥근 모서리 276">
            <a:extLst>
              <a:ext uri="{FF2B5EF4-FFF2-40B4-BE49-F238E27FC236}">
                <a16:creationId xmlns:a16="http://schemas.microsoft.com/office/drawing/2014/main" id="{AF5E0E93-A587-2C9A-442A-3380BC31222E}"/>
              </a:ext>
            </a:extLst>
          </p:cNvPr>
          <p:cNvSpPr/>
          <p:nvPr/>
        </p:nvSpPr>
        <p:spPr>
          <a:xfrm>
            <a:off x="1186840" y="109328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78" name="사각형: 둥근 모서리 277">
            <a:extLst>
              <a:ext uri="{FF2B5EF4-FFF2-40B4-BE49-F238E27FC236}">
                <a16:creationId xmlns:a16="http://schemas.microsoft.com/office/drawing/2014/main" id="{DB2C651B-B184-AF81-B3E3-0F5E3050FD46}"/>
              </a:ext>
            </a:extLst>
          </p:cNvPr>
          <p:cNvSpPr/>
          <p:nvPr/>
        </p:nvSpPr>
        <p:spPr>
          <a:xfrm>
            <a:off x="2272762" y="109349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279" name="그래픽 278" descr="돋보기 단색으로 채워진">
            <a:extLst>
              <a:ext uri="{FF2B5EF4-FFF2-40B4-BE49-F238E27FC236}">
                <a16:creationId xmlns:a16="http://schemas.microsoft.com/office/drawing/2014/main" id="{69C94447-60E7-7D26-1A8B-366311027EC2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331936" y="1134859"/>
            <a:ext cx="145373" cy="147683"/>
          </a:xfrm>
          <a:prstGeom prst="rect">
            <a:avLst/>
          </a:prstGeom>
        </p:spPr>
      </p:pic>
      <p:grpSp>
        <p:nvGrpSpPr>
          <p:cNvPr id="280" name="그룹 279">
            <a:extLst>
              <a:ext uri="{FF2B5EF4-FFF2-40B4-BE49-F238E27FC236}">
                <a16:creationId xmlns:a16="http://schemas.microsoft.com/office/drawing/2014/main" id="{8BF9BB23-6190-B9B7-EDF6-ED381E4E1246}"/>
              </a:ext>
            </a:extLst>
          </p:cNvPr>
          <p:cNvGrpSpPr/>
          <p:nvPr/>
        </p:nvGrpSpPr>
        <p:grpSpPr>
          <a:xfrm rot="5400000">
            <a:off x="3548892" y="138432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81" name="이등변 삼각형 280">
              <a:extLst>
                <a:ext uri="{FF2B5EF4-FFF2-40B4-BE49-F238E27FC236}">
                  <a16:creationId xmlns:a16="http://schemas.microsoft.com/office/drawing/2014/main" id="{34BF6A32-A625-DBA3-2DB2-A8A0C6ED3DA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82" name="Oval 593">
              <a:extLst>
                <a:ext uri="{FF2B5EF4-FFF2-40B4-BE49-F238E27FC236}">
                  <a16:creationId xmlns:a16="http://schemas.microsoft.com/office/drawing/2014/main" id="{08479941-CB10-F391-5A9C-00D517BDA6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283" name="사각형: 둥근 모서리 282">
            <a:extLst>
              <a:ext uri="{FF2B5EF4-FFF2-40B4-BE49-F238E27FC236}">
                <a16:creationId xmlns:a16="http://schemas.microsoft.com/office/drawing/2014/main" id="{DEE95EF2-FBCF-23B4-4B55-E229C63F61A3}"/>
              </a:ext>
            </a:extLst>
          </p:cNvPr>
          <p:cNvSpPr/>
          <p:nvPr/>
        </p:nvSpPr>
        <p:spPr>
          <a:xfrm>
            <a:off x="1187138" y="139831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84" name="사각형: 둥근 모서리 283">
            <a:extLst>
              <a:ext uri="{FF2B5EF4-FFF2-40B4-BE49-F238E27FC236}">
                <a16:creationId xmlns:a16="http://schemas.microsoft.com/office/drawing/2014/main" id="{7157B5D1-0967-CC12-EE3F-57D5259F97F0}"/>
              </a:ext>
            </a:extLst>
          </p:cNvPr>
          <p:cNvSpPr/>
          <p:nvPr/>
        </p:nvSpPr>
        <p:spPr>
          <a:xfrm>
            <a:off x="2273060" y="139852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285" name="그래픽 284" descr="돋보기 단색으로 채워진">
            <a:extLst>
              <a:ext uri="{FF2B5EF4-FFF2-40B4-BE49-F238E27FC236}">
                <a16:creationId xmlns:a16="http://schemas.microsoft.com/office/drawing/2014/main" id="{B8BDC4E3-F419-1524-2990-FD48FEF1D68A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332234" y="1439891"/>
            <a:ext cx="145373" cy="147683"/>
          </a:xfrm>
          <a:prstGeom prst="rect">
            <a:avLst/>
          </a:prstGeom>
        </p:spPr>
      </p:pic>
      <p:graphicFrame>
        <p:nvGraphicFramePr>
          <p:cNvPr id="286" name="표 15">
            <a:extLst>
              <a:ext uri="{FF2B5EF4-FFF2-40B4-BE49-F238E27FC236}">
                <a16:creationId xmlns:a16="http://schemas.microsoft.com/office/drawing/2014/main" id="{D0AE155A-5CB5-F9C9-4D79-D0DA14EEB22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24533756"/>
              </p:ext>
            </p:extLst>
          </p:nvPr>
        </p:nvGraphicFramePr>
        <p:xfrm>
          <a:off x="457082" y="2607535"/>
          <a:ext cx="6532400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23968">
                  <a:extLst>
                    <a:ext uri="{9D8B030D-6E8A-4147-A177-3AD203B41FA5}">
                      <a16:colId xmlns:a16="http://schemas.microsoft.com/office/drawing/2014/main" val="2833047605"/>
                    </a:ext>
                  </a:extLst>
                </a:gridCol>
                <a:gridCol w="699132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862330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902017">
                  <a:extLst>
                    <a:ext uri="{9D8B030D-6E8A-4147-A177-3AD203B41FA5}">
                      <a16:colId xmlns:a16="http://schemas.microsoft.com/office/drawing/2014/main" val="2287160541"/>
                    </a:ext>
                  </a:extLst>
                </a:gridCol>
                <a:gridCol w="662305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618531">
                  <a:extLst>
                    <a:ext uri="{9D8B030D-6E8A-4147-A177-3AD203B41FA5}">
                      <a16:colId xmlns:a16="http://schemas.microsoft.com/office/drawing/2014/main" val="3122155704"/>
                    </a:ext>
                  </a:extLst>
                </a:gridCol>
                <a:gridCol w="2464117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쿠폰명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발급 기간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 가능 기간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할인 금액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할인율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쿠폰 설명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쿠폰명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2023-03-15~..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~2023-04-01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3,000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-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15,000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 이상 구매 시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, 1,000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 할인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쿠폰명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2023-03-03~..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~2023-04-01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-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10%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이벤트 품목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30,000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 이상 구매 시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, 3,000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 할인</a:t>
                      </a:r>
                      <a:endParaRPr lang="en-US" altLang="ko-KR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287" name="사각형: 둥근 모서리 286">
            <a:extLst>
              <a:ext uri="{FF2B5EF4-FFF2-40B4-BE49-F238E27FC236}">
                <a16:creationId xmlns:a16="http://schemas.microsoft.com/office/drawing/2014/main" id="{BB6126AF-E38E-87E2-C15C-FCF0D6E39553}"/>
              </a:ext>
            </a:extLst>
          </p:cNvPr>
          <p:cNvSpPr/>
          <p:nvPr/>
        </p:nvSpPr>
        <p:spPr>
          <a:xfrm>
            <a:off x="542859" y="268295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8" name="사각형: 둥근 모서리 287">
            <a:extLst>
              <a:ext uri="{FF2B5EF4-FFF2-40B4-BE49-F238E27FC236}">
                <a16:creationId xmlns:a16="http://schemas.microsoft.com/office/drawing/2014/main" id="{1EF2A43B-43EC-6905-6BFD-4D9C838E4C3B}"/>
              </a:ext>
            </a:extLst>
          </p:cNvPr>
          <p:cNvSpPr/>
          <p:nvPr/>
        </p:nvSpPr>
        <p:spPr>
          <a:xfrm>
            <a:off x="542859" y="2964430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9" name="사각형: 둥근 모서리 288">
            <a:extLst>
              <a:ext uri="{FF2B5EF4-FFF2-40B4-BE49-F238E27FC236}">
                <a16:creationId xmlns:a16="http://schemas.microsoft.com/office/drawing/2014/main" id="{07988ECC-04F1-0627-DCA7-DA88168CDD45}"/>
              </a:ext>
            </a:extLst>
          </p:cNvPr>
          <p:cNvSpPr/>
          <p:nvPr/>
        </p:nvSpPr>
        <p:spPr>
          <a:xfrm>
            <a:off x="542859" y="3236182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TextBox 289">
            <a:extLst>
              <a:ext uri="{FF2B5EF4-FFF2-40B4-BE49-F238E27FC236}">
                <a16:creationId xmlns:a16="http://schemas.microsoft.com/office/drawing/2014/main" id="{24ED94B3-AC73-608E-B959-26E30380B728}"/>
              </a:ext>
            </a:extLst>
          </p:cNvPr>
          <p:cNvSpPr txBox="1"/>
          <p:nvPr/>
        </p:nvSpPr>
        <p:spPr>
          <a:xfrm>
            <a:off x="399989" y="2345997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쿠폰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291" name="그룹 290">
            <a:extLst>
              <a:ext uri="{FF2B5EF4-FFF2-40B4-BE49-F238E27FC236}">
                <a16:creationId xmlns:a16="http://schemas.microsoft.com/office/drawing/2014/main" id="{F15737D0-F9AF-8D0A-AA8D-8885B1B0309A}"/>
              </a:ext>
            </a:extLst>
          </p:cNvPr>
          <p:cNvGrpSpPr/>
          <p:nvPr/>
        </p:nvGrpSpPr>
        <p:grpSpPr>
          <a:xfrm>
            <a:off x="275929" y="2662017"/>
            <a:ext cx="278496" cy="200053"/>
            <a:chOff x="1014019" y="2643309"/>
            <a:chExt cx="278496" cy="200053"/>
          </a:xfrm>
        </p:grpSpPr>
        <p:sp>
          <p:nvSpPr>
            <p:cNvPr id="292" name="이등변 삼각형 291">
              <a:extLst>
                <a:ext uri="{FF2B5EF4-FFF2-40B4-BE49-F238E27FC236}">
                  <a16:creationId xmlns:a16="http://schemas.microsoft.com/office/drawing/2014/main" id="{2B6E8920-4832-A87A-DACE-A370D0DFB577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93" name="그룹 292">
              <a:extLst>
                <a:ext uri="{FF2B5EF4-FFF2-40B4-BE49-F238E27FC236}">
                  <a16:creationId xmlns:a16="http://schemas.microsoft.com/office/drawing/2014/main" id="{D5FA99A2-8A70-1EF8-C4C1-5C4F963B8820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94" name="Oval 593">
                <a:extLst>
                  <a:ext uri="{FF2B5EF4-FFF2-40B4-BE49-F238E27FC236}">
                    <a16:creationId xmlns:a16="http://schemas.microsoft.com/office/drawing/2014/main" id="{0DE1F6DB-94BF-8198-10D7-C70FA8E473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95" name="TextBox 14">
                <a:extLst>
                  <a:ext uri="{FF2B5EF4-FFF2-40B4-BE49-F238E27FC236}">
                    <a16:creationId xmlns:a16="http://schemas.microsoft.com/office/drawing/2014/main" id="{2D0810CE-7134-97A9-9DBF-2918DD2A8621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96" name="그룹 295">
            <a:extLst>
              <a:ext uri="{FF2B5EF4-FFF2-40B4-BE49-F238E27FC236}">
                <a16:creationId xmlns:a16="http://schemas.microsoft.com/office/drawing/2014/main" id="{DAB40C53-B7A7-A019-4375-199A8F880662}"/>
              </a:ext>
            </a:extLst>
          </p:cNvPr>
          <p:cNvGrpSpPr/>
          <p:nvPr/>
        </p:nvGrpSpPr>
        <p:grpSpPr>
          <a:xfrm>
            <a:off x="275929" y="2932781"/>
            <a:ext cx="278496" cy="200053"/>
            <a:chOff x="1014019" y="2643309"/>
            <a:chExt cx="278496" cy="200053"/>
          </a:xfrm>
        </p:grpSpPr>
        <p:sp>
          <p:nvSpPr>
            <p:cNvPr id="297" name="이등변 삼각형 296">
              <a:extLst>
                <a:ext uri="{FF2B5EF4-FFF2-40B4-BE49-F238E27FC236}">
                  <a16:creationId xmlns:a16="http://schemas.microsoft.com/office/drawing/2014/main" id="{0F02F4E0-2DC9-255E-0F94-B86F3E1F2805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98" name="그룹 297">
              <a:extLst>
                <a:ext uri="{FF2B5EF4-FFF2-40B4-BE49-F238E27FC236}">
                  <a16:creationId xmlns:a16="http://schemas.microsoft.com/office/drawing/2014/main" id="{FED71E5D-2CD5-CDA6-6187-FF2E0D166353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99" name="Oval 593">
                <a:extLst>
                  <a:ext uri="{FF2B5EF4-FFF2-40B4-BE49-F238E27FC236}">
                    <a16:creationId xmlns:a16="http://schemas.microsoft.com/office/drawing/2014/main" id="{FB7A82C3-DD7D-2EAA-8700-9208E5D758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00" name="TextBox 14">
                <a:extLst>
                  <a:ext uri="{FF2B5EF4-FFF2-40B4-BE49-F238E27FC236}">
                    <a16:creationId xmlns:a16="http://schemas.microsoft.com/office/drawing/2014/main" id="{F0802E20-629D-447A-F754-A55A9F2B14B9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301" name="그룹 300">
            <a:extLst>
              <a:ext uri="{FF2B5EF4-FFF2-40B4-BE49-F238E27FC236}">
                <a16:creationId xmlns:a16="http://schemas.microsoft.com/office/drawing/2014/main" id="{1F932499-DD20-3526-9156-C69EFD3E0079}"/>
              </a:ext>
            </a:extLst>
          </p:cNvPr>
          <p:cNvGrpSpPr/>
          <p:nvPr/>
        </p:nvGrpSpPr>
        <p:grpSpPr>
          <a:xfrm>
            <a:off x="3106499" y="2407500"/>
            <a:ext cx="244417" cy="258694"/>
            <a:chOff x="1098607" y="3056422"/>
            <a:chExt cx="244417" cy="258694"/>
          </a:xfrm>
        </p:grpSpPr>
        <p:sp>
          <p:nvSpPr>
            <p:cNvPr id="302" name="이등변 삼각형 301">
              <a:extLst>
                <a:ext uri="{FF2B5EF4-FFF2-40B4-BE49-F238E27FC236}">
                  <a16:creationId xmlns:a16="http://schemas.microsoft.com/office/drawing/2014/main" id="{BC3A5E67-CF7E-0AB9-C251-5C46BF82134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03" name="그룹 302">
              <a:extLst>
                <a:ext uri="{FF2B5EF4-FFF2-40B4-BE49-F238E27FC236}">
                  <a16:creationId xmlns:a16="http://schemas.microsoft.com/office/drawing/2014/main" id="{C8FD0CF8-EF80-564C-5E37-9640A9A7931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04" name="Oval 593">
                <a:extLst>
                  <a:ext uri="{FF2B5EF4-FFF2-40B4-BE49-F238E27FC236}">
                    <a16:creationId xmlns:a16="http://schemas.microsoft.com/office/drawing/2014/main" id="{7B3F5F47-440C-75B8-1F86-B75BA76418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05" name="TextBox 14">
                <a:extLst>
                  <a:ext uri="{FF2B5EF4-FFF2-40B4-BE49-F238E27FC236}">
                    <a16:creationId xmlns:a16="http://schemas.microsoft.com/office/drawing/2014/main" id="{FCC68E0C-C639-5FF9-D038-856C43C8F57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06" name="사각형: 둥근 모서리 305">
            <a:extLst>
              <a:ext uri="{FF2B5EF4-FFF2-40B4-BE49-F238E27FC236}">
                <a16:creationId xmlns:a16="http://schemas.microsoft.com/office/drawing/2014/main" id="{D708D7C0-6C13-F5E5-4E8C-C0D966C2DB0D}"/>
              </a:ext>
            </a:extLst>
          </p:cNvPr>
          <p:cNvSpPr/>
          <p:nvPr/>
        </p:nvSpPr>
        <p:spPr>
          <a:xfrm>
            <a:off x="5924870" y="194566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307" name="사각형: 둥근 모서리 306">
            <a:extLst>
              <a:ext uri="{FF2B5EF4-FFF2-40B4-BE49-F238E27FC236}">
                <a16:creationId xmlns:a16="http://schemas.microsoft.com/office/drawing/2014/main" id="{2C5CAB6B-0CD8-BFF5-593A-0FF0DBA23166}"/>
              </a:ext>
            </a:extLst>
          </p:cNvPr>
          <p:cNvSpPr/>
          <p:nvPr/>
        </p:nvSpPr>
        <p:spPr>
          <a:xfrm>
            <a:off x="6521422" y="194566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308" name="그룹 307">
            <a:extLst>
              <a:ext uri="{FF2B5EF4-FFF2-40B4-BE49-F238E27FC236}">
                <a16:creationId xmlns:a16="http://schemas.microsoft.com/office/drawing/2014/main" id="{3ECD08C5-7B4F-4BB2-C42F-928D8A62A9B6}"/>
              </a:ext>
            </a:extLst>
          </p:cNvPr>
          <p:cNvGrpSpPr/>
          <p:nvPr/>
        </p:nvGrpSpPr>
        <p:grpSpPr>
          <a:xfrm>
            <a:off x="5939128" y="1774171"/>
            <a:ext cx="244417" cy="258694"/>
            <a:chOff x="1098607" y="3056422"/>
            <a:chExt cx="244417" cy="258694"/>
          </a:xfrm>
        </p:grpSpPr>
        <p:sp>
          <p:nvSpPr>
            <p:cNvPr id="309" name="이등변 삼각형 308">
              <a:extLst>
                <a:ext uri="{FF2B5EF4-FFF2-40B4-BE49-F238E27FC236}">
                  <a16:creationId xmlns:a16="http://schemas.microsoft.com/office/drawing/2014/main" id="{400BB2AD-AB6E-799D-08FB-5E3BB65BD0C9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10" name="그룹 309">
              <a:extLst>
                <a:ext uri="{FF2B5EF4-FFF2-40B4-BE49-F238E27FC236}">
                  <a16:creationId xmlns:a16="http://schemas.microsoft.com/office/drawing/2014/main" id="{41C4439A-9B46-5139-087D-8CE2B5E21C8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11" name="Oval 593">
                <a:extLst>
                  <a:ext uri="{FF2B5EF4-FFF2-40B4-BE49-F238E27FC236}">
                    <a16:creationId xmlns:a16="http://schemas.microsoft.com/office/drawing/2014/main" id="{CA85489E-883F-6F53-746F-D34D90987D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12" name="TextBox 14">
                <a:extLst>
                  <a:ext uri="{FF2B5EF4-FFF2-40B4-BE49-F238E27FC236}">
                    <a16:creationId xmlns:a16="http://schemas.microsoft.com/office/drawing/2014/main" id="{B1ECE621-8CB8-B450-A796-0F4F56C5919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313" name="그룹 312">
            <a:extLst>
              <a:ext uri="{FF2B5EF4-FFF2-40B4-BE49-F238E27FC236}">
                <a16:creationId xmlns:a16="http://schemas.microsoft.com/office/drawing/2014/main" id="{12DF79E6-F762-3830-9D54-26F399452E78}"/>
              </a:ext>
            </a:extLst>
          </p:cNvPr>
          <p:cNvGrpSpPr/>
          <p:nvPr/>
        </p:nvGrpSpPr>
        <p:grpSpPr>
          <a:xfrm>
            <a:off x="6550381" y="1774171"/>
            <a:ext cx="244417" cy="258694"/>
            <a:chOff x="1098607" y="3056422"/>
            <a:chExt cx="244417" cy="258694"/>
          </a:xfrm>
        </p:grpSpPr>
        <p:sp>
          <p:nvSpPr>
            <p:cNvPr id="314" name="이등변 삼각형 313">
              <a:extLst>
                <a:ext uri="{FF2B5EF4-FFF2-40B4-BE49-F238E27FC236}">
                  <a16:creationId xmlns:a16="http://schemas.microsoft.com/office/drawing/2014/main" id="{299325AD-025A-C310-6174-50A246A6B7F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15" name="그룹 314">
              <a:extLst>
                <a:ext uri="{FF2B5EF4-FFF2-40B4-BE49-F238E27FC236}">
                  <a16:creationId xmlns:a16="http://schemas.microsoft.com/office/drawing/2014/main" id="{BA1AD279-05F5-1FC8-9F72-B6388F82C77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16" name="Oval 593">
                <a:extLst>
                  <a:ext uri="{FF2B5EF4-FFF2-40B4-BE49-F238E27FC236}">
                    <a16:creationId xmlns:a16="http://schemas.microsoft.com/office/drawing/2014/main" id="{8FCF769D-129B-C105-508C-8F2B3DC8D6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17" name="TextBox 14">
                <a:extLst>
                  <a:ext uri="{FF2B5EF4-FFF2-40B4-BE49-F238E27FC236}">
                    <a16:creationId xmlns:a16="http://schemas.microsoft.com/office/drawing/2014/main" id="{2953B271-A7DD-C985-A466-F91362AED74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318" name="그림 317">
            <a:extLst>
              <a:ext uri="{FF2B5EF4-FFF2-40B4-BE49-F238E27FC236}">
                <a16:creationId xmlns:a16="http://schemas.microsoft.com/office/drawing/2014/main" id="{0098B50D-B4BC-59FF-1AC7-338F1AF95564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931525" y="3573401"/>
            <a:ext cx="765615" cy="288135"/>
          </a:xfrm>
          <a:prstGeom prst="rect">
            <a:avLst/>
          </a:prstGeom>
        </p:spPr>
      </p:pic>
      <p:grpSp>
        <p:nvGrpSpPr>
          <p:cNvPr id="319" name="그룹 318">
            <a:extLst>
              <a:ext uri="{FF2B5EF4-FFF2-40B4-BE49-F238E27FC236}">
                <a16:creationId xmlns:a16="http://schemas.microsoft.com/office/drawing/2014/main" id="{6C104A90-204A-1014-FCA2-D3F5945FEB0A}"/>
              </a:ext>
            </a:extLst>
          </p:cNvPr>
          <p:cNvGrpSpPr/>
          <p:nvPr/>
        </p:nvGrpSpPr>
        <p:grpSpPr>
          <a:xfrm rot="5400000">
            <a:off x="1656040" y="233356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20" name="이등변 삼각형 319">
              <a:extLst>
                <a:ext uri="{FF2B5EF4-FFF2-40B4-BE49-F238E27FC236}">
                  <a16:creationId xmlns:a16="http://schemas.microsoft.com/office/drawing/2014/main" id="{21FED01D-7240-4EAF-258D-5BF733BEF03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21" name="Oval 593">
              <a:extLst>
                <a:ext uri="{FF2B5EF4-FFF2-40B4-BE49-F238E27FC236}">
                  <a16:creationId xmlns:a16="http://schemas.microsoft.com/office/drawing/2014/main" id="{AC4C370F-1329-045E-2941-D8A8E0ABF6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sp>
        <p:nvSpPr>
          <p:cNvPr id="322" name="직사각형 321">
            <a:extLst>
              <a:ext uri="{FF2B5EF4-FFF2-40B4-BE49-F238E27FC236}">
                <a16:creationId xmlns:a16="http://schemas.microsoft.com/office/drawing/2014/main" id="{E08706E8-89C6-1903-FAEF-A9FB107BFC48}"/>
              </a:ext>
            </a:extLst>
          </p:cNvPr>
          <p:cNvSpPr/>
          <p:nvPr/>
        </p:nvSpPr>
        <p:spPr>
          <a:xfrm>
            <a:off x="779449" y="2895259"/>
            <a:ext cx="711526" cy="562157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23" name="그룹 322">
            <a:extLst>
              <a:ext uri="{FF2B5EF4-FFF2-40B4-BE49-F238E27FC236}">
                <a16:creationId xmlns:a16="http://schemas.microsoft.com/office/drawing/2014/main" id="{32149B67-E16B-4739-672C-14B21236EAE4}"/>
              </a:ext>
            </a:extLst>
          </p:cNvPr>
          <p:cNvGrpSpPr/>
          <p:nvPr/>
        </p:nvGrpSpPr>
        <p:grpSpPr>
          <a:xfrm>
            <a:off x="2658856" y="3626677"/>
            <a:ext cx="278496" cy="200053"/>
            <a:chOff x="1014019" y="2643309"/>
            <a:chExt cx="278496" cy="200053"/>
          </a:xfrm>
        </p:grpSpPr>
        <p:sp>
          <p:nvSpPr>
            <p:cNvPr id="324" name="이등변 삼각형 323">
              <a:extLst>
                <a:ext uri="{FF2B5EF4-FFF2-40B4-BE49-F238E27FC236}">
                  <a16:creationId xmlns:a16="http://schemas.microsoft.com/office/drawing/2014/main" id="{860E169C-84D2-7906-851E-0AAB8D2B49C5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25" name="그룹 324">
              <a:extLst>
                <a:ext uri="{FF2B5EF4-FFF2-40B4-BE49-F238E27FC236}">
                  <a16:creationId xmlns:a16="http://schemas.microsoft.com/office/drawing/2014/main" id="{38230789-7D43-4788-515A-9530E2AD6EEC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326" name="Oval 593">
                <a:extLst>
                  <a:ext uri="{FF2B5EF4-FFF2-40B4-BE49-F238E27FC236}">
                    <a16:creationId xmlns:a16="http://schemas.microsoft.com/office/drawing/2014/main" id="{7265ADDF-6B7A-885E-199B-643223DD7C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27" name="TextBox 14">
                <a:extLst>
                  <a:ext uri="{FF2B5EF4-FFF2-40B4-BE49-F238E27FC236}">
                    <a16:creationId xmlns:a16="http://schemas.microsoft.com/office/drawing/2014/main" id="{2686EC30-45D1-AFF9-A7F3-CD0977357B9C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328" name="그룹 327">
            <a:extLst>
              <a:ext uri="{FF2B5EF4-FFF2-40B4-BE49-F238E27FC236}">
                <a16:creationId xmlns:a16="http://schemas.microsoft.com/office/drawing/2014/main" id="{50CE64A1-2870-5C57-9273-204939877318}"/>
              </a:ext>
            </a:extLst>
          </p:cNvPr>
          <p:cNvGrpSpPr/>
          <p:nvPr/>
        </p:nvGrpSpPr>
        <p:grpSpPr>
          <a:xfrm>
            <a:off x="1283141" y="2671784"/>
            <a:ext cx="244417" cy="258694"/>
            <a:chOff x="1098607" y="3056422"/>
            <a:chExt cx="244417" cy="258694"/>
          </a:xfrm>
        </p:grpSpPr>
        <p:sp>
          <p:nvSpPr>
            <p:cNvPr id="329" name="이등변 삼각형 328">
              <a:extLst>
                <a:ext uri="{FF2B5EF4-FFF2-40B4-BE49-F238E27FC236}">
                  <a16:creationId xmlns:a16="http://schemas.microsoft.com/office/drawing/2014/main" id="{CA55C0D4-DB06-1A46-EE9D-9960A622609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30" name="그룹 329">
              <a:extLst>
                <a:ext uri="{FF2B5EF4-FFF2-40B4-BE49-F238E27FC236}">
                  <a16:creationId xmlns:a16="http://schemas.microsoft.com/office/drawing/2014/main" id="{5FEC3AA0-C589-A18F-53EC-A14B6FDC30E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31" name="Oval 593">
                <a:extLst>
                  <a:ext uri="{FF2B5EF4-FFF2-40B4-BE49-F238E27FC236}">
                    <a16:creationId xmlns:a16="http://schemas.microsoft.com/office/drawing/2014/main" id="{E4856886-A108-9A80-0FF8-6199AFA2E6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32" name="TextBox 14">
                <a:extLst>
                  <a:ext uri="{FF2B5EF4-FFF2-40B4-BE49-F238E27FC236}">
                    <a16:creationId xmlns:a16="http://schemas.microsoft.com/office/drawing/2014/main" id="{4BE81E19-B152-A0A4-EEA3-5173F40BF87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33" name="사각형: 둥근 모서리 332">
            <a:extLst>
              <a:ext uri="{FF2B5EF4-FFF2-40B4-BE49-F238E27FC236}">
                <a16:creationId xmlns:a16="http://schemas.microsoft.com/office/drawing/2014/main" id="{881D0FCA-ADAC-D347-C8EA-17E2E3D75CC5}"/>
              </a:ext>
            </a:extLst>
          </p:cNvPr>
          <p:cNvSpPr/>
          <p:nvPr/>
        </p:nvSpPr>
        <p:spPr>
          <a:xfrm>
            <a:off x="6223766" y="2249507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334" name="그래픽 333" descr="다운로드 윤곽선">
            <a:extLst>
              <a:ext uri="{FF2B5EF4-FFF2-40B4-BE49-F238E27FC236}">
                <a16:creationId xmlns:a16="http://schemas.microsoft.com/office/drawing/2014/main" id="{4BFC98AF-8A65-8328-9492-B8EE425E7C2D}"/>
              </a:ext>
            </a:extLst>
          </p:cNvPr>
          <p:cNvPicPr>
            <a:picLocks noChangeAspect="1"/>
          </p:cNvPicPr>
          <p:nvPr/>
        </p:nvPicPr>
        <p:blipFill>
          <a:blip r:embed="rId11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2"/>
              </a:ext>
            </a:extLst>
          </a:blip>
          <a:stretch>
            <a:fillRect/>
          </a:stretch>
        </p:blipFill>
        <p:spPr>
          <a:xfrm>
            <a:off x="6259258" y="2262470"/>
            <a:ext cx="204905" cy="204905"/>
          </a:xfrm>
          <a:prstGeom prst="rect">
            <a:avLst/>
          </a:prstGeom>
        </p:spPr>
      </p:pic>
      <p:grpSp>
        <p:nvGrpSpPr>
          <p:cNvPr id="335" name="그룹 334">
            <a:extLst>
              <a:ext uri="{FF2B5EF4-FFF2-40B4-BE49-F238E27FC236}">
                <a16:creationId xmlns:a16="http://schemas.microsoft.com/office/drawing/2014/main" id="{B0366463-803B-EC9F-9D55-47415800A07F}"/>
              </a:ext>
            </a:extLst>
          </p:cNvPr>
          <p:cNvGrpSpPr/>
          <p:nvPr/>
        </p:nvGrpSpPr>
        <p:grpSpPr>
          <a:xfrm>
            <a:off x="5960939" y="2270760"/>
            <a:ext cx="278496" cy="200053"/>
            <a:chOff x="1014019" y="2643309"/>
            <a:chExt cx="278496" cy="200053"/>
          </a:xfrm>
        </p:grpSpPr>
        <p:sp>
          <p:nvSpPr>
            <p:cNvPr id="336" name="이등변 삼각형 335">
              <a:extLst>
                <a:ext uri="{FF2B5EF4-FFF2-40B4-BE49-F238E27FC236}">
                  <a16:creationId xmlns:a16="http://schemas.microsoft.com/office/drawing/2014/main" id="{D82A935A-77C5-CEED-2302-42DD4FA6D602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37" name="그룹 336">
              <a:extLst>
                <a:ext uri="{FF2B5EF4-FFF2-40B4-BE49-F238E27FC236}">
                  <a16:creationId xmlns:a16="http://schemas.microsoft.com/office/drawing/2014/main" id="{C3FCDB3B-C974-CDD1-A6FA-BFC33972144A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338" name="Oval 593">
                <a:extLst>
                  <a:ext uri="{FF2B5EF4-FFF2-40B4-BE49-F238E27FC236}">
                    <a16:creationId xmlns:a16="http://schemas.microsoft.com/office/drawing/2014/main" id="{A3CF345D-4D47-B9B0-D8A5-E1473C95BA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39" name="TextBox 14">
                <a:extLst>
                  <a:ext uri="{FF2B5EF4-FFF2-40B4-BE49-F238E27FC236}">
                    <a16:creationId xmlns:a16="http://schemas.microsoft.com/office/drawing/2014/main" id="{9747E1C6-AD56-A88F-BA86-BA0905C90FD8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" name="직사각형 2">
            <a:extLst>
              <a:ext uri="{FF2B5EF4-FFF2-40B4-BE49-F238E27FC236}">
                <a16:creationId xmlns:a16="http://schemas.microsoft.com/office/drawing/2014/main" id="{4DBD53CA-9915-F5A3-4DEB-E811DB314724}"/>
              </a:ext>
            </a:extLst>
          </p:cNvPr>
          <p:cNvSpPr/>
          <p:nvPr/>
        </p:nvSpPr>
        <p:spPr>
          <a:xfrm>
            <a:off x="7992958" y="4656376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DF7FF0F-EB51-02CC-BC41-D21322B17EE3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057758" y="4959495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BE9F8E6-5452-444D-C3C0-EA868BA1E99D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543251" y="561384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B06EF9A-DD9C-B634-A678-64E1F8311BDF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672431" y="561385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Close Button">
            <a:extLst>
              <a:ext uri="{FF2B5EF4-FFF2-40B4-BE49-F238E27FC236}">
                <a16:creationId xmlns:a16="http://schemas.microsoft.com/office/drawing/2014/main" id="{345A62EA-12FD-D048-D0F8-740C72EF91BD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22672" y="4735680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C5E25E5-E0CA-D54E-44E5-5B921D1E6700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093307" y="5108452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DE4D806-1046-1555-4B99-15BE771D9D8A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7992958" y="4674812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889DD1FB-0CAE-77B4-2091-D694BB9A8FD1}"/>
              </a:ext>
            </a:extLst>
          </p:cNvPr>
          <p:cNvGrpSpPr/>
          <p:nvPr/>
        </p:nvGrpSpPr>
        <p:grpSpPr>
          <a:xfrm>
            <a:off x="8045850" y="4415198"/>
            <a:ext cx="373832" cy="307775"/>
            <a:chOff x="1098607" y="3056422"/>
            <a:chExt cx="244417" cy="307775"/>
          </a:xfrm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D683E701-3D33-70EE-23D8-E9D22F6F188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" name="그룹 14">
              <a:extLst>
                <a:ext uri="{FF2B5EF4-FFF2-40B4-BE49-F238E27FC236}">
                  <a16:creationId xmlns:a16="http://schemas.microsoft.com/office/drawing/2014/main" id="{4F86C255-3B80-7C67-EB2A-C7258B033FE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307775"/>
              <a:chOff x="5640299" y="5239717"/>
              <a:chExt cx="244417" cy="307775"/>
            </a:xfrm>
          </p:grpSpPr>
          <p:sp>
            <p:nvSpPr>
              <p:cNvPr id="16" name="Oval 593">
                <a:extLst>
                  <a:ext uri="{FF2B5EF4-FFF2-40B4-BE49-F238E27FC236}">
                    <a16:creationId xmlns:a16="http://schemas.microsoft.com/office/drawing/2014/main" id="{A8FAB024-8CB7-BA8A-D85A-16D698CACE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7" name="TextBox 14">
                <a:extLst>
                  <a:ext uri="{FF2B5EF4-FFF2-40B4-BE49-F238E27FC236}">
                    <a16:creationId xmlns:a16="http://schemas.microsoft.com/office/drawing/2014/main" id="{F7AA40D9-5830-00BA-D21F-8E884533F1A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3077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90677287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92695819"/>
              </p:ext>
            </p:extLst>
          </p:nvPr>
        </p:nvGraphicFramePr>
        <p:xfrm>
          <a:off x="7794170" y="725881"/>
          <a:ext cx="4397830" cy="3992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쿠폰 등록 관리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상세 확인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및 수정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8775384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있으면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5114882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뒤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전체 선택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체크 박스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쇼핑몰 이름 미조회 시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전체 쇼핑몰 리스트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1848778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뒤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체크된 쇼핑몰을 리스트에 추가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224347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선택된 쇼핑몰 리스트 표시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삭제하시겠습니까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?”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팝업</a:t>
                      </a:r>
                      <a:endParaRPr lang="ko-KR" altLang="en-US" sz="800">
                        <a:solidFill>
                          <a:schemeClr val="accent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1678337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쇼핑몰에 쿠폰 사용 가능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선택인 경우에는 쇼핑몰 리스트 표시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x</a:t>
                      </a:r>
                    </a:p>
                    <a:p>
                      <a:pPr latinLnBrk="1"/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쇼핑몰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리스트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에만 사용 가능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라디오 버튼 눌러서 쇼핑몰 선택하기 전까지는 리스트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x</a:t>
                      </a: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선택 시 리스트 생성됨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3054355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위에서 선택된 쇼핑몰의 모든 상품에 쿠폰 사용 가능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선택인 경우에는 상품 리스트 표시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x</a:t>
                      </a:r>
                    </a:p>
                    <a:p>
                      <a:pPr latinLnBrk="1"/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위에서 선택된 쇼핑몰의 모든 상품 리스트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-&gt;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리스트 중 삭제된 항목을 제외한 모든 상품에 쿠폰 사용 가능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7011715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전체 선택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체크 박스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미조회 시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전체 리스트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3653084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체크된 상품을 리스트에 추가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61854285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48678018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쿠폰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AD-07-0010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72</a:t>
            </a:fld>
            <a:endParaRPr lang="ko-KR" altLang="en-US"/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6724F784-07B6-EBD8-CE94-EC7515503C78}"/>
              </a:ext>
            </a:extLst>
          </p:cNvPr>
          <p:cNvSpPr txBox="1"/>
          <p:nvPr/>
        </p:nvSpPr>
        <p:spPr>
          <a:xfrm>
            <a:off x="336150" y="617555"/>
            <a:ext cx="2356262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쿠폰 등록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grpSp>
        <p:nvGrpSpPr>
          <p:cNvPr id="178" name="그룹 177">
            <a:extLst>
              <a:ext uri="{FF2B5EF4-FFF2-40B4-BE49-F238E27FC236}">
                <a16:creationId xmlns:a16="http://schemas.microsoft.com/office/drawing/2014/main" id="{9AC1DF24-D4B4-0D6F-2F7C-E9D6294D4B69}"/>
              </a:ext>
            </a:extLst>
          </p:cNvPr>
          <p:cNvGrpSpPr/>
          <p:nvPr/>
        </p:nvGrpSpPr>
        <p:grpSpPr>
          <a:xfrm rot="5400000">
            <a:off x="2606115" y="61424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9" name="이등변 삼각형 178">
              <a:extLst>
                <a:ext uri="{FF2B5EF4-FFF2-40B4-BE49-F238E27FC236}">
                  <a16:creationId xmlns:a16="http://schemas.microsoft.com/office/drawing/2014/main" id="{C0D410EC-F358-2E99-3FFE-D23F251ACD7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80" name="Oval 593">
              <a:extLst>
                <a:ext uri="{FF2B5EF4-FFF2-40B4-BE49-F238E27FC236}">
                  <a16:creationId xmlns:a16="http://schemas.microsoft.com/office/drawing/2014/main" id="{B01175AE-2D39-D337-FCE8-6086F51F4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D481C704-7C08-93D9-1C9C-C9F86B6BEA25}"/>
              </a:ext>
            </a:extLst>
          </p:cNvPr>
          <p:cNvSpPr txBox="1"/>
          <p:nvPr/>
        </p:nvSpPr>
        <p:spPr>
          <a:xfrm>
            <a:off x="7830279" y="4771311"/>
            <a:ext cx="3842364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indent="-171450">
              <a:buFontTx/>
              <a:buChar char="-"/>
            </a:pP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endParaRPr lang="en-US" altLang="ko-KR" sz="900"/>
          </a:p>
        </p:txBody>
      </p:sp>
      <p:cxnSp>
        <p:nvCxnSpPr>
          <p:cNvPr id="169" name="직선 연결선 168">
            <a:extLst>
              <a:ext uri="{FF2B5EF4-FFF2-40B4-BE49-F238E27FC236}">
                <a16:creationId xmlns:a16="http://schemas.microsoft.com/office/drawing/2014/main" id="{4BC2D5D5-87A8-4EA1-7077-D86A29646425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3EE226AE-06DD-A31B-10CC-4E4B3886305E}"/>
              </a:ext>
            </a:extLst>
          </p:cNvPr>
          <p:cNvSpPr txBox="1"/>
          <p:nvPr/>
        </p:nvSpPr>
        <p:spPr>
          <a:xfrm>
            <a:off x="309786" y="1305115"/>
            <a:ext cx="1023602" cy="147732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쿠폰명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유형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 ㄴ 정액 할인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 ㄴ 정률 할인</a:t>
            </a:r>
            <a:endParaRPr lang="en-US" altLang="ko-KR" sz="900"/>
          </a:p>
        </p:txBody>
      </p:sp>
      <p:sp>
        <p:nvSpPr>
          <p:cNvPr id="172" name="TextBox 171">
            <a:extLst>
              <a:ext uri="{FF2B5EF4-FFF2-40B4-BE49-F238E27FC236}">
                <a16:creationId xmlns:a16="http://schemas.microsoft.com/office/drawing/2014/main" id="{9DFA09DE-21B7-01A1-FA1C-7917C4F2B795}"/>
              </a:ext>
            </a:extLst>
          </p:cNvPr>
          <p:cNvSpPr txBox="1"/>
          <p:nvPr/>
        </p:nvSpPr>
        <p:spPr>
          <a:xfrm>
            <a:off x="275656" y="127257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73" name="사각형: 둥근 모서리 172">
            <a:extLst>
              <a:ext uri="{FF2B5EF4-FFF2-40B4-BE49-F238E27FC236}">
                <a16:creationId xmlns:a16="http://schemas.microsoft.com/office/drawing/2014/main" id="{8B7AF3FD-779B-36EF-B646-CFFE843DC82E}"/>
              </a:ext>
            </a:extLst>
          </p:cNvPr>
          <p:cNvSpPr/>
          <p:nvPr/>
        </p:nvSpPr>
        <p:spPr>
          <a:xfrm>
            <a:off x="2243611" y="2518023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%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585AB566-9512-554D-5281-47C46E383A40}"/>
              </a:ext>
            </a:extLst>
          </p:cNvPr>
          <p:cNvSpPr txBox="1"/>
          <p:nvPr/>
        </p:nvSpPr>
        <p:spPr>
          <a:xfrm>
            <a:off x="4083582" y="1533958"/>
            <a:ext cx="1023602" cy="30008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사용 가능 기간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대상 쇼핑몰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대상 상품</a:t>
            </a:r>
            <a:endParaRPr lang="en-US" altLang="ko-KR" sz="900"/>
          </a:p>
          <a:p>
            <a:endParaRPr lang="en-US" altLang="ko-KR" sz="900"/>
          </a:p>
        </p:txBody>
      </p:sp>
      <p:sp>
        <p:nvSpPr>
          <p:cNvPr id="185" name="사각형: 둥근 모서리 184">
            <a:extLst>
              <a:ext uri="{FF2B5EF4-FFF2-40B4-BE49-F238E27FC236}">
                <a16:creationId xmlns:a16="http://schemas.microsoft.com/office/drawing/2014/main" id="{45036149-5472-1A58-41DD-DD8CA72C3D3B}"/>
              </a:ext>
            </a:extLst>
          </p:cNvPr>
          <p:cNvSpPr/>
          <p:nvPr/>
        </p:nvSpPr>
        <p:spPr>
          <a:xfrm>
            <a:off x="6911062" y="636011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86" name="사각형: 둥근 모서리 185">
            <a:extLst>
              <a:ext uri="{FF2B5EF4-FFF2-40B4-BE49-F238E27FC236}">
                <a16:creationId xmlns:a16="http://schemas.microsoft.com/office/drawing/2014/main" id="{C63C9980-429B-5B9A-7299-6CD6C97937D3}"/>
              </a:ext>
            </a:extLst>
          </p:cNvPr>
          <p:cNvSpPr/>
          <p:nvPr/>
        </p:nvSpPr>
        <p:spPr>
          <a:xfrm>
            <a:off x="6315497" y="636011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214" name="그룹 213">
            <a:extLst>
              <a:ext uri="{FF2B5EF4-FFF2-40B4-BE49-F238E27FC236}">
                <a16:creationId xmlns:a16="http://schemas.microsoft.com/office/drawing/2014/main" id="{4694C5E3-F2C8-8FED-BD21-351D1ACA92DD}"/>
              </a:ext>
            </a:extLst>
          </p:cNvPr>
          <p:cNvGrpSpPr/>
          <p:nvPr/>
        </p:nvGrpSpPr>
        <p:grpSpPr>
          <a:xfrm>
            <a:off x="6592454" y="6129254"/>
            <a:ext cx="244417" cy="258694"/>
            <a:chOff x="1098607" y="3056422"/>
            <a:chExt cx="244417" cy="258694"/>
          </a:xfrm>
        </p:grpSpPr>
        <p:sp>
          <p:nvSpPr>
            <p:cNvPr id="217" name="이등변 삼각형 216">
              <a:extLst>
                <a:ext uri="{FF2B5EF4-FFF2-40B4-BE49-F238E27FC236}">
                  <a16:creationId xmlns:a16="http://schemas.microsoft.com/office/drawing/2014/main" id="{5310CB2C-83B8-12A1-4DE1-7225B891D34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33" name="그룹 232">
              <a:extLst>
                <a:ext uri="{FF2B5EF4-FFF2-40B4-BE49-F238E27FC236}">
                  <a16:creationId xmlns:a16="http://schemas.microsoft.com/office/drawing/2014/main" id="{7309D975-D746-05F6-5DEC-C72B2513249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46" name="Oval 593">
                <a:extLst>
                  <a:ext uri="{FF2B5EF4-FFF2-40B4-BE49-F238E27FC236}">
                    <a16:creationId xmlns:a16="http://schemas.microsoft.com/office/drawing/2014/main" id="{7DCAC99E-B953-88DB-50E6-27D3287E41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59" name="TextBox 14">
                <a:extLst>
                  <a:ext uri="{FF2B5EF4-FFF2-40B4-BE49-F238E27FC236}">
                    <a16:creationId xmlns:a16="http://schemas.microsoft.com/office/drawing/2014/main" id="{8B96A1F4-140F-72D4-8272-477A73198F2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60" name="그룹 259">
            <a:extLst>
              <a:ext uri="{FF2B5EF4-FFF2-40B4-BE49-F238E27FC236}">
                <a16:creationId xmlns:a16="http://schemas.microsoft.com/office/drawing/2014/main" id="{4A426D63-C0E7-0744-A135-1D0FE1477C98}"/>
              </a:ext>
            </a:extLst>
          </p:cNvPr>
          <p:cNvGrpSpPr/>
          <p:nvPr/>
        </p:nvGrpSpPr>
        <p:grpSpPr>
          <a:xfrm>
            <a:off x="7208740" y="6123860"/>
            <a:ext cx="244417" cy="258694"/>
            <a:chOff x="1098607" y="3056422"/>
            <a:chExt cx="244417" cy="258694"/>
          </a:xfrm>
        </p:grpSpPr>
        <p:sp>
          <p:nvSpPr>
            <p:cNvPr id="261" name="이등변 삼각형 260">
              <a:extLst>
                <a:ext uri="{FF2B5EF4-FFF2-40B4-BE49-F238E27FC236}">
                  <a16:creationId xmlns:a16="http://schemas.microsoft.com/office/drawing/2014/main" id="{A96FB013-BA98-A460-9895-7068757051F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62" name="그룹 261">
              <a:extLst>
                <a:ext uri="{FF2B5EF4-FFF2-40B4-BE49-F238E27FC236}">
                  <a16:creationId xmlns:a16="http://schemas.microsoft.com/office/drawing/2014/main" id="{2D71571E-249E-63D5-9DB1-312D5936AB4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63" name="Oval 593">
                <a:extLst>
                  <a:ext uri="{FF2B5EF4-FFF2-40B4-BE49-F238E27FC236}">
                    <a16:creationId xmlns:a16="http://schemas.microsoft.com/office/drawing/2014/main" id="{8CAF4B18-3DE9-88D6-7623-50AF879165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64" name="TextBox 14">
                <a:extLst>
                  <a:ext uri="{FF2B5EF4-FFF2-40B4-BE49-F238E27FC236}">
                    <a16:creationId xmlns:a16="http://schemas.microsoft.com/office/drawing/2014/main" id="{D5520153-F926-6BB3-167B-BBB2A49AE16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65" name="사각형: 둥근 모서리 264">
            <a:extLst>
              <a:ext uri="{FF2B5EF4-FFF2-40B4-BE49-F238E27FC236}">
                <a16:creationId xmlns:a16="http://schemas.microsoft.com/office/drawing/2014/main" id="{061176A2-D05B-4F37-2F35-31719FD0C800}"/>
              </a:ext>
            </a:extLst>
          </p:cNvPr>
          <p:cNvSpPr/>
          <p:nvPr/>
        </p:nvSpPr>
        <p:spPr>
          <a:xfrm>
            <a:off x="1320651" y="130415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66" name="사각형: 둥근 모서리 265">
            <a:extLst>
              <a:ext uri="{FF2B5EF4-FFF2-40B4-BE49-F238E27FC236}">
                <a16:creationId xmlns:a16="http://schemas.microsoft.com/office/drawing/2014/main" id="{2D6F72BB-881C-2A70-9D30-67F7DBB17CBB}"/>
              </a:ext>
            </a:extLst>
          </p:cNvPr>
          <p:cNvSpPr/>
          <p:nvPr/>
        </p:nvSpPr>
        <p:spPr>
          <a:xfrm>
            <a:off x="2406573" y="130436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sp>
        <p:nvSpPr>
          <p:cNvPr id="267" name="사각형: 둥근 모서리 266">
            <a:extLst>
              <a:ext uri="{FF2B5EF4-FFF2-40B4-BE49-F238E27FC236}">
                <a16:creationId xmlns:a16="http://schemas.microsoft.com/office/drawing/2014/main" id="{3E2A52BE-4F79-BD90-6993-44EC02BF411E}"/>
              </a:ext>
            </a:extLst>
          </p:cNvPr>
          <p:cNvSpPr/>
          <p:nvPr/>
        </p:nvSpPr>
        <p:spPr>
          <a:xfrm>
            <a:off x="2243611" y="2797598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68" name="사각형: 둥근 모서리 267">
            <a:extLst>
              <a:ext uri="{FF2B5EF4-FFF2-40B4-BE49-F238E27FC236}">
                <a16:creationId xmlns:a16="http://schemas.microsoft.com/office/drawing/2014/main" id="{BF321231-5B9F-A199-3A71-A767CF7908E2}"/>
              </a:ext>
            </a:extLst>
          </p:cNvPr>
          <p:cNvSpPr/>
          <p:nvPr/>
        </p:nvSpPr>
        <p:spPr>
          <a:xfrm>
            <a:off x="1320363" y="3668326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269" name="사각형: 둥근 모서리 268">
            <a:extLst>
              <a:ext uri="{FF2B5EF4-FFF2-40B4-BE49-F238E27FC236}">
                <a16:creationId xmlns:a16="http://schemas.microsoft.com/office/drawing/2014/main" id="{5E9D0AD1-6B7E-7297-6925-67047FF7BE8B}"/>
              </a:ext>
            </a:extLst>
          </p:cNvPr>
          <p:cNvSpPr/>
          <p:nvPr/>
        </p:nvSpPr>
        <p:spPr>
          <a:xfrm>
            <a:off x="1320602" y="4121314"/>
            <a:ext cx="96850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270" name="사각형: 둥근 모서리 269">
            <a:extLst>
              <a:ext uri="{FF2B5EF4-FFF2-40B4-BE49-F238E27FC236}">
                <a16:creationId xmlns:a16="http://schemas.microsoft.com/office/drawing/2014/main" id="{1C5EB597-B177-443E-CC46-5EED60BFF8DE}"/>
              </a:ext>
            </a:extLst>
          </p:cNvPr>
          <p:cNvSpPr/>
          <p:nvPr/>
        </p:nvSpPr>
        <p:spPr>
          <a:xfrm>
            <a:off x="1312258" y="4960939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271" name="그림 270" descr="렌치, 도구이(가) 표시된 사진&#10;&#10;자동 생성된 설명">
            <a:extLst>
              <a:ext uri="{FF2B5EF4-FFF2-40B4-BE49-F238E27FC236}">
                <a16:creationId xmlns:a16="http://schemas.microsoft.com/office/drawing/2014/main" id="{D6D879BE-61C2-AD77-1672-3643FA8665C7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85196" y="4992861"/>
            <a:ext cx="195806" cy="193744"/>
          </a:xfrm>
          <a:prstGeom prst="rect">
            <a:avLst/>
          </a:prstGeom>
        </p:spPr>
      </p:pic>
      <p:sp>
        <p:nvSpPr>
          <p:cNvPr id="272" name="사각형: 둥근 모서리 271">
            <a:extLst>
              <a:ext uri="{FF2B5EF4-FFF2-40B4-BE49-F238E27FC236}">
                <a16:creationId xmlns:a16="http://schemas.microsoft.com/office/drawing/2014/main" id="{D45F989C-7328-5089-23BD-7E5DA1B4C75C}"/>
              </a:ext>
            </a:extLst>
          </p:cNvPr>
          <p:cNvSpPr/>
          <p:nvPr/>
        </p:nvSpPr>
        <p:spPr>
          <a:xfrm>
            <a:off x="2538440" y="495663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273" name="그림 272" descr="렌치, 도구이(가) 표시된 사진&#10;&#10;자동 생성된 설명">
            <a:extLst>
              <a:ext uri="{FF2B5EF4-FFF2-40B4-BE49-F238E27FC236}">
                <a16:creationId xmlns:a16="http://schemas.microsoft.com/office/drawing/2014/main" id="{97B1AF7E-E6A4-30C2-AEE7-7CD5CCB17DCB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11378" y="4980168"/>
            <a:ext cx="195806" cy="193744"/>
          </a:xfrm>
          <a:prstGeom prst="rect">
            <a:avLst/>
          </a:prstGeom>
        </p:spPr>
      </p:pic>
      <p:sp>
        <p:nvSpPr>
          <p:cNvPr id="274" name="TextBox 273">
            <a:extLst>
              <a:ext uri="{FF2B5EF4-FFF2-40B4-BE49-F238E27FC236}">
                <a16:creationId xmlns:a16="http://schemas.microsoft.com/office/drawing/2014/main" id="{7FE2EC9E-923F-DBE6-F84A-C84D600DD77B}"/>
              </a:ext>
            </a:extLst>
          </p:cNvPr>
          <p:cNvSpPr txBox="1"/>
          <p:nvPr/>
        </p:nvSpPr>
        <p:spPr>
          <a:xfrm>
            <a:off x="2307172" y="4958184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275" name="사각형: 둥근 모서리 274">
            <a:extLst>
              <a:ext uri="{FF2B5EF4-FFF2-40B4-BE49-F238E27FC236}">
                <a16:creationId xmlns:a16="http://schemas.microsoft.com/office/drawing/2014/main" id="{97A1EFAA-A1DC-3494-A188-73A38E8D70D0}"/>
              </a:ext>
            </a:extLst>
          </p:cNvPr>
          <p:cNvSpPr/>
          <p:nvPr/>
        </p:nvSpPr>
        <p:spPr>
          <a:xfrm>
            <a:off x="1871957" y="559679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숫자만 입력</a:t>
            </a:r>
          </a:p>
        </p:txBody>
      </p:sp>
      <p:sp>
        <p:nvSpPr>
          <p:cNvPr id="276" name="TextBox 275">
            <a:extLst>
              <a:ext uri="{FF2B5EF4-FFF2-40B4-BE49-F238E27FC236}">
                <a16:creationId xmlns:a16="http://schemas.microsoft.com/office/drawing/2014/main" id="{7365E248-CFC8-6416-4473-234DB8057506}"/>
              </a:ext>
            </a:extLst>
          </p:cNvPr>
          <p:cNvSpPr txBox="1"/>
          <p:nvPr/>
        </p:nvSpPr>
        <p:spPr>
          <a:xfrm>
            <a:off x="254390" y="402145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77" name="TextBox 276">
            <a:extLst>
              <a:ext uri="{FF2B5EF4-FFF2-40B4-BE49-F238E27FC236}">
                <a16:creationId xmlns:a16="http://schemas.microsoft.com/office/drawing/2014/main" id="{75915472-1BF7-1AAD-EDE5-B62FD5594CCD}"/>
              </a:ext>
            </a:extLst>
          </p:cNvPr>
          <p:cNvSpPr txBox="1"/>
          <p:nvPr/>
        </p:nvSpPr>
        <p:spPr>
          <a:xfrm>
            <a:off x="252685" y="460343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78" name="사각형: 둥근 모서리 277">
            <a:extLst>
              <a:ext uri="{FF2B5EF4-FFF2-40B4-BE49-F238E27FC236}">
                <a16:creationId xmlns:a16="http://schemas.microsoft.com/office/drawing/2014/main" id="{99AA2DF0-F634-32E2-FF4E-FD850D3255CF}"/>
              </a:ext>
            </a:extLst>
          </p:cNvPr>
          <p:cNvSpPr/>
          <p:nvPr/>
        </p:nvSpPr>
        <p:spPr>
          <a:xfrm>
            <a:off x="5057426" y="268410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쇼핑몰 선택</a:t>
            </a:r>
          </a:p>
        </p:txBody>
      </p:sp>
      <p:pic>
        <p:nvPicPr>
          <p:cNvPr id="279" name="그래픽 278" descr="돋보기 단색으로 채워진">
            <a:extLst>
              <a:ext uri="{FF2B5EF4-FFF2-40B4-BE49-F238E27FC236}">
                <a16:creationId xmlns:a16="http://schemas.microsoft.com/office/drawing/2014/main" id="{D7111235-9B6F-659E-10E8-61E05EF20A37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5858538" y="2723182"/>
            <a:ext cx="145373" cy="147683"/>
          </a:xfrm>
          <a:prstGeom prst="rect">
            <a:avLst/>
          </a:prstGeom>
        </p:spPr>
      </p:pic>
      <p:sp>
        <p:nvSpPr>
          <p:cNvPr id="280" name="TextBox 279">
            <a:extLst>
              <a:ext uri="{FF2B5EF4-FFF2-40B4-BE49-F238E27FC236}">
                <a16:creationId xmlns:a16="http://schemas.microsoft.com/office/drawing/2014/main" id="{9F1455C9-2221-8978-E89B-4D0537BAFB86}"/>
              </a:ext>
            </a:extLst>
          </p:cNvPr>
          <p:cNvSpPr txBox="1"/>
          <p:nvPr/>
        </p:nvSpPr>
        <p:spPr>
          <a:xfrm>
            <a:off x="4043269" y="216104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81" name="TextBox 280">
            <a:extLst>
              <a:ext uri="{FF2B5EF4-FFF2-40B4-BE49-F238E27FC236}">
                <a16:creationId xmlns:a16="http://schemas.microsoft.com/office/drawing/2014/main" id="{972D1F4A-011B-7DD6-423C-2BD7770C6F8D}"/>
              </a:ext>
            </a:extLst>
          </p:cNvPr>
          <p:cNvSpPr txBox="1"/>
          <p:nvPr/>
        </p:nvSpPr>
        <p:spPr>
          <a:xfrm>
            <a:off x="254141" y="525743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AC9A28CE-5D2A-F6C6-E044-42D0A57D09D1}"/>
              </a:ext>
            </a:extLst>
          </p:cNvPr>
          <p:cNvSpPr txBox="1"/>
          <p:nvPr/>
        </p:nvSpPr>
        <p:spPr>
          <a:xfrm>
            <a:off x="263958" y="364487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83" name="사각형: 둥근 모서리 282">
            <a:extLst>
              <a:ext uri="{FF2B5EF4-FFF2-40B4-BE49-F238E27FC236}">
                <a16:creationId xmlns:a16="http://schemas.microsoft.com/office/drawing/2014/main" id="{54C450AE-B873-07A1-77CE-3996C243840A}"/>
              </a:ext>
            </a:extLst>
          </p:cNvPr>
          <p:cNvSpPr/>
          <p:nvPr/>
        </p:nvSpPr>
        <p:spPr>
          <a:xfrm>
            <a:off x="2243911" y="2129443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84" name="TextBox 283">
            <a:extLst>
              <a:ext uri="{FF2B5EF4-FFF2-40B4-BE49-F238E27FC236}">
                <a16:creationId xmlns:a16="http://schemas.microsoft.com/office/drawing/2014/main" id="{BC18C4E8-E3A3-7C9E-5A52-26C1FCCA1B95}"/>
              </a:ext>
            </a:extLst>
          </p:cNvPr>
          <p:cNvSpPr txBox="1"/>
          <p:nvPr/>
        </p:nvSpPr>
        <p:spPr>
          <a:xfrm>
            <a:off x="309128" y="3681223"/>
            <a:ext cx="1097586" cy="21698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쿠폰 설명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사용 제한 </a:t>
            </a:r>
            <a:endParaRPr lang="en-US" altLang="ko-KR" sz="900"/>
          </a:p>
          <a:p>
            <a:r>
              <a:rPr lang="ko-KR" altLang="en-US" sz="900"/>
              <a:t>결제 금액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발급 기간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발급 수량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</p:txBody>
      </p:sp>
      <p:sp>
        <p:nvSpPr>
          <p:cNvPr id="285" name="TextBox 284">
            <a:extLst>
              <a:ext uri="{FF2B5EF4-FFF2-40B4-BE49-F238E27FC236}">
                <a16:creationId xmlns:a16="http://schemas.microsoft.com/office/drawing/2014/main" id="{CE7B8CE8-4FC0-7FA5-C648-7F2C56324F58}"/>
              </a:ext>
            </a:extLst>
          </p:cNvPr>
          <p:cNvSpPr txBox="1"/>
          <p:nvPr/>
        </p:nvSpPr>
        <p:spPr>
          <a:xfrm>
            <a:off x="1419474" y="1709661"/>
            <a:ext cx="72020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정액 할인</a:t>
            </a:r>
          </a:p>
        </p:txBody>
      </p:sp>
      <p:sp>
        <p:nvSpPr>
          <p:cNvPr id="286" name="TextBox 285">
            <a:extLst>
              <a:ext uri="{FF2B5EF4-FFF2-40B4-BE49-F238E27FC236}">
                <a16:creationId xmlns:a16="http://schemas.microsoft.com/office/drawing/2014/main" id="{2E5C039D-0607-6250-044D-01EA1988D8DD}"/>
              </a:ext>
            </a:extLst>
          </p:cNvPr>
          <p:cNvSpPr txBox="1"/>
          <p:nvPr/>
        </p:nvSpPr>
        <p:spPr>
          <a:xfrm>
            <a:off x="2209480" y="1709661"/>
            <a:ext cx="75251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정률 할인</a:t>
            </a:r>
          </a:p>
        </p:txBody>
      </p:sp>
      <p:sp>
        <p:nvSpPr>
          <p:cNvPr id="287" name="TextBox 286">
            <a:extLst>
              <a:ext uri="{FF2B5EF4-FFF2-40B4-BE49-F238E27FC236}">
                <a16:creationId xmlns:a16="http://schemas.microsoft.com/office/drawing/2014/main" id="{A72A6176-09E9-FE1B-CDDC-FEDEC2091065}"/>
              </a:ext>
            </a:extLst>
          </p:cNvPr>
          <p:cNvSpPr txBox="1"/>
          <p:nvPr/>
        </p:nvSpPr>
        <p:spPr>
          <a:xfrm>
            <a:off x="269839" y="167755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88" name="TextBox 287">
            <a:extLst>
              <a:ext uri="{FF2B5EF4-FFF2-40B4-BE49-F238E27FC236}">
                <a16:creationId xmlns:a16="http://schemas.microsoft.com/office/drawing/2014/main" id="{E2E6B773-5BD4-5E69-E889-588BE9C52804}"/>
              </a:ext>
            </a:extLst>
          </p:cNvPr>
          <p:cNvSpPr txBox="1"/>
          <p:nvPr/>
        </p:nvSpPr>
        <p:spPr>
          <a:xfrm>
            <a:off x="1226333" y="2129821"/>
            <a:ext cx="982132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할인 금액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할인율</a:t>
            </a:r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제한</a:t>
            </a:r>
            <a:r>
              <a:rPr lang="en-US" altLang="ko-KR" sz="900"/>
              <a:t>(</a:t>
            </a:r>
            <a:r>
              <a:rPr lang="ko-KR" altLang="en-US" sz="900"/>
              <a:t>최대</a:t>
            </a:r>
            <a:r>
              <a:rPr lang="en-US" altLang="ko-KR" sz="900"/>
              <a:t>)</a:t>
            </a:r>
          </a:p>
        </p:txBody>
      </p:sp>
      <p:sp>
        <p:nvSpPr>
          <p:cNvPr id="289" name="직사각형 288">
            <a:extLst>
              <a:ext uri="{FF2B5EF4-FFF2-40B4-BE49-F238E27FC236}">
                <a16:creationId xmlns:a16="http://schemas.microsoft.com/office/drawing/2014/main" id="{A1E38203-0326-CBAE-EA21-7D95307CDC80}"/>
              </a:ext>
            </a:extLst>
          </p:cNvPr>
          <p:cNvSpPr/>
          <p:nvPr/>
        </p:nvSpPr>
        <p:spPr>
          <a:xfrm>
            <a:off x="0" y="6548597"/>
            <a:ext cx="3880433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290" name="직선 연결선 289">
            <a:extLst>
              <a:ext uri="{FF2B5EF4-FFF2-40B4-BE49-F238E27FC236}">
                <a16:creationId xmlns:a16="http://schemas.microsoft.com/office/drawing/2014/main" id="{B7855019-34BA-B2E5-2176-13950D788715}"/>
              </a:ext>
            </a:extLst>
          </p:cNvPr>
          <p:cNvCxnSpPr>
            <a:cxnSpLocks/>
          </p:cNvCxnSpPr>
          <p:nvPr/>
        </p:nvCxnSpPr>
        <p:spPr>
          <a:xfrm>
            <a:off x="382262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1" name="직사각형 290">
            <a:extLst>
              <a:ext uri="{FF2B5EF4-FFF2-40B4-BE49-F238E27FC236}">
                <a16:creationId xmlns:a16="http://schemas.microsoft.com/office/drawing/2014/main" id="{5D642283-E85A-29CE-3C75-87DA14563196}"/>
              </a:ext>
            </a:extLst>
          </p:cNvPr>
          <p:cNvSpPr/>
          <p:nvPr/>
        </p:nvSpPr>
        <p:spPr>
          <a:xfrm>
            <a:off x="3822624" y="926776"/>
            <a:ext cx="3971545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graphicFrame>
        <p:nvGraphicFramePr>
          <p:cNvPr id="292" name="표 10">
            <a:extLst>
              <a:ext uri="{FF2B5EF4-FFF2-40B4-BE49-F238E27FC236}">
                <a16:creationId xmlns:a16="http://schemas.microsoft.com/office/drawing/2014/main" id="{513993AB-A304-1E44-6F57-4B19019F84B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85001777"/>
              </p:ext>
            </p:extLst>
          </p:nvPr>
        </p:nvGraphicFramePr>
        <p:xfrm>
          <a:off x="5051294" y="2993939"/>
          <a:ext cx="2206697" cy="107574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65701">
                  <a:extLst>
                    <a:ext uri="{9D8B030D-6E8A-4147-A177-3AD203B41FA5}">
                      <a16:colId xmlns:a16="http://schemas.microsoft.com/office/drawing/2014/main" val="3969155296"/>
                    </a:ext>
                  </a:extLst>
                </a:gridCol>
                <a:gridCol w="640996">
                  <a:extLst>
                    <a:ext uri="{9D8B030D-6E8A-4147-A177-3AD203B41FA5}">
                      <a16:colId xmlns:a16="http://schemas.microsoft.com/office/drawing/2014/main" val="721304450"/>
                    </a:ext>
                  </a:extLst>
                </a:gridCol>
              </a:tblGrid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고향뜨락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55519074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중소기업명품마루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7957467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쇼핑몰 </a:t>
                      </a:r>
                      <a:r>
                        <a:rPr lang="en-US" altLang="ko-KR" sz="600"/>
                        <a:t>A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52944310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쇼핑몰 </a:t>
                      </a:r>
                      <a:r>
                        <a:rPr lang="en-US" altLang="ko-KR" sz="600"/>
                        <a:t>B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82122948"/>
                  </a:ext>
                </a:extLst>
              </a:tr>
            </a:tbl>
          </a:graphicData>
        </a:graphic>
      </p:graphicFrame>
      <p:sp>
        <p:nvSpPr>
          <p:cNvPr id="293" name="TextBox 292">
            <a:extLst>
              <a:ext uri="{FF2B5EF4-FFF2-40B4-BE49-F238E27FC236}">
                <a16:creationId xmlns:a16="http://schemas.microsoft.com/office/drawing/2014/main" id="{0AFFFCE6-A23A-28A5-5FA9-80AC8A31696B}"/>
              </a:ext>
            </a:extLst>
          </p:cNvPr>
          <p:cNvSpPr txBox="1"/>
          <p:nvPr/>
        </p:nvSpPr>
        <p:spPr>
          <a:xfrm>
            <a:off x="5136465" y="2216516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전체</a:t>
            </a:r>
            <a:endParaRPr lang="en-US" altLang="ko-KR" sz="900"/>
          </a:p>
        </p:txBody>
      </p:sp>
      <p:sp>
        <p:nvSpPr>
          <p:cNvPr id="294" name="타원 293">
            <a:extLst>
              <a:ext uri="{FF2B5EF4-FFF2-40B4-BE49-F238E27FC236}">
                <a16:creationId xmlns:a16="http://schemas.microsoft.com/office/drawing/2014/main" id="{3FB1E75D-DB84-A615-8A54-B1B8804F8C8E}"/>
              </a:ext>
            </a:extLst>
          </p:cNvPr>
          <p:cNvSpPr/>
          <p:nvPr/>
        </p:nvSpPr>
        <p:spPr>
          <a:xfrm>
            <a:off x="5028928" y="2275276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5" name="타원 294">
            <a:extLst>
              <a:ext uri="{FF2B5EF4-FFF2-40B4-BE49-F238E27FC236}">
                <a16:creationId xmlns:a16="http://schemas.microsoft.com/office/drawing/2014/main" id="{D61137F4-926F-8E08-7395-77B29178DC3F}"/>
              </a:ext>
            </a:extLst>
          </p:cNvPr>
          <p:cNvSpPr/>
          <p:nvPr/>
        </p:nvSpPr>
        <p:spPr>
          <a:xfrm>
            <a:off x="5666059" y="2272985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타원 295">
            <a:extLst>
              <a:ext uri="{FF2B5EF4-FFF2-40B4-BE49-F238E27FC236}">
                <a16:creationId xmlns:a16="http://schemas.microsoft.com/office/drawing/2014/main" id="{B8DF6A1B-797F-94CD-8179-B84CEFB98B3E}"/>
              </a:ext>
            </a:extLst>
          </p:cNvPr>
          <p:cNvSpPr/>
          <p:nvPr/>
        </p:nvSpPr>
        <p:spPr>
          <a:xfrm>
            <a:off x="5059527" y="2307388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7" name="TextBox 296">
            <a:extLst>
              <a:ext uri="{FF2B5EF4-FFF2-40B4-BE49-F238E27FC236}">
                <a16:creationId xmlns:a16="http://schemas.microsoft.com/office/drawing/2014/main" id="{B7CFF9F5-9F10-D329-0DE2-25F884EB347C}"/>
              </a:ext>
            </a:extLst>
          </p:cNvPr>
          <p:cNvSpPr txBox="1"/>
          <p:nvPr/>
        </p:nvSpPr>
        <p:spPr>
          <a:xfrm>
            <a:off x="5758596" y="2218470"/>
            <a:ext cx="72246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선택</a:t>
            </a:r>
            <a:endParaRPr lang="en-US" altLang="ko-KR" sz="900"/>
          </a:p>
        </p:txBody>
      </p:sp>
      <p:sp>
        <p:nvSpPr>
          <p:cNvPr id="300" name="TextBox 299">
            <a:extLst>
              <a:ext uri="{FF2B5EF4-FFF2-40B4-BE49-F238E27FC236}">
                <a16:creationId xmlns:a16="http://schemas.microsoft.com/office/drawing/2014/main" id="{CBB55FEC-8C72-5950-0B6B-7F84E5D1A1FA}"/>
              </a:ext>
            </a:extLst>
          </p:cNvPr>
          <p:cNvSpPr txBox="1"/>
          <p:nvPr/>
        </p:nvSpPr>
        <p:spPr>
          <a:xfrm>
            <a:off x="1421462" y="5323976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무제한</a:t>
            </a:r>
            <a:endParaRPr lang="en-US" altLang="ko-KR" sz="900"/>
          </a:p>
        </p:txBody>
      </p:sp>
      <p:sp>
        <p:nvSpPr>
          <p:cNvPr id="301" name="타원 300">
            <a:extLst>
              <a:ext uri="{FF2B5EF4-FFF2-40B4-BE49-F238E27FC236}">
                <a16:creationId xmlns:a16="http://schemas.microsoft.com/office/drawing/2014/main" id="{1526AE18-D06B-D0F9-BD66-7F91A3872F49}"/>
              </a:ext>
            </a:extLst>
          </p:cNvPr>
          <p:cNvSpPr/>
          <p:nvPr/>
        </p:nvSpPr>
        <p:spPr>
          <a:xfrm>
            <a:off x="1313925" y="5382736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2" name="타원 301">
            <a:extLst>
              <a:ext uri="{FF2B5EF4-FFF2-40B4-BE49-F238E27FC236}">
                <a16:creationId xmlns:a16="http://schemas.microsoft.com/office/drawing/2014/main" id="{88673F7C-9B66-B56D-037B-7432DD795828}"/>
              </a:ext>
            </a:extLst>
          </p:cNvPr>
          <p:cNvSpPr/>
          <p:nvPr/>
        </p:nvSpPr>
        <p:spPr>
          <a:xfrm>
            <a:off x="1344524" y="5414848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3" name="TextBox 302">
            <a:extLst>
              <a:ext uri="{FF2B5EF4-FFF2-40B4-BE49-F238E27FC236}">
                <a16:creationId xmlns:a16="http://schemas.microsoft.com/office/drawing/2014/main" id="{6BC636B8-A33E-4351-7084-E50468D17554}"/>
              </a:ext>
            </a:extLst>
          </p:cNvPr>
          <p:cNvSpPr txBox="1"/>
          <p:nvPr/>
        </p:nvSpPr>
        <p:spPr>
          <a:xfrm>
            <a:off x="1421433" y="5599550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한정</a:t>
            </a:r>
            <a:endParaRPr lang="en-US" altLang="ko-KR" sz="900"/>
          </a:p>
        </p:txBody>
      </p:sp>
      <p:sp>
        <p:nvSpPr>
          <p:cNvPr id="304" name="타원 303">
            <a:extLst>
              <a:ext uri="{FF2B5EF4-FFF2-40B4-BE49-F238E27FC236}">
                <a16:creationId xmlns:a16="http://schemas.microsoft.com/office/drawing/2014/main" id="{133E533B-7210-5138-F1AD-620D90D79325}"/>
              </a:ext>
            </a:extLst>
          </p:cNvPr>
          <p:cNvSpPr/>
          <p:nvPr/>
        </p:nvSpPr>
        <p:spPr>
          <a:xfrm>
            <a:off x="1313896" y="5658310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5" name="TextBox 304">
            <a:extLst>
              <a:ext uri="{FF2B5EF4-FFF2-40B4-BE49-F238E27FC236}">
                <a16:creationId xmlns:a16="http://schemas.microsoft.com/office/drawing/2014/main" id="{0BF29A28-38B5-EA01-1BE5-D9A39BEE74D0}"/>
              </a:ext>
            </a:extLst>
          </p:cNvPr>
          <p:cNvSpPr txBox="1"/>
          <p:nvPr/>
        </p:nvSpPr>
        <p:spPr>
          <a:xfrm>
            <a:off x="2865495" y="5610188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장</a:t>
            </a:r>
            <a:endParaRPr lang="en-US" altLang="ko-KR" sz="900"/>
          </a:p>
        </p:txBody>
      </p:sp>
      <p:sp>
        <p:nvSpPr>
          <p:cNvPr id="306" name="TextBox 305">
            <a:extLst>
              <a:ext uri="{FF2B5EF4-FFF2-40B4-BE49-F238E27FC236}">
                <a16:creationId xmlns:a16="http://schemas.microsoft.com/office/drawing/2014/main" id="{7FAE83EB-C483-AF29-F31C-9D74682507DF}"/>
              </a:ext>
            </a:extLst>
          </p:cNvPr>
          <p:cNvSpPr txBox="1"/>
          <p:nvPr/>
        </p:nvSpPr>
        <p:spPr>
          <a:xfrm>
            <a:off x="1423129" y="4629545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무제한</a:t>
            </a:r>
            <a:endParaRPr lang="en-US" altLang="ko-KR" sz="900"/>
          </a:p>
        </p:txBody>
      </p:sp>
      <p:sp>
        <p:nvSpPr>
          <p:cNvPr id="307" name="타원 306">
            <a:extLst>
              <a:ext uri="{FF2B5EF4-FFF2-40B4-BE49-F238E27FC236}">
                <a16:creationId xmlns:a16="http://schemas.microsoft.com/office/drawing/2014/main" id="{B719D12C-DF1D-A2AE-07C2-1329973F39E6}"/>
              </a:ext>
            </a:extLst>
          </p:cNvPr>
          <p:cNvSpPr/>
          <p:nvPr/>
        </p:nvSpPr>
        <p:spPr>
          <a:xfrm>
            <a:off x="1315592" y="4688305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8" name="타원 307">
            <a:extLst>
              <a:ext uri="{FF2B5EF4-FFF2-40B4-BE49-F238E27FC236}">
                <a16:creationId xmlns:a16="http://schemas.microsoft.com/office/drawing/2014/main" id="{41B68EF6-4F78-8E31-1687-C6EBC6C23CC2}"/>
              </a:ext>
            </a:extLst>
          </p:cNvPr>
          <p:cNvSpPr/>
          <p:nvPr/>
        </p:nvSpPr>
        <p:spPr>
          <a:xfrm>
            <a:off x="1346191" y="4720417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9" name="TextBox 308">
            <a:extLst>
              <a:ext uri="{FF2B5EF4-FFF2-40B4-BE49-F238E27FC236}">
                <a16:creationId xmlns:a16="http://schemas.microsoft.com/office/drawing/2014/main" id="{CB3F789F-99C5-7F5F-83CA-11B383A2B80D}"/>
              </a:ext>
            </a:extLst>
          </p:cNvPr>
          <p:cNvSpPr txBox="1"/>
          <p:nvPr/>
        </p:nvSpPr>
        <p:spPr>
          <a:xfrm>
            <a:off x="2102020" y="4627429"/>
            <a:ext cx="712874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기간 선택</a:t>
            </a:r>
            <a:endParaRPr lang="en-US" altLang="ko-KR" sz="900"/>
          </a:p>
        </p:txBody>
      </p:sp>
      <p:sp>
        <p:nvSpPr>
          <p:cNvPr id="310" name="타원 309">
            <a:extLst>
              <a:ext uri="{FF2B5EF4-FFF2-40B4-BE49-F238E27FC236}">
                <a16:creationId xmlns:a16="http://schemas.microsoft.com/office/drawing/2014/main" id="{99F4C69F-6CDE-0010-7C6F-11AD29EAE2D5}"/>
              </a:ext>
            </a:extLst>
          </p:cNvPr>
          <p:cNvSpPr/>
          <p:nvPr/>
        </p:nvSpPr>
        <p:spPr>
          <a:xfrm>
            <a:off x="2011261" y="4677800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1" name="TextBox 310">
            <a:extLst>
              <a:ext uri="{FF2B5EF4-FFF2-40B4-BE49-F238E27FC236}">
                <a16:creationId xmlns:a16="http://schemas.microsoft.com/office/drawing/2014/main" id="{CD45A373-1832-927B-1068-9532E5F96B2C}"/>
              </a:ext>
            </a:extLst>
          </p:cNvPr>
          <p:cNvSpPr txBox="1"/>
          <p:nvPr/>
        </p:nvSpPr>
        <p:spPr>
          <a:xfrm>
            <a:off x="4065719" y="2388781"/>
            <a:ext cx="3592429" cy="2532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*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리스트의 쇼핑몰을 삭제하는 경우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, 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해당 쇼핑몰의 상품도 전부 삭제됩니다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.</a:t>
            </a:r>
          </a:p>
        </p:txBody>
      </p:sp>
      <p:sp>
        <p:nvSpPr>
          <p:cNvPr id="312" name="사각형: 둥근 모서리 311">
            <a:extLst>
              <a:ext uri="{FF2B5EF4-FFF2-40B4-BE49-F238E27FC236}">
                <a16:creationId xmlns:a16="http://schemas.microsoft.com/office/drawing/2014/main" id="{2B27BF58-7433-5B52-10C4-4D229BC20DF1}"/>
              </a:ext>
            </a:extLst>
          </p:cNvPr>
          <p:cNvSpPr/>
          <p:nvPr/>
        </p:nvSpPr>
        <p:spPr>
          <a:xfrm>
            <a:off x="6754257" y="3020426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3" name="사각형: 둥근 모서리 312">
            <a:extLst>
              <a:ext uri="{FF2B5EF4-FFF2-40B4-BE49-F238E27FC236}">
                <a16:creationId xmlns:a16="http://schemas.microsoft.com/office/drawing/2014/main" id="{57E9C959-2292-8FDE-61D2-9F9E8B87AF00}"/>
              </a:ext>
            </a:extLst>
          </p:cNvPr>
          <p:cNvSpPr/>
          <p:nvPr/>
        </p:nvSpPr>
        <p:spPr>
          <a:xfrm>
            <a:off x="6747645" y="3300118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4" name="사각형: 둥근 모서리 313">
            <a:extLst>
              <a:ext uri="{FF2B5EF4-FFF2-40B4-BE49-F238E27FC236}">
                <a16:creationId xmlns:a16="http://schemas.microsoft.com/office/drawing/2014/main" id="{B5D38DFD-93BE-0CE8-763D-A0E3BA16E394}"/>
              </a:ext>
            </a:extLst>
          </p:cNvPr>
          <p:cNvSpPr/>
          <p:nvPr/>
        </p:nvSpPr>
        <p:spPr>
          <a:xfrm>
            <a:off x="6754257" y="3558588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5" name="사각형: 둥근 모서리 314">
            <a:extLst>
              <a:ext uri="{FF2B5EF4-FFF2-40B4-BE49-F238E27FC236}">
                <a16:creationId xmlns:a16="http://schemas.microsoft.com/office/drawing/2014/main" id="{C8EC3316-6865-B750-459F-2E65297D36A8}"/>
              </a:ext>
            </a:extLst>
          </p:cNvPr>
          <p:cNvSpPr/>
          <p:nvPr/>
        </p:nvSpPr>
        <p:spPr>
          <a:xfrm>
            <a:off x="6753894" y="3827252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6" name="TextBox 315">
            <a:extLst>
              <a:ext uri="{FF2B5EF4-FFF2-40B4-BE49-F238E27FC236}">
                <a16:creationId xmlns:a16="http://schemas.microsoft.com/office/drawing/2014/main" id="{0337BC01-70E9-5FB9-E15F-1E157F2B81BB}"/>
              </a:ext>
            </a:extLst>
          </p:cNvPr>
          <p:cNvSpPr txBox="1"/>
          <p:nvPr/>
        </p:nvSpPr>
        <p:spPr>
          <a:xfrm>
            <a:off x="5136465" y="4143218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전체</a:t>
            </a:r>
            <a:endParaRPr lang="en-US" altLang="ko-KR" sz="900"/>
          </a:p>
        </p:txBody>
      </p:sp>
      <p:sp>
        <p:nvSpPr>
          <p:cNvPr id="317" name="타원 316">
            <a:extLst>
              <a:ext uri="{FF2B5EF4-FFF2-40B4-BE49-F238E27FC236}">
                <a16:creationId xmlns:a16="http://schemas.microsoft.com/office/drawing/2014/main" id="{B060E65F-8FFE-FADD-8C9A-907782C01935}"/>
              </a:ext>
            </a:extLst>
          </p:cNvPr>
          <p:cNvSpPr/>
          <p:nvPr/>
        </p:nvSpPr>
        <p:spPr>
          <a:xfrm>
            <a:off x="5028928" y="4201978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8" name="타원 317">
            <a:extLst>
              <a:ext uri="{FF2B5EF4-FFF2-40B4-BE49-F238E27FC236}">
                <a16:creationId xmlns:a16="http://schemas.microsoft.com/office/drawing/2014/main" id="{FEB203A6-BC6E-C938-E845-43A3F9B78DC4}"/>
              </a:ext>
            </a:extLst>
          </p:cNvPr>
          <p:cNvSpPr/>
          <p:nvPr/>
        </p:nvSpPr>
        <p:spPr>
          <a:xfrm>
            <a:off x="5666059" y="4199687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9" name="타원 318">
            <a:extLst>
              <a:ext uri="{FF2B5EF4-FFF2-40B4-BE49-F238E27FC236}">
                <a16:creationId xmlns:a16="http://schemas.microsoft.com/office/drawing/2014/main" id="{A5B46865-D326-1775-2DB6-0F2591C7E028}"/>
              </a:ext>
            </a:extLst>
          </p:cNvPr>
          <p:cNvSpPr/>
          <p:nvPr/>
        </p:nvSpPr>
        <p:spPr>
          <a:xfrm>
            <a:off x="5059527" y="4234090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0" name="TextBox 319">
            <a:extLst>
              <a:ext uri="{FF2B5EF4-FFF2-40B4-BE49-F238E27FC236}">
                <a16:creationId xmlns:a16="http://schemas.microsoft.com/office/drawing/2014/main" id="{478E93AA-A4A0-F674-48FB-0F10525752A9}"/>
              </a:ext>
            </a:extLst>
          </p:cNvPr>
          <p:cNvSpPr txBox="1"/>
          <p:nvPr/>
        </p:nvSpPr>
        <p:spPr>
          <a:xfrm>
            <a:off x="5758596" y="4145172"/>
            <a:ext cx="72246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선택</a:t>
            </a:r>
            <a:endParaRPr lang="en-US" altLang="ko-KR" sz="900"/>
          </a:p>
        </p:txBody>
      </p:sp>
      <p:sp>
        <p:nvSpPr>
          <p:cNvPr id="323" name="사각형: 둥근 모서리 322">
            <a:extLst>
              <a:ext uri="{FF2B5EF4-FFF2-40B4-BE49-F238E27FC236}">
                <a16:creationId xmlns:a16="http://schemas.microsoft.com/office/drawing/2014/main" id="{9C570BE2-AB92-B6FD-075B-3BF4D514821F}"/>
              </a:ext>
            </a:extLst>
          </p:cNvPr>
          <p:cNvSpPr/>
          <p:nvPr/>
        </p:nvSpPr>
        <p:spPr>
          <a:xfrm>
            <a:off x="5049442" y="4418362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상품 선택</a:t>
            </a:r>
          </a:p>
        </p:txBody>
      </p:sp>
      <p:pic>
        <p:nvPicPr>
          <p:cNvPr id="324" name="그래픽 323" descr="돋보기 단색으로 채워진">
            <a:extLst>
              <a:ext uri="{FF2B5EF4-FFF2-40B4-BE49-F238E27FC236}">
                <a16:creationId xmlns:a16="http://schemas.microsoft.com/office/drawing/2014/main" id="{4C3FCEF9-3BC4-876C-AE90-D12756FE3886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5850554" y="4457437"/>
            <a:ext cx="145373" cy="147683"/>
          </a:xfrm>
          <a:prstGeom prst="rect">
            <a:avLst/>
          </a:prstGeom>
        </p:spPr>
      </p:pic>
      <p:graphicFrame>
        <p:nvGraphicFramePr>
          <p:cNvPr id="325" name="표 10">
            <a:extLst>
              <a:ext uri="{FF2B5EF4-FFF2-40B4-BE49-F238E27FC236}">
                <a16:creationId xmlns:a16="http://schemas.microsoft.com/office/drawing/2014/main" id="{33313F33-0A62-FA68-763A-9C9A6651FAD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65160694"/>
              </p:ext>
            </p:extLst>
          </p:nvPr>
        </p:nvGraphicFramePr>
        <p:xfrm>
          <a:off x="5043310" y="4728194"/>
          <a:ext cx="2206696" cy="134468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928911">
                  <a:extLst>
                    <a:ext uri="{9D8B030D-6E8A-4147-A177-3AD203B41FA5}">
                      <a16:colId xmlns:a16="http://schemas.microsoft.com/office/drawing/2014/main" val="528459115"/>
                    </a:ext>
                  </a:extLst>
                </a:gridCol>
                <a:gridCol w="685848">
                  <a:extLst>
                    <a:ext uri="{9D8B030D-6E8A-4147-A177-3AD203B41FA5}">
                      <a16:colId xmlns:a16="http://schemas.microsoft.com/office/drawing/2014/main" val="3969155296"/>
                    </a:ext>
                  </a:extLst>
                </a:gridCol>
                <a:gridCol w="591937">
                  <a:extLst>
                    <a:ext uri="{9D8B030D-6E8A-4147-A177-3AD203B41FA5}">
                      <a16:colId xmlns:a16="http://schemas.microsoft.com/office/drawing/2014/main" val="721304450"/>
                    </a:ext>
                  </a:extLst>
                </a:gridCol>
              </a:tblGrid>
              <a:tr h="268937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/>
                        <a:t>쇼핑몰명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/>
                        <a:t>상품명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7334405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고향뜨락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상품 </a:t>
                      </a:r>
                      <a:r>
                        <a:rPr lang="en-US" altLang="ko-KR" sz="600"/>
                        <a:t>A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55519074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고향뜨락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상품 </a:t>
                      </a:r>
                      <a:r>
                        <a:rPr lang="en-US" altLang="ko-KR" sz="600"/>
                        <a:t>B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7957467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중소기업명품마루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상품 </a:t>
                      </a:r>
                      <a:r>
                        <a:rPr lang="en-US" altLang="ko-KR" sz="600"/>
                        <a:t>1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52944310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중소기업명품마루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상품 </a:t>
                      </a:r>
                      <a:r>
                        <a:rPr lang="en-US" altLang="ko-KR" sz="600"/>
                        <a:t>2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82122948"/>
                  </a:ext>
                </a:extLst>
              </a:tr>
            </a:tbl>
          </a:graphicData>
        </a:graphic>
      </p:graphicFrame>
      <p:sp>
        <p:nvSpPr>
          <p:cNvPr id="326" name="사각형: 둥근 모서리 325">
            <a:extLst>
              <a:ext uri="{FF2B5EF4-FFF2-40B4-BE49-F238E27FC236}">
                <a16:creationId xmlns:a16="http://schemas.microsoft.com/office/drawing/2014/main" id="{4F4D2341-B3E8-D7DB-780B-87FAA08CD67F}"/>
              </a:ext>
            </a:extLst>
          </p:cNvPr>
          <p:cNvSpPr/>
          <p:nvPr/>
        </p:nvSpPr>
        <p:spPr>
          <a:xfrm>
            <a:off x="6779614" y="5828473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7" name="사각형: 둥근 모서리 326">
            <a:extLst>
              <a:ext uri="{FF2B5EF4-FFF2-40B4-BE49-F238E27FC236}">
                <a16:creationId xmlns:a16="http://schemas.microsoft.com/office/drawing/2014/main" id="{0B2CB533-394D-7666-8C26-D785001B71A2}"/>
              </a:ext>
            </a:extLst>
          </p:cNvPr>
          <p:cNvSpPr/>
          <p:nvPr/>
        </p:nvSpPr>
        <p:spPr>
          <a:xfrm>
            <a:off x="6773002" y="5034373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8" name="사각형: 둥근 모서리 327">
            <a:extLst>
              <a:ext uri="{FF2B5EF4-FFF2-40B4-BE49-F238E27FC236}">
                <a16:creationId xmlns:a16="http://schemas.microsoft.com/office/drawing/2014/main" id="{D218420D-E24B-5F56-51B8-727430BC05E8}"/>
              </a:ext>
            </a:extLst>
          </p:cNvPr>
          <p:cNvSpPr/>
          <p:nvPr/>
        </p:nvSpPr>
        <p:spPr>
          <a:xfrm>
            <a:off x="6779614" y="5292843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9" name="사각형: 둥근 모서리 328">
            <a:extLst>
              <a:ext uri="{FF2B5EF4-FFF2-40B4-BE49-F238E27FC236}">
                <a16:creationId xmlns:a16="http://schemas.microsoft.com/office/drawing/2014/main" id="{9763946F-CA12-FA26-71B2-298E9A6565C8}"/>
              </a:ext>
            </a:extLst>
          </p:cNvPr>
          <p:cNvSpPr/>
          <p:nvPr/>
        </p:nvSpPr>
        <p:spPr>
          <a:xfrm>
            <a:off x="6779251" y="5561507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>
            <a:extLst>
              <a:ext uri="{FF2B5EF4-FFF2-40B4-BE49-F238E27FC236}">
                <a16:creationId xmlns:a16="http://schemas.microsoft.com/office/drawing/2014/main" id="{099BDD1B-7FB9-01B3-8CC5-E882FF2FE7A9}"/>
              </a:ext>
            </a:extLst>
          </p:cNvPr>
          <p:cNvSpPr txBox="1"/>
          <p:nvPr/>
        </p:nvSpPr>
        <p:spPr>
          <a:xfrm>
            <a:off x="535571" y="3113325"/>
            <a:ext cx="3077384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/>
              <a:t>주문 금액보다 쿠폰 할인 금액이 큰 경우 사용 불가</a:t>
            </a:r>
            <a:endParaRPr lang="en-US" altLang="ko-KR" sz="800"/>
          </a:p>
        </p:txBody>
      </p:sp>
      <p:sp>
        <p:nvSpPr>
          <p:cNvPr id="331" name="타원 330">
            <a:extLst>
              <a:ext uri="{FF2B5EF4-FFF2-40B4-BE49-F238E27FC236}">
                <a16:creationId xmlns:a16="http://schemas.microsoft.com/office/drawing/2014/main" id="{495B80C3-5B32-7D9B-16DD-179533EB0002}"/>
              </a:ext>
            </a:extLst>
          </p:cNvPr>
          <p:cNvSpPr/>
          <p:nvPr/>
        </p:nvSpPr>
        <p:spPr>
          <a:xfrm>
            <a:off x="428033" y="3163696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2" name="타원 331">
            <a:extLst>
              <a:ext uri="{FF2B5EF4-FFF2-40B4-BE49-F238E27FC236}">
                <a16:creationId xmlns:a16="http://schemas.microsoft.com/office/drawing/2014/main" id="{B2BB26AB-66F6-2ADB-4DAD-4860B5B364F0}"/>
              </a:ext>
            </a:extLst>
          </p:cNvPr>
          <p:cNvSpPr/>
          <p:nvPr/>
        </p:nvSpPr>
        <p:spPr>
          <a:xfrm>
            <a:off x="458632" y="3195808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3" name="TextBox 332">
            <a:extLst>
              <a:ext uri="{FF2B5EF4-FFF2-40B4-BE49-F238E27FC236}">
                <a16:creationId xmlns:a16="http://schemas.microsoft.com/office/drawing/2014/main" id="{EF8A90DC-9571-AFF5-87A0-F83D37FA06AC}"/>
              </a:ext>
            </a:extLst>
          </p:cNvPr>
          <p:cNvSpPr txBox="1"/>
          <p:nvPr/>
        </p:nvSpPr>
        <p:spPr>
          <a:xfrm>
            <a:off x="535541" y="3313398"/>
            <a:ext cx="3159861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/>
              <a:t>주문 금액보다 쿠폰 할인 금액이 큰 경우 사용 가능</a:t>
            </a:r>
            <a:r>
              <a:rPr lang="en-US" altLang="ko-KR" sz="800"/>
              <a:t>(</a:t>
            </a:r>
            <a:r>
              <a:rPr lang="ko-KR" altLang="en-US" sz="800"/>
              <a:t>차액 소멸</a:t>
            </a:r>
            <a:r>
              <a:rPr lang="en-US" altLang="ko-KR" sz="800"/>
              <a:t>)</a:t>
            </a:r>
          </a:p>
        </p:txBody>
      </p:sp>
      <p:sp>
        <p:nvSpPr>
          <p:cNvPr id="334" name="타원 333">
            <a:extLst>
              <a:ext uri="{FF2B5EF4-FFF2-40B4-BE49-F238E27FC236}">
                <a16:creationId xmlns:a16="http://schemas.microsoft.com/office/drawing/2014/main" id="{C8A39328-C76D-936C-A1E7-799E678238C0}"/>
              </a:ext>
            </a:extLst>
          </p:cNvPr>
          <p:cNvSpPr/>
          <p:nvPr/>
        </p:nvSpPr>
        <p:spPr>
          <a:xfrm>
            <a:off x="428004" y="3372158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TextBox 334">
            <a:extLst>
              <a:ext uri="{FF2B5EF4-FFF2-40B4-BE49-F238E27FC236}">
                <a16:creationId xmlns:a16="http://schemas.microsoft.com/office/drawing/2014/main" id="{A3320392-6AC7-2D87-1AB0-27EDEE7BAEFF}"/>
              </a:ext>
            </a:extLst>
          </p:cNvPr>
          <p:cNvSpPr txBox="1"/>
          <p:nvPr/>
        </p:nvSpPr>
        <p:spPr>
          <a:xfrm>
            <a:off x="2258962" y="4130396"/>
            <a:ext cx="1579552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/>
              <a:t>원 이상 결제 시 사용 가능</a:t>
            </a:r>
            <a:endParaRPr lang="en-US" altLang="ko-KR" sz="800"/>
          </a:p>
        </p:txBody>
      </p:sp>
      <p:sp>
        <p:nvSpPr>
          <p:cNvPr id="336" name="TextBox 335">
            <a:extLst>
              <a:ext uri="{FF2B5EF4-FFF2-40B4-BE49-F238E27FC236}">
                <a16:creationId xmlns:a16="http://schemas.microsoft.com/office/drawing/2014/main" id="{BCC16B43-DB8B-5389-CECD-C173197702C6}"/>
              </a:ext>
            </a:extLst>
          </p:cNvPr>
          <p:cNvSpPr txBox="1"/>
          <p:nvPr/>
        </p:nvSpPr>
        <p:spPr>
          <a:xfrm>
            <a:off x="3999266" y="149185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37" name="사각형: 둥근 모서리 336">
            <a:extLst>
              <a:ext uri="{FF2B5EF4-FFF2-40B4-BE49-F238E27FC236}">
                <a16:creationId xmlns:a16="http://schemas.microsoft.com/office/drawing/2014/main" id="{A1749C29-D3BD-26CD-2928-DE80ADAD61CD}"/>
              </a:ext>
            </a:extLst>
          </p:cNvPr>
          <p:cNvSpPr/>
          <p:nvPr/>
        </p:nvSpPr>
        <p:spPr>
          <a:xfrm>
            <a:off x="5030218" y="186218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338" name="그림 337" descr="렌치, 도구이(가) 표시된 사진&#10;&#10;자동 생성된 설명">
            <a:extLst>
              <a:ext uri="{FF2B5EF4-FFF2-40B4-BE49-F238E27FC236}">
                <a16:creationId xmlns:a16="http://schemas.microsoft.com/office/drawing/2014/main" id="{99265271-6878-DE09-D32D-50D030621C39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03156" y="1885716"/>
            <a:ext cx="195806" cy="193744"/>
          </a:xfrm>
          <a:prstGeom prst="rect">
            <a:avLst/>
          </a:prstGeom>
        </p:spPr>
      </p:pic>
      <p:sp>
        <p:nvSpPr>
          <p:cNvPr id="339" name="사각형: 둥근 모서리 338">
            <a:extLst>
              <a:ext uri="{FF2B5EF4-FFF2-40B4-BE49-F238E27FC236}">
                <a16:creationId xmlns:a16="http://schemas.microsoft.com/office/drawing/2014/main" id="{D2A90E7F-CD91-406C-E500-27CEA4CFF7EC}"/>
              </a:ext>
            </a:extLst>
          </p:cNvPr>
          <p:cNvSpPr/>
          <p:nvPr/>
        </p:nvSpPr>
        <p:spPr>
          <a:xfrm>
            <a:off x="6256400" y="1857879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340" name="그림 339" descr="렌치, 도구이(가) 표시된 사진&#10;&#10;자동 생성된 설명">
            <a:extLst>
              <a:ext uri="{FF2B5EF4-FFF2-40B4-BE49-F238E27FC236}">
                <a16:creationId xmlns:a16="http://schemas.microsoft.com/office/drawing/2014/main" id="{53275ED9-2E63-2A2C-761C-E335AB1D2215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9338" y="1889801"/>
            <a:ext cx="195806" cy="193744"/>
          </a:xfrm>
          <a:prstGeom prst="rect">
            <a:avLst/>
          </a:prstGeom>
        </p:spPr>
      </p:pic>
      <p:sp>
        <p:nvSpPr>
          <p:cNvPr id="341" name="TextBox 340">
            <a:extLst>
              <a:ext uri="{FF2B5EF4-FFF2-40B4-BE49-F238E27FC236}">
                <a16:creationId xmlns:a16="http://schemas.microsoft.com/office/drawing/2014/main" id="{7F3BE76E-6C2F-6D50-B5E1-5FD00DD842B7}"/>
              </a:ext>
            </a:extLst>
          </p:cNvPr>
          <p:cNvSpPr txBox="1"/>
          <p:nvPr/>
        </p:nvSpPr>
        <p:spPr>
          <a:xfrm>
            <a:off x="6025132" y="1859428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342" name="TextBox 341">
            <a:extLst>
              <a:ext uri="{FF2B5EF4-FFF2-40B4-BE49-F238E27FC236}">
                <a16:creationId xmlns:a16="http://schemas.microsoft.com/office/drawing/2014/main" id="{620AA3CB-FC76-1681-E7A1-0CEC50BB9341}"/>
              </a:ext>
            </a:extLst>
          </p:cNvPr>
          <p:cNvSpPr txBox="1"/>
          <p:nvPr/>
        </p:nvSpPr>
        <p:spPr>
          <a:xfrm>
            <a:off x="5138708" y="1544097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무제한</a:t>
            </a:r>
            <a:endParaRPr lang="en-US" altLang="ko-KR" sz="900"/>
          </a:p>
        </p:txBody>
      </p:sp>
      <p:sp>
        <p:nvSpPr>
          <p:cNvPr id="343" name="타원 342">
            <a:extLst>
              <a:ext uri="{FF2B5EF4-FFF2-40B4-BE49-F238E27FC236}">
                <a16:creationId xmlns:a16="http://schemas.microsoft.com/office/drawing/2014/main" id="{C60D03CE-0502-A533-8658-A9B6B753A497}"/>
              </a:ext>
            </a:extLst>
          </p:cNvPr>
          <p:cNvSpPr/>
          <p:nvPr/>
        </p:nvSpPr>
        <p:spPr>
          <a:xfrm>
            <a:off x="5031171" y="1602857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4" name="타원 343">
            <a:extLst>
              <a:ext uri="{FF2B5EF4-FFF2-40B4-BE49-F238E27FC236}">
                <a16:creationId xmlns:a16="http://schemas.microsoft.com/office/drawing/2014/main" id="{2DF0E281-7C80-FC92-BE49-118A4B668810}"/>
              </a:ext>
            </a:extLst>
          </p:cNvPr>
          <p:cNvSpPr/>
          <p:nvPr/>
        </p:nvSpPr>
        <p:spPr>
          <a:xfrm>
            <a:off x="5061770" y="1634969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5" name="TextBox 344">
            <a:extLst>
              <a:ext uri="{FF2B5EF4-FFF2-40B4-BE49-F238E27FC236}">
                <a16:creationId xmlns:a16="http://schemas.microsoft.com/office/drawing/2014/main" id="{B54DB3CC-DD32-CEDE-06F6-9F095B03747C}"/>
              </a:ext>
            </a:extLst>
          </p:cNvPr>
          <p:cNvSpPr txBox="1"/>
          <p:nvPr/>
        </p:nvSpPr>
        <p:spPr>
          <a:xfrm>
            <a:off x="5817599" y="1541981"/>
            <a:ext cx="712874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기간 선택</a:t>
            </a:r>
            <a:endParaRPr lang="en-US" altLang="ko-KR" sz="900"/>
          </a:p>
        </p:txBody>
      </p:sp>
      <p:sp>
        <p:nvSpPr>
          <p:cNvPr id="346" name="타원 345">
            <a:extLst>
              <a:ext uri="{FF2B5EF4-FFF2-40B4-BE49-F238E27FC236}">
                <a16:creationId xmlns:a16="http://schemas.microsoft.com/office/drawing/2014/main" id="{53B6D9F8-4973-4EF2-EF99-4468A9C3994C}"/>
              </a:ext>
            </a:extLst>
          </p:cNvPr>
          <p:cNvSpPr/>
          <p:nvPr/>
        </p:nvSpPr>
        <p:spPr>
          <a:xfrm>
            <a:off x="5726840" y="1592352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7" name="TextBox 346">
            <a:extLst>
              <a:ext uri="{FF2B5EF4-FFF2-40B4-BE49-F238E27FC236}">
                <a16:creationId xmlns:a16="http://schemas.microsoft.com/office/drawing/2014/main" id="{861C4AB7-DCBF-822D-3BC3-DCD7BC1FC505}"/>
              </a:ext>
            </a:extLst>
          </p:cNvPr>
          <p:cNvSpPr txBox="1"/>
          <p:nvPr/>
        </p:nvSpPr>
        <p:spPr>
          <a:xfrm>
            <a:off x="4027261" y="409989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48" name="타원 347">
            <a:extLst>
              <a:ext uri="{FF2B5EF4-FFF2-40B4-BE49-F238E27FC236}">
                <a16:creationId xmlns:a16="http://schemas.microsoft.com/office/drawing/2014/main" id="{B602B144-D6AB-2202-2AB5-B427FD778FEE}"/>
              </a:ext>
            </a:extLst>
          </p:cNvPr>
          <p:cNvSpPr/>
          <p:nvPr/>
        </p:nvSpPr>
        <p:spPr>
          <a:xfrm>
            <a:off x="1352498" y="1772055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9" name="타원 348">
            <a:extLst>
              <a:ext uri="{FF2B5EF4-FFF2-40B4-BE49-F238E27FC236}">
                <a16:creationId xmlns:a16="http://schemas.microsoft.com/office/drawing/2014/main" id="{0E113751-5E3D-57B4-8A58-863C1EF4CB84}"/>
              </a:ext>
            </a:extLst>
          </p:cNvPr>
          <p:cNvSpPr/>
          <p:nvPr/>
        </p:nvSpPr>
        <p:spPr>
          <a:xfrm>
            <a:off x="1383097" y="1804167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0" name="타원 349">
            <a:extLst>
              <a:ext uri="{FF2B5EF4-FFF2-40B4-BE49-F238E27FC236}">
                <a16:creationId xmlns:a16="http://schemas.microsoft.com/office/drawing/2014/main" id="{73822EE1-8333-276D-7B2D-8C82518EE457}"/>
              </a:ext>
            </a:extLst>
          </p:cNvPr>
          <p:cNvSpPr/>
          <p:nvPr/>
        </p:nvSpPr>
        <p:spPr>
          <a:xfrm>
            <a:off x="2148962" y="1765640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51" name="그룹 350">
            <a:extLst>
              <a:ext uri="{FF2B5EF4-FFF2-40B4-BE49-F238E27FC236}">
                <a16:creationId xmlns:a16="http://schemas.microsoft.com/office/drawing/2014/main" id="{70EEA004-5C60-C7EB-1B6C-C143925B2AAB}"/>
              </a:ext>
            </a:extLst>
          </p:cNvPr>
          <p:cNvGrpSpPr/>
          <p:nvPr/>
        </p:nvGrpSpPr>
        <p:grpSpPr>
          <a:xfrm rot="5400000">
            <a:off x="6205061" y="220867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52" name="이등변 삼각형 351">
              <a:extLst>
                <a:ext uri="{FF2B5EF4-FFF2-40B4-BE49-F238E27FC236}">
                  <a16:creationId xmlns:a16="http://schemas.microsoft.com/office/drawing/2014/main" id="{4D155B4E-1E43-FFD5-F4DB-6C29C4D1A9A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53" name="Oval 593">
              <a:extLst>
                <a:ext uri="{FF2B5EF4-FFF2-40B4-BE49-F238E27FC236}">
                  <a16:creationId xmlns:a16="http://schemas.microsoft.com/office/drawing/2014/main" id="{EC540BA0-AF7F-547A-1CF7-EE4ED11D2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</a:p>
          </p:txBody>
        </p:sp>
      </p:grpSp>
      <p:grpSp>
        <p:nvGrpSpPr>
          <p:cNvPr id="354" name="그룹 353">
            <a:extLst>
              <a:ext uri="{FF2B5EF4-FFF2-40B4-BE49-F238E27FC236}">
                <a16:creationId xmlns:a16="http://schemas.microsoft.com/office/drawing/2014/main" id="{4B60474E-302D-B0A8-C946-0C34560400C2}"/>
              </a:ext>
            </a:extLst>
          </p:cNvPr>
          <p:cNvGrpSpPr/>
          <p:nvPr/>
        </p:nvGrpSpPr>
        <p:grpSpPr>
          <a:xfrm rot="5400000">
            <a:off x="7292710" y="319323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55" name="이등변 삼각형 354">
              <a:extLst>
                <a:ext uri="{FF2B5EF4-FFF2-40B4-BE49-F238E27FC236}">
                  <a16:creationId xmlns:a16="http://schemas.microsoft.com/office/drawing/2014/main" id="{B76B9912-1A44-0C92-62E9-E6E3D2D0F8A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56" name="Oval 593">
              <a:extLst>
                <a:ext uri="{FF2B5EF4-FFF2-40B4-BE49-F238E27FC236}">
                  <a16:creationId xmlns:a16="http://schemas.microsoft.com/office/drawing/2014/main" id="{6C978EEB-C2E6-483F-BDD0-2332217FD7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grpSp>
        <p:nvGrpSpPr>
          <p:cNvPr id="357" name="그룹 356">
            <a:extLst>
              <a:ext uri="{FF2B5EF4-FFF2-40B4-BE49-F238E27FC236}">
                <a16:creationId xmlns:a16="http://schemas.microsoft.com/office/drawing/2014/main" id="{56B5794A-B390-195B-41B2-DF2A23722BD5}"/>
              </a:ext>
            </a:extLst>
          </p:cNvPr>
          <p:cNvGrpSpPr/>
          <p:nvPr/>
        </p:nvGrpSpPr>
        <p:grpSpPr>
          <a:xfrm rot="5400000">
            <a:off x="6195753" y="414379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58" name="이등변 삼각형 357">
              <a:extLst>
                <a:ext uri="{FF2B5EF4-FFF2-40B4-BE49-F238E27FC236}">
                  <a16:creationId xmlns:a16="http://schemas.microsoft.com/office/drawing/2014/main" id="{46F424A8-B5F2-D567-D67C-B9F5613E1CD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59" name="Oval 593">
              <a:extLst>
                <a:ext uri="{FF2B5EF4-FFF2-40B4-BE49-F238E27FC236}">
                  <a16:creationId xmlns:a16="http://schemas.microsoft.com/office/drawing/2014/main" id="{6BC60A05-5EB9-219D-2BDF-DDEBC811BA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8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580723617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직사각형 16">
            <a:extLst>
              <a:ext uri="{FF2B5EF4-FFF2-40B4-BE49-F238E27FC236}">
                <a16:creationId xmlns:a16="http://schemas.microsoft.com/office/drawing/2014/main" id="{1CF5B911-9706-C7E0-A7A0-55818A0ABC1C}"/>
              </a:ext>
            </a:extLst>
          </p:cNvPr>
          <p:cNvSpPr/>
          <p:nvPr/>
        </p:nvSpPr>
        <p:spPr>
          <a:xfrm>
            <a:off x="594424" y="808224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1BFF7EE-1BAD-E47A-A71C-2A3E2883C4C3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659224" y="1111343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577351E-ED0B-BA2B-0D0E-A79470374F96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144717" y="176569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642E34C-8AE8-43F5-964A-20B7D0E6D284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273897" y="176569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" name="Close Button">
            <a:extLst>
              <a:ext uri="{FF2B5EF4-FFF2-40B4-BE49-F238E27FC236}">
                <a16:creationId xmlns:a16="http://schemas.microsoft.com/office/drawing/2014/main" id="{20A8CA25-B026-64EC-4282-8C19B3D0DD65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624138" y="887528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E7F7C84-FF60-1A1A-124F-5EC0524D88D1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694773" y="1260300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E62D53D-1CE6-926F-B6D0-952043BBA829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594424" y="826660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FE191A66-8137-BDFD-BEB8-0D350B0F8D1B}"/>
              </a:ext>
            </a:extLst>
          </p:cNvPr>
          <p:cNvGrpSpPr/>
          <p:nvPr/>
        </p:nvGrpSpPr>
        <p:grpSpPr>
          <a:xfrm>
            <a:off x="647316" y="567046"/>
            <a:ext cx="244417" cy="258694"/>
            <a:chOff x="1098607" y="3056422"/>
            <a:chExt cx="244417" cy="258694"/>
          </a:xfrm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CD69AA11-0CE3-8326-C347-3238EC11A6D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6" name="그룹 25">
              <a:extLst>
                <a:ext uri="{FF2B5EF4-FFF2-40B4-BE49-F238E27FC236}">
                  <a16:creationId xmlns:a16="http://schemas.microsoft.com/office/drawing/2014/main" id="{1D917666-3F68-84A5-23E8-254E0FE0EE0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7" name="Oval 593">
                <a:extLst>
                  <a:ext uri="{FF2B5EF4-FFF2-40B4-BE49-F238E27FC236}">
                    <a16:creationId xmlns:a16="http://schemas.microsoft.com/office/drawing/2014/main" id="{9729375C-F21D-EEC0-5A61-15E208263D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" name="TextBox 14">
                <a:extLst>
                  <a:ext uri="{FF2B5EF4-FFF2-40B4-BE49-F238E27FC236}">
                    <a16:creationId xmlns:a16="http://schemas.microsoft.com/office/drawing/2014/main" id="{2A00AB17-AAEE-944E-D9C1-E5DE56EA413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9" name="직사각형 28">
            <a:extLst>
              <a:ext uri="{FF2B5EF4-FFF2-40B4-BE49-F238E27FC236}">
                <a16:creationId xmlns:a16="http://schemas.microsoft.com/office/drawing/2014/main" id="{E4BF0573-1EF9-3E90-5FD2-431F60FD7D38}"/>
              </a:ext>
            </a:extLst>
          </p:cNvPr>
          <p:cNvSpPr/>
          <p:nvPr/>
        </p:nvSpPr>
        <p:spPr>
          <a:xfrm>
            <a:off x="602942" y="2812116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9EE2269-11CF-A9B8-D65B-CCB1207E8E7D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667742" y="3115235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BBDE983-B06B-B0FB-6B84-35E87B629924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2153235" y="376958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2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38857B1-6EF7-6C90-5719-3F9EBEC0D44E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1282415" y="376959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3" name="Close Button">
            <a:extLst>
              <a:ext uri="{FF2B5EF4-FFF2-40B4-BE49-F238E27FC236}">
                <a16:creationId xmlns:a16="http://schemas.microsoft.com/office/drawing/2014/main" id="{E92B8453-95FC-5E91-72AA-77B1A0385A2D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3632656" y="2891420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DE9EB28-EEEB-0679-DCF6-F0E2DEAD45CD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703291" y="3264192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5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165173B-8C27-FB35-A0E8-A60A23DAAEE4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602942" y="2830552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6" name="그룹 35">
            <a:extLst>
              <a:ext uri="{FF2B5EF4-FFF2-40B4-BE49-F238E27FC236}">
                <a16:creationId xmlns:a16="http://schemas.microsoft.com/office/drawing/2014/main" id="{684B6A8F-4FD3-3B13-66EB-93FA43D2C748}"/>
              </a:ext>
            </a:extLst>
          </p:cNvPr>
          <p:cNvGrpSpPr/>
          <p:nvPr/>
        </p:nvGrpSpPr>
        <p:grpSpPr>
          <a:xfrm>
            <a:off x="847788" y="2578112"/>
            <a:ext cx="244417" cy="258694"/>
            <a:chOff x="1098607" y="3056422"/>
            <a:chExt cx="244417" cy="258694"/>
          </a:xfrm>
        </p:grpSpPr>
        <p:sp>
          <p:nvSpPr>
            <p:cNvPr id="37" name="이등변 삼각형 36">
              <a:extLst>
                <a:ext uri="{FF2B5EF4-FFF2-40B4-BE49-F238E27FC236}">
                  <a16:creationId xmlns:a16="http://schemas.microsoft.com/office/drawing/2014/main" id="{C440B75E-7247-F710-2F30-A15E78D3FB3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8" name="그룹 37">
              <a:extLst>
                <a:ext uri="{FF2B5EF4-FFF2-40B4-BE49-F238E27FC236}">
                  <a16:creationId xmlns:a16="http://schemas.microsoft.com/office/drawing/2014/main" id="{047D779A-88CE-52EA-9607-0584DCAF0A9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9" name="Oval 593">
                <a:extLst>
                  <a:ext uri="{FF2B5EF4-FFF2-40B4-BE49-F238E27FC236}">
                    <a16:creationId xmlns:a16="http://schemas.microsoft.com/office/drawing/2014/main" id="{F421DB89-7AA9-6784-F6E5-65DCC38D54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0" name="TextBox 14">
                <a:extLst>
                  <a:ext uri="{FF2B5EF4-FFF2-40B4-BE49-F238E27FC236}">
                    <a16:creationId xmlns:a16="http://schemas.microsoft.com/office/drawing/2014/main" id="{5D4ED8B1-B690-BC4F-1663-2A609A5CA55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" name="직사각형 1">
            <a:extLst>
              <a:ext uri="{FF2B5EF4-FFF2-40B4-BE49-F238E27FC236}">
                <a16:creationId xmlns:a16="http://schemas.microsoft.com/office/drawing/2014/main" id="{63B531BB-5E3E-56B7-5E5E-77AB88E680CC}"/>
              </a:ext>
            </a:extLst>
          </p:cNvPr>
          <p:cNvSpPr/>
          <p:nvPr/>
        </p:nvSpPr>
        <p:spPr>
          <a:xfrm>
            <a:off x="4199968" y="808224"/>
            <a:ext cx="2851716" cy="285908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6208000-50E6-886A-A33E-EF81E6BB12E2}"/>
              </a:ext>
            </a:extLst>
          </p:cNvPr>
          <p:cNvSpPr txBox="1"/>
          <p:nvPr/>
        </p:nvSpPr>
        <p:spPr>
          <a:xfrm>
            <a:off x="4310091" y="914570"/>
            <a:ext cx="189547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00" b="1"/>
              <a:t>쇼핑몰 검색</a:t>
            </a:r>
          </a:p>
        </p:txBody>
      </p:sp>
      <p:sp>
        <p:nvSpPr>
          <p:cNvPr id="4" name="곱하기 기호 3">
            <a:extLst>
              <a:ext uri="{FF2B5EF4-FFF2-40B4-BE49-F238E27FC236}">
                <a16:creationId xmlns:a16="http://schemas.microsoft.com/office/drawing/2014/main" id="{C0AE928B-F257-C19B-B94C-BEE4BEF43747}"/>
              </a:ext>
            </a:extLst>
          </p:cNvPr>
          <p:cNvSpPr/>
          <p:nvPr/>
        </p:nvSpPr>
        <p:spPr>
          <a:xfrm>
            <a:off x="6757141" y="890479"/>
            <a:ext cx="225425" cy="225425"/>
          </a:xfrm>
          <a:prstGeom prst="mathMultiply">
            <a:avLst>
              <a:gd name="adj1" fmla="val 1520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AEF94F9-6DEA-876D-24E3-96FE9AE8A37F}"/>
              </a:ext>
            </a:extLst>
          </p:cNvPr>
          <p:cNvSpPr txBox="1"/>
          <p:nvPr/>
        </p:nvSpPr>
        <p:spPr>
          <a:xfrm>
            <a:off x="4276604" y="1547204"/>
            <a:ext cx="877038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쇼핑몰 이름</a:t>
            </a:r>
            <a:endParaRPr lang="en-US" altLang="ko-KR" sz="900"/>
          </a:p>
        </p:txBody>
      </p:sp>
      <p:sp>
        <p:nvSpPr>
          <p:cNvPr id="6" name="사각형: 둥근 모서리 5">
            <a:extLst>
              <a:ext uri="{FF2B5EF4-FFF2-40B4-BE49-F238E27FC236}">
                <a16:creationId xmlns:a16="http://schemas.microsoft.com/office/drawing/2014/main" id="{14DE3483-6AAF-38BE-2D2B-B6CACFADE1AB}"/>
              </a:ext>
            </a:extLst>
          </p:cNvPr>
          <p:cNvSpPr/>
          <p:nvPr/>
        </p:nvSpPr>
        <p:spPr>
          <a:xfrm>
            <a:off x="6363712" y="1941436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7" name="직선 연결선 6">
            <a:extLst>
              <a:ext uri="{FF2B5EF4-FFF2-40B4-BE49-F238E27FC236}">
                <a16:creationId xmlns:a16="http://schemas.microsoft.com/office/drawing/2014/main" id="{B772BF7A-1885-6837-B974-569092532B36}"/>
              </a:ext>
            </a:extLst>
          </p:cNvPr>
          <p:cNvCxnSpPr>
            <a:cxnSpLocks/>
          </p:cNvCxnSpPr>
          <p:nvPr/>
        </p:nvCxnSpPr>
        <p:spPr>
          <a:xfrm>
            <a:off x="4334404" y="2253204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44901552-2C1D-48D3-99C2-7E989BDD76BC}"/>
              </a:ext>
            </a:extLst>
          </p:cNvPr>
          <p:cNvSpPr txBox="1"/>
          <p:nvPr/>
        </p:nvSpPr>
        <p:spPr>
          <a:xfrm>
            <a:off x="4469118" y="2258099"/>
            <a:ext cx="256936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쇼핑몰 이름</a:t>
            </a:r>
            <a:r>
              <a:rPr lang="en-US" altLang="ko-KR" sz="900"/>
              <a:t>       </a:t>
            </a:r>
            <a:r>
              <a:rPr lang="ko-KR" altLang="en-US" sz="900"/>
              <a:t>쇼핑몰 코드       카테고리</a:t>
            </a:r>
            <a:endParaRPr lang="en-US" altLang="ko-KR" sz="900"/>
          </a:p>
        </p:txBody>
      </p:sp>
      <p:cxnSp>
        <p:nvCxnSpPr>
          <p:cNvPr id="9" name="직선 연결선 8">
            <a:extLst>
              <a:ext uri="{FF2B5EF4-FFF2-40B4-BE49-F238E27FC236}">
                <a16:creationId xmlns:a16="http://schemas.microsoft.com/office/drawing/2014/main" id="{9C315AB2-89B1-7982-2D41-DE318637C880}"/>
              </a:ext>
            </a:extLst>
          </p:cNvPr>
          <p:cNvCxnSpPr>
            <a:cxnSpLocks/>
          </p:cNvCxnSpPr>
          <p:nvPr/>
        </p:nvCxnSpPr>
        <p:spPr>
          <a:xfrm>
            <a:off x="4334404" y="2559120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95FC3E92-E1ED-7B41-92A7-4FD60FB9A3F5}"/>
              </a:ext>
            </a:extLst>
          </p:cNvPr>
          <p:cNvSpPr txBox="1"/>
          <p:nvPr/>
        </p:nvSpPr>
        <p:spPr>
          <a:xfrm>
            <a:off x="4476659" y="2562230"/>
            <a:ext cx="256936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err="1"/>
              <a:t>고향뜨락</a:t>
            </a:r>
            <a:r>
              <a:rPr lang="ko-KR" altLang="en-US" sz="900"/>
              <a:t>          </a:t>
            </a:r>
            <a:r>
              <a:rPr lang="en-US" altLang="ko-KR" sz="900"/>
              <a:t>SHOP_FD_001     </a:t>
            </a:r>
            <a:r>
              <a:rPr lang="ko-KR" altLang="en-US" sz="900"/>
              <a:t>식품</a:t>
            </a:r>
            <a:endParaRPr lang="en-US" altLang="ko-KR" sz="900"/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7FE22A6C-8129-6341-D826-65F7DF8278A3}"/>
              </a:ext>
            </a:extLst>
          </p:cNvPr>
          <p:cNvSpPr/>
          <p:nvPr/>
        </p:nvSpPr>
        <p:spPr>
          <a:xfrm>
            <a:off x="5100452" y="1572821"/>
            <a:ext cx="110511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CDA3B1ED-3269-FF65-7268-409DE78EDE53}"/>
              </a:ext>
            </a:extLst>
          </p:cNvPr>
          <p:cNvSpPr/>
          <p:nvPr/>
        </p:nvSpPr>
        <p:spPr>
          <a:xfrm>
            <a:off x="5101608" y="1848597"/>
            <a:ext cx="110511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69BCABF3-C8AA-788C-D75C-267F9CAB8255}"/>
              </a:ext>
            </a:extLst>
          </p:cNvPr>
          <p:cNvCxnSpPr>
            <a:cxnSpLocks/>
          </p:cNvCxnSpPr>
          <p:nvPr/>
        </p:nvCxnSpPr>
        <p:spPr>
          <a:xfrm>
            <a:off x="4334404" y="3264790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6" name="그룹 15">
            <a:extLst>
              <a:ext uri="{FF2B5EF4-FFF2-40B4-BE49-F238E27FC236}">
                <a16:creationId xmlns:a16="http://schemas.microsoft.com/office/drawing/2014/main" id="{CA10B94D-94D6-DF0A-0B49-90C457B3670E}"/>
              </a:ext>
            </a:extLst>
          </p:cNvPr>
          <p:cNvGrpSpPr/>
          <p:nvPr/>
        </p:nvGrpSpPr>
        <p:grpSpPr>
          <a:xfrm>
            <a:off x="4293391" y="2100256"/>
            <a:ext cx="244417" cy="258694"/>
            <a:chOff x="1098607" y="3056422"/>
            <a:chExt cx="244417" cy="258694"/>
          </a:xfrm>
        </p:grpSpPr>
        <p:sp>
          <p:nvSpPr>
            <p:cNvPr id="41" name="이등변 삼각형 40">
              <a:extLst>
                <a:ext uri="{FF2B5EF4-FFF2-40B4-BE49-F238E27FC236}">
                  <a16:creationId xmlns:a16="http://schemas.microsoft.com/office/drawing/2014/main" id="{1236AE07-4F3C-9F40-35A1-A5B92FBECEE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2" name="그룹 41">
              <a:extLst>
                <a:ext uri="{FF2B5EF4-FFF2-40B4-BE49-F238E27FC236}">
                  <a16:creationId xmlns:a16="http://schemas.microsoft.com/office/drawing/2014/main" id="{4E1895C2-57DE-99E7-E049-51692A23A1C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3" name="Oval 593">
                <a:extLst>
                  <a:ext uri="{FF2B5EF4-FFF2-40B4-BE49-F238E27FC236}">
                    <a16:creationId xmlns:a16="http://schemas.microsoft.com/office/drawing/2014/main" id="{068352E1-C8C0-5C19-C418-347F124978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4" name="TextBox 14">
                <a:extLst>
                  <a:ext uri="{FF2B5EF4-FFF2-40B4-BE49-F238E27FC236}">
                    <a16:creationId xmlns:a16="http://schemas.microsoft.com/office/drawing/2014/main" id="{843F264B-5A45-720F-367F-E50D75E4058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50" name="직사각형 49">
            <a:extLst>
              <a:ext uri="{FF2B5EF4-FFF2-40B4-BE49-F238E27FC236}">
                <a16:creationId xmlns:a16="http://schemas.microsoft.com/office/drawing/2014/main" id="{7D86B2AE-77B9-B4C7-19D2-53B6C73B4314}"/>
              </a:ext>
            </a:extLst>
          </p:cNvPr>
          <p:cNvSpPr/>
          <p:nvPr/>
        </p:nvSpPr>
        <p:spPr>
          <a:xfrm>
            <a:off x="7253295" y="792326"/>
            <a:ext cx="3081942" cy="4059073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E26F53B1-4A13-E3AD-76B7-DCA721D43860}"/>
              </a:ext>
            </a:extLst>
          </p:cNvPr>
          <p:cNvSpPr txBox="1"/>
          <p:nvPr/>
        </p:nvSpPr>
        <p:spPr>
          <a:xfrm>
            <a:off x="7363418" y="898671"/>
            <a:ext cx="189547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00" b="1"/>
              <a:t>상품 검색</a:t>
            </a:r>
          </a:p>
        </p:txBody>
      </p:sp>
      <p:sp>
        <p:nvSpPr>
          <p:cNvPr id="52" name="곱하기 기호 51">
            <a:extLst>
              <a:ext uri="{FF2B5EF4-FFF2-40B4-BE49-F238E27FC236}">
                <a16:creationId xmlns:a16="http://schemas.microsoft.com/office/drawing/2014/main" id="{AA443002-D8D4-5EEE-D91A-B7027B5C07BA}"/>
              </a:ext>
            </a:extLst>
          </p:cNvPr>
          <p:cNvSpPr/>
          <p:nvPr/>
        </p:nvSpPr>
        <p:spPr>
          <a:xfrm>
            <a:off x="9810468" y="874580"/>
            <a:ext cx="225425" cy="225425"/>
          </a:xfrm>
          <a:prstGeom prst="mathMultiply">
            <a:avLst>
              <a:gd name="adj1" fmla="val 1520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FB8A5245-6CB1-6950-BC86-A745F0814DD7}"/>
              </a:ext>
            </a:extLst>
          </p:cNvPr>
          <p:cNvSpPr txBox="1"/>
          <p:nvPr/>
        </p:nvSpPr>
        <p:spPr>
          <a:xfrm>
            <a:off x="7329931" y="1279635"/>
            <a:ext cx="877038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쇼핑몰 이름</a:t>
            </a:r>
            <a:endParaRPr lang="en-US" altLang="ko-KR" sz="900"/>
          </a:p>
        </p:txBody>
      </p:sp>
      <p:sp>
        <p:nvSpPr>
          <p:cNvPr id="54" name="사각형: 둥근 모서리 53">
            <a:extLst>
              <a:ext uri="{FF2B5EF4-FFF2-40B4-BE49-F238E27FC236}">
                <a16:creationId xmlns:a16="http://schemas.microsoft.com/office/drawing/2014/main" id="{96DADF6B-43CD-5C31-876E-074D0BE68BB5}"/>
              </a:ext>
            </a:extLst>
          </p:cNvPr>
          <p:cNvSpPr/>
          <p:nvPr/>
        </p:nvSpPr>
        <p:spPr>
          <a:xfrm>
            <a:off x="9523719" y="244111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55" name="직선 연결선 54">
            <a:extLst>
              <a:ext uri="{FF2B5EF4-FFF2-40B4-BE49-F238E27FC236}">
                <a16:creationId xmlns:a16="http://schemas.microsoft.com/office/drawing/2014/main" id="{74556BD5-3A66-C078-0305-B656503667C0}"/>
              </a:ext>
            </a:extLst>
          </p:cNvPr>
          <p:cNvCxnSpPr>
            <a:cxnSpLocks/>
          </p:cNvCxnSpPr>
          <p:nvPr/>
        </p:nvCxnSpPr>
        <p:spPr>
          <a:xfrm>
            <a:off x="7387731" y="2811602"/>
            <a:ext cx="2708769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56" name="TextBox 55">
            <a:extLst>
              <a:ext uri="{FF2B5EF4-FFF2-40B4-BE49-F238E27FC236}">
                <a16:creationId xmlns:a16="http://schemas.microsoft.com/office/drawing/2014/main" id="{FABAD08E-BF37-F93A-BCAB-A698E4B18A74}"/>
              </a:ext>
            </a:extLst>
          </p:cNvPr>
          <p:cNvSpPr txBox="1"/>
          <p:nvPr/>
        </p:nvSpPr>
        <p:spPr>
          <a:xfrm>
            <a:off x="7597946" y="2816497"/>
            <a:ext cx="256936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     코드     </a:t>
            </a:r>
            <a:r>
              <a:rPr lang="en-US" altLang="ko-KR" sz="900"/>
              <a:t>|   </a:t>
            </a:r>
            <a:r>
              <a:rPr lang="ko-KR" altLang="en-US" sz="900"/>
              <a:t>쇼핑몰</a:t>
            </a:r>
            <a:r>
              <a:rPr lang="en-US" altLang="ko-KR" sz="900"/>
              <a:t>      </a:t>
            </a:r>
            <a:r>
              <a:rPr lang="ko-KR" altLang="en-US" sz="900"/>
              <a:t>코드</a:t>
            </a:r>
            <a:endParaRPr lang="en-US" altLang="ko-KR" sz="900"/>
          </a:p>
        </p:txBody>
      </p:sp>
      <p:cxnSp>
        <p:nvCxnSpPr>
          <p:cNvPr id="57" name="직선 연결선 56">
            <a:extLst>
              <a:ext uri="{FF2B5EF4-FFF2-40B4-BE49-F238E27FC236}">
                <a16:creationId xmlns:a16="http://schemas.microsoft.com/office/drawing/2014/main" id="{5B694115-3752-2D2D-8573-EFD5FB90F83A}"/>
              </a:ext>
            </a:extLst>
          </p:cNvPr>
          <p:cNvCxnSpPr>
            <a:cxnSpLocks/>
          </p:cNvCxnSpPr>
          <p:nvPr/>
        </p:nvCxnSpPr>
        <p:spPr>
          <a:xfrm>
            <a:off x="7387731" y="3117518"/>
            <a:ext cx="2708769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58" name="TextBox 57">
            <a:extLst>
              <a:ext uri="{FF2B5EF4-FFF2-40B4-BE49-F238E27FC236}">
                <a16:creationId xmlns:a16="http://schemas.microsoft.com/office/drawing/2014/main" id="{E79C38E8-E8D3-70DB-92A8-1EF79FE6ED60}"/>
              </a:ext>
            </a:extLst>
          </p:cNvPr>
          <p:cNvSpPr txBox="1"/>
          <p:nvPr/>
        </p:nvSpPr>
        <p:spPr>
          <a:xfrm>
            <a:off x="7588709" y="3154184"/>
            <a:ext cx="256936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</a:t>
            </a:r>
            <a:r>
              <a:rPr lang="en-US" altLang="ko-KR" sz="900"/>
              <a:t>A   aaaa     |  </a:t>
            </a:r>
            <a:r>
              <a:rPr lang="ko-KR" altLang="en-US" sz="900"/>
              <a:t>고향뜨락    </a:t>
            </a:r>
            <a:r>
              <a:rPr lang="en-US" altLang="ko-KR" sz="900"/>
              <a:t>SHOP_FD_001</a:t>
            </a:r>
          </a:p>
        </p:txBody>
      </p:sp>
      <p:sp>
        <p:nvSpPr>
          <p:cNvPr id="59" name="사각형: 둥근 모서리 58">
            <a:extLst>
              <a:ext uri="{FF2B5EF4-FFF2-40B4-BE49-F238E27FC236}">
                <a16:creationId xmlns:a16="http://schemas.microsoft.com/office/drawing/2014/main" id="{E12A0F61-D3CE-79B4-451B-56FA705B60AA}"/>
              </a:ext>
            </a:extLst>
          </p:cNvPr>
          <p:cNvSpPr/>
          <p:nvPr/>
        </p:nvSpPr>
        <p:spPr>
          <a:xfrm>
            <a:off x="8111835" y="1305252"/>
            <a:ext cx="1273734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cxnSp>
        <p:nvCxnSpPr>
          <p:cNvPr id="61" name="직선 연결선 60">
            <a:extLst>
              <a:ext uri="{FF2B5EF4-FFF2-40B4-BE49-F238E27FC236}">
                <a16:creationId xmlns:a16="http://schemas.microsoft.com/office/drawing/2014/main" id="{D2752405-AF6C-7CB3-809B-D27FE4257785}"/>
              </a:ext>
            </a:extLst>
          </p:cNvPr>
          <p:cNvCxnSpPr>
            <a:cxnSpLocks/>
          </p:cNvCxnSpPr>
          <p:nvPr/>
        </p:nvCxnSpPr>
        <p:spPr>
          <a:xfrm>
            <a:off x="7387731" y="4410418"/>
            <a:ext cx="2770341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62" name="사각형: 둥근 모서리 61">
            <a:extLst>
              <a:ext uri="{FF2B5EF4-FFF2-40B4-BE49-F238E27FC236}">
                <a16:creationId xmlns:a16="http://schemas.microsoft.com/office/drawing/2014/main" id="{8AF5E38A-5F03-0BC2-1258-8E936692BAB7}"/>
              </a:ext>
            </a:extLst>
          </p:cNvPr>
          <p:cNvSpPr/>
          <p:nvPr/>
        </p:nvSpPr>
        <p:spPr>
          <a:xfrm>
            <a:off x="9651254" y="449543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추가</a:t>
            </a:r>
          </a:p>
        </p:txBody>
      </p:sp>
      <p:graphicFrame>
        <p:nvGraphicFramePr>
          <p:cNvPr id="74" name="표 73">
            <a:extLst>
              <a:ext uri="{FF2B5EF4-FFF2-40B4-BE49-F238E27FC236}">
                <a16:creationId xmlns:a16="http://schemas.microsoft.com/office/drawing/2014/main" id="{5435F8C4-4F23-D678-1B86-949137ABEB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44312571"/>
              </p:ext>
            </p:extLst>
          </p:nvPr>
        </p:nvGraphicFramePr>
        <p:xfrm>
          <a:off x="602942" y="4652756"/>
          <a:ext cx="4395778" cy="1158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3340128439"/>
                    </a:ext>
                  </a:extLst>
                </a:gridCol>
                <a:gridCol w="3771661">
                  <a:extLst>
                    <a:ext uri="{9D8B030D-6E8A-4147-A177-3AD203B41FA5}">
                      <a16:colId xmlns:a16="http://schemas.microsoft.com/office/drawing/2014/main" val="2794818467"/>
                    </a:ext>
                  </a:extLst>
                </a:gridCol>
              </a:tblGrid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전체 선택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체크 박스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쇼핑몰 이름 미조회 시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전체 쇼핑몰 리스트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0304862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체크된 쇼핑몰을 리스트에 추가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922742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전체 선택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체크 박스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미조회 시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전체 리스트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053640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체크된 상품을 리스트에 추가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8358065"/>
                  </a:ext>
                </a:extLst>
              </a:tr>
            </a:tbl>
          </a:graphicData>
        </a:graphic>
      </p:graphicFrame>
      <p:sp>
        <p:nvSpPr>
          <p:cNvPr id="75" name="TextBox 74">
            <a:extLst>
              <a:ext uri="{FF2B5EF4-FFF2-40B4-BE49-F238E27FC236}">
                <a16:creationId xmlns:a16="http://schemas.microsoft.com/office/drawing/2014/main" id="{A3F23E59-D331-FE87-E1D7-2434372A9B44}"/>
              </a:ext>
            </a:extLst>
          </p:cNvPr>
          <p:cNvSpPr txBox="1"/>
          <p:nvPr/>
        </p:nvSpPr>
        <p:spPr>
          <a:xfrm>
            <a:off x="7329398" y="1865588"/>
            <a:ext cx="877038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상품명</a:t>
            </a:r>
            <a:endParaRPr lang="en-US" altLang="ko-KR" sz="900"/>
          </a:p>
        </p:txBody>
      </p:sp>
      <p:sp>
        <p:nvSpPr>
          <p:cNvPr id="76" name="사각형: 둥근 모서리 75">
            <a:extLst>
              <a:ext uri="{FF2B5EF4-FFF2-40B4-BE49-F238E27FC236}">
                <a16:creationId xmlns:a16="http://schemas.microsoft.com/office/drawing/2014/main" id="{0CA6761D-3F28-9DB0-39CE-E6875E4A1B9D}"/>
              </a:ext>
            </a:extLst>
          </p:cNvPr>
          <p:cNvSpPr/>
          <p:nvPr/>
        </p:nvSpPr>
        <p:spPr>
          <a:xfrm>
            <a:off x="8111302" y="1891205"/>
            <a:ext cx="1273734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77" name="사각형: 둥근 모서리 76">
            <a:extLst>
              <a:ext uri="{FF2B5EF4-FFF2-40B4-BE49-F238E27FC236}">
                <a16:creationId xmlns:a16="http://schemas.microsoft.com/office/drawing/2014/main" id="{1AA7FA3A-A08A-192B-B789-3BA73935A02E}"/>
              </a:ext>
            </a:extLst>
          </p:cNvPr>
          <p:cNvSpPr/>
          <p:nvPr/>
        </p:nvSpPr>
        <p:spPr>
          <a:xfrm>
            <a:off x="8112458" y="2166981"/>
            <a:ext cx="1273734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7409448F-DFFC-1E3E-8002-23F89D5847C0}"/>
              </a:ext>
            </a:extLst>
          </p:cNvPr>
          <p:cNvSpPr txBox="1"/>
          <p:nvPr/>
        </p:nvSpPr>
        <p:spPr>
          <a:xfrm>
            <a:off x="7588709" y="3451992"/>
            <a:ext cx="256936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</a:t>
            </a:r>
            <a:r>
              <a:rPr lang="en-US" altLang="ko-KR" sz="900"/>
              <a:t>B   bbbb    |  </a:t>
            </a:r>
            <a:r>
              <a:rPr lang="ko-KR" altLang="en-US" sz="900"/>
              <a:t>고향뜨락    </a:t>
            </a:r>
            <a:r>
              <a:rPr lang="en-US" altLang="ko-KR" sz="900"/>
              <a:t>SHOP_FD_001</a:t>
            </a: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28D97FB9-FB18-2D55-E411-6D8087FE070F}"/>
              </a:ext>
            </a:extLst>
          </p:cNvPr>
          <p:cNvSpPr txBox="1"/>
          <p:nvPr/>
        </p:nvSpPr>
        <p:spPr>
          <a:xfrm>
            <a:off x="7588709" y="3749800"/>
            <a:ext cx="256936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</a:t>
            </a:r>
            <a:r>
              <a:rPr lang="en-US" altLang="ko-KR" sz="900"/>
              <a:t>C   cccc     |  </a:t>
            </a:r>
            <a:r>
              <a:rPr lang="ko-KR" altLang="en-US" sz="900"/>
              <a:t>고향뜨락    </a:t>
            </a:r>
            <a:r>
              <a:rPr lang="en-US" altLang="ko-KR" sz="900"/>
              <a:t>SHOP_FD_001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C398606C-1D58-114A-2A01-DF1266A6BE33}"/>
              </a:ext>
            </a:extLst>
          </p:cNvPr>
          <p:cNvSpPr txBox="1"/>
          <p:nvPr/>
        </p:nvSpPr>
        <p:spPr>
          <a:xfrm>
            <a:off x="7588709" y="4047609"/>
            <a:ext cx="256936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</a:t>
            </a:r>
            <a:r>
              <a:rPr lang="en-US" altLang="ko-KR" sz="900"/>
              <a:t>D   dddd    |  </a:t>
            </a:r>
            <a:r>
              <a:rPr lang="ko-KR" altLang="en-US" sz="900"/>
              <a:t>고향뜨락    </a:t>
            </a:r>
            <a:r>
              <a:rPr lang="en-US" altLang="ko-KR" sz="900"/>
              <a:t>SHOP_FD_001</a:t>
            </a:r>
          </a:p>
        </p:txBody>
      </p:sp>
      <p:sp>
        <p:nvSpPr>
          <p:cNvPr id="81" name="Box">
            <a:extLst>
              <a:ext uri="{FF2B5EF4-FFF2-40B4-BE49-F238E27FC236}">
                <a16:creationId xmlns:a16="http://schemas.microsoft.com/office/drawing/2014/main" id="{BDD4D72A-BE1A-F8EA-00D7-EE09CA3C411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350791" y="2643890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82" name="그래픽 81" descr="확인 표시 단색으로 채워진">
            <a:extLst>
              <a:ext uri="{FF2B5EF4-FFF2-40B4-BE49-F238E27FC236}">
                <a16:creationId xmlns:a16="http://schemas.microsoft.com/office/drawing/2014/main" id="{72B4A71E-86B3-8E1E-3EB6-1FE588E38869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4373718" y="2639938"/>
            <a:ext cx="82916" cy="126261"/>
          </a:xfrm>
          <a:prstGeom prst="rect">
            <a:avLst/>
          </a:prstGeom>
        </p:spPr>
      </p:pic>
      <p:sp>
        <p:nvSpPr>
          <p:cNvPr id="86" name="Box">
            <a:extLst>
              <a:ext uri="{FF2B5EF4-FFF2-40B4-BE49-F238E27FC236}">
                <a16:creationId xmlns:a16="http://schemas.microsoft.com/office/drawing/2014/main" id="{B9565E15-5802-DBBA-5A85-3010606DB58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462449" y="3241259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87" name="그래픽 86" descr="확인 표시 단색으로 채워진">
            <a:extLst>
              <a:ext uri="{FF2B5EF4-FFF2-40B4-BE49-F238E27FC236}">
                <a16:creationId xmlns:a16="http://schemas.microsoft.com/office/drawing/2014/main" id="{0241C98B-8FD3-1713-DB49-5E4F7C40FFD0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7485376" y="3237307"/>
            <a:ext cx="82916" cy="126261"/>
          </a:xfrm>
          <a:prstGeom prst="rect">
            <a:avLst/>
          </a:prstGeom>
        </p:spPr>
      </p:pic>
      <p:sp>
        <p:nvSpPr>
          <p:cNvPr id="88" name="Box">
            <a:extLst>
              <a:ext uri="{FF2B5EF4-FFF2-40B4-BE49-F238E27FC236}">
                <a16:creationId xmlns:a16="http://schemas.microsoft.com/office/drawing/2014/main" id="{B3CA74D3-27D0-D47A-4AA1-B97B20A3EE4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462449" y="3533122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89" name="Box">
            <a:extLst>
              <a:ext uri="{FF2B5EF4-FFF2-40B4-BE49-F238E27FC236}">
                <a16:creationId xmlns:a16="http://schemas.microsoft.com/office/drawing/2014/main" id="{E9E2B0B2-A9D3-BDE4-69B9-CF72E914419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462449" y="3837890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0" name="Box">
            <a:extLst>
              <a:ext uri="{FF2B5EF4-FFF2-40B4-BE49-F238E27FC236}">
                <a16:creationId xmlns:a16="http://schemas.microsoft.com/office/drawing/2014/main" id="{6C225A4C-C29F-A316-41B5-187F55AAE5D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453451" y="2898505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1" name="사각형: 둥근 모서리 90">
            <a:extLst>
              <a:ext uri="{FF2B5EF4-FFF2-40B4-BE49-F238E27FC236}">
                <a16:creationId xmlns:a16="http://schemas.microsoft.com/office/drawing/2014/main" id="{11CB4968-C22A-3AB8-910C-314776F4D729}"/>
              </a:ext>
            </a:extLst>
          </p:cNvPr>
          <p:cNvSpPr/>
          <p:nvPr/>
        </p:nvSpPr>
        <p:spPr>
          <a:xfrm>
            <a:off x="6380094" y="3340774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추가</a:t>
            </a:r>
          </a:p>
        </p:txBody>
      </p:sp>
      <p:grpSp>
        <p:nvGrpSpPr>
          <p:cNvPr id="69" name="그룹 68">
            <a:extLst>
              <a:ext uri="{FF2B5EF4-FFF2-40B4-BE49-F238E27FC236}">
                <a16:creationId xmlns:a16="http://schemas.microsoft.com/office/drawing/2014/main" id="{CE3B3FF7-40BC-F023-8299-7C9F5A777829}"/>
              </a:ext>
            </a:extLst>
          </p:cNvPr>
          <p:cNvGrpSpPr/>
          <p:nvPr/>
        </p:nvGrpSpPr>
        <p:grpSpPr>
          <a:xfrm>
            <a:off x="6340499" y="3144019"/>
            <a:ext cx="244417" cy="258694"/>
            <a:chOff x="1098607" y="3056422"/>
            <a:chExt cx="244417" cy="258694"/>
          </a:xfrm>
        </p:grpSpPr>
        <p:sp>
          <p:nvSpPr>
            <p:cNvPr id="70" name="이등변 삼각형 69">
              <a:extLst>
                <a:ext uri="{FF2B5EF4-FFF2-40B4-BE49-F238E27FC236}">
                  <a16:creationId xmlns:a16="http://schemas.microsoft.com/office/drawing/2014/main" id="{6C00454C-92CF-136D-326E-6A6130745FCB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1" name="그룹 70">
              <a:extLst>
                <a:ext uri="{FF2B5EF4-FFF2-40B4-BE49-F238E27FC236}">
                  <a16:creationId xmlns:a16="http://schemas.microsoft.com/office/drawing/2014/main" id="{B8E70CC0-97D1-F0C3-25A6-BAE79FF0EF2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2" name="Oval 593">
                <a:extLst>
                  <a:ext uri="{FF2B5EF4-FFF2-40B4-BE49-F238E27FC236}">
                    <a16:creationId xmlns:a16="http://schemas.microsoft.com/office/drawing/2014/main" id="{A3B0352F-BBDC-294E-392E-55BBFBABDC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3" name="TextBox 14">
                <a:extLst>
                  <a:ext uri="{FF2B5EF4-FFF2-40B4-BE49-F238E27FC236}">
                    <a16:creationId xmlns:a16="http://schemas.microsoft.com/office/drawing/2014/main" id="{898F3005-CE92-91AA-B3F6-1A9BEEA89CB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93" name="Box">
            <a:extLst>
              <a:ext uri="{FF2B5EF4-FFF2-40B4-BE49-F238E27FC236}">
                <a16:creationId xmlns:a16="http://schemas.microsoft.com/office/drawing/2014/main" id="{FEA69E3F-A246-63D6-51F3-A8E2308BD4C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461071" y="4126844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4" name="Box">
            <a:extLst>
              <a:ext uri="{FF2B5EF4-FFF2-40B4-BE49-F238E27FC236}">
                <a16:creationId xmlns:a16="http://schemas.microsoft.com/office/drawing/2014/main" id="{A2625782-3B97-C908-0A24-6B79407DA53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352515" y="2345681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95" name="그룹 94">
            <a:extLst>
              <a:ext uri="{FF2B5EF4-FFF2-40B4-BE49-F238E27FC236}">
                <a16:creationId xmlns:a16="http://schemas.microsoft.com/office/drawing/2014/main" id="{E88308A1-71F0-543F-DA9D-1CC8D368A43B}"/>
              </a:ext>
            </a:extLst>
          </p:cNvPr>
          <p:cNvGrpSpPr/>
          <p:nvPr/>
        </p:nvGrpSpPr>
        <p:grpSpPr>
          <a:xfrm>
            <a:off x="7397571" y="2668404"/>
            <a:ext cx="244417" cy="258694"/>
            <a:chOff x="1098607" y="3056422"/>
            <a:chExt cx="244417" cy="258694"/>
          </a:xfrm>
        </p:grpSpPr>
        <p:sp>
          <p:nvSpPr>
            <p:cNvPr id="96" name="이등변 삼각형 95">
              <a:extLst>
                <a:ext uri="{FF2B5EF4-FFF2-40B4-BE49-F238E27FC236}">
                  <a16:creationId xmlns:a16="http://schemas.microsoft.com/office/drawing/2014/main" id="{1C28F5B2-FE78-719C-0B11-C0EA6AD98EE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7" name="그룹 96">
              <a:extLst>
                <a:ext uri="{FF2B5EF4-FFF2-40B4-BE49-F238E27FC236}">
                  <a16:creationId xmlns:a16="http://schemas.microsoft.com/office/drawing/2014/main" id="{040E3E70-2435-D54E-425D-DD7281FFC6C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8" name="Oval 593">
                <a:extLst>
                  <a:ext uri="{FF2B5EF4-FFF2-40B4-BE49-F238E27FC236}">
                    <a16:creationId xmlns:a16="http://schemas.microsoft.com/office/drawing/2014/main" id="{8027B446-DE0C-897C-3074-AE8D19B72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9" name="TextBox 14">
                <a:extLst>
                  <a:ext uri="{FF2B5EF4-FFF2-40B4-BE49-F238E27FC236}">
                    <a16:creationId xmlns:a16="http://schemas.microsoft.com/office/drawing/2014/main" id="{D6B52FE4-D190-7202-5875-C33A59B23AE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00" name="그룹 99">
            <a:extLst>
              <a:ext uri="{FF2B5EF4-FFF2-40B4-BE49-F238E27FC236}">
                <a16:creationId xmlns:a16="http://schemas.microsoft.com/office/drawing/2014/main" id="{6A33E23D-AEFA-094B-A521-1897FC8FB735}"/>
              </a:ext>
            </a:extLst>
          </p:cNvPr>
          <p:cNvGrpSpPr/>
          <p:nvPr/>
        </p:nvGrpSpPr>
        <p:grpSpPr>
          <a:xfrm>
            <a:off x="9561530" y="4320889"/>
            <a:ext cx="244417" cy="258694"/>
            <a:chOff x="1098607" y="3056422"/>
            <a:chExt cx="244417" cy="258694"/>
          </a:xfrm>
        </p:grpSpPr>
        <p:sp>
          <p:nvSpPr>
            <p:cNvPr id="101" name="이등변 삼각형 100">
              <a:extLst>
                <a:ext uri="{FF2B5EF4-FFF2-40B4-BE49-F238E27FC236}">
                  <a16:creationId xmlns:a16="http://schemas.microsoft.com/office/drawing/2014/main" id="{2B29E9A4-53D1-5747-B2E4-23D4260116A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2" name="그룹 101">
              <a:extLst>
                <a:ext uri="{FF2B5EF4-FFF2-40B4-BE49-F238E27FC236}">
                  <a16:creationId xmlns:a16="http://schemas.microsoft.com/office/drawing/2014/main" id="{BF74395B-5490-DE96-FDA1-69B9A8FD6A2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3" name="Oval 593">
                <a:extLst>
                  <a:ext uri="{FF2B5EF4-FFF2-40B4-BE49-F238E27FC236}">
                    <a16:creationId xmlns:a16="http://schemas.microsoft.com/office/drawing/2014/main" id="{181E4BFE-FE15-0E48-55C2-C2835DF25D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4" name="TextBox 14">
                <a:extLst>
                  <a:ext uri="{FF2B5EF4-FFF2-40B4-BE49-F238E27FC236}">
                    <a16:creationId xmlns:a16="http://schemas.microsoft.com/office/drawing/2014/main" id="{63B11415-EF1D-3E39-3A25-6476700EA8A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2A9670C6-B89B-5110-B203-0B4BBC4E80B5}"/>
              </a:ext>
            </a:extLst>
          </p:cNvPr>
          <p:cNvSpPr txBox="1"/>
          <p:nvPr/>
        </p:nvSpPr>
        <p:spPr>
          <a:xfrm>
            <a:off x="4285002" y="1196990"/>
            <a:ext cx="877038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카테고리</a:t>
            </a:r>
            <a:endParaRPr lang="en-US" altLang="ko-KR" sz="900"/>
          </a:p>
        </p:txBody>
      </p:sp>
      <p:sp>
        <p:nvSpPr>
          <p:cNvPr id="15" name="사각형: 둥근 모서리 14">
            <a:extLst>
              <a:ext uri="{FF2B5EF4-FFF2-40B4-BE49-F238E27FC236}">
                <a16:creationId xmlns:a16="http://schemas.microsoft.com/office/drawing/2014/main" id="{877BEEC4-F979-0DF5-BE49-A219D0EBBD02}"/>
              </a:ext>
            </a:extLst>
          </p:cNvPr>
          <p:cNvSpPr/>
          <p:nvPr/>
        </p:nvSpPr>
        <p:spPr>
          <a:xfrm>
            <a:off x="5100453" y="1223363"/>
            <a:ext cx="152640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               ▼</a:t>
            </a:r>
          </a:p>
        </p:txBody>
      </p:sp>
      <p:sp>
        <p:nvSpPr>
          <p:cNvPr id="45" name="사각형: 둥근 모서리 44">
            <a:extLst>
              <a:ext uri="{FF2B5EF4-FFF2-40B4-BE49-F238E27FC236}">
                <a16:creationId xmlns:a16="http://schemas.microsoft.com/office/drawing/2014/main" id="{DE436A42-54C9-8827-97F1-8C556240DD00}"/>
              </a:ext>
            </a:extLst>
          </p:cNvPr>
          <p:cNvSpPr/>
          <p:nvPr/>
        </p:nvSpPr>
        <p:spPr>
          <a:xfrm>
            <a:off x="8111835" y="1581796"/>
            <a:ext cx="1273734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</p:spTree>
    <p:extLst>
      <p:ext uri="{BB962C8B-B14F-4D97-AF65-F5344CB8AC3E}">
        <p14:creationId xmlns:p14="http://schemas.microsoft.com/office/powerpoint/2010/main" val="594180316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63833251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쿠폰 추가 등록을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8775384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있으면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51148824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0182702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쿠폰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AD-07-0011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74</a:t>
            </a:fld>
            <a:endParaRPr lang="ko-KR" altLang="en-US"/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6724F784-07B6-EBD8-CE94-EC7515503C78}"/>
              </a:ext>
            </a:extLst>
          </p:cNvPr>
          <p:cNvSpPr txBox="1"/>
          <p:nvPr/>
        </p:nvSpPr>
        <p:spPr>
          <a:xfrm>
            <a:off x="336150" y="617555"/>
            <a:ext cx="2356262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쿠폰 등록 관리 </a:t>
            </a:r>
            <a:r>
              <a:rPr lang="en-US" altLang="ko-KR" sz="900"/>
              <a:t>&gt; </a:t>
            </a:r>
            <a:r>
              <a:rPr lang="ko-KR" altLang="en-US" sz="900"/>
              <a:t>추가</a:t>
            </a:r>
            <a:endParaRPr lang="en-US" altLang="ko-KR" sz="900"/>
          </a:p>
        </p:txBody>
      </p:sp>
      <p:grpSp>
        <p:nvGrpSpPr>
          <p:cNvPr id="178" name="그룹 177">
            <a:extLst>
              <a:ext uri="{FF2B5EF4-FFF2-40B4-BE49-F238E27FC236}">
                <a16:creationId xmlns:a16="http://schemas.microsoft.com/office/drawing/2014/main" id="{9AC1DF24-D4B4-0D6F-2F7C-E9D6294D4B69}"/>
              </a:ext>
            </a:extLst>
          </p:cNvPr>
          <p:cNvGrpSpPr/>
          <p:nvPr/>
        </p:nvGrpSpPr>
        <p:grpSpPr>
          <a:xfrm rot="5400000">
            <a:off x="2606115" y="61424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9" name="이등변 삼각형 178">
              <a:extLst>
                <a:ext uri="{FF2B5EF4-FFF2-40B4-BE49-F238E27FC236}">
                  <a16:creationId xmlns:a16="http://schemas.microsoft.com/office/drawing/2014/main" id="{C0D410EC-F358-2E99-3FFE-D23F251ACD7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80" name="Oval 593">
              <a:extLst>
                <a:ext uri="{FF2B5EF4-FFF2-40B4-BE49-F238E27FC236}">
                  <a16:creationId xmlns:a16="http://schemas.microsoft.com/office/drawing/2014/main" id="{B01175AE-2D39-D337-FCE8-6086F51F4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0EAAED98-CC9C-B79F-88B6-F3471C48BD39}"/>
              </a:ext>
            </a:extLst>
          </p:cNvPr>
          <p:cNvSpPr txBox="1"/>
          <p:nvPr/>
        </p:nvSpPr>
        <p:spPr>
          <a:xfrm>
            <a:off x="7848332" y="1766361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</a:p>
        </p:txBody>
      </p:sp>
      <p:cxnSp>
        <p:nvCxnSpPr>
          <p:cNvPr id="7" name="직선 연결선 6">
            <a:extLst>
              <a:ext uri="{FF2B5EF4-FFF2-40B4-BE49-F238E27FC236}">
                <a16:creationId xmlns:a16="http://schemas.microsoft.com/office/drawing/2014/main" id="{A14F25E8-7BA9-27F2-7151-A76520DF22D6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F578C4C3-9E48-3AAC-B96B-7A8F31F829EC}"/>
              </a:ext>
            </a:extLst>
          </p:cNvPr>
          <p:cNvSpPr txBox="1"/>
          <p:nvPr/>
        </p:nvSpPr>
        <p:spPr>
          <a:xfrm>
            <a:off x="309786" y="1305115"/>
            <a:ext cx="1023602" cy="147732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쿠폰명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유형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 ㄴ 정액 할인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 ㄴ 정률 할인</a:t>
            </a:r>
            <a:endParaRPr lang="en-US" altLang="ko-KR" sz="90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DBF7A39-A4D4-906B-915E-B6A2D705FB58}"/>
              </a:ext>
            </a:extLst>
          </p:cNvPr>
          <p:cNvSpPr txBox="1"/>
          <p:nvPr/>
        </p:nvSpPr>
        <p:spPr>
          <a:xfrm>
            <a:off x="275656" y="127257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3543A229-2C4E-8CD5-C1B9-CFC7CC85389C}"/>
              </a:ext>
            </a:extLst>
          </p:cNvPr>
          <p:cNvSpPr/>
          <p:nvPr/>
        </p:nvSpPr>
        <p:spPr>
          <a:xfrm>
            <a:off x="2243611" y="2518023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%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47A2C57-AF84-E601-B866-686BDE62D3D4}"/>
              </a:ext>
            </a:extLst>
          </p:cNvPr>
          <p:cNvSpPr txBox="1"/>
          <p:nvPr/>
        </p:nvSpPr>
        <p:spPr>
          <a:xfrm>
            <a:off x="4083582" y="1533958"/>
            <a:ext cx="1023602" cy="30008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사용 가능 기간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대상 쇼핑몰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대상 상품</a:t>
            </a:r>
            <a:endParaRPr lang="en-US" altLang="ko-KR" sz="900"/>
          </a:p>
          <a:p>
            <a:endParaRPr lang="en-US" altLang="ko-KR" sz="900"/>
          </a:p>
        </p:txBody>
      </p: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67328816-D65D-26EC-0998-A73D93A9CB1F}"/>
              </a:ext>
            </a:extLst>
          </p:cNvPr>
          <p:cNvSpPr/>
          <p:nvPr/>
        </p:nvSpPr>
        <p:spPr>
          <a:xfrm>
            <a:off x="6911062" y="636011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50BE6AD0-33FB-CAF6-2213-5B5EAC32BF9D}"/>
              </a:ext>
            </a:extLst>
          </p:cNvPr>
          <p:cNvSpPr/>
          <p:nvPr/>
        </p:nvSpPr>
        <p:spPr>
          <a:xfrm>
            <a:off x="6315497" y="636011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14" name="그룹 13">
            <a:extLst>
              <a:ext uri="{FF2B5EF4-FFF2-40B4-BE49-F238E27FC236}">
                <a16:creationId xmlns:a16="http://schemas.microsoft.com/office/drawing/2014/main" id="{31F97D31-7696-83AD-C61C-C856DAA77E74}"/>
              </a:ext>
            </a:extLst>
          </p:cNvPr>
          <p:cNvGrpSpPr/>
          <p:nvPr/>
        </p:nvGrpSpPr>
        <p:grpSpPr>
          <a:xfrm>
            <a:off x="6592454" y="6129254"/>
            <a:ext cx="244417" cy="258694"/>
            <a:chOff x="1098607" y="3056422"/>
            <a:chExt cx="244417" cy="258694"/>
          </a:xfrm>
        </p:grpSpPr>
        <p:sp>
          <p:nvSpPr>
            <p:cNvPr id="15" name="이등변 삼각형 14">
              <a:extLst>
                <a:ext uri="{FF2B5EF4-FFF2-40B4-BE49-F238E27FC236}">
                  <a16:creationId xmlns:a16="http://schemas.microsoft.com/office/drawing/2014/main" id="{21CE7349-CDD7-285D-B318-D8E5E6165E9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" name="그룹 15">
              <a:extLst>
                <a:ext uri="{FF2B5EF4-FFF2-40B4-BE49-F238E27FC236}">
                  <a16:creationId xmlns:a16="http://schemas.microsoft.com/office/drawing/2014/main" id="{DC097107-08E3-CD2F-3650-A09B53D80C3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7" name="Oval 593">
                <a:extLst>
                  <a:ext uri="{FF2B5EF4-FFF2-40B4-BE49-F238E27FC236}">
                    <a16:creationId xmlns:a16="http://schemas.microsoft.com/office/drawing/2014/main" id="{9EEEABCB-EFF7-B74A-B76E-E78DD6044C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8" name="TextBox 14">
                <a:extLst>
                  <a:ext uri="{FF2B5EF4-FFF2-40B4-BE49-F238E27FC236}">
                    <a16:creationId xmlns:a16="http://schemas.microsoft.com/office/drawing/2014/main" id="{A98F8EAC-D281-3474-84F5-54AE2436D3D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A394C409-E954-2074-5C11-01421AC4FCBD}"/>
              </a:ext>
            </a:extLst>
          </p:cNvPr>
          <p:cNvGrpSpPr/>
          <p:nvPr/>
        </p:nvGrpSpPr>
        <p:grpSpPr>
          <a:xfrm>
            <a:off x="7208740" y="6123860"/>
            <a:ext cx="244417" cy="258694"/>
            <a:chOff x="1098607" y="3056422"/>
            <a:chExt cx="244417" cy="258694"/>
          </a:xfrm>
        </p:grpSpPr>
        <p:sp>
          <p:nvSpPr>
            <p:cNvPr id="20" name="이등변 삼각형 19">
              <a:extLst>
                <a:ext uri="{FF2B5EF4-FFF2-40B4-BE49-F238E27FC236}">
                  <a16:creationId xmlns:a16="http://schemas.microsoft.com/office/drawing/2014/main" id="{1FCACBD5-64E9-4410-E7CF-0692BFA768B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1" name="그룹 20">
              <a:extLst>
                <a:ext uri="{FF2B5EF4-FFF2-40B4-BE49-F238E27FC236}">
                  <a16:creationId xmlns:a16="http://schemas.microsoft.com/office/drawing/2014/main" id="{2EF50EAB-08F7-5ED3-1779-2FF8A7ADB7C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2" name="Oval 593">
                <a:extLst>
                  <a:ext uri="{FF2B5EF4-FFF2-40B4-BE49-F238E27FC236}">
                    <a16:creationId xmlns:a16="http://schemas.microsoft.com/office/drawing/2014/main" id="{CFB4AE0D-B5A5-5020-85A4-BB40954492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3" name="TextBox 14">
                <a:extLst>
                  <a:ext uri="{FF2B5EF4-FFF2-40B4-BE49-F238E27FC236}">
                    <a16:creationId xmlns:a16="http://schemas.microsoft.com/office/drawing/2014/main" id="{26E3379F-A9CB-7235-26B0-13EA38527D2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4" name="사각형: 둥근 모서리 23">
            <a:extLst>
              <a:ext uri="{FF2B5EF4-FFF2-40B4-BE49-F238E27FC236}">
                <a16:creationId xmlns:a16="http://schemas.microsoft.com/office/drawing/2014/main" id="{7436264B-0B5D-AFF7-21BC-FB7CC2C28B22}"/>
              </a:ext>
            </a:extLst>
          </p:cNvPr>
          <p:cNvSpPr/>
          <p:nvPr/>
        </p:nvSpPr>
        <p:spPr>
          <a:xfrm>
            <a:off x="1320651" y="130415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5" name="사각형: 둥근 모서리 24">
            <a:extLst>
              <a:ext uri="{FF2B5EF4-FFF2-40B4-BE49-F238E27FC236}">
                <a16:creationId xmlns:a16="http://schemas.microsoft.com/office/drawing/2014/main" id="{26818B74-F577-4D96-86DF-699EAA8D6FE9}"/>
              </a:ext>
            </a:extLst>
          </p:cNvPr>
          <p:cNvSpPr/>
          <p:nvPr/>
        </p:nvSpPr>
        <p:spPr>
          <a:xfrm>
            <a:off x="2406573" y="130436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sp>
        <p:nvSpPr>
          <p:cNvPr id="26" name="사각형: 둥근 모서리 25">
            <a:extLst>
              <a:ext uri="{FF2B5EF4-FFF2-40B4-BE49-F238E27FC236}">
                <a16:creationId xmlns:a16="http://schemas.microsoft.com/office/drawing/2014/main" id="{47680BD2-F588-4BCC-2AF3-20F974AA5B33}"/>
              </a:ext>
            </a:extLst>
          </p:cNvPr>
          <p:cNvSpPr/>
          <p:nvPr/>
        </p:nvSpPr>
        <p:spPr>
          <a:xfrm>
            <a:off x="2243611" y="2797598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7" name="사각형: 둥근 모서리 26">
            <a:extLst>
              <a:ext uri="{FF2B5EF4-FFF2-40B4-BE49-F238E27FC236}">
                <a16:creationId xmlns:a16="http://schemas.microsoft.com/office/drawing/2014/main" id="{0F3D5193-D86F-E00B-B2FA-2676855264CC}"/>
              </a:ext>
            </a:extLst>
          </p:cNvPr>
          <p:cNvSpPr/>
          <p:nvPr/>
        </p:nvSpPr>
        <p:spPr>
          <a:xfrm>
            <a:off x="1320363" y="3668326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28" name="사각형: 둥근 모서리 27">
            <a:extLst>
              <a:ext uri="{FF2B5EF4-FFF2-40B4-BE49-F238E27FC236}">
                <a16:creationId xmlns:a16="http://schemas.microsoft.com/office/drawing/2014/main" id="{04EC0A02-B5C1-D63E-D202-1CFAC3033E96}"/>
              </a:ext>
            </a:extLst>
          </p:cNvPr>
          <p:cNvSpPr/>
          <p:nvPr/>
        </p:nvSpPr>
        <p:spPr>
          <a:xfrm>
            <a:off x="1320602" y="4121314"/>
            <a:ext cx="96850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29" name="사각형: 둥근 모서리 28">
            <a:extLst>
              <a:ext uri="{FF2B5EF4-FFF2-40B4-BE49-F238E27FC236}">
                <a16:creationId xmlns:a16="http://schemas.microsoft.com/office/drawing/2014/main" id="{8768553B-A4B9-3575-13AC-52D18933E1A5}"/>
              </a:ext>
            </a:extLst>
          </p:cNvPr>
          <p:cNvSpPr/>
          <p:nvPr/>
        </p:nvSpPr>
        <p:spPr>
          <a:xfrm>
            <a:off x="1312258" y="4960939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30" name="그림 29" descr="렌치, 도구이(가) 표시된 사진&#10;&#10;자동 생성된 설명">
            <a:extLst>
              <a:ext uri="{FF2B5EF4-FFF2-40B4-BE49-F238E27FC236}">
                <a16:creationId xmlns:a16="http://schemas.microsoft.com/office/drawing/2014/main" id="{9BC7D47D-2AB1-3AFA-9863-48E6EF484393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85196" y="4992861"/>
            <a:ext cx="195806" cy="193744"/>
          </a:xfrm>
          <a:prstGeom prst="rect">
            <a:avLst/>
          </a:prstGeom>
        </p:spPr>
      </p:pic>
      <p:sp>
        <p:nvSpPr>
          <p:cNvPr id="31" name="사각형: 둥근 모서리 30">
            <a:extLst>
              <a:ext uri="{FF2B5EF4-FFF2-40B4-BE49-F238E27FC236}">
                <a16:creationId xmlns:a16="http://schemas.microsoft.com/office/drawing/2014/main" id="{8E23D439-10D8-2CFA-1506-C91D850C0696}"/>
              </a:ext>
            </a:extLst>
          </p:cNvPr>
          <p:cNvSpPr/>
          <p:nvPr/>
        </p:nvSpPr>
        <p:spPr>
          <a:xfrm>
            <a:off x="2538440" y="495663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32" name="그림 31" descr="렌치, 도구이(가) 표시된 사진&#10;&#10;자동 생성된 설명">
            <a:extLst>
              <a:ext uri="{FF2B5EF4-FFF2-40B4-BE49-F238E27FC236}">
                <a16:creationId xmlns:a16="http://schemas.microsoft.com/office/drawing/2014/main" id="{07453AE5-AAEA-4229-2562-FE96C35CB733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11378" y="4980168"/>
            <a:ext cx="195806" cy="193744"/>
          </a:xfrm>
          <a:prstGeom prst="rect">
            <a:avLst/>
          </a:prstGeom>
        </p:spPr>
      </p:pic>
      <p:sp>
        <p:nvSpPr>
          <p:cNvPr id="33" name="TextBox 32">
            <a:extLst>
              <a:ext uri="{FF2B5EF4-FFF2-40B4-BE49-F238E27FC236}">
                <a16:creationId xmlns:a16="http://schemas.microsoft.com/office/drawing/2014/main" id="{9DE0FF99-2007-7E03-B2BD-E34ED9489263}"/>
              </a:ext>
            </a:extLst>
          </p:cNvPr>
          <p:cNvSpPr txBox="1"/>
          <p:nvPr/>
        </p:nvSpPr>
        <p:spPr>
          <a:xfrm>
            <a:off x="2307172" y="4958184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34" name="사각형: 둥근 모서리 33">
            <a:extLst>
              <a:ext uri="{FF2B5EF4-FFF2-40B4-BE49-F238E27FC236}">
                <a16:creationId xmlns:a16="http://schemas.microsoft.com/office/drawing/2014/main" id="{FE7C26CC-A7D7-18E6-4352-9BD9D7604BCA}"/>
              </a:ext>
            </a:extLst>
          </p:cNvPr>
          <p:cNvSpPr/>
          <p:nvPr/>
        </p:nvSpPr>
        <p:spPr>
          <a:xfrm>
            <a:off x="1871957" y="559679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숫자만 입력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183C521A-6184-5E7A-E3C7-BDBB72AB30F4}"/>
              </a:ext>
            </a:extLst>
          </p:cNvPr>
          <p:cNvSpPr txBox="1"/>
          <p:nvPr/>
        </p:nvSpPr>
        <p:spPr>
          <a:xfrm>
            <a:off x="254390" y="402145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62E6765-04F8-040E-208B-EFC007953E21}"/>
              </a:ext>
            </a:extLst>
          </p:cNvPr>
          <p:cNvSpPr txBox="1"/>
          <p:nvPr/>
        </p:nvSpPr>
        <p:spPr>
          <a:xfrm>
            <a:off x="252685" y="460343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7" name="사각형: 둥근 모서리 36">
            <a:extLst>
              <a:ext uri="{FF2B5EF4-FFF2-40B4-BE49-F238E27FC236}">
                <a16:creationId xmlns:a16="http://schemas.microsoft.com/office/drawing/2014/main" id="{38B4E365-18A6-44C8-0343-3B6A5CC95C0B}"/>
              </a:ext>
            </a:extLst>
          </p:cNvPr>
          <p:cNvSpPr/>
          <p:nvPr/>
        </p:nvSpPr>
        <p:spPr>
          <a:xfrm>
            <a:off x="5057426" y="268410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쇼핑몰 선택</a:t>
            </a:r>
          </a:p>
        </p:txBody>
      </p:sp>
      <p:pic>
        <p:nvPicPr>
          <p:cNvPr id="38" name="그래픽 37" descr="돋보기 단색으로 채워진">
            <a:extLst>
              <a:ext uri="{FF2B5EF4-FFF2-40B4-BE49-F238E27FC236}">
                <a16:creationId xmlns:a16="http://schemas.microsoft.com/office/drawing/2014/main" id="{E5EDBDC3-7C59-D7E4-EE87-736C063C8C2D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5858538" y="2723182"/>
            <a:ext cx="145373" cy="147683"/>
          </a:xfrm>
          <a:prstGeom prst="rect">
            <a:avLst/>
          </a:prstGeom>
        </p:spPr>
      </p:pic>
      <p:sp>
        <p:nvSpPr>
          <p:cNvPr id="39" name="TextBox 38">
            <a:extLst>
              <a:ext uri="{FF2B5EF4-FFF2-40B4-BE49-F238E27FC236}">
                <a16:creationId xmlns:a16="http://schemas.microsoft.com/office/drawing/2014/main" id="{FA4405B3-664C-2987-C9DE-41C641F1434B}"/>
              </a:ext>
            </a:extLst>
          </p:cNvPr>
          <p:cNvSpPr txBox="1"/>
          <p:nvPr/>
        </p:nvSpPr>
        <p:spPr>
          <a:xfrm>
            <a:off x="4043269" y="216104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77E11029-E975-1131-5B20-615C5592FDF9}"/>
              </a:ext>
            </a:extLst>
          </p:cNvPr>
          <p:cNvSpPr txBox="1"/>
          <p:nvPr/>
        </p:nvSpPr>
        <p:spPr>
          <a:xfrm>
            <a:off x="254141" y="525743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ACAF289D-C7DD-2CDE-732F-00E8C71E22D1}"/>
              </a:ext>
            </a:extLst>
          </p:cNvPr>
          <p:cNvSpPr txBox="1"/>
          <p:nvPr/>
        </p:nvSpPr>
        <p:spPr>
          <a:xfrm>
            <a:off x="263958" y="364487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2" name="사각형: 둥근 모서리 41">
            <a:extLst>
              <a:ext uri="{FF2B5EF4-FFF2-40B4-BE49-F238E27FC236}">
                <a16:creationId xmlns:a16="http://schemas.microsoft.com/office/drawing/2014/main" id="{71E116C9-B2F5-BE72-5BE6-8D5F259D5AD3}"/>
              </a:ext>
            </a:extLst>
          </p:cNvPr>
          <p:cNvSpPr/>
          <p:nvPr/>
        </p:nvSpPr>
        <p:spPr>
          <a:xfrm>
            <a:off x="2243911" y="2129443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88ACDB18-17F9-9B60-A8B0-C7DDAD53009F}"/>
              </a:ext>
            </a:extLst>
          </p:cNvPr>
          <p:cNvSpPr txBox="1"/>
          <p:nvPr/>
        </p:nvSpPr>
        <p:spPr>
          <a:xfrm>
            <a:off x="309128" y="3681223"/>
            <a:ext cx="1097586" cy="21698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쿠폰 설명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사용 제한 </a:t>
            </a:r>
            <a:endParaRPr lang="en-US" altLang="ko-KR" sz="900"/>
          </a:p>
          <a:p>
            <a:r>
              <a:rPr lang="ko-KR" altLang="en-US" sz="900"/>
              <a:t>결제 금액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발급 기간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발급 수량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C59CB6B7-C93A-7625-C5D8-A3100C3593B6}"/>
              </a:ext>
            </a:extLst>
          </p:cNvPr>
          <p:cNvSpPr txBox="1"/>
          <p:nvPr/>
        </p:nvSpPr>
        <p:spPr>
          <a:xfrm>
            <a:off x="269839" y="167755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5C16BD93-A13A-CBD4-27A7-9783325E8CC3}"/>
              </a:ext>
            </a:extLst>
          </p:cNvPr>
          <p:cNvSpPr txBox="1"/>
          <p:nvPr/>
        </p:nvSpPr>
        <p:spPr>
          <a:xfrm>
            <a:off x="1226333" y="2129821"/>
            <a:ext cx="982132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할인 금액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할인율</a:t>
            </a:r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제한</a:t>
            </a:r>
            <a:r>
              <a:rPr lang="en-US" altLang="ko-KR" sz="900"/>
              <a:t>(</a:t>
            </a:r>
            <a:r>
              <a:rPr lang="ko-KR" altLang="en-US" sz="900"/>
              <a:t>최대</a:t>
            </a:r>
            <a:r>
              <a:rPr lang="en-US" altLang="ko-KR" sz="900"/>
              <a:t>)</a:t>
            </a:r>
          </a:p>
        </p:txBody>
      </p:sp>
      <p:sp>
        <p:nvSpPr>
          <p:cNvPr id="51" name="직사각형 50">
            <a:extLst>
              <a:ext uri="{FF2B5EF4-FFF2-40B4-BE49-F238E27FC236}">
                <a16:creationId xmlns:a16="http://schemas.microsoft.com/office/drawing/2014/main" id="{E1FFA612-9624-32A9-1D5B-F470D3468962}"/>
              </a:ext>
            </a:extLst>
          </p:cNvPr>
          <p:cNvSpPr/>
          <p:nvPr/>
        </p:nvSpPr>
        <p:spPr>
          <a:xfrm>
            <a:off x="0" y="6548597"/>
            <a:ext cx="3880433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52" name="직선 연결선 51">
            <a:extLst>
              <a:ext uri="{FF2B5EF4-FFF2-40B4-BE49-F238E27FC236}">
                <a16:creationId xmlns:a16="http://schemas.microsoft.com/office/drawing/2014/main" id="{9F1863AA-BD31-9A06-DB96-0BD4728CB145}"/>
              </a:ext>
            </a:extLst>
          </p:cNvPr>
          <p:cNvCxnSpPr>
            <a:cxnSpLocks/>
          </p:cNvCxnSpPr>
          <p:nvPr/>
        </p:nvCxnSpPr>
        <p:spPr>
          <a:xfrm>
            <a:off x="382262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직사각형 52">
            <a:extLst>
              <a:ext uri="{FF2B5EF4-FFF2-40B4-BE49-F238E27FC236}">
                <a16:creationId xmlns:a16="http://schemas.microsoft.com/office/drawing/2014/main" id="{D1C4C8B0-1263-1EAB-5862-8DDC4383AAAC}"/>
              </a:ext>
            </a:extLst>
          </p:cNvPr>
          <p:cNvSpPr/>
          <p:nvPr/>
        </p:nvSpPr>
        <p:spPr>
          <a:xfrm>
            <a:off x="3822624" y="926776"/>
            <a:ext cx="3971545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graphicFrame>
        <p:nvGraphicFramePr>
          <p:cNvPr id="57" name="표 10">
            <a:extLst>
              <a:ext uri="{FF2B5EF4-FFF2-40B4-BE49-F238E27FC236}">
                <a16:creationId xmlns:a16="http://schemas.microsoft.com/office/drawing/2014/main" id="{24ACBB9B-D108-32CB-1603-5CDA6B8F377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35723761"/>
              </p:ext>
            </p:extLst>
          </p:nvPr>
        </p:nvGraphicFramePr>
        <p:xfrm>
          <a:off x="5051294" y="2993939"/>
          <a:ext cx="2206697" cy="107574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65701">
                  <a:extLst>
                    <a:ext uri="{9D8B030D-6E8A-4147-A177-3AD203B41FA5}">
                      <a16:colId xmlns:a16="http://schemas.microsoft.com/office/drawing/2014/main" val="3969155296"/>
                    </a:ext>
                  </a:extLst>
                </a:gridCol>
                <a:gridCol w="640996">
                  <a:extLst>
                    <a:ext uri="{9D8B030D-6E8A-4147-A177-3AD203B41FA5}">
                      <a16:colId xmlns:a16="http://schemas.microsoft.com/office/drawing/2014/main" val="721304450"/>
                    </a:ext>
                  </a:extLst>
                </a:gridCol>
              </a:tblGrid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고향뜨락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55519074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중소기업명품마루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7957467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쇼핑몰 </a:t>
                      </a:r>
                      <a:r>
                        <a:rPr lang="en-US" altLang="ko-KR" sz="600"/>
                        <a:t>A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52944310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쇼핑몰 </a:t>
                      </a:r>
                      <a:r>
                        <a:rPr lang="en-US" altLang="ko-KR" sz="600"/>
                        <a:t>B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82122948"/>
                  </a:ext>
                </a:extLst>
              </a:tr>
            </a:tbl>
          </a:graphicData>
        </a:graphic>
      </p:graphicFrame>
      <p:sp>
        <p:nvSpPr>
          <p:cNvPr id="58" name="TextBox 57">
            <a:extLst>
              <a:ext uri="{FF2B5EF4-FFF2-40B4-BE49-F238E27FC236}">
                <a16:creationId xmlns:a16="http://schemas.microsoft.com/office/drawing/2014/main" id="{1E06AB98-8AC8-BBC9-E7E6-8448BAC4F35B}"/>
              </a:ext>
            </a:extLst>
          </p:cNvPr>
          <p:cNvSpPr txBox="1"/>
          <p:nvPr/>
        </p:nvSpPr>
        <p:spPr>
          <a:xfrm>
            <a:off x="5136465" y="2216516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전체</a:t>
            </a:r>
            <a:endParaRPr lang="en-US" altLang="ko-KR" sz="900"/>
          </a:p>
        </p:txBody>
      </p:sp>
      <p:sp>
        <p:nvSpPr>
          <p:cNvPr id="59" name="타원 58">
            <a:extLst>
              <a:ext uri="{FF2B5EF4-FFF2-40B4-BE49-F238E27FC236}">
                <a16:creationId xmlns:a16="http://schemas.microsoft.com/office/drawing/2014/main" id="{2409FA81-9194-FBF6-308C-B5F3D0E46A8E}"/>
              </a:ext>
            </a:extLst>
          </p:cNvPr>
          <p:cNvSpPr/>
          <p:nvPr/>
        </p:nvSpPr>
        <p:spPr>
          <a:xfrm>
            <a:off x="5028928" y="2275276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타원 59">
            <a:extLst>
              <a:ext uri="{FF2B5EF4-FFF2-40B4-BE49-F238E27FC236}">
                <a16:creationId xmlns:a16="http://schemas.microsoft.com/office/drawing/2014/main" id="{58C9654C-8ED9-C607-64DB-61D9389B9CC2}"/>
              </a:ext>
            </a:extLst>
          </p:cNvPr>
          <p:cNvSpPr/>
          <p:nvPr/>
        </p:nvSpPr>
        <p:spPr>
          <a:xfrm>
            <a:off x="5666059" y="2272985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1" name="타원 60">
            <a:extLst>
              <a:ext uri="{FF2B5EF4-FFF2-40B4-BE49-F238E27FC236}">
                <a16:creationId xmlns:a16="http://schemas.microsoft.com/office/drawing/2014/main" id="{B3A85FCD-ED91-E95F-6E30-3BFDF346BBC5}"/>
              </a:ext>
            </a:extLst>
          </p:cNvPr>
          <p:cNvSpPr/>
          <p:nvPr/>
        </p:nvSpPr>
        <p:spPr>
          <a:xfrm>
            <a:off x="5059527" y="2307388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24705EF7-2B66-9781-BCC5-4E0E4E155890}"/>
              </a:ext>
            </a:extLst>
          </p:cNvPr>
          <p:cNvSpPr txBox="1"/>
          <p:nvPr/>
        </p:nvSpPr>
        <p:spPr>
          <a:xfrm>
            <a:off x="5758596" y="2218470"/>
            <a:ext cx="72246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선택</a:t>
            </a:r>
            <a:endParaRPr lang="en-US" altLang="ko-KR" sz="900"/>
          </a:p>
        </p:txBody>
      </p:sp>
      <p:sp>
        <p:nvSpPr>
          <p:cNvPr id="132" name="TextBox 131">
            <a:extLst>
              <a:ext uri="{FF2B5EF4-FFF2-40B4-BE49-F238E27FC236}">
                <a16:creationId xmlns:a16="http://schemas.microsoft.com/office/drawing/2014/main" id="{8AE9F33E-69E8-ED2F-9974-AC3984866FEA}"/>
              </a:ext>
            </a:extLst>
          </p:cNvPr>
          <p:cNvSpPr txBox="1"/>
          <p:nvPr/>
        </p:nvSpPr>
        <p:spPr>
          <a:xfrm>
            <a:off x="1421462" y="5323976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무제한</a:t>
            </a:r>
            <a:endParaRPr lang="en-US" altLang="ko-KR" sz="900"/>
          </a:p>
        </p:txBody>
      </p:sp>
      <p:sp>
        <p:nvSpPr>
          <p:cNvPr id="133" name="타원 132">
            <a:extLst>
              <a:ext uri="{FF2B5EF4-FFF2-40B4-BE49-F238E27FC236}">
                <a16:creationId xmlns:a16="http://schemas.microsoft.com/office/drawing/2014/main" id="{06B2D08A-1039-A59C-B703-15EB597B87F2}"/>
              </a:ext>
            </a:extLst>
          </p:cNvPr>
          <p:cNvSpPr/>
          <p:nvPr/>
        </p:nvSpPr>
        <p:spPr>
          <a:xfrm>
            <a:off x="1313925" y="5382736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4" name="타원 133">
            <a:extLst>
              <a:ext uri="{FF2B5EF4-FFF2-40B4-BE49-F238E27FC236}">
                <a16:creationId xmlns:a16="http://schemas.microsoft.com/office/drawing/2014/main" id="{732A4E68-8AC9-57F0-CC09-3D9153D8144F}"/>
              </a:ext>
            </a:extLst>
          </p:cNvPr>
          <p:cNvSpPr/>
          <p:nvPr/>
        </p:nvSpPr>
        <p:spPr>
          <a:xfrm>
            <a:off x="1344524" y="5414848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5" name="TextBox 134">
            <a:extLst>
              <a:ext uri="{FF2B5EF4-FFF2-40B4-BE49-F238E27FC236}">
                <a16:creationId xmlns:a16="http://schemas.microsoft.com/office/drawing/2014/main" id="{FA8D3FF6-F5C1-A7EF-9500-E8B8C6FB178D}"/>
              </a:ext>
            </a:extLst>
          </p:cNvPr>
          <p:cNvSpPr txBox="1"/>
          <p:nvPr/>
        </p:nvSpPr>
        <p:spPr>
          <a:xfrm>
            <a:off x="1421433" y="5599550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한정</a:t>
            </a:r>
            <a:endParaRPr lang="en-US" altLang="ko-KR" sz="900"/>
          </a:p>
        </p:txBody>
      </p:sp>
      <p:sp>
        <p:nvSpPr>
          <p:cNvPr id="136" name="타원 135">
            <a:extLst>
              <a:ext uri="{FF2B5EF4-FFF2-40B4-BE49-F238E27FC236}">
                <a16:creationId xmlns:a16="http://schemas.microsoft.com/office/drawing/2014/main" id="{E4BD98C5-4E05-9376-753C-FAB681A4D67B}"/>
              </a:ext>
            </a:extLst>
          </p:cNvPr>
          <p:cNvSpPr/>
          <p:nvPr/>
        </p:nvSpPr>
        <p:spPr>
          <a:xfrm>
            <a:off x="1313896" y="5658310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C66299F1-E0BE-037B-3680-9C9863023E2D}"/>
              </a:ext>
            </a:extLst>
          </p:cNvPr>
          <p:cNvSpPr txBox="1"/>
          <p:nvPr/>
        </p:nvSpPr>
        <p:spPr>
          <a:xfrm>
            <a:off x="2865495" y="5610188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장</a:t>
            </a:r>
            <a:endParaRPr lang="en-US" altLang="ko-KR" sz="900"/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83D236F8-3997-FAEE-E669-1D9045DFB655}"/>
              </a:ext>
            </a:extLst>
          </p:cNvPr>
          <p:cNvSpPr txBox="1"/>
          <p:nvPr/>
        </p:nvSpPr>
        <p:spPr>
          <a:xfrm>
            <a:off x="1423129" y="4629545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무제한</a:t>
            </a:r>
            <a:endParaRPr lang="en-US" altLang="ko-KR" sz="900"/>
          </a:p>
        </p:txBody>
      </p:sp>
      <p:sp>
        <p:nvSpPr>
          <p:cNvPr id="139" name="타원 138">
            <a:extLst>
              <a:ext uri="{FF2B5EF4-FFF2-40B4-BE49-F238E27FC236}">
                <a16:creationId xmlns:a16="http://schemas.microsoft.com/office/drawing/2014/main" id="{6773AF54-8703-151C-B6E6-8B0D0A2B23A0}"/>
              </a:ext>
            </a:extLst>
          </p:cNvPr>
          <p:cNvSpPr/>
          <p:nvPr/>
        </p:nvSpPr>
        <p:spPr>
          <a:xfrm>
            <a:off x="1315592" y="4688305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0" name="타원 139">
            <a:extLst>
              <a:ext uri="{FF2B5EF4-FFF2-40B4-BE49-F238E27FC236}">
                <a16:creationId xmlns:a16="http://schemas.microsoft.com/office/drawing/2014/main" id="{B4D4BFC9-34F9-1B92-D03C-122A21EB6BDD}"/>
              </a:ext>
            </a:extLst>
          </p:cNvPr>
          <p:cNvSpPr/>
          <p:nvPr/>
        </p:nvSpPr>
        <p:spPr>
          <a:xfrm>
            <a:off x="1346191" y="4720417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882396F0-9D8E-0C79-5869-B813CD527499}"/>
              </a:ext>
            </a:extLst>
          </p:cNvPr>
          <p:cNvSpPr txBox="1"/>
          <p:nvPr/>
        </p:nvSpPr>
        <p:spPr>
          <a:xfrm>
            <a:off x="2102020" y="4627429"/>
            <a:ext cx="712874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기간 선택</a:t>
            </a:r>
            <a:endParaRPr lang="en-US" altLang="ko-KR" sz="900"/>
          </a:p>
        </p:txBody>
      </p:sp>
      <p:sp>
        <p:nvSpPr>
          <p:cNvPr id="142" name="타원 141">
            <a:extLst>
              <a:ext uri="{FF2B5EF4-FFF2-40B4-BE49-F238E27FC236}">
                <a16:creationId xmlns:a16="http://schemas.microsoft.com/office/drawing/2014/main" id="{812AACF0-18AD-C2C8-14A1-4CF95D81BEEA}"/>
              </a:ext>
            </a:extLst>
          </p:cNvPr>
          <p:cNvSpPr/>
          <p:nvPr/>
        </p:nvSpPr>
        <p:spPr>
          <a:xfrm>
            <a:off x="2011261" y="4677800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3B570BF8-5CAC-C558-AB12-E8198B1610A7}"/>
              </a:ext>
            </a:extLst>
          </p:cNvPr>
          <p:cNvSpPr txBox="1"/>
          <p:nvPr/>
        </p:nvSpPr>
        <p:spPr>
          <a:xfrm>
            <a:off x="4065719" y="2388781"/>
            <a:ext cx="3592429" cy="2532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*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리스트의 쇼핑몰을 삭제하는 경우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, 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해당 쇼핑몰의 상품도 전부 삭제됩니다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.</a:t>
            </a:r>
          </a:p>
        </p:txBody>
      </p:sp>
      <p:sp>
        <p:nvSpPr>
          <p:cNvPr id="214" name="사각형: 둥근 모서리 213">
            <a:extLst>
              <a:ext uri="{FF2B5EF4-FFF2-40B4-BE49-F238E27FC236}">
                <a16:creationId xmlns:a16="http://schemas.microsoft.com/office/drawing/2014/main" id="{88047BAA-59D6-3FD6-DD1A-030EED3B1C59}"/>
              </a:ext>
            </a:extLst>
          </p:cNvPr>
          <p:cNvSpPr/>
          <p:nvPr/>
        </p:nvSpPr>
        <p:spPr>
          <a:xfrm>
            <a:off x="6754257" y="3020426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7" name="사각형: 둥근 모서리 216">
            <a:extLst>
              <a:ext uri="{FF2B5EF4-FFF2-40B4-BE49-F238E27FC236}">
                <a16:creationId xmlns:a16="http://schemas.microsoft.com/office/drawing/2014/main" id="{7274F6CA-488B-0E95-3E4A-2372187B78D6}"/>
              </a:ext>
            </a:extLst>
          </p:cNvPr>
          <p:cNvSpPr/>
          <p:nvPr/>
        </p:nvSpPr>
        <p:spPr>
          <a:xfrm>
            <a:off x="6747645" y="3300118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3" name="사각형: 둥근 모서리 232">
            <a:extLst>
              <a:ext uri="{FF2B5EF4-FFF2-40B4-BE49-F238E27FC236}">
                <a16:creationId xmlns:a16="http://schemas.microsoft.com/office/drawing/2014/main" id="{FA08B4A6-C32A-DC52-F4B3-07144824877C}"/>
              </a:ext>
            </a:extLst>
          </p:cNvPr>
          <p:cNvSpPr/>
          <p:nvPr/>
        </p:nvSpPr>
        <p:spPr>
          <a:xfrm>
            <a:off x="6754257" y="3558588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6" name="사각형: 둥근 모서리 245">
            <a:extLst>
              <a:ext uri="{FF2B5EF4-FFF2-40B4-BE49-F238E27FC236}">
                <a16:creationId xmlns:a16="http://schemas.microsoft.com/office/drawing/2014/main" id="{10DF25F6-3232-E6E9-00B1-B08E6343B26C}"/>
              </a:ext>
            </a:extLst>
          </p:cNvPr>
          <p:cNvSpPr/>
          <p:nvPr/>
        </p:nvSpPr>
        <p:spPr>
          <a:xfrm>
            <a:off x="6753894" y="3827252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9" name="TextBox 258">
            <a:extLst>
              <a:ext uri="{FF2B5EF4-FFF2-40B4-BE49-F238E27FC236}">
                <a16:creationId xmlns:a16="http://schemas.microsoft.com/office/drawing/2014/main" id="{86D99E0B-DE12-9CBC-4C09-9DA5055A8B07}"/>
              </a:ext>
            </a:extLst>
          </p:cNvPr>
          <p:cNvSpPr txBox="1"/>
          <p:nvPr/>
        </p:nvSpPr>
        <p:spPr>
          <a:xfrm>
            <a:off x="5136465" y="4143218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전체</a:t>
            </a:r>
            <a:endParaRPr lang="en-US" altLang="ko-KR" sz="900"/>
          </a:p>
        </p:txBody>
      </p:sp>
      <p:sp>
        <p:nvSpPr>
          <p:cNvPr id="260" name="타원 259">
            <a:extLst>
              <a:ext uri="{FF2B5EF4-FFF2-40B4-BE49-F238E27FC236}">
                <a16:creationId xmlns:a16="http://schemas.microsoft.com/office/drawing/2014/main" id="{AD82DF99-90F1-9158-38F6-A9A2E32A0901}"/>
              </a:ext>
            </a:extLst>
          </p:cNvPr>
          <p:cNvSpPr/>
          <p:nvPr/>
        </p:nvSpPr>
        <p:spPr>
          <a:xfrm>
            <a:off x="5028928" y="4201978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1" name="타원 260">
            <a:extLst>
              <a:ext uri="{FF2B5EF4-FFF2-40B4-BE49-F238E27FC236}">
                <a16:creationId xmlns:a16="http://schemas.microsoft.com/office/drawing/2014/main" id="{C2D591A2-46D2-85F2-FE84-DD2D83521C1E}"/>
              </a:ext>
            </a:extLst>
          </p:cNvPr>
          <p:cNvSpPr/>
          <p:nvPr/>
        </p:nvSpPr>
        <p:spPr>
          <a:xfrm>
            <a:off x="5666059" y="4199687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2" name="타원 261">
            <a:extLst>
              <a:ext uri="{FF2B5EF4-FFF2-40B4-BE49-F238E27FC236}">
                <a16:creationId xmlns:a16="http://schemas.microsoft.com/office/drawing/2014/main" id="{909F7AEC-27E1-D2E9-872A-648D3786BAE7}"/>
              </a:ext>
            </a:extLst>
          </p:cNvPr>
          <p:cNvSpPr/>
          <p:nvPr/>
        </p:nvSpPr>
        <p:spPr>
          <a:xfrm>
            <a:off x="5059527" y="4234090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3" name="TextBox 262">
            <a:extLst>
              <a:ext uri="{FF2B5EF4-FFF2-40B4-BE49-F238E27FC236}">
                <a16:creationId xmlns:a16="http://schemas.microsoft.com/office/drawing/2014/main" id="{32C039EC-955F-92F5-8861-5A04B38C6F2A}"/>
              </a:ext>
            </a:extLst>
          </p:cNvPr>
          <p:cNvSpPr txBox="1"/>
          <p:nvPr/>
        </p:nvSpPr>
        <p:spPr>
          <a:xfrm>
            <a:off x="5758596" y="4145172"/>
            <a:ext cx="72246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선택</a:t>
            </a:r>
            <a:endParaRPr lang="en-US" altLang="ko-KR" sz="900"/>
          </a:p>
        </p:txBody>
      </p:sp>
      <p:sp>
        <p:nvSpPr>
          <p:cNvPr id="266" name="사각형: 둥근 모서리 265">
            <a:extLst>
              <a:ext uri="{FF2B5EF4-FFF2-40B4-BE49-F238E27FC236}">
                <a16:creationId xmlns:a16="http://schemas.microsoft.com/office/drawing/2014/main" id="{453B3F77-6103-F29D-729F-A1A535CA8814}"/>
              </a:ext>
            </a:extLst>
          </p:cNvPr>
          <p:cNvSpPr/>
          <p:nvPr/>
        </p:nvSpPr>
        <p:spPr>
          <a:xfrm>
            <a:off x="5049442" y="4418362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상품 선택</a:t>
            </a:r>
          </a:p>
        </p:txBody>
      </p:sp>
      <p:pic>
        <p:nvPicPr>
          <p:cNvPr id="267" name="그래픽 266" descr="돋보기 단색으로 채워진">
            <a:extLst>
              <a:ext uri="{FF2B5EF4-FFF2-40B4-BE49-F238E27FC236}">
                <a16:creationId xmlns:a16="http://schemas.microsoft.com/office/drawing/2014/main" id="{36E4B77A-4002-8D03-B762-08B66973A777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5850554" y="4457437"/>
            <a:ext cx="145373" cy="147683"/>
          </a:xfrm>
          <a:prstGeom prst="rect">
            <a:avLst/>
          </a:prstGeom>
        </p:spPr>
      </p:pic>
      <p:graphicFrame>
        <p:nvGraphicFramePr>
          <p:cNvPr id="271" name="표 10">
            <a:extLst>
              <a:ext uri="{FF2B5EF4-FFF2-40B4-BE49-F238E27FC236}">
                <a16:creationId xmlns:a16="http://schemas.microsoft.com/office/drawing/2014/main" id="{38CAC5D0-0230-3A09-E51C-18048775E7F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4929270"/>
              </p:ext>
            </p:extLst>
          </p:nvPr>
        </p:nvGraphicFramePr>
        <p:xfrm>
          <a:off x="5043310" y="4728194"/>
          <a:ext cx="2206696" cy="134468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928911">
                  <a:extLst>
                    <a:ext uri="{9D8B030D-6E8A-4147-A177-3AD203B41FA5}">
                      <a16:colId xmlns:a16="http://schemas.microsoft.com/office/drawing/2014/main" val="528459115"/>
                    </a:ext>
                  </a:extLst>
                </a:gridCol>
                <a:gridCol w="685848">
                  <a:extLst>
                    <a:ext uri="{9D8B030D-6E8A-4147-A177-3AD203B41FA5}">
                      <a16:colId xmlns:a16="http://schemas.microsoft.com/office/drawing/2014/main" val="3969155296"/>
                    </a:ext>
                  </a:extLst>
                </a:gridCol>
                <a:gridCol w="591937">
                  <a:extLst>
                    <a:ext uri="{9D8B030D-6E8A-4147-A177-3AD203B41FA5}">
                      <a16:colId xmlns:a16="http://schemas.microsoft.com/office/drawing/2014/main" val="721304450"/>
                    </a:ext>
                  </a:extLst>
                </a:gridCol>
              </a:tblGrid>
              <a:tr h="268937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/>
                        <a:t>쇼핑몰명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/>
                        <a:t>상품명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7334405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고향뜨락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상품 </a:t>
                      </a:r>
                      <a:r>
                        <a:rPr lang="en-US" altLang="ko-KR" sz="600"/>
                        <a:t>A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55519074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고향뜨락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상품 </a:t>
                      </a:r>
                      <a:r>
                        <a:rPr lang="en-US" altLang="ko-KR" sz="600"/>
                        <a:t>B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7957467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중소기업명품마루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상품 </a:t>
                      </a:r>
                      <a:r>
                        <a:rPr lang="en-US" altLang="ko-KR" sz="600"/>
                        <a:t>1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52944310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중소기업명품마루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상품 </a:t>
                      </a:r>
                      <a:r>
                        <a:rPr lang="en-US" altLang="ko-KR" sz="600"/>
                        <a:t>2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82122948"/>
                  </a:ext>
                </a:extLst>
              </a:tr>
            </a:tbl>
          </a:graphicData>
        </a:graphic>
      </p:graphicFrame>
      <p:sp>
        <p:nvSpPr>
          <p:cNvPr id="272" name="사각형: 둥근 모서리 271">
            <a:extLst>
              <a:ext uri="{FF2B5EF4-FFF2-40B4-BE49-F238E27FC236}">
                <a16:creationId xmlns:a16="http://schemas.microsoft.com/office/drawing/2014/main" id="{C0EAA1FD-D6F4-F0A0-BF67-C03F6B94C180}"/>
              </a:ext>
            </a:extLst>
          </p:cNvPr>
          <p:cNvSpPr/>
          <p:nvPr/>
        </p:nvSpPr>
        <p:spPr>
          <a:xfrm>
            <a:off x="6779614" y="5828473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3" name="사각형: 둥근 모서리 272">
            <a:extLst>
              <a:ext uri="{FF2B5EF4-FFF2-40B4-BE49-F238E27FC236}">
                <a16:creationId xmlns:a16="http://schemas.microsoft.com/office/drawing/2014/main" id="{3961D356-20B7-19E8-8DA0-8937230C1FA1}"/>
              </a:ext>
            </a:extLst>
          </p:cNvPr>
          <p:cNvSpPr/>
          <p:nvPr/>
        </p:nvSpPr>
        <p:spPr>
          <a:xfrm>
            <a:off x="6773002" y="5034373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4" name="사각형: 둥근 모서리 273">
            <a:extLst>
              <a:ext uri="{FF2B5EF4-FFF2-40B4-BE49-F238E27FC236}">
                <a16:creationId xmlns:a16="http://schemas.microsoft.com/office/drawing/2014/main" id="{5039F0FB-99CF-9627-A536-463D7AD6F0BC}"/>
              </a:ext>
            </a:extLst>
          </p:cNvPr>
          <p:cNvSpPr/>
          <p:nvPr/>
        </p:nvSpPr>
        <p:spPr>
          <a:xfrm>
            <a:off x="6779614" y="5292843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5" name="사각형: 둥근 모서리 274">
            <a:extLst>
              <a:ext uri="{FF2B5EF4-FFF2-40B4-BE49-F238E27FC236}">
                <a16:creationId xmlns:a16="http://schemas.microsoft.com/office/drawing/2014/main" id="{B6F3245D-EC91-4ED3-EB2E-11B4A9096DD3}"/>
              </a:ext>
            </a:extLst>
          </p:cNvPr>
          <p:cNvSpPr/>
          <p:nvPr/>
        </p:nvSpPr>
        <p:spPr>
          <a:xfrm>
            <a:off x="6779251" y="5561507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CE590F28-328C-7B46-3340-1B4083CE7EA0}"/>
              </a:ext>
            </a:extLst>
          </p:cNvPr>
          <p:cNvSpPr txBox="1"/>
          <p:nvPr/>
        </p:nvSpPr>
        <p:spPr>
          <a:xfrm>
            <a:off x="535571" y="3113325"/>
            <a:ext cx="3077384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/>
              <a:t>주문 금액보다 쿠폰 할인 금액이 큰 경우 사용 불가</a:t>
            </a:r>
            <a:endParaRPr lang="en-US" altLang="ko-KR" sz="800"/>
          </a:p>
        </p:txBody>
      </p:sp>
      <p:sp>
        <p:nvSpPr>
          <p:cNvPr id="283" name="타원 282">
            <a:extLst>
              <a:ext uri="{FF2B5EF4-FFF2-40B4-BE49-F238E27FC236}">
                <a16:creationId xmlns:a16="http://schemas.microsoft.com/office/drawing/2014/main" id="{DF85A35A-B97A-E976-94FD-AD8F60760307}"/>
              </a:ext>
            </a:extLst>
          </p:cNvPr>
          <p:cNvSpPr/>
          <p:nvPr/>
        </p:nvSpPr>
        <p:spPr>
          <a:xfrm>
            <a:off x="428033" y="3163696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4" name="타원 283">
            <a:extLst>
              <a:ext uri="{FF2B5EF4-FFF2-40B4-BE49-F238E27FC236}">
                <a16:creationId xmlns:a16="http://schemas.microsoft.com/office/drawing/2014/main" id="{74BE53AB-06D8-1898-ACC1-48CCD2D23240}"/>
              </a:ext>
            </a:extLst>
          </p:cNvPr>
          <p:cNvSpPr/>
          <p:nvPr/>
        </p:nvSpPr>
        <p:spPr>
          <a:xfrm>
            <a:off x="458632" y="3195808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5" name="TextBox 284">
            <a:extLst>
              <a:ext uri="{FF2B5EF4-FFF2-40B4-BE49-F238E27FC236}">
                <a16:creationId xmlns:a16="http://schemas.microsoft.com/office/drawing/2014/main" id="{B68E7435-3B40-1F02-C93A-73FF9A27E072}"/>
              </a:ext>
            </a:extLst>
          </p:cNvPr>
          <p:cNvSpPr txBox="1"/>
          <p:nvPr/>
        </p:nvSpPr>
        <p:spPr>
          <a:xfrm>
            <a:off x="535541" y="3313398"/>
            <a:ext cx="3159861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/>
              <a:t>주문 금액보다 쿠폰 할인 금액이 큰 경우 사용 가능</a:t>
            </a:r>
            <a:r>
              <a:rPr lang="en-US" altLang="ko-KR" sz="800"/>
              <a:t>(</a:t>
            </a:r>
            <a:r>
              <a:rPr lang="ko-KR" altLang="en-US" sz="800"/>
              <a:t>차액 소멸</a:t>
            </a:r>
            <a:r>
              <a:rPr lang="en-US" altLang="ko-KR" sz="800"/>
              <a:t>)</a:t>
            </a:r>
          </a:p>
        </p:txBody>
      </p:sp>
      <p:sp>
        <p:nvSpPr>
          <p:cNvPr id="286" name="타원 285">
            <a:extLst>
              <a:ext uri="{FF2B5EF4-FFF2-40B4-BE49-F238E27FC236}">
                <a16:creationId xmlns:a16="http://schemas.microsoft.com/office/drawing/2014/main" id="{24BF6A6A-4CB8-21D8-33F4-FF5A79EBE332}"/>
              </a:ext>
            </a:extLst>
          </p:cNvPr>
          <p:cNvSpPr/>
          <p:nvPr/>
        </p:nvSpPr>
        <p:spPr>
          <a:xfrm>
            <a:off x="428004" y="3372158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7" name="TextBox 286">
            <a:extLst>
              <a:ext uri="{FF2B5EF4-FFF2-40B4-BE49-F238E27FC236}">
                <a16:creationId xmlns:a16="http://schemas.microsoft.com/office/drawing/2014/main" id="{64346583-8CCD-A913-C8F7-B689D5207016}"/>
              </a:ext>
            </a:extLst>
          </p:cNvPr>
          <p:cNvSpPr txBox="1"/>
          <p:nvPr/>
        </p:nvSpPr>
        <p:spPr>
          <a:xfrm>
            <a:off x="2258962" y="4130396"/>
            <a:ext cx="1579552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/>
              <a:t>원 이상 결제 시 사용 가능</a:t>
            </a:r>
            <a:endParaRPr lang="en-US" altLang="ko-KR" sz="800"/>
          </a:p>
        </p:txBody>
      </p:sp>
      <p:sp>
        <p:nvSpPr>
          <p:cNvPr id="288" name="TextBox 287">
            <a:extLst>
              <a:ext uri="{FF2B5EF4-FFF2-40B4-BE49-F238E27FC236}">
                <a16:creationId xmlns:a16="http://schemas.microsoft.com/office/drawing/2014/main" id="{A5490F20-424B-AC4A-527B-BD4915694C81}"/>
              </a:ext>
            </a:extLst>
          </p:cNvPr>
          <p:cNvSpPr txBox="1"/>
          <p:nvPr/>
        </p:nvSpPr>
        <p:spPr>
          <a:xfrm>
            <a:off x="3999266" y="149185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89" name="사각형: 둥근 모서리 288">
            <a:extLst>
              <a:ext uri="{FF2B5EF4-FFF2-40B4-BE49-F238E27FC236}">
                <a16:creationId xmlns:a16="http://schemas.microsoft.com/office/drawing/2014/main" id="{BF78BD8B-8A09-FEE4-1639-0E15E480B660}"/>
              </a:ext>
            </a:extLst>
          </p:cNvPr>
          <p:cNvSpPr/>
          <p:nvPr/>
        </p:nvSpPr>
        <p:spPr>
          <a:xfrm>
            <a:off x="5030218" y="186218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290" name="그림 289" descr="렌치, 도구이(가) 표시된 사진&#10;&#10;자동 생성된 설명">
            <a:extLst>
              <a:ext uri="{FF2B5EF4-FFF2-40B4-BE49-F238E27FC236}">
                <a16:creationId xmlns:a16="http://schemas.microsoft.com/office/drawing/2014/main" id="{83844789-B9B2-424A-CF6E-57413405EA3A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03156" y="1885716"/>
            <a:ext cx="195806" cy="193744"/>
          </a:xfrm>
          <a:prstGeom prst="rect">
            <a:avLst/>
          </a:prstGeom>
        </p:spPr>
      </p:pic>
      <p:sp>
        <p:nvSpPr>
          <p:cNvPr id="291" name="사각형: 둥근 모서리 290">
            <a:extLst>
              <a:ext uri="{FF2B5EF4-FFF2-40B4-BE49-F238E27FC236}">
                <a16:creationId xmlns:a16="http://schemas.microsoft.com/office/drawing/2014/main" id="{5956B10B-8CDF-F9E5-3DC0-210D40EEF3E2}"/>
              </a:ext>
            </a:extLst>
          </p:cNvPr>
          <p:cNvSpPr/>
          <p:nvPr/>
        </p:nvSpPr>
        <p:spPr>
          <a:xfrm>
            <a:off x="6256400" y="1857879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292" name="그림 291" descr="렌치, 도구이(가) 표시된 사진&#10;&#10;자동 생성된 설명">
            <a:extLst>
              <a:ext uri="{FF2B5EF4-FFF2-40B4-BE49-F238E27FC236}">
                <a16:creationId xmlns:a16="http://schemas.microsoft.com/office/drawing/2014/main" id="{2D177978-2B66-4DC5-2CCA-9FB7B48DBE96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9338" y="1889801"/>
            <a:ext cx="195806" cy="193744"/>
          </a:xfrm>
          <a:prstGeom prst="rect">
            <a:avLst/>
          </a:prstGeom>
        </p:spPr>
      </p:pic>
      <p:sp>
        <p:nvSpPr>
          <p:cNvPr id="293" name="TextBox 292">
            <a:extLst>
              <a:ext uri="{FF2B5EF4-FFF2-40B4-BE49-F238E27FC236}">
                <a16:creationId xmlns:a16="http://schemas.microsoft.com/office/drawing/2014/main" id="{38575C5C-E6CA-16CA-169E-4E143BB93FD6}"/>
              </a:ext>
            </a:extLst>
          </p:cNvPr>
          <p:cNvSpPr txBox="1"/>
          <p:nvPr/>
        </p:nvSpPr>
        <p:spPr>
          <a:xfrm>
            <a:off x="6025132" y="1859428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294" name="TextBox 293">
            <a:extLst>
              <a:ext uri="{FF2B5EF4-FFF2-40B4-BE49-F238E27FC236}">
                <a16:creationId xmlns:a16="http://schemas.microsoft.com/office/drawing/2014/main" id="{651DC749-3A44-304B-A9BF-EBFD53DF5333}"/>
              </a:ext>
            </a:extLst>
          </p:cNvPr>
          <p:cNvSpPr txBox="1"/>
          <p:nvPr/>
        </p:nvSpPr>
        <p:spPr>
          <a:xfrm>
            <a:off x="5138708" y="1544097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무제한</a:t>
            </a:r>
            <a:endParaRPr lang="en-US" altLang="ko-KR" sz="900"/>
          </a:p>
        </p:txBody>
      </p:sp>
      <p:sp>
        <p:nvSpPr>
          <p:cNvPr id="295" name="타원 294">
            <a:extLst>
              <a:ext uri="{FF2B5EF4-FFF2-40B4-BE49-F238E27FC236}">
                <a16:creationId xmlns:a16="http://schemas.microsoft.com/office/drawing/2014/main" id="{1D8DE2DE-866C-4363-B205-6B15124F8244}"/>
              </a:ext>
            </a:extLst>
          </p:cNvPr>
          <p:cNvSpPr/>
          <p:nvPr/>
        </p:nvSpPr>
        <p:spPr>
          <a:xfrm>
            <a:off x="5031171" y="1602857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타원 295">
            <a:extLst>
              <a:ext uri="{FF2B5EF4-FFF2-40B4-BE49-F238E27FC236}">
                <a16:creationId xmlns:a16="http://schemas.microsoft.com/office/drawing/2014/main" id="{37FDF203-143B-9D8C-BC05-B07BF755B852}"/>
              </a:ext>
            </a:extLst>
          </p:cNvPr>
          <p:cNvSpPr/>
          <p:nvPr/>
        </p:nvSpPr>
        <p:spPr>
          <a:xfrm>
            <a:off x="5061770" y="1634969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7" name="TextBox 296">
            <a:extLst>
              <a:ext uri="{FF2B5EF4-FFF2-40B4-BE49-F238E27FC236}">
                <a16:creationId xmlns:a16="http://schemas.microsoft.com/office/drawing/2014/main" id="{618B6091-6928-81F1-A0D6-10333D5B87CB}"/>
              </a:ext>
            </a:extLst>
          </p:cNvPr>
          <p:cNvSpPr txBox="1"/>
          <p:nvPr/>
        </p:nvSpPr>
        <p:spPr>
          <a:xfrm>
            <a:off x="5817599" y="1541981"/>
            <a:ext cx="712874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기간 선택</a:t>
            </a:r>
            <a:endParaRPr lang="en-US" altLang="ko-KR" sz="900"/>
          </a:p>
        </p:txBody>
      </p:sp>
      <p:sp>
        <p:nvSpPr>
          <p:cNvPr id="298" name="타원 297">
            <a:extLst>
              <a:ext uri="{FF2B5EF4-FFF2-40B4-BE49-F238E27FC236}">
                <a16:creationId xmlns:a16="http://schemas.microsoft.com/office/drawing/2014/main" id="{DF8CA786-8EB0-63BB-006D-7C0730FB1A69}"/>
              </a:ext>
            </a:extLst>
          </p:cNvPr>
          <p:cNvSpPr/>
          <p:nvPr/>
        </p:nvSpPr>
        <p:spPr>
          <a:xfrm>
            <a:off x="5726840" y="1592352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9" name="TextBox 298">
            <a:extLst>
              <a:ext uri="{FF2B5EF4-FFF2-40B4-BE49-F238E27FC236}">
                <a16:creationId xmlns:a16="http://schemas.microsoft.com/office/drawing/2014/main" id="{CA7C0E72-72DD-BF4F-01CA-6D5B94B02E3F}"/>
              </a:ext>
            </a:extLst>
          </p:cNvPr>
          <p:cNvSpPr txBox="1"/>
          <p:nvPr/>
        </p:nvSpPr>
        <p:spPr>
          <a:xfrm>
            <a:off x="4027261" y="409989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00" name="TextBox 299">
            <a:extLst>
              <a:ext uri="{FF2B5EF4-FFF2-40B4-BE49-F238E27FC236}">
                <a16:creationId xmlns:a16="http://schemas.microsoft.com/office/drawing/2014/main" id="{0A9591CF-4509-C649-71BE-7C8245CEB312}"/>
              </a:ext>
            </a:extLst>
          </p:cNvPr>
          <p:cNvSpPr txBox="1"/>
          <p:nvPr/>
        </p:nvSpPr>
        <p:spPr>
          <a:xfrm>
            <a:off x="1419474" y="1709661"/>
            <a:ext cx="72020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정액 할인</a:t>
            </a:r>
          </a:p>
        </p:txBody>
      </p:sp>
      <p:sp>
        <p:nvSpPr>
          <p:cNvPr id="301" name="TextBox 300">
            <a:extLst>
              <a:ext uri="{FF2B5EF4-FFF2-40B4-BE49-F238E27FC236}">
                <a16:creationId xmlns:a16="http://schemas.microsoft.com/office/drawing/2014/main" id="{2B129C6E-3B5B-DEDA-4279-01E656917F5D}"/>
              </a:ext>
            </a:extLst>
          </p:cNvPr>
          <p:cNvSpPr txBox="1"/>
          <p:nvPr/>
        </p:nvSpPr>
        <p:spPr>
          <a:xfrm>
            <a:off x="2209480" y="1709661"/>
            <a:ext cx="75251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정률 할인</a:t>
            </a:r>
          </a:p>
        </p:txBody>
      </p:sp>
      <p:sp>
        <p:nvSpPr>
          <p:cNvPr id="302" name="타원 301">
            <a:extLst>
              <a:ext uri="{FF2B5EF4-FFF2-40B4-BE49-F238E27FC236}">
                <a16:creationId xmlns:a16="http://schemas.microsoft.com/office/drawing/2014/main" id="{5C28A46F-6644-7C0C-93AA-DD8392F840EA}"/>
              </a:ext>
            </a:extLst>
          </p:cNvPr>
          <p:cNvSpPr/>
          <p:nvPr/>
        </p:nvSpPr>
        <p:spPr>
          <a:xfrm>
            <a:off x="1352498" y="1772055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3" name="타원 302">
            <a:extLst>
              <a:ext uri="{FF2B5EF4-FFF2-40B4-BE49-F238E27FC236}">
                <a16:creationId xmlns:a16="http://schemas.microsoft.com/office/drawing/2014/main" id="{097C268D-0D56-EE7C-FDCA-FDC532F8452C}"/>
              </a:ext>
            </a:extLst>
          </p:cNvPr>
          <p:cNvSpPr/>
          <p:nvPr/>
        </p:nvSpPr>
        <p:spPr>
          <a:xfrm>
            <a:off x="1383097" y="1804167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4" name="타원 303">
            <a:extLst>
              <a:ext uri="{FF2B5EF4-FFF2-40B4-BE49-F238E27FC236}">
                <a16:creationId xmlns:a16="http://schemas.microsoft.com/office/drawing/2014/main" id="{B4CB21E7-684E-B98D-B64C-E8B34C202DBE}"/>
              </a:ext>
            </a:extLst>
          </p:cNvPr>
          <p:cNvSpPr/>
          <p:nvPr/>
        </p:nvSpPr>
        <p:spPr>
          <a:xfrm>
            <a:off x="2148962" y="1765640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988514187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직사각형 16">
            <a:extLst>
              <a:ext uri="{FF2B5EF4-FFF2-40B4-BE49-F238E27FC236}">
                <a16:creationId xmlns:a16="http://schemas.microsoft.com/office/drawing/2014/main" id="{1CF5B911-9706-C7E0-A7A0-55818A0ABC1C}"/>
              </a:ext>
            </a:extLst>
          </p:cNvPr>
          <p:cNvSpPr/>
          <p:nvPr/>
        </p:nvSpPr>
        <p:spPr>
          <a:xfrm>
            <a:off x="594424" y="808224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1BFF7EE-1BAD-E47A-A71C-2A3E2883C4C3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659224" y="1111343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577351E-ED0B-BA2B-0D0E-A79470374F96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144717" y="176569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642E34C-8AE8-43F5-964A-20B7D0E6D284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273897" y="176569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" name="Close Button">
            <a:extLst>
              <a:ext uri="{FF2B5EF4-FFF2-40B4-BE49-F238E27FC236}">
                <a16:creationId xmlns:a16="http://schemas.microsoft.com/office/drawing/2014/main" id="{20A8CA25-B026-64EC-4282-8C19B3D0DD65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624138" y="887528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E7F7C84-FF60-1A1A-124F-5EC0524D88D1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694773" y="1260300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E62D53D-1CE6-926F-B6D0-952043BBA829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594424" y="826660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FE191A66-8137-BDFD-BEB8-0D350B0F8D1B}"/>
              </a:ext>
            </a:extLst>
          </p:cNvPr>
          <p:cNvGrpSpPr/>
          <p:nvPr/>
        </p:nvGrpSpPr>
        <p:grpSpPr>
          <a:xfrm>
            <a:off x="647316" y="567046"/>
            <a:ext cx="244417" cy="258694"/>
            <a:chOff x="1098607" y="3056422"/>
            <a:chExt cx="244417" cy="258694"/>
          </a:xfrm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CD69AA11-0CE3-8326-C347-3238EC11A6D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6" name="그룹 25">
              <a:extLst>
                <a:ext uri="{FF2B5EF4-FFF2-40B4-BE49-F238E27FC236}">
                  <a16:creationId xmlns:a16="http://schemas.microsoft.com/office/drawing/2014/main" id="{1D917666-3F68-84A5-23E8-254E0FE0EE0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7" name="Oval 593">
                <a:extLst>
                  <a:ext uri="{FF2B5EF4-FFF2-40B4-BE49-F238E27FC236}">
                    <a16:creationId xmlns:a16="http://schemas.microsoft.com/office/drawing/2014/main" id="{9729375C-F21D-EEC0-5A61-15E208263D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" name="TextBox 14">
                <a:extLst>
                  <a:ext uri="{FF2B5EF4-FFF2-40B4-BE49-F238E27FC236}">
                    <a16:creationId xmlns:a16="http://schemas.microsoft.com/office/drawing/2014/main" id="{2A00AB17-AAEE-944E-D9C1-E5DE56EA413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" name="직사각형 1">
            <a:extLst>
              <a:ext uri="{FF2B5EF4-FFF2-40B4-BE49-F238E27FC236}">
                <a16:creationId xmlns:a16="http://schemas.microsoft.com/office/drawing/2014/main" id="{F84D0962-7366-259D-7470-E8398255FC04}"/>
              </a:ext>
            </a:extLst>
          </p:cNvPr>
          <p:cNvSpPr/>
          <p:nvPr/>
        </p:nvSpPr>
        <p:spPr>
          <a:xfrm>
            <a:off x="617756" y="3031548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37233DD-9BDE-BCAD-DF35-1A1FB82A3843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682556" y="3334667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BC1B645-C879-47B2-28D9-0A8B2400CA6C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2168049" y="398902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4AB69B3-8D87-8F69-2AC0-266F2AFA7602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1297229" y="398902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" name="Close Button">
            <a:extLst>
              <a:ext uri="{FF2B5EF4-FFF2-40B4-BE49-F238E27FC236}">
                <a16:creationId xmlns:a16="http://schemas.microsoft.com/office/drawing/2014/main" id="{E8B81AB3-B751-55D7-2332-56100F027E40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3647470" y="3110852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C9D6839-AFF1-E7C7-EA22-6CFA5FD7A345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718105" y="3483624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906EC38-7E98-042B-A790-B49CAB1FCD5C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617756" y="3049984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9" name="그룹 8">
            <a:extLst>
              <a:ext uri="{FF2B5EF4-FFF2-40B4-BE49-F238E27FC236}">
                <a16:creationId xmlns:a16="http://schemas.microsoft.com/office/drawing/2014/main" id="{DAB7D2E5-85FB-7AF3-86BA-57FF90EFCB04}"/>
              </a:ext>
            </a:extLst>
          </p:cNvPr>
          <p:cNvGrpSpPr/>
          <p:nvPr/>
        </p:nvGrpSpPr>
        <p:grpSpPr>
          <a:xfrm>
            <a:off x="965179" y="2824556"/>
            <a:ext cx="244417" cy="258694"/>
            <a:chOff x="1098607" y="3056422"/>
            <a:chExt cx="244417" cy="258694"/>
          </a:xfrm>
        </p:grpSpPr>
        <p:sp>
          <p:nvSpPr>
            <p:cNvPr id="10" name="이등변 삼각형 9">
              <a:extLst>
                <a:ext uri="{FF2B5EF4-FFF2-40B4-BE49-F238E27FC236}">
                  <a16:creationId xmlns:a16="http://schemas.microsoft.com/office/drawing/2014/main" id="{B5849D51-CDC7-CF08-AA89-9F48F9C4940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1" name="그룹 10">
              <a:extLst>
                <a:ext uri="{FF2B5EF4-FFF2-40B4-BE49-F238E27FC236}">
                  <a16:creationId xmlns:a16="http://schemas.microsoft.com/office/drawing/2014/main" id="{140BCB74-4C23-CD0F-EF6F-046C15788FB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2" name="Oval 593">
                <a:extLst>
                  <a:ext uri="{FF2B5EF4-FFF2-40B4-BE49-F238E27FC236}">
                    <a16:creationId xmlns:a16="http://schemas.microsoft.com/office/drawing/2014/main" id="{186F7CC0-3863-5EAB-07C6-A3350FB5C7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6C54621B-3DA5-5A00-F3B5-1FB1B169822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2021052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6" name="표 6">
            <a:extLst>
              <a:ext uri="{FF2B5EF4-FFF2-40B4-BE49-F238E27FC236}">
                <a16:creationId xmlns:a16="http://schemas.microsoft.com/office/drawing/2014/main" id="{CD1EB169-E104-E146-B4EE-E42C2AB2FDE6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37" name="표 37">
            <a:extLst>
              <a:ext uri="{FF2B5EF4-FFF2-40B4-BE49-F238E27FC236}">
                <a16:creationId xmlns:a16="http://schemas.microsoft.com/office/drawing/2014/main" id="{126E5CDC-838B-B513-BC72-E49F5646924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51203546"/>
              </p:ext>
            </p:extLst>
          </p:nvPr>
        </p:nvGraphicFramePr>
        <p:xfrm>
          <a:off x="7794170" y="725881"/>
          <a:ext cx="4397830" cy="4968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온라인몰 주문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배송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엑셀 업로드를 위한 양식 다운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173909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엑셀 업로드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 등록을 위한 엑셀 업로드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2718137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주의사항 안내 텍스트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3171047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381653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5007833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주문자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1226346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주문번호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774162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1878234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버튼에 맞는 정보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0536581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주문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2119936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직접 주문 추가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3275968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주문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406629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001563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7168768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주문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4873800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 번호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영역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주문 상세 화면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배송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9080855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18562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주문일 조회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기간 체크 박스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오늘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일주일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1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개월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3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개월 버튼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48556283"/>
                  </a:ext>
                </a:extLst>
              </a:tr>
            </a:tbl>
          </a:graphicData>
        </a:graphic>
      </p:graphicFrame>
      <p:graphicFrame>
        <p:nvGraphicFramePr>
          <p:cNvPr id="38" name="표 37">
            <a:extLst>
              <a:ext uri="{FF2B5EF4-FFF2-40B4-BE49-F238E27FC236}">
                <a16:creationId xmlns:a16="http://schemas.microsoft.com/office/drawing/2014/main" id="{068A0998-3900-03DF-E9FE-9B7DA4623D1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28001753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주문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배송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AD-07-0012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39" name="슬라이드 번호 개체 틀 1">
            <a:extLst>
              <a:ext uri="{FF2B5EF4-FFF2-40B4-BE49-F238E27FC236}">
                <a16:creationId xmlns:a16="http://schemas.microsoft.com/office/drawing/2014/main" id="{937DE9A4-BBDF-C828-370A-4C92AC2CD56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448800" y="-73025"/>
            <a:ext cx="2743200" cy="365125"/>
          </a:xfrm>
        </p:spPr>
        <p:txBody>
          <a:bodyPr/>
          <a:lstStyle/>
          <a:p>
            <a:fld id="{7E1CE73B-84C7-4AAC-9FE3-B393E1970512}" type="slidenum">
              <a:rPr lang="ko-KR" altLang="en-US" smtClean="0"/>
              <a:t>76</a:t>
            </a:fld>
            <a:endParaRPr lang="ko-KR" altLang="en-US"/>
          </a:p>
        </p:txBody>
      </p:sp>
      <p:sp>
        <p:nvSpPr>
          <p:cNvPr id="40" name="사각형: 둥근 모서리 39">
            <a:extLst>
              <a:ext uri="{FF2B5EF4-FFF2-40B4-BE49-F238E27FC236}">
                <a16:creationId xmlns:a16="http://schemas.microsoft.com/office/drawing/2014/main" id="{84215FF2-4A80-F3B1-C61C-FAA30B64D8E6}"/>
              </a:ext>
            </a:extLst>
          </p:cNvPr>
          <p:cNvSpPr/>
          <p:nvPr/>
        </p:nvSpPr>
        <p:spPr>
          <a:xfrm>
            <a:off x="6198808" y="3410812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41" name="직선 연결선 40">
            <a:extLst>
              <a:ext uri="{FF2B5EF4-FFF2-40B4-BE49-F238E27FC236}">
                <a16:creationId xmlns:a16="http://schemas.microsoft.com/office/drawing/2014/main" id="{11F91891-7C11-69AD-5A09-6D9C0B0DBEF0}"/>
              </a:ext>
            </a:extLst>
          </p:cNvPr>
          <p:cNvCxnSpPr>
            <a:cxnSpLocks/>
          </p:cNvCxnSpPr>
          <p:nvPr/>
        </p:nvCxnSpPr>
        <p:spPr>
          <a:xfrm>
            <a:off x="386491" y="3775357"/>
            <a:ext cx="6621025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42" name="TextBox 41">
            <a:extLst>
              <a:ext uri="{FF2B5EF4-FFF2-40B4-BE49-F238E27FC236}">
                <a16:creationId xmlns:a16="http://schemas.microsoft.com/office/drawing/2014/main" id="{057360E0-7880-F61F-C56D-2370B4C67595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주문</a:t>
            </a:r>
            <a:r>
              <a:rPr lang="en-US" altLang="ko-KR" sz="900"/>
              <a:t>/</a:t>
            </a:r>
            <a:r>
              <a:rPr lang="ko-KR" altLang="en-US" sz="900"/>
              <a:t>배송 관리</a:t>
            </a:r>
            <a:endParaRPr lang="en-US" altLang="ko-KR" sz="900"/>
          </a:p>
        </p:txBody>
      </p:sp>
      <p:cxnSp>
        <p:nvCxnSpPr>
          <p:cNvPr id="43" name="직선 연결선 42">
            <a:extLst>
              <a:ext uri="{FF2B5EF4-FFF2-40B4-BE49-F238E27FC236}">
                <a16:creationId xmlns:a16="http://schemas.microsoft.com/office/drawing/2014/main" id="{162FD077-B30A-ABC9-BE9A-A13B7A69B438}"/>
              </a:ext>
            </a:extLst>
          </p:cNvPr>
          <p:cNvCxnSpPr>
            <a:cxnSpLocks/>
          </p:cNvCxnSpPr>
          <p:nvPr/>
        </p:nvCxnSpPr>
        <p:spPr>
          <a:xfrm>
            <a:off x="336150" y="2609433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44" name="그룹 43">
            <a:extLst>
              <a:ext uri="{FF2B5EF4-FFF2-40B4-BE49-F238E27FC236}">
                <a16:creationId xmlns:a16="http://schemas.microsoft.com/office/drawing/2014/main" id="{802ED0C4-7912-1BE9-608C-AD90E3BA5342}"/>
              </a:ext>
            </a:extLst>
          </p:cNvPr>
          <p:cNvGrpSpPr/>
          <p:nvPr/>
        </p:nvGrpSpPr>
        <p:grpSpPr>
          <a:xfrm rot="5400000">
            <a:off x="2238865" y="60228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5" name="이등변 삼각형 44">
              <a:extLst>
                <a:ext uri="{FF2B5EF4-FFF2-40B4-BE49-F238E27FC236}">
                  <a16:creationId xmlns:a16="http://schemas.microsoft.com/office/drawing/2014/main" id="{621405B3-5D8C-4B6A-E592-50658FD3659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6" name="Oval 593">
              <a:extLst>
                <a:ext uri="{FF2B5EF4-FFF2-40B4-BE49-F238E27FC236}">
                  <a16:creationId xmlns:a16="http://schemas.microsoft.com/office/drawing/2014/main" id="{8E9D155C-992D-B740-D5AC-132332C9E1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47" name="그룹 46">
            <a:extLst>
              <a:ext uri="{FF2B5EF4-FFF2-40B4-BE49-F238E27FC236}">
                <a16:creationId xmlns:a16="http://schemas.microsoft.com/office/drawing/2014/main" id="{EBF70C63-F113-6047-3485-7BEF9936811C}"/>
              </a:ext>
            </a:extLst>
          </p:cNvPr>
          <p:cNvGrpSpPr/>
          <p:nvPr/>
        </p:nvGrpSpPr>
        <p:grpSpPr>
          <a:xfrm rot="5400000">
            <a:off x="6762552" y="343286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8" name="이등변 삼각형 47">
              <a:extLst>
                <a:ext uri="{FF2B5EF4-FFF2-40B4-BE49-F238E27FC236}">
                  <a16:creationId xmlns:a16="http://schemas.microsoft.com/office/drawing/2014/main" id="{216DB1CA-4C7F-B37E-DB72-550EEE95DB2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9" name="Oval 593">
              <a:extLst>
                <a:ext uri="{FF2B5EF4-FFF2-40B4-BE49-F238E27FC236}">
                  <a16:creationId xmlns:a16="http://schemas.microsoft.com/office/drawing/2014/main" id="{CDAC507E-16CA-0AE9-9BEE-5F4981F9C7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9</a:t>
              </a:r>
            </a:p>
          </p:txBody>
        </p:sp>
      </p:grpSp>
      <p:sp>
        <p:nvSpPr>
          <p:cNvPr id="50" name="TextBox 49">
            <a:extLst>
              <a:ext uri="{FF2B5EF4-FFF2-40B4-BE49-F238E27FC236}">
                <a16:creationId xmlns:a16="http://schemas.microsoft.com/office/drawing/2014/main" id="{6DF6501E-F742-E91B-C38F-5C543E2E43F1}"/>
              </a:ext>
            </a:extLst>
          </p:cNvPr>
          <p:cNvSpPr txBox="1"/>
          <p:nvPr/>
        </p:nvSpPr>
        <p:spPr>
          <a:xfrm>
            <a:off x="331087" y="2760590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쇼핑몰</a:t>
            </a:r>
            <a:endParaRPr lang="en-US" altLang="ko-KR" sz="900"/>
          </a:p>
        </p:txBody>
      </p:sp>
      <p:grpSp>
        <p:nvGrpSpPr>
          <p:cNvPr id="51" name="그룹 50">
            <a:extLst>
              <a:ext uri="{FF2B5EF4-FFF2-40B4-BE49-F238E27FC236}">
                <a16:creationId xmlns:a16="http://schemas.microsoft.com/office/drawing/2014/main" id="{0BE08A65-84ED-0E5A-E0F8-3927D95A14DE}"/>
              </a:ext>
            </a:extLst>
          </p:cNvPr>
          <p:cNvGrpSpPr/>
          <p:nvPr/>
        </p:nvGrpSpPr>
        <p:grpSpPr>
          <a:xfrm rot="5400000">
            <a:off x="3241805" y="278471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2" name="이등변 삼각형 51">
              <a:extLst>
                <a:ext uri="{FF2B5EF4-FFF2-40B4-BE49-F238E27FC236}">
                  <a16:creationId xmlns:a16="http://schemas.microsoft.com/office/drawing/2014/main" id="{30D64B70-DB91-9881-635E-8D8C34567F0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3" name="Oval 593">
              <a:extLst>
                <a:ext uri="{FF2B5EF4-FFF2-40B4-BE49-F238E27FC236}">
                  <a16:creationId xmlns:a16="http://schemas.microsoft.com/office/drawing/2014/main" id="{CDC5A1BD-FDC7-0DAB-D1C2-810EFB8908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sp>
        <p:nvSpPr>
          <p:cNvPr id="54" name="사각형: 둥근 모서리 53">
            <a:extLst>
              <a:ext uri="{FF2B5EF4-FFF2-40B4-BE49-F238E27FC236}">
                <a16:creationId xmlns:a16="http://schemas.microsoft.com/office/drawing/2014/main" id="{47661CF1-E5D5-F627-CF21-11FD4F7A7557}"/>
              </a:ext>
            </a:extLst>
          </p:cNvPr>
          <p:cNvSpPr/>
          <p:nvPr/>
        </p:nvSpPr>
        <p:spPr>
          <a:xfrm>
            <a:off x="880051" y="2798704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55" name="사각형: 둥근 모서리 54">
            <a:extLst>
              <a:ext uri="{FF2B5EF4-FFF2-40B4-BE49-F238E27FC236}">
                <a16:creationId xmlns:a16="http://schemas.microsoft.com/office/drawing/2014/main" id="{7C0361C0-4397-DCB0-0214-A06EF4C945DC}"/>
              </a:ext>
            </a:extLst>
          </p:cNvPr>
          <p:cNvSpPr/>
          <p:nvPr/>
        </p:nvSpPr>
        <p:spPr>
          <a:xfrm>
            <a:off x="1965973" y="2798912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56" name="그래픽 55" descr="돋보기 단색으로 채워진">
            <a:extLst>
              <a:ext uri="{FF2B5EF4-FFF2-40B4-BE49-F238E27FC236}">
                <a16:creationId xmlns:a16="http://schemas.microsoft.com/office/drawing/2014/main" id="{774EB729-DBE7-6006-9A60-C235EC623B93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025147" y="2840278"/>
            <a:ext cx="145373" cy="147683"/>
          </a:xfrm>
          <a:prstGeom prst="rect">
            <a:avLst/>
          </a:prstGeom>
        </p:spPr>
      </p:pic>
      <p:sp>
        <p:nvSpPr>
          <p:cNvPr id="57" name="TextBox 56">
            <a:extLst>
              <a:ext uri="{FF2B5EF4-FFF2-40B4-BE49-F238E27FC236}">
                <a16:creationId xmlns:a16="http://schemas.microsoft.com/office/drawing/2014/main" id="{8C57CCBA-0E2A-B035-7D27-83A980C0F41C}"/>
              </a:ext>
            </a:extLst>
          </p:cNvPr>
          <p:cNvSpPr txBox="1"/>
          <p:nvPr/>
        </p:nvSpPr>
        <p:spPr>
          <a:xfrm>
            <a:off x="329889" y="3067164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</a:t>
            </a:r>
            <a:endParaRPr lang="en-US" altLang="ko-KR" sz="900"/>
          </a:p>
        </p:txBody>
      </p:sp>
      <p:grpSp>
        <p:nvGrpSpPr>
          <p:cNvPr id="58" name="그룹 57">
            <a:extLst>
              <a:ext uri="{FF2B5EF4-FFF2-40B4-BE49-F238E27FC236}">
                <a16:creationId xmlns:a16="http://schemas.microsoft.com/office/drawing/2014/main" id="{48D1DD3F-125F-C836-3926-9D8416747DB1}"/>
              </a:ext>
            </a:extLst>
          </p:cNvPr>
          <p:cNvGrpSpPr/>
          <p:nvPr/>
        </p:nvGrpSpPr>
        <p:grpSpPr>
          <a:xfrm rot="5400000">
            <a:off x="3241805" y="309591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9" name="이등변 삼각형 58">
              <a:extLst>
                <a:ext uri="{FF2B5EF4-FFF2-40B4-BE49-F238E27FC236}">
                  <a16:creationId xmlns:a16="http://schemas.microsoft.com/office/drawing/2014/main" id="{D149A128-A1D1-CD5D-9FCF-794A6CB5559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60" name="Oval 593">
              <a:extLst>
                <a:ext uri="{FF2B5EF4-FFF2-40B4-BE49-F238E27FC236}">
                  <a16:creationId xmlns:a16="http://schemas.microsoft.com/office/drawing/2014/main" id="{1F91FED2-16D0-9A32-D9D6-7D4182AD0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sp>
        <p:nvSpPr>
          <p:cNvPr id="61" name="사각형: 둥근 모서리 60">
            <a:extLst>
              <a:ext uri="{FF2B5EF4-FFF2-40B4-BE49-F238E27FC236}">
                <a16:creationId xmlns:a16="http://schemas.microsoft.com/office/drawing/2014/main" id="{E65A83DB-3A70-6BC5-5528-30A6A77FB1CA}"/>
              </a:ext>
            </a:extLst>
          </p:cNvPr>
          <p:cNvSpPr/>
          <p:nvPr/>
        </p:nvSpPr>
        <p:spPr>
          <a:xfrm>
            <a:off x="880051" y="310991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62" name="사각형: 둥근 모서리 61">
            <a:extLst>
              <a:ext uri="{FF2B5EF4-FFF2-40B4-BE49-F238E27FC236}">
                <a16:creationId xmlns:a16="http://schemas.microsoft.com/office/drawing/2014/main" id="{2B8A4FED-F467-8712-C5E2-2545367A38F8}"/>
              </a:ext>
            </a:extLst>
          </p:cNvPr>
          <p:cNvSpPr/>
          <p:nvPr/>
        </p:nvSpPr>
        <p:spPr>
          <a:xfrm>
            <a:off x="1965973" y="3110118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63" name="그래픽 62" descr="돋보기 단색으로 채워진">
            <a:extLst>
              <a:ext uri="{FF2B5EF4-FFF2-40B4-BE49-F238E27FC236}">
                <a16:creationId xmlns:a16="http://schemas.microsoft.com/office/drawing/2014/main" id="{34C64965-59F7-35AF-552A-D8CCD55FC022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025147" y="3151484"/>
            <a:ext cx="145373" cy="147683"/>
          </a:xfrm>
          <a:prstGeom prst="rect">
            <a:avLst/>
          </a:prstGeom>
        </p:spPr>
      </p:pic>
      <p:graphicFrame>
        <p:nvGraphicFramePr>
          <p:cNvPr id="128" name="표 15">
            <a:extLst>
              <a:ext uri="{FF2B5EF4-FFF2-40B4-BE49-F238E27FC236}">
                <a16:creationId xmlns:a16="http://schemas.microsoft.com/office/drawing/2014/main" id="{DCBB58B4-81F9-849B-FBF8-15B5C87212A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93751069"/>
              </p:ext>
            </p:extLst>
          </p:nvPr>
        </p:nvGraphicFramePr>
        <p:xfrm>
          <a:off x="494658" y="5179608"/>
          <a:ext cx="5932787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24782">
                  <a:extLst>
                    <a:ext uri="{9D8B030D-6E8A-4147-A177-3AD203B41FA5}">
                      <a16:colId xmlns:a16="http://schemas.microsoft.com/office/drawing/2014/main" val="3584293470"/>
                    </a:ext>
                  </a:extLst>
                </a:gridCol>
                <a:gridCol w="763905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524193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625793">
                  <a:extLst>
                    <a:ext uri="{9D8B030D-6E8A-4147-A177-3AD203B41FA5}">
                      <a16:colId xmlns:a16="http://schemas.microsoft.com/office/drawing/2014/main" val="2287160541"/>
                    </a:ext>
                  </a:extLst>
                </a:gridCol>
                <a:gridCol w="746443">
                  <a:extLst>
                    <a:ext uri="{9D8B030D-6E8A-4147-A177-3AD203B41FA5}">
                      <a16:colId xmlns:a16="http://schemas.microsoft.com/office/drawing/2014/main" val="1093012020"/>
                    </a:ext>
                  </a:extLst>
                </a:gridCol>
                <a:gridCol w="678180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676593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  <a:gridCol w="865505">
                  <a:extLst>
                    <a:ext uri="{9D8B030D-6E8A-4147-A177-3AD203B41FA5}">
                      <a16:colId xmlns:a16="http://schemas.microsoft.com/office/drawing/2014/main" val="3525247711"/>
                    </a:ext>
                  </a:extLst>
                </a:gridCol>
                <a:gridCol w="727393">
                  <a:extLst>
                    <a:ext uri="{9D8B030D-6E8A-4147-A177-3AD203B41FA5}">
                      <a16:colId xmlns:a16="http://schemas.microsoft.com/office/drawing/2014/main" val="2052376219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주문 번호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주문자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쇼핑몰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주문 일자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주문 상품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주문 금액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포인트 </a:t>
                      </a:r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사용액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결제 수단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OGD00001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2023-04-04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농수산물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a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45,000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2,000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네이버페이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OMM00001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명품마루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2023-04-01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특산품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a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170,000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6,300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신용결제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129" name="TextBox 128">
            <a:extLst>
              <a:ext uri="{FF2B5EF4-FFF2-40B4-BE49-F238E27FC236}">
                <a16:creationId xmlns:a16="http://schemas.microsoft.com/office/drawing/2014/main" id="{53A257CD-FF9A-9BC2-0150-24852D2FBAC2}"/>
              </a:ext>
            </a:extLst>
          </p:cNvPr>
          <p:cNvSpPr txBox="1"/>
          <p:nvPr/>
        </p:nvSpPr>
        <p:spPr>
          <a:xfrm>
            <a:off x="405994" y="4918070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주문</a:t>
            </a:r>
            <a:r>
              <a:rPr lang="en-US" altLang="ko-KR" sz="900"/>
              <a:t>/</a:t>
            </a:r>
            <a:r>
              <a:rPr lang="ko-KR" altLang="en-US" sz="900"/>
              <a:t>배송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pic>
        <p:nvPicPr>
          <p:cNvPr id="135" name="그림 134">
            <a:extLst>
              <a:ext uri="{FF2B5EF4-FFF2-40B4-BE49-F238E27FC236}">
                <a16:creationId xmlns:a16="http://schemas.microsoft.com/office/drawing/2014/main" id="{E1BD09E3-08C7-0241-047D-62C4ED75792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52056" y="6268644"/>
            <a:ext cx="765615" cy="288135"/>
          </a:xfrm>
          <a:prstGeom prst="rect">
            <a:avLst/>
          </a:prstGeom>
        </p:spPr>
      </p:pic>
      <p:grpSp>
        <p:nvGrpSpPr>
          <p:cNvPr id="136" name="그룹 135">
            <a:extLst>
              <a:ext uri="{FF2B5EF4-FFF2-40B4-BE49-F238E27FC236}">
                <a16:creationId xmlns:a16="http://schemas.microsoft.com/office/drawing/2014/main" id="{E0C2038D-977B-FFCC-6E8D-DB141DA1FBCF}"/>
              </a:ext>
            </a:extLst>
          </p:cNvPr>
          <p:cNvGrpSpPr/>
          <p:nvPr/>
        </p:nvGrpSpPr>
        <p:grpSpPr>
          <a:xfrm rot="5400000">
            <a:off x="1974465" y="490563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37" name="이등변 삼각형 136">
              <a:extLst>
                <a:ext uri="{FF2B5EF4-FFF2-40B4-BE49-F238E27FC236}">
                  <a16:creationId xmlns:a16="http://schemas.microsoft.com/office/drawing/2014/main" id="{8F091684-5128-34D4-7C9E-EBAE4DCF121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38" name="Oval 593">
              <a:extLst>
                <a:ext uri="{FF2B5EF4-FFF2-40B4-BE49-F238E27FC236}">
                  <a16:creationId xmlns:a16="http://schemas.microsoft.com/office/drawing/2014/main" id="{03C586F4-38D6-500B-9672-3BC39E14AE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14</a:t>
              </a:r>
            </a:p>
          </p:txBody>
        </p:sp>
      </p:grpSp>
      <p:sp>
        <p:nvSpPr>
          <p:cNvPr id="139" name="직사각형 138">
            <a:extLst>
              <a:ext uri="{FF2B5EF4-FFF2-40B4-BE49-F238E27FC236}">
                <a16:creationId xmlns:a16="http://schemas.microsoft.com/office/drawing/2014/main" id="{828A6AB2-4438-A7BF-3FA2-D9EB5055C4FD}"/>
              </a:ext>
            </a:extLst>
          </p:cNvPr>
          <p:cNvSpPr/>
          <p:nvPr/>
        </p:nvSpPr>
        <p:spPr>
          <a:xfrm>
            <a:off x="814028" y="5467991"/>
            <a:ext cx="757887" cy="562157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40" name="그룹 139">
            <a:extLst>
              <a:ext uri="{FF2B5EF4-FFF2-40B4-BE49-F238E27FC236}">
                <a16:creationId xmlns:a16="http://schemas.microsoft.com/office/drawing/2014/main" id="{A860AFB9-DF0F-8714-279F-FABF2F669D05}"/>
              </a:ext>
            </a:extLst>
          </p:cNvPr>
          <p:cNvGrpSpPr/>
          <p:nvPr/>
        </p:nvGrpSpPr>
        <p:grpSpPr>
          <a:xfrm>
            <a:off x="2503417" y="6312684"/>
            <a:ext cx="278496" cy="200053"/>
            <a:chOff x="1014019" y="2643309"/>
            <a:chExt cx="278496" cy="200053"/>
          </a:xfrm>
        </p:grpSpPr>
        <p:sp>
          <p:nvSpPr>
            <p:cNvPr id="141" name="이등변 삼각형 140">
              <a:extLst>
                <a:ext uri="{FF2B5EF4-FFF2-40B4-BE49-F238E27FC236}">
                  <a16:creationId xmlns:a16="http://schemas.microsoft.com/office/drawing/2014/main" id="{BBCF53C0-4028-1040-B260-53E431F372CB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2" name="그룹 141">
              <a:extLst>
                <a:ext uri="{FF2B5EF4-FFF2-40B4-BE49-F238E27FC236}">
                  <a16:creationId xmlns:a16="http://schemas.microsoft.com/office/drawing/2014/main" id="{511AFDF9-C988-8E6A-4C8F-8168790B81CA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43" name="Oval 593">
                <a:extLst>
                  <a:ext uri="{FF2B5EF4-FFF2-40B4-BE49-F238E27FC236}">
                    <a16:creationId xmlns:a16="http://schemas.microsoft.com/office/drawing/2014/main" id="{A51564DB-DB37-DDAB-53F2-451623A773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4" name="TextBox 14">
                <a:extLst>
                  <a:ext uri="{FF2B5EF4-FFF2-40B4-BE49-F238E27FC236}">
                    <a16:creationId xmlns:a16="http://schemas.microsoft.com/office/drawing/2014/main" id="{AE11C2EE-228F-E259-35A2-5FF0813F44EA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45" name="사각형: 둥근 모서리 144">
            <a:extLst>
              <a:ext uri="{FF2B5EF4-FFF2-40B4-BE49-F238E27FC236}">
                <a16:creationId xmlns:a16="http://schemas.microsoft.com/office/drawing/2014/main" id="{12D8D889-CF31-7E43-EEA2-5867390B1EE0}"/>
              </a:ext>
            </a:extLst>
          </p:cNvPr>
          <p:cNvSpPr/>
          <p:nvPr/>
        </p:nvSpPr>
        <p:spPr>
          <a:xfrm>
            <a:off x="6035286" y="4562500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146" name="그래픽 145" descr="다운로드 윤곽선">
            <a:extLst>
              <a:ext uri="{FF2B5EF4-FFF2-40B4-BE49-F238E27FC236}">
                <a16:creationId xmlns:a16="http://schemas.microsoft.com/office/drawing/2014/main" id="{7CD04946-6E92-6931-97BE-504E541D78AA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6070778" y="4575463"/>
            <a:ext cx="204905" cy="204905"/>
          </a:xfrm>
          <a:prstGeom prst="rect">
            <a:avLst/>
          </a:prstGeom>
        </p:spPr>
      </p:pic>
      <p:grpSp>
        <p:nvGrpSpPr>
          <p:cNvPr id="147" name="그룹 146">
            <a:extLst>
              <a:ext uri="{FF2B5EF4-FFF2-40B4-BE49-F238E27FC236}">
                <a16:creationId xmlns:a16="http://schemas.microsoft.com/office/drawing/2014/main" id="{EE0A7AEA-0B7B-358C-6271-C5BA17B68D0C}"/>
              </a:ext>
            </a:extLst>
          </p:cNvPr>
          <p:cNvGrpSpPr/>
          <p:nvPr/>
        </p:nvGrpSpPr>
        <p:grpSpPr>
          <a:xfrm>
            <a:off x="5787699" y="4583753"/>
            <a:ext cx="278496" cy="200053"/>
            <a:chOff x="1014019" y="2643309"/>
            <a:chExt cx="278496" cy="200053"/>
          </a:xfrm>
        </p:grpSpPr>
        <p:sp>
          <p:nvSpPr>
            <p:cNvPr id="148" name="이등변 삼각형 147">
              <a:extLst>
                <a:ext uri="{FF2B5EF4-FFF2-40B4-BE49-F238E27FC236}">
                  <a16:creationId xmlns:a16="http://schemas.microsoft.com/office/drawing/2014/main" id="{AE65B59F-4C97-9AA7-0C57-2FDC92253F6A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9" name="그룹 148">
              <a:extLst>
                <a:ext uri="{FF2B5EF4-FFF2-40B4-BE49-F238E27FC236}">
                  <a16:creationId xmlns:a16="http://schemas.microsoft.com/office/drawing/2014/main" id="{B21B348F-21A6-F8EB-3868-6ECB4EB111B8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50" name="Oval 593">
                <a:extLst>
                  <a:ext uri="{FF2B5EF4-FFF2-40B4-BE49-F238E27FC236}">
                    <a16:creationId xmlns:a16="http://schemas.microsoft.com/office/drawing/2014/main" id="{74DCDA05-0362-CEF5-8B49-E955BF61E6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1" name="TextBox 14">
                <a:extLst>
                  <a:ext uri="{FF2B5EF4-FFF2-40B4-BE49-F238E27FC236}">
                    <a16:creationId xmlns:a16="http://schemas.microsoft.com/office/drawing/2014/main" id="{2FDD890A-8DB3-AE87-BD3D-79D1FA0F95C4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52" name="TextBox 151">
            <a:extLst>
              <a:ext uri="{FF2B5EF4-FFF2-40B4-BE49-F238E27FC236}">
                <a16:creationId xmlns:a16="http://schemas.microsoft.com/office/drawing/2014/main" id="{2DB59F41-837F-FA60-7998-D6A24A861F85}"/>
              </a:ext>
            </a:extLst>
          </p:cNvPr>
          <p:cNvSpPr txBox="1"/>
          <p:nvPr/>
        </p:nvSpPr>
        <p:spPr>
          <a:xfrm>
            <a:off x="3813978" y="306786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주문번호</a:t>
            </a:r>
            <a:endParaRPr lang="en-US" altLang="ko-KR" sz="900"/>
          </a:p>
        </p:txBody>
      </p:sp>
      <p:grpSp>
        <p:nvGrpSpPr>
          <p:cNvPr id="153" name="그룹 152">
            <a:extLst>
              <a:ext uri="{FF2B5EF4-FFF2-40B4-BE49-F238E27FC236}">
                <a16:creationId xmlns:a16="http://schemas.microsoft.com/office/drawing/2014/main" id="{41BAC52A-3ABC-5BE9-ECC5-4A0C935DFFD5}"/>
              </a:ext>
            </a:extLst>
          </p:cNvPr>
          <p:cNvGrpSpPr/>
          <p:nvPr/>
        </p:nvGrpSpPr>
        <p:grpSpPr>
          <a:xfrm rot="5400000">
            <a:off x="5545811" y="309661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9" name="이등변 삼각형 178">
              <a:extLst>
                <a:ext uri="{FF2B5EF4-FFF2-40B4-BE49-F238E27FC236}">
                  <a16:creationId xmlns:a16="http://schemas.microsoft.com/office/drawing/2014/main" id="{76BEA3A5-9EA9-5C3F-85BC-0A21EDFDF00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80" name="Oval 593">
              <a:extLst>
                <a:ext uri="{FF2B5EF4-FFF2-40B4-BE49-F238E27FC236}">
                  <a16:creationId xmlns:a16="http://schemas.microsoft.com/office/drawing/2014/main" id="{3A4C5F23-9DEE-E5B0-9E5E-69735EC710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8</a:t>
              </a:r>
            </a:p>
          </p:txBody>
        </p:sp>
      </p:grpSp>
      <p:sp>
        <p:nvSpPr>
          <p:cNvPr id="181" name="사각형: 둥근 모서리 180">
            <a:extLst>
              <a:ext uri="{FF2B5EF4-FFF2-40B4-BE49-F238E27FC236}">
                <a16:creationId xmlns:a16="http://schemas.microsoft.com/office/drawing/2014/main" id="{8349477B-9F7D-93D8-9B01-E08ADC56583D}"/>
              </a:ext>
            </a:extLst>
          </p:cNvPr>
          <p:cNvSpPr/>
          <p:nvPr/>
        </p:nvSpPr>
        <p:spPr>
          <a:xfrm>
            <a:off x="4449873" y="311060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주문번호 입력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2AF0032B-81D3-FE2B-439D-98883B2154F1}"/>
              </a:ext>
            </a:extLst>
          </p:cNvPr>
          <p:cNvSpPr txBox="1"/>
          <p:nvPr/>
        </p:nvSpPr>
        <p:spPr>
          <a:xfrm>
            <a:off x="3823222" y="2763325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주문자</a:t>
            </a:r>
            <a:endParaRPr lang="en-US" altLang="ko-KR" sz="900"/>
          </a:p>
        </p:txBody>
      </p:sp>
      <p:sp>
        <p:nvSpPr>
          <p:cNvPr id="185" name="사각형: 둥근 모서리 184">
            <a:extLst>
              <a:ext uri="{FF2B5EF4-FFF2-40B4-BE49-F238E27FC236}">
                <a16:creationId xmlns:a16="http://schemas.microsoft.com/office/drawing/2014/main" id="{87DA1865-CD5C-150E-77F4-ED1CAD1F6D6D}"/>
              </a:ext>
            </a:extLst>
          </p:cNvPr>
          <p:cNvSpPr/>
          <p:nvPr/>
        </p:nvSpPr>
        <p:spPr>
          <a:xfrm>
            <a:off x="4449956" y="279744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86" name="사각형: 둥근 모서리 185">
            <a:extLst>
              <a:ext uri="{FF2B5EF4-FFF2-40B4-BE49-F238E27FC236}">
                <a16:creationId xmlns:a16="http://schemas.microsoft.com/office/drawing/2014/main" id="{2D5375B3-8A36-22B0-B4EE-A599CC1BABE1}"/>
              </a:ext>
            </a:extLst>
          </p:cNvPr>
          <p:cNvSpPr/>
          <p:nvPr/>
        </p:nvSpPr>
        <p:spPr>
          <a:xfrm>
            <a:off x="5535878" y="279765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ID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입력</a:t>
            </a:r>
          </a:p>
        </p:txBody>
      </p:sp>
      <p:pic>
        <p:nvPicPr>
          <p:cNvPr id="187" name="그래픽 186" descr="돋보기 단색으로 채워진">
            <a:extLst>
              <a:ext uri="{FF2B5EF4-FFF2-40B4-BE49-F238E27FC236}">
                <a16:creationId xmlns:a16="http://schemas.microsoft.com/office/drawing/2014/main" id="{D4B56E69-3B78-6C9A-6121-AEED08362FD1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6595052" y="2839019"/>
            <a:ext cx="145373" cy="147683"/>
          </a:xfrm>
          <a:prstGeom prst="rect">
            <a:avLst/>
          </a:prstGeom>
        </p:spPr>
      </p:pic>
      <p:grpSp>
        <p:nvGrpSpPr>
          <p:cNvPr id="188" name="그룹 187">
            <a:extLst>
              <a:ext uri="{FF2B5EF4-FFF2-40B4-BE49-F238E27FC236}">
                <a16:creationId xmlns:a16="http://schemas.microsoft.com/office/drawing/2014/main" id="{B5C120B3-44ED-D0BE-89D9-AD755C0F4DD4}"/>
              </a:ext>
            </a:extLst>
          </p:cNvPr>
          <p:cNvGrpSpPr/>
          <p:nvPr/>
        </p:nvGrpSpPr>
        <p:grpSpPr>
          <a:xfrm rot="5400000">
            <a:off x="6783434" y="279087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89" name="이등변 삼각형 188">
              <a:extLst>
                <a:ext uri="{FF2B5EF4-FFF2-40B4-BE49-F238E27FC236}">
                  <a16:creationId xmlns:a16="http://schemas.microsoft.com/office/drawing/2014/main" id="{69A241BC-AD55-C954-8DB0-BFC926A0837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90" name="Oval 593">
              <a:extLst>
                <a:ext uri="{FF2B5EF4-FFF2-40B4-BE49-F238E27FC236}">
                  <a16:creationId xmlns:a16="http://schemas.microsoft.com/office/drawing/2014/main" id="{2730BAB8-7AF3-E21E-6E37-E6FC974423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</a:p>
          </p:txBody>
        </p:sp>
      </p:grpSp>
      <p:grpSp>
        <p:nvGrpSpPr>
          <p:cNvPr id="191" name="그룹 190">
            <a:extLst>
              <a:ext uri="{FF2B5EF4-FFF2-40B4-BE49-F238E27FC236}">
                <a16:creationId xmlns:a16="http://schemas.microsoft.com/office/drawing/2014/main" id="{1ABC1D2A-78B2-790B-87D6-D033EB4FE460}"/>
              </a:ext>
            </a:extLst>
          </p:cNvPr>
          <p:cNvGrpSpPr/>
          <p:nvPr/>
        </p:nvGrpSpPr>
        <p:grpSpPr>
          <a:xfrm>
            <a:off x="1413472" y="5300639"/>
            <a:ext cx="244417" cy="258694"/>
            <a:chOff x="1098607" y="3056422"/>
            <a:chExt cx="244417" cy="258694"/>
          </a:xfrm>
        </p:grpSpPr>
        <p:sp>
          <p:nvSpPr>
            <p:cNvPr id="192" name="이등변 삼각형 191">
              <a:extLst>
                <a:ext uri="{FF2B5EF4-FFF2-40B4-BE49-F238E27FC236}">
                  <a16:creationId xmlns:a16="http://schemas.microsoft.com/office/drawing/2014/main" id="{42C41FC4-DE47-F3DF-D7BE-18AE988F838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98" name="그룹 197">
              <a:extLst>
                <a:ext uri="{FF2B5EF4-FFF2-40B4-BE49-F238E27FC236}">
                  <a16:creationId xmlns:a16="http://schemas.microsoft.com/office/drawing/2014/main" id="{71451DF2-37B0-1504-E96A-459B2EC229C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99" name="Oval 593">
                <a:extLst>
                  <a:ext uri="{FF2B5EF4-FFF2-40B4-BE49-F238E27FC236}">
                    <a16:creationId xmlns:a16="http://schemas.microsoft.com/office/drawing/2014/main" id="{8817F17D-8C3A-9A66-E416-B30FBC17E3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00" name="TextBox 14">
                <a:extLst>
                  <a:ext uri="{FF2B5EF4-FFF2-40B4-BE49-F238E27FC236}">
                    <a16:creationId xmlns:a16="http://schemas.microsoft.com/office/drawing/2014/main" id="{F2606440-3571-4B24-462A-DEEFCAF314A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01" name="TextBox 200">
            <a:extLst>
              <a:ext uri="{FF2B5EF4-FFF2-40B4-BE49-F238E27FC236}">
                <a16:creationId xmlns:a16="http://schemas.microsoft.com/office/drawing/2014/main" id="{FBF9B817-23CE-8D01-739B-A874E7CE51DD}"/>
              </a:ext>
            </a:extLst>
          </p:cNvPr>
          <p:cNvSpPr txBox="1"/>
          <p:nvPr/>
        </p:nvSpPr>
        <p:spPr>
          <a:xfrm>
            <a:off x="386491" y="383307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환불 상태</a:t>
            </a:r>
            <a:endParaRPr lang="en-US" altLang="ko-KR" sz="900"/>
          </a:p>
        </p:txBody>
      </p:sp>
      <p:sp>
        <p:nvSpPr>
          <p:cNvPr id="202" name="사각형: 둥근 모서리 201">
            <a:extLst>
              <a:ext uri="{FF2B5EF4-FFF2-40B4-BE49-F238E27FC236}">
                <a16:creationId xmlns:a16="http://schemas.microsoft.com/office/drawing/2014/main" id="{81FEF5A2-287B-620F-A080-B350C715A32E}"/>
              </a:ext>
            </a:extLst>
          </p:cNvPr>
          <p:cNvSpPr/>
          <p:nvPr/>
        </p:nvSpPr>
        <p:spPr>
          <a:xfrm>
            <a:off x="1108967" y="3866227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반품 요청</a:t>
            </a:r>
          </a:p>
        </p:txBody>
      </p:sp>
      <p:sp>
        <p:nvSpPr>
          <p:cNvPr id="203" name="사각형: 둥근 모서리 202">
            <a:extLst>
              <a:ext uri="{FF2B5EF4-FFF2-40B4-BE49-F238E27FC236}">
                <a16:creationId xmlns:a16="http://schemas.microsoft.com/office/drawing/2014/main" id="{3A84F3D2-DFCE-6D40-BB9C-DE7836B1FAAC}"/>
              </a:ext>
            </a:extLst>
          </p:cNvPr>
          <p:cNvSpPr/>
          <p:nvPr/>
        </p:nvSpPr>
        <p:spPr>
          <a:xfrm>
            <a:off x="2067905" y="3865723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반품 완료</a:t>
            </a:r>
          </a:p>
        </p:txBody>
      </p:sp>
      <p:grpSp>
        <p:nvGrpSpPr>
          <p:cNvPr id="204" name="그룹 203">
            <a:extLst>
              <a:ext uri="{FF2B5EF4-FFF2-40B4-BE49-F238E27FC236}">
                <a16:creationId xmlns:a16="http://schemas.microsoft.com/office/drawing/2014/main" id="{69E51724-452C-FCC5-B241-D089D68C9AA1}"/>
              </a:ext>
            </a:extLst>
          </p:cNvPr>
          <p:cNvGrpSpPr/>
          <p:nvPr/>
        </p:nvGrpSpPr>
        <p:grpSpPr>
          <a:xfrm rot="5400000">
            <a:off x="6771214" y="387354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05" name="이등변 삼각형 204">
              <a:extLst>
                <a:ext uri="{FF2B5EF4-FFF2-40B4-BE49-F238E27FC236}">
                  <a16:creationId xmlns:a16="http://schemas.microsoft.com/office/drawing/2014/main" id="{EA089D04-83C0-B18A-0096-D55CB94D436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06" name="Oval 593">
              <a:extLst>
                <a:ext uri="{FF2B5EF4-FFF2-40B4-BE49-F238E27FC236}">
                  <a16:creationId xmlns:a16="http://schemas.microsoft.com/office/drawing/2014/main" id="{A3C4700F-1B77-26D9-A364-49FF6CAC37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10</a:t>
              </a:r>
            </a:p>
          </p:txBody>
        </p:sp>
      </p:grpSp>
      <p:sp>
        <p:nvSpPr>
          <p:cNvPr id="207" name="사각형: 둥근 모서리 206">
            <a:extLst>
              <a:ext uri="{FF2B5EF4-FFF2-40B4-BE49-F238E27FC236}">
                <a16:creationId xmlns:a16="http://schemas.microsoft.com/office/drawing/2014/main" id="{2996AF7A-578B-67C9-B4EB-6BF3678C52D0}"/>
              </a:ext>
            </a:extLst>
          </p:cNvPr>
          <p:cNvSpPr/>
          <p:nvPr/>
        </p:nvSpPr>
        <p:spPr>
          <a:xfrm>
            <a:off x="1341472" y="1035371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업로드</a:t>
            </a:r>
          </a:p>
        </p:txBody>
      </p:sp>
      <p:grpSp>
        <p:nvGrpSpPr>
          <p:cNvPr id="208" name="그룹 207">
            <a:extLst>
              <a:ext uri="{FF2B5EF4-FFF2-40B4-BE49-F238E27FC236}">
                <a16:creationId xmlns:a16="http://schemas.microsoft.com/office/drawing/2014/main" id="{AA58174C-60B1-8472-B380-0828BEB4978C}"/>
              </a:ext>
            </a:extLst>
          </p:cNvPr>
          <p:cNvGrpSpPr/>
          <p:nvPr/>
        </p:nvGrpSpPr>
        <p:grpSpPr>
          <a:xfrm rot="5400000">
            <a:off x="2155508" y="100150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09" name="이등변 삼각형 208">
              <a:extLst>
                <a:ext uri="{FF2B5EF4-FFF2-40B4-BE49-F238E27FC236}">
                  <a16:creationId xmlns:a16="http://schemas.microsoft.com/office/drawing/2014/main" id="{6BBAFE48-F3C6-C0BD-0685-CB4F564ED41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20" name="Oval 593">
              <a:extLst>
                <a:ext uri="{FF2B5EF4-FFF2-40B4-BE49-F238E27FC236}">
                  <a16:creationId xmlns:a16="http://schemas.microsoft.com/office/drawing/2014/main" id="{E929CFD2-7A06-A704-6124-9FB895B2A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221" name="사각형: 둥근 모서리 220">
            <a:extLst>
              <a:ext uri="{FF2B5EF4-FFF2-40B4-BE49-F238E27FC236}">
                <a16:creationId xmlns:a16="http://schemas.microsoft.com/office/drawing/2014/main" id="{F49D7F32-DB41-7F0B-EF70-02FF01B02569}"/>
              </a:ext>
            </a:extLst>
          </p:cNvPr>
          <p:cNvSpPr/>
          <p:nvPr/>
        </p:nvSpPr>
        <p:spPr>
          <a:xfrm>
            <a:off x="453330" y="1037569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양식 다운</a:t>
            </a:r>
          </a:p>
        </p:txBody>
      </p:sp>
      <p:grpSp>
        <p:nvGrpSpPr>
          <p:cNvPr id="222" name="그룹 221">
            <a:extLst>
              <a:ext uri="{FF2B5EF4-FFF2-40B4-BE49-F238E27FC236}">
                <a16:creationId xmlns:a16="http://schemas.microsoft.com/office/drawing/2014/main" id="{CF80BE7E-18C5-1D22-1C2A-59FADE279BC5}"/>
              </a:ext>
            </a:extLst>
          </p:cNvPr>
          <p:cNvGrpSpPr/>
          <p:nvPr/>
        </p:nvGrpSpPr>
        <p:grpSpPr>
          <a:xfrm>
            <a:off x="226647" y="1054607"/>
            <a:ext cx="278496" cy="200053"/>
            <a:chOff x="1014019" y="2643309"/>
            <a:chExt cx="278496" cy="200053"/>
          </a:xfrm>
        </p:grpSpPr>
        <p:sp>
          <p:nvSpPr>
            <p:cNvPr id="223" name="이등변 삼각형 222">
              <a:extLst>
                <a:ext uri="{FF2B5EF4-FFF2-40B4-BE49-F238E27FC236}">
                  <a16:creationId xmlns:a16="http://schemas.microsoft.com/office/drawing/2014/main" id="{889D47D5-4FF2-289F-1009-B0EC85202BA6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24" name="그룹 223">
              <a:extLst>
                <a:ext uri="{FF2B5EF4-FFF2-40B4-BE49-F238E27FC236}">
                  <a16:creationId xmlns:a16="http://schemas.microsoft.com/office/drawing/2014/main" id="{26D29FC5-11EB-5770-B491-F2192BCA6277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37" name="Oval 593">
                <a:extLst>
                  <a:ext uri="{FF2B5EF4-FFF2-40B4-BE49-F238E27FC236}">
                    <a16:creationId xmlns:a16="http://schemas.microsoft.com/office/drawing/2014/main" id="{D0E67BC6-BF29-1F2B-248F-DE13ACC9B5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39" name="TextBox 14">
                <a:extLst>
                  <a:ext uri="{FF2B5EF4-FFF2-40B4-BE49-F238E27FC236}">
                    <a16:creationId xmlns:a16="http://schemas.microsoft.com/office/drawing/2014/main" id="{960A5EFA-422F-544A-8AB2-A308F7976841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240" name="그래픽 239" descr="다운로드 윤곽선">
            <a:extLst>
              <a:ext uri="{FF2B5EF4-FFF2-40B4-BE49-F238E27FC236}">
                <a16:creationId xmlns:a16="http://schemas.microsoft.com/office/drawing/2014/main" id="{235991E8-FE46-686C-F2AB-02EE068EE641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492842" y="1048334"/>
            <a:ext cx="204905" cy="204905"/>
          </a:xfrm>
          <a:prstGeom prst="rect">
            <a:avLst/>
          </a:prstGeom>
        </p:spPr>
      </p:pic>
      <p:grpSp>
        <p:nvGrpSpPr>
          <p:cNvPr id="241" name="그룹 240">
            <a:extLst>
              <a:ext uri="{FF2B5EF4-FFF2-40B4-BE49-F238E27FC236}">
                <a16:creationId xmlns:a16="http://schemas.microsoft.com/office/drawing/2014/main" id="{7D986CCE-7C5B-8E98-9F0E-9C3B4EA91E54}"/>
              </a:ext>
            </a:extLst>
          </p:cNvPr>
          <p:cNvGrpSpPr/>
          <p:nvPr/>
        </p:nvGrpSpPr>
        <p:grpSpPr>
          <a:xfrm>
            <a:off x="132084" y="1359433"/>
            <a:ext cx="278496" cy="200053"/>
            <a:chOff x="1014019" y="2643309"/>
            <a:chExt cx="278496" cy="200053"/>
          </a:xfrm>
        </p:grpSpPr>
        <p:sp>
          <p:nvSpPr>
            <p:cNvPr id="246" name="이등변 삼각형 245">
              <a:extLst>
                <a:ext uri="{FF2B5EF4-FFF2-40B4-BE49-F238E27FC236}">
                  <a16:creationId xmlns:a16="http://schemas.microsoft.com/office/drawing/2014/main" id="{D81E7442-11EF-10D7-8EE9-13E00A84280E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47" name="그룹 246">
              <a:extLst>
                <a:ext uri="{FF2B5EF4-FFF2-40B4-BE49-F238E27FC236}">
                  <a16:creationId xmlns:a16="http://schemas.microsoft.com/office/drawing/2014/main" id="{D2B90E44-4254-9B51-6BBD-90AC04645643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48" name="Oval 593">
                <a:extLst>
                  <a:ext uri="{FF2B5EF4-FFF2-40B4-BE49-F238E27FC236}">
                    <a16:creationId xmlns:a16="http://schemas.microsoft.com/office/drawing/2014/main" id="{BA2A26CF-B0B3-D25E-EA57-8B9CCF2F45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49" name="TextBox 14">
                <a:extLst>
                  <a:ext uri="{FF2B5EF4-FFF2-40B4-BE49-F238E27FC236}">
                    <a16:creationId xmlns:a16="http://schemas.microsoft.com/office/drawing/2014/main" id="{7C8BBB35-F477-03E0-4ED3-20695946F878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cxnSp>
        <p:nvCxnSpPr>
          <p:cNvPr id="253" name="직선 연결선 252">
            <a:extLst>
              <a:ext uri="{FF2B5EF4-FFF2-40B4-BE49-F238E27FC236}">
                <a16:creationId xmlns:a16="http://schemas.microsoft.com/office/drawing/2014/main" id="{B3DBF333-C4AD-96BA-5252-69C0E6D92BBD}"/>
              </a:ext>
            </a:extLst>
          </p:cNvPr>
          <p:cNvCxnSpPr>
            <a:cxnSpLocks/>
          </p:cNvCxnSpPr>
          <p:nvPr/>
        </p:nvCxnSpPr>
        <p:spPr>
          <a:xfrm>
            <a:off x="328463" y="925302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254" name="TextBox 253">
            <a:extLst>
              <a:ext uri="{FF2B5EF4-FFF2-40B4-BE49-F238E27FC236}">
                <a16:creationId xmlns:a16="http://schemas.microsoft.com/office/drawing/2014/main" id="{F2A6DB69-DAF5-B483-31CC-4371CAF8D4C2}"/>
              </a:ext>
            </a:extLst>
          </p:cNvPr>
          <p:cNvSpPr txBox="1"/>
          <p:nvPr/>
        </p:nvSpPr>
        <p:spPr>
          <a:xfrm>
            <a:off x="384427" y="1338840"/>
            <a:ext cx="6943278" cy="7848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-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많은 양의 주문을 한꺼번에 수정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/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등록할 때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,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엑셀을 업로드하여 일괄 등록할 수 있습니다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.</a:t>
            </a:r>
          </a:p>
          <a:p>
            <a:pPr algn="just" fontAlgn="base" latinLnBrk="1"/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-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엑셀 양식은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‘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양식 다운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’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버튼을 통해 다운로드할 수 있습니다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.</a:t>
            </a:r>
          </a:p>
          <a:p>
            <a:pPr algn="just" fontAlgn="base" latinLnBrk="1"/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-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수정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/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삭제된 데이터는 복구가 불가능합니다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.</a:t>
            </a:r>
          </a:p>
          <a:p>
            <a:pPr algn="just" fontAlgn="base" latinLnBrk="1"/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-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일괄 업로드 시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,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입력 주의사항을 반드시 확인한 후 업로드해주시기를 바랍니다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.</a:t>
            </a:r>
          </a:p>
          <a:p>
            <a:pPr algn="just" fontAlgn="base" latinLnBrk="1"/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&lt;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입력 주의사항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&gt; ..</a:t>
            </a:r>
          </a:p>
        </p:txBody>
      </p:sp>
      <p:sp>
        <p:nvSpPr>
          <p:cNvPr id="255" name="TextBox 254">
            <a:extLst>
              <a:ext uri="{FF2B5EF4-FFF2-40B4-BE49-F238E27FC236}">
                <a16:creationId xmlns:a16="http://schemas.microsoft.com/office/drawing/2014/main" id="{E32F5A86-4772-9728-2281-D8FF770C49DD}"/>
              </a:ext>
            </a:extLst>
          </p:cNvPr>
          <p:cNvSpPr txBox="1"/>
          <p:nvPr/>
        </p:nvSpPr>
        <p:spPr>
          <a:xfrm>
            <a:off x="386491" y="414998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취소 상태</a:t>
            </a:r>
            <a:endParaRPr lang="en-US" altLang="ko-KR" sz="900"/>
          </a:p>
        </p:txBody>
      </p:sp>
      <p:sp>
        <p:nvSpPr>
          <p:cNvPr id="261" name="사각형: 둥근 모서리 260">
            <a:extLst>
              <a:ext uri="{FF2B5EF4-FFF2-40B4-BE49-F238E27FC236}">
                <a16:creationId xmlns:a16="http://schemas.microsoft.com/office/drawing/2014/main" id="{693E74BD-990A-50B2-9FE6-E37461CE3EAC}"/>
              </a:ext>
            </a:extLst>
          </p:cNvPr>
          <p:cNvSpPr/>
          <p:nvPr/>
        </p:nvSpPr>
        <p:spPr>
          <a:xfrm>
            <a:off x="1108967" y="4183137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취소 요청</a:t>
            </a:r>
          </a:p>
        </p:txBody>
      </p:sp>
      <p:sp>
        <p:nvSpPr>
          <p:cNvPr id="262" name="사각형: 둥근 모서리 261">
            <a:extLst>
              <a:ext uri="{FF2B5EF4-FFF2-40B4-BE49-F238E27FC236}">
                <a16:creationId xmlns:a16="http://schemas.microsoft.com/office/drawing/2014/main" id="{A053104B-E021-6FCA-59B4-554B8CAC5168}"/>
              </a:ext>
            </a:extLst>
          </p:cNvPr>
          <p:cNvSpPr/>
          <p:nvPr/>
        </p:nvSpPr>
        <p:spPr>
          <a:xfrm>
            <a:off x="2067905" y="4182633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취소 완료</a:t>
            </a:r>
          </a:p>
        </p:txBody>
      </p:sp>
      <p:sp>
        <p:nvSpPr>
          <p:cNvPr id="263" name="TextBox 262">
            <a:extLst>
              <a:ext uri="{FF2B5EF4-FFF2-40B4-BE49-F238E27FC236}">
                <a16:creationId xmlns:a16="http://schemas.microsoft.com/office/drawing/2014/main" id="{586D8EE4-286C-19CB-12A2-678979AE22EE}"/>
              </a:ext>
            </a:extLst>
          </p:cNvPr>
          <p:cNvSpPr txBox="1"/>
          <p:nvPr/>
        </p:nvSpPr>
        <p:spPr>
          <a:xfrm>
            <a:off x="3736432" y="3833600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교환 상태</a:t>
            </a:r>
            <a:endParaRPr lang="en-US" altLang="ko-KR" sz="900"/>
          </a:p>
        </p:txBody>
      </p:sp>
      <p:sp>
        <p:nvSpPr>
          <p:cNvPr id="264" name="사각형: 둥근 모서리 263">
            <a:extLst>
              <a:ext uri="{FF2B5EF4-FFF2-40B4-BE49-F238E27FC236}">
                <a16:creationId xmlns:a16="http://schemas.microsoft.com/office/drawing/2014/main" id="{D42FE302-9763-89CF-6826-204F967FB76A}"/>
              </a:ext>
            </a:extLst>
          </p:cNvPr>
          <p:cNvSpPr/>
          <p:nvPr/>
        </p:nvSpPr>
        <p:spPr>
          <a:xfrm>
            <a:off x="4458908" y="3866756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교환 요청</a:t>
            </a:r>
          </a:p>
        </p:txBody>
      </p:sp>
      <p:sp>
        <p:nvSpPr>
          <p:cNvPr id="265" name="사각형: 둥근 모서리 264">
            <a:extLst>
              <a:ext uri="{FF2B5EF4-FFF2-40B4-BE49-F238E27FC236}">
                <a16:creationId xmlns:a16="http://schemas.microsoft.com/office/drawing/2014/main" id="{4E46E342-E36B-0090-6FC6-61FBDCD913D3}"/>
              </a:ext>
            </a:extLst>
          </p:cNvPr>
          <p:cNvSpPr/>
          <p:nvPr/>
        </p:nvSpPr>
        <p:spPr>
          <a:xfrm>
            <a:off x="5417846" y="3866252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교환 완료</a:t>
            </a:r>
          </a:p>
        </p:txBody>
      </p:sp>
      <p:cxnSp>
        <p:nvCxnSpPr>
          <p:cNvPr id="266" name="직선 연결선 265">
            <a:extLst>
              <a:ext uri="{FF2B5EF4-FFF2-40B4-BE49-F238E27FC236}">
                <a16:creationId xmlns:a16="http://schemas.microsoft.com/office/drawing/2014/main" id="{364D6B91-7042-033E-31B8-39E2E7B2BB45}"/>
              </a:ext>
            </a:extLst>
          </p:cNvPr>
          <p:cNvCxnSpPr>
            <a:cxnSpLocks/>
          </p:cNvCxnSpPr>
          <p:nvPr/>
        </p:nvCxnSpPr>
        <p:spPr>
          <a:xfrm>
            <a:off x="386491" y="4496042"/>
            <a:ext cx="6584840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267" name="사각형: 둥근 모서리 266">
            <a:extLst>
              <a:ext uri="{FF2B5EF4-FFF2-40B4-BE49-F238E27FC236}">
                <a16:creationId xmlns:a16="http://schemas.microsoft.com/office/drawing/2014/main" id="{9EEB23FA-4818-E24C-80FA-AE86701B7490}"/>
              </a:ext>
            </a:extLst>
          </p:cNvPr>
          <p:cNvSpPr/>
          <p:nvPr/>
        </p:nvSpPr>
        <p:spPr>
          <a:xfrm>
            <a:off x="5562436" y="4865242"/>
            <a:ext cx="757362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직접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268" name="사각형: 둥근 모서리 267">
            <a:extLst>
              <a:ext uri="{FF2B5EF4-FFF2-40B4-BE49-F238E27FC236}">
                <a16:creationId xmlns:a16="http://schemas.microsoft.com/office/drawing/2014/main" id="{BCC08973-7662-9FC1-0139-380A1969D2ED}"/>
              </a:ext>
            </a:extLst>
          </p:cNvPr>
          <p:cNvSpPr/>
          <p:nvPr/>
        </p:nvSpPr>
        <p:spPr>
          <a:xfrm>
            <a:off x="6402984" y="4865243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269" name="그룹 268">
            <a:extLst>
              <a:ext uri="{FF2B5EF4-FFF2-40B4-BE49-F238E27FC236}">
                <a16:creationId xmlns:a16="http://schemas.microsoft.com/office/drawing/2014/main" id="{3521B376-B632-15EE-06F8-3629D5056F69}"/>
              </a:ext>
            </a:extLst>
          </p:cNvPr>
          <p:cNvGrpSpPr/>
          <p:nvPr/>
        </p:nvGrpSpPr>
        <p:grpSpPr>
          <a:xfrm>
            <a:off x="5309266" y="4865242"/>
            <a:ext cx="278496" cy="200053"/>
            <a:chOff x="1014019" y="2643309"/>
            <a:chExt cx="278496" cy="200053"/>
          </a:xfrm>
        </p:grpSpPr>
        <p:sp>
          <p:nvSpPr>
            <p:cNvPr id="270" name="이등변 삼각형 269">
              <a:extLst>
                <a:ext uri="{FF2B5EF4-FFF2-40B4-BE49-F238E27FC236}">
                  <a16:creationId xmlns:a16="http://schemas.microsoft.com/office/drawing/2014/main" id="{48B6D9E1-3418-CD1C-B856-E55666B65CAD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71" name="그룹 270">
              <a:extLst>
                <a:ext uri="{FF2B5EF4-FFF2-40B4-BE49-F238E27FC236}">
                  <a16:creationId xmlns:a16="http://schemas.microsoft.com/office/drawing/2014/main" id="{D82860F2-1F97-290C-74FD-00A15612A150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72" name="Oval 593">
                <a:extLst>
                  <a:ext uri="{FF2B5EF4-FFF2-40B4-BE49-F238E27FC236}">
                    <a16:creationId xmlns:a16="http://schemas.microsoft.com/office/drawing/2014/main" id="{37402E52-9A27-EF3D-F8EE-AFBF961D8C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73" name="TextBox 14">
                <a:extLst>
                  <a:ext uri="{FF2B5EF4-FFF2-40B4-BE49-F238E27FC236}">
                    <a16:creationId xmlns:a16="http://schemas.microsoft.com/office/drawing/2014/main" id="{ADF8F70B-ED86-5E30-7113-5B2085EEAB0B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74" name="그룹 273">
            <a:extLst>
              <a:ext uri="{FF2B5EF4-FFF2-40B4-BE49-F238E27FC236}">
                <a16:creationId xmlns:a16="http://schemas.microsoft.com/office/drawing/2014/main" id="{6193EF2C-5CB5-3431-4B53-36AD4C4E7CED}"/>
              </a:ext>
            </a:extLst>
          </p:cNvPr>
          <p:cNvGrpSpPr/>
          <p:nvPr/>
        </p:nvGrpSpPr>
        <p:grpSpPr>
          <a:xfrm rot="5400000">
            <a:off x="6852068" y="4839491"/>
            <a:ext cx="238526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75" name="이등변 삼각형 274">
              <a:extLst>
                <a:ext uri="{FF2B5EF4-FFF2-40B4-BE49-F238E27FC236}">
                  <a16:creationId xmlns:a16="http://schemas.microsoft.com/office/drawing/2014/main" id="{F9CF8178-C129-A71B-3E06-390193A86F8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76" name="Oval 593">
              <a:extLst>
                <a:ext uri="{FF2B5EF4-FFF2-40B4-BE49-F238E27FC236}">
                  <a16:creationId xmlns:a16="http://schemas.microsoft.com/office/drawing/2014/main" id="{D447630A-11FB-3F5A-4327-37328FE2F3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13</a:t>
              </a:r>
            </a:p>
          </p:txBody>
        </p:sp>
      </p:grpSp>
      <p:sp>
        <p:nvSpPr>
          <p:cNvPr id="277" name="사각형: 둥근 모서리 276">
            <a:extLst>
              <a:ext uri="{FF2B5EF4-FFF2-40B4-BE49-F238E27FC236}">
                <a16:creationId xmlns:a16="http://schemas.microsoft.com/office/drawing/2014/main" id="{3080404A-C99D-42B1-3D7A-9B879CF9C0BE}"/>
              </a:ext>
            </a:extLst>
          </p:cNvPr>
          <p:cNvSpPr/>
          <p:nvPr/>
        </p:nvSpPr>
        <p:spPr>
          <a:xfrm>
            <a:off x="582112" y="524850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8" name="사각형: 둥근 모서리 277">
            <a:extLst>
              <a:ext uri="{FF2B5EF4-FFF2-40B4-BE49-F238E27FC236}">
                <a16:creationId xmlns:a16="http://schemas.microsoft.com/office/drawing/2014/main" id="{2DC7B766-163B-C894-9E25-D3FB5980DBB6}"/>
              </a:ext>
            </a:extLst>
          </p:cNvPr>
          <p:cNvSpPr/>
          <p:nvPr/>
        </p:nvSpPr>
        <p:spPr>
          <a:xfrm>
            <a:off x="582112" y="553043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9" name="사각형: 둥근 모서리 278">
            <a:extLst>
              <a:ext uri="{FF2B5EF4-FFF2-40B4-BE49-F238E27FC236}">
                <a16:creationId xmlns:a16="http://schemas.microsoft.com/office/drawing/2014/main" id="{508E26EB-0B3D-63F0-C738-DCD5B444ED80}"/>
              </a:ext>
            </a:extLst>
          </p:cNvPr>
          <p:cNvSpPr/>
          <p:nvPr/>
        </p:nvSpPr>
        <p:spPr>
          <a:xfrm>
            <a:off x="582112" y="581171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80" name="그룹 279">
            <a:extLst>
              <a:ext uri="{FF2B5EF4-FFF2-40B4-BE49-F238E27FC236}">
                <a16:creationId xmlns:a16="http://schemas.microsoft.com/office/drawing/2014/main" id="{D61365F4-6439-3865-6072-B23306D9EA80}"/>
              </a:ext>
            </a:extLst>
          </p:cNvPr>
          <p:cNvGrpSpPr/>
          <p:nvPr/>
        </p:nvGrpSpPr>
        <p:grpSpPr>
          <a:xfrm>
            <a:off x="336150" y="5237274"/>
            <a:ext cx="278496" cy="200053"/>
            <a:chOff x="1014019" y="2643309"/>
            <a:chExt cx="278496" cy="200053"/>
          </a:xfrm>
        </p:grpSpPr>
        <p:sp>
          <p:nvSpPr>
            <p:cNvPr id="281" name="이등변 삼각형 280">
              <a:extLst>
                <a:ext uri="{FF2B5EF4-FFF2-40B4-BE49-F238E27FC236}">
                  <a16:creationId xmlns:a16="http://schemas.microsoft.com/office/drawing/2014/main" id="{84540B50-1B64-9FD0-46F8-9545054E61A0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82" name="그룹 281">
              <a:extLst>
                <a:ext uri="{FF2B5EF4-FFF2-40B4-BE49-F238E27FC236}">
                  <a16:creationId xmlns:a16="http://schemas.microsoft.com/office/drawing/2014/main" id="{C51A38EF-E586-6839-B77B-1E7D38E978FA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83" name="Oval 593">
                <a:extLst>
                  <a:ext uri="{FF2B5EF4-FFF2-40B4-BE49-F238E27FC236}">
                    <a16:creationId xmlns:a16="http://schemas.microsoft.com/office/drawing/2014/main" id="{1F842A58-3DD6-1C1E-284B-D2049010DB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4" name="TextBox 14">
                <a:extLst>
                  <a:ext uri="{FF2B5EF4-FFF2-40B4-BE49-F238E27FC236}">
                    <a16:creationId xmlns:a16="http://schemas.microsoft.com/office/drawing/2014/main" id="{A18575FB-6738-22EA-6E97-2C675A40B531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85" name="그룹 284">
            <a:extLst>
              <a:ext uri="{FF2B5EF4-FFF2-40B4-BE49-F238E27FC236}">
                <a16:creationId xmlns:a16="http://schemas.microsoft.com/office/drawing/2014/main" id="{3B44444F-3324-4FA6-068A-698714F912DB}"/>
              </a:ext>
            </a:extLst>
          </p:cNvPr>
          <p:cNvGrpSpPr/>
          <p:nvPr/>
        </p:nvGrpSpPr>
        <p:grpSpPr>
          <a:xfrm>
            <a:off x="333808" y="5512937"/>
            <a:ext cx="278496" cy="200053"/>
            <a:chOff x="1014019" y="2643309"/>
            <a:chExt cx="278496" cy="200053"/>
          </a:xfrm>
        </p:grpSpPr>
        <p:sp>
          <p:nvSpPr>
            <p:cNvPr id="286" name="이등변 삼각형 285">
              <a:extLst>
                <a:ext uri="{FF2B5EF4-FFF2-40B4-BE49-F238E27FC236}">
                  <a16:creationId xmlns:a16="http://schemas.microsoft.com/office/drawing/2014/main" id="{F56F1F52-4B79-4607-4444-40B5B8B352A4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87" name="그룹 286">
              <a:extLst>
                <a:ext uri="{FF2B5EF4-FFF2-40B4-BE49-F238E27FC236}">
                  <a16:creationId xmlns:a16="http://schemas.microsoft.com/office/drawing/2014/main" id="{49AC79EF-A622-38FD-D5B6-58B0C4212E64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88" name="Oval 593">
                <a:extLst>
                  <a:ext uri="{FF2B5EF4-FFF2-40B4-BE49-F238E27FC236}">
                    <a16:creationId xmlns:a16="http://schemas.microsoft.com/office/drawing/2014/main" id="{80054A12-9B19-2759-E5B1-050156EC37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9" name="TextBox 14">
                <a:extLst>
                  <a:ext uri="{FF2B5EF4-FFF2-40B4-BE49-F238E27FC236}">
                    <a16:creationId xmlns:a16="http://schemas.microsoft.com/office/drawing/2014/main" id="{7F91ABED-CEAD-46F4-AA6C-5BD6B6284B0F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90" name="TextBox 289">
            <a:extLst>
              <a:ext uri="{FF2B5EF4-FFF2-40B4-BE49-F238E27FC236}">
                <a16:creationId xmlns:a16="http://schemas.microsoft.com/office/drawing/2014/main" id="{20ACBCEB-DCD2-5F0C-1E45-AECA6E43D0F7}"/>
              </a:ext>
            </a:extLst>
          </p:cNvPr>
          <p:cNvSpPr txBox="1"/>
          <p:nvPr/>
        </p:nvSpPr>
        <p:spPr>
          <a:xfrm>
            <a:off x="7898903" y="5800889"/>
            <a:ext cx="2286000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주문은 기본적으로 최신순으로 표시됨</a:t>
            </a:r>
          </a:p>
        </p:txBody>
      </p:sp>
      <p:sp>
        <p:nvSpPr>
          <p:cNvPr id="291" name="TextBox 290">
            <a:extLst>
              <a:ext uri="{FF2B5EF4-FFF2-40B4-BE49-F238E27FC236}">
                <a16:creationId xmlns:a16="http://schemas.microsoft.com/office/drawing/2014/main" id="{536836C2-1784-7CB4-48D2-BA0C7E4A5DFB}"/>
              </a:ext>
            </a:extLst>
          </p:cNvPr>
          <p:cNvSpPr txBox="1"/>
          <p:nvPr/>
        </p:nvSpPr>
        <p:spPr>
          <a:xfrm>
            <a:off x="396351" y="2242919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주문일</a:t>
            </a:r>
            <a:endParaRPr lang="en-US" altLang="ko-KR" sz="900"/>
          </a:p>
        </p:txBody>
      </p:sp>
      <p:cxnSp>
        <p:nvCxnSpPr>
          <p:cNvPr id="297" name="직선 연결선 296">
            <a:extLst>
              <a:ext uri="{FF2B5EF4-FFF2-40B4-BE49-F238E27FC236}">
                <a16:creationId xmlns:a16="http://schemas.microsoft.com/office/drawing/2014/main" id="{9507760E-A948-53B6-D897-6FEABD58A655}"/>
              </a:ext>
            </a:extLst>
          </p:cNvPr>
          <p:cNvCxnSpPr>
            <a:cxnSpLocks/>
          </p:cNvCxnSpPr>
          <p:nvPr/>
        </p:nvCxnSpPr>
        <p:spPr>
          <a:xfrm>
            <a:off x="328463" y="220481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299" name="그룹 298">
            <a:extLst>
              <a:ext uri="{FF2B5EF4-FFF2-40B4-BE49-F238E27FC236}">
                <a16:creationId xmlns:a16="http://schemas.microsoft.com/office/drawing/2014/main" id="{F134CCEB-4CB5-701B-0B14-AB085282F5CA}"/>
              </a:ext>
            </a:extLst>
          </p:cNvPr>
          <p:cNvGrpSpPr/>
          <p:nvPr/>
        </p:nvGrpSpPr>
        <p:grpSpPr>
          <a:xfrm>
            <a:off x="949924" y="2260725"/>
            <a:ext cx="4229788" cy="315731"/>
            <a:chOff x="949924" y="2260725"/>
            <a:chExt cx="4229788" cy="315731"/>
          </a:xfrm>
        </p:grpSpPr>
        <p:pic>
          <p:nvPicPr>
            <p:cNvPr id="296" name="그림 295">
              <a:extLst>
                <a:ext uri="{FF2B5EF4-FFF2-40B4-BE49-F238E27FC236}">
                  <a16:creationId xmlns:a16="http://schemas.microsoft.com/office/drawing/2014/main" id="{3C9AFD7B-C65A-282B-2E8B-A549C089987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r="38922" b="2139"/>
            <a:stretch/>
          </p:blipFill>
          <p:spPr>
            <a:xfrm>
              <a:off x="949924" y="2266974"/>
              <a:ext cx="3447908" cy="303214"/>
            </a:xfrm>
            <a:prstGeom prst="rect">
              <a:avLst/>
            </a:prstGeom>
          </p:spPr>
        </p:pic>
        <p:pic>
          <p:nvPicPr>
            <p:cNvPr id="298" name="그림 297">
              <a:extLst>
                <a:ext uri="{FF2B5EF4-FFF2-40B4-BE49-F238E27FC236}">
                  <a16:creationId xmlns:a16="http://schemas.microsoft.com/office/drawing/2014/main" id="{ACB868EF-1234-75CB-CD37-7CCA22F0B13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66599" t="-1904" r="18867"/>
            <a:stretch/>
          </p:blipFill>
          <p:spPr>
            <a:xfrm>
              <a:off x="4359251" y="2260725"/>
              <a:ext cx="820461" cy="315731"/>
            </a:xfrm>
            <a:prstGeom prst="rect">
              <a:avLst/>
            </a:prstGeom>
          </p:spPr>
        </p:pic>
      </p:grpSp>
      <p:grpSp>
        <p:nvGrpSpPr>
          <p:cNvPr id="300" name="그룹 299">
            <a:extLst>
              <a:ext uri="{FF2B5EF4-FFF2-40B4-BE49-F238E27FC236}">
                <a16:creationId xmlns:a16="http://schemas.microsoft.com/office/drawing/2014/main" id="{044B79DF-EE67-548A-A466-00507C243F1A}"/>
              </a:ext>
            </a:extLst>
          </p:cNvPr>
          <p:cNvGrpSpPr/>
          <p:nvPr/>
        </p:nvGrpSpPr>
        <p:grpSpPr>
          <a:xfrm rot="5400000">
            <a:off x="5243482" y="227600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01" name="이등변 삼각형 300">
              <a:extLst>
                <a:ext uri="{FF2B5EF4-FFF2-40B4-BE49-F238E27FC236}">
                  <a16:creationId xmlns:a16="http://schemas.microsoft.com/office/drawing/2014/main" id="{30F223BE-0A00-2D88-C88E-19E052CAACE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02" name="Oval 593">
              <a:extLst>
                <a:ext uri="{FF2B5EF4-FFF2-40B4-BE49-F238E27FC236}">
                  <a16:creationId xmlns:a16="http://schemas.microsoft.com/office/drawing/2014/main" id="{DD54F956-0B56-27BA-7DBD-AAA21663B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19</a:t>
              </a:r>
            </a:p>
          </p:txBody>
        </p:sp>
      </p:grpSp>
      <p:cxnSp>
        <p:nvCxnSpPr>
          <p:cNvPr id="306" name="직선 연결선 305">
            <a:extLst>
              <a:ext uri="{FF2B5EF4-FFF2-40B4-BE49-F238E27FC236}">
                <a16:creationId xmlns:a16="http://schemas.microsoft.com/office/drawing/2014/main" id="{43EFC618-C90C-A2DB-1BF8-69AD99253F50}"/>
              </a:ext>
            </a:extLst>
          </p:cNvPr>
          <p:cNvCxnSpPr>
            <a:cxnSpLocks/>
          </p:cNvCxnSpPr>
          <p:nvPr/>
        </p:nvCxnSpPr>
        <p:spPr>
          <a:xfrm>
            <a:off x="384427" y="2177423"/>
            <a:ext cx="6626085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307" name="TextBox 306">
            <a:extLst>
              <a:ext uri="{FF2B5EF4-FFF2-40B4-BE49-F238E27FC236}">
                <a16:creationId xmlns:a16="http://schemas.microsoft.com/office/drawing/2014/main" id="{CF065F99-050C-670E-BCDA-9A5B712B9732}"/>
              </a:ext>
            </a:extLst>
          </p:cNvPr>
          <p:cNvSpPr txBox="1"/>
          <p:nvPr/>
        </p:nvSpPr>
        <p:spPr>
          <a:xfrm>
            <a:off x="396351" y="2242919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주문일</a:t>
            </a:r>
            <a:endParaRPr lang="en-US" altLang="ko-KR" sz="900"/>
          </a:p>
        </p:txBody>
      </p:sp>
      <p:grpSp>
        <p:nvGrpSpPr>
          <p:cNvPr id="308" name="그룹 307">
            <a:extLst>
              <a:ext uri="{FF2B5EF4-FFF2-40B4-BE49-F238E27FC236}">
                <a16:creationId xmlns:a16="http://schemas.microsoft.com/office/drawing/2014/main" id="{9F20E932-D63C-B0AF-5383-EC98E845E382}"/>
              </a:ext>
            </a:extLst>
          </p:cNvPr>
          <p:cNvGrpSpPr/>
          <p:nvPr/>
        </p:nvGrpSpPr>
        <p:grpSpPr>
          <a:xfrm>
            <a:off x="3999314" y="2317434"/>
            <a:ext cx="364202" cy="206235"/>
            <a:chOff x="3999314" y="2317434"/>
            <a:chExt cx="364202" cy="206235"/>
          </a:xfrm>
        </p:grpSpPr>
        <p:sp>
          <p:nvSpPr>
            <p:cNvPr id="309" name="직사각형 308">
              <a:extLst>
                <a:ext uri="{FF2B5EF4-FFF2-40B4-BE49-F238E27FC236}">
                  <a16:creationId xmlns:a16="http://schemas.microsoft.com/office/drawing/2014/main" id="{1DFADDEA-5E63-7F8A-133F-8137682C5225}"/>
                </a:ext>
              </a:extLst>
            </p:cNvPr>
            <p:cNvSpPr/>
            <p:nvPr/>
          </p:nvSpPr>
          <p:spPr>
            <a:xfrm>
              <a:off x="4020995" y="2317434"/>
              <a:ext cx="320841" cy="20623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310" name="TextBox 309">
              <a:extLst>
                <a:ext uri="{FF2B5EF4-FFF2-40B4-BE49-F238E27FC236}">
                  <a16:creationId xmlns:a16="http://schemas.microsoft.com/office/drawing/2014/main" id="{7C598CA7-1832-EDD9-6357-5311675209EE}"/>
                </a:ext>
              </a:extLst>
            </p:cNvPr>
            <p:cNvSpPr txBox="1"/>
            <p:nvPr/>
          </p:nvSpPr>
          <p:spPr>
            <a:xfrm>
              <a:off x="3999314" y="2321696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b="1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어제</a:t>
              </a:r>
            </a:p>
          </p:txBody>
        </p:sp>
      </p:grpSp>
      <p:sp>
        <p:nvSpPr>
          <p:cNvPr id="311" name="직사각형 310">
            <a:extLst>
              <a:ext uri="{FF2B5EF4-FFF2-40B4-BE49-F238E27FC236}">
                <a16:creationId xmlns:a16="http://schemas.microsoft.com/office/drawing/2014/main" id="{3B9FB05A-E5C8-BD1D-C849-6110591628C8}"/>
              </a:ext>
            </a:extLst>
          </p:cNvPr>
          <p:cNvSpPr/>
          <p:nvPr/>
        </p:nvSpPr>
        <p:spPr>
          <a:xfrm>
            <a:off x="4429906" y="2311206"/>
            <a:ext cx="320841" cy="20623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5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312" name="TextBox 311">
            <a:extLst>
              <a:ext uri="{FF2B5EF4-FFF2-40B4-BE49-F238E27FC236}">
                <a16:creationId xmlns:a16="http://schemas.microsoft.com/office/drawing/2014/main" id="{73D034E3-490E-18BE-EE0E-DC80D7BE86FA}"/>
              </a:ext>
            </a:extLst>
          </p:cNvPr>
          <p:cNvSpPr txBox="1"/>
          <p:nvPr/>
        </p:nvSpPr>
        <p:spPr>
          <a:xfrm>
            <a:off x="4341836" y="2317535"/>
            <a:ext cx="471839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b="1">
                <a:solidFill>
                  <a:schemeClr val="tx1">
                    <a:lumMod val="65000"/>
                    <a:lumOff val="35000"/>
                  </a:schemeClr>
                </a:solidFill>
              </a:rPr>
              <a:t>1</a:t>
            </a:r>
            <a:r>
              <a:rPr lang="ko-KR" altLang="en-US" sz="700" b="1">
                <a:solidFill>
                  <a:schemeClr val="tx1">
                    <a:lumMod val="65000"/>
                    <a:lumOff val="35000"/>
                  </a:schemeClr>
                </a:solidFill>
              </a:rPr>
              <a:t>주</a:t>
            </a:r>
          </a:p>
        </p:txBody>
      </p:sp>
      <p:grpSp>
        <p:nvGrpSpPr>
          <p:cNvPr id="313" name="그룹 312">
            <a:extLst>
              <a:ext uri="{FF2B5EF4-FFF2-40B4-BE49-F238E27FC236}">
                <a16:creationId xmlns:a16="http://schemas.microsoft.com/office/drawing/2014/main" id="{3FF6780A-C813-F7FD-38CB-7E60EC44D7BA}"/>
              </a:ext>
            </a:extLst>
          </p:cNvPr>
          <p:cNvGrpSpPr/>
          <p:nvPr/>
        </p:nvGrpSpPr>
        <p:grpSpPr>
          <a:xfrm>
            <a:off x="4777489" y="2314259"/>
            <a:ext cx="415498" cy="206235"/>
            <a:chOff x="3985025" y="2317434"/>
            <a:chExt cx="415498" cy="206235"/>
          </a:xfrm>
        </p:grpSpPr>
        <p:sp>
          <p:nvSpPr>
            <p:cNvPr id="314" name="직사각형 313">
              <a:extLst>
                <a:ext uri="{FF2B5EF4-FFF2-40B4-BE49-F238E27FC236}">
                  <a16:creationId xmlns:a16="http://schemas.microsoft.com/office/drawing/2014/main" id="{8A2326E3-6A80-6A3A-DBF2-DAEF60CAE15B}"/>
                </a:ext>
              </a:extLst>
            </p:cNvPr>
            <p:cNvSpPr/>
            <p:nvPr/>
          </p:nvSpPr>
          <p:spPr>
            <a:xfrm>
              <a:off x="4020995" y="2317434"/>
              <a:ext cx="320841" cy="20623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315" name="TextBox 314">
              <a:extLst>
                <a:ext uri="{FF2B5EF4-FFF2-40B4-BE49-F238E27FC236}">
                  <a16:creationId xmlns:a16="http://schemas.microsoft.com/office/drawing/2014/main" id="{16071ADE-9255-217E-9CD9-19A271C5DD9B}"/>
                </a:ext>
              </a:extLst>
            </p:cNvPr>
            <p:cNvSpPr txBox="1"/>
            <p:nvPr/>
          </p:nvSpPr>
          <p:spPr>
            <a:xfrm>
              <a:off x="3985025" y="2321696"/>
              <a:ext cx="41549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</a:t>
              </a:r>
              <a:r>
                <a:rPr lang="ko-KR" altLang="en-US" sz="700" b="1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개월</a:t>
              </a:r>
            </a:p>
          </p:txBody>
        </p:sp>
      </p:grpSp>
      <p:sp>
        <p:nvSpPr>
          <p:cNvPr id="154" name="TextBox 153"/>
          <p:cNvSpPr txBox="1"/>
          <p:nvPr/>
        </p:nvSpPr>
        <p:spPr>
          <a:xfrm>
            <a:off x="7933962" y="1024869"/>
            <a:ext cx="3633537" cy="7848302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/>
              <a:t>1.Menu navigation</a:t>
            </a:r>
          </a:p>
          <a:p>
            <a:r>
              <a:rPr lang="en-US" altLang="ko-KR" sz="900" dirty="0"/>
              <a:t>  </a:t>
            </a:r>
            <a:r>
              <a:rPr lang="ko-KR" altLang="en-US" sz="900" dirty="0" smtClean="0"/>
              <a:t>온라인몰 </a:t>
            </a:r>
            <a:r>
              <a:rPr lang="ko-KR" altLang="en-US" sz="900" dirty="0"/>
              <a:t>관리 </a:t>
            </a:r>
            <a:r>
              <a:rPr lang="en-US" altLang="ko-KR" sz="900" dirty="0"/>
              <a:t>&gt; </a:t>
            </a:r>
            <a:r>
              <a:rPr lang="ko-KR" altLang="en-US" sz="900" dirty="0" smtClean="0"/>
              <a:t>주문</a:t>
            </a:r>
            <a:r>
              <a:rPr lang="en-US" altLang="ko-KR" sz="900" dirty="0" smtClean="0"/>
              <a:t>/</a:t>
            </a:r>
            <a:r>
              <a:rPr lang="ko-KR" altLang="en-US" sz="900" dirty="0" smtClean="0"/>
              <a:t>배송 관리 </a:t>
            </a:r>
            <a:r>
              <a:rPr lang="en-US" altLang="ko-KR" sz="900" dirty="0" smtClean="0"/>
              <a:t>(order/delivery management)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1-1. </a:t>
            </a:r>
            <a:r>
              <a:rPr lang="ko-KR" altLang="en-US" sz="900" dirty="0" smtClean="0"/>
              <a:t>양식 다운 </a:t>
            </a:r>
            <a:r>
              <a:rPr lang="en-US" altLang="ko-KR" sz="900" dirty="0" smtClean="0"/>
              <a:t>/ </a:t>
            </a:r>
            <a:r>
              <a:rPr lang="ko-KR" altLang="en-US" sz="900" dirty="0" smtClean="0"/>
              <a:t>엑셀 업로드 </a:t>
            </a:r>
            <a:r>
              <a:rPr lang="en-US" altLang="ko-KR" sz="900" dirty="0" smtClean="0"/>
              <a:t>(sample excel down / excel upload) area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- it will define with modal later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2.Search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주문일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reg_date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checkbox : </a:t>
            </a:r>
            <a:r>
              <a:rPr lang="ko-KR" altLang="en-US" sz="900" dirty="0" smtClean="0"/>
              <a:t>전체기간 </a:t>
            </a:r>
            <a:r>
              <a:rPr lang="en-US" altLang="ko-KR" sz="900" dirty="0" smtClean="0"/>
              <a:t>(all period) – default: checked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- if checked, clear from/to </a:t>
            </a:r>
            <a:r>
              <a:rPr lang="en-US" altLang="ko-KR" sz="900" dirty="0" err="1" smtClean="0"/>
              <a:t>datepicker</a:t>
            </a:r>
            <a:r>
              <a:rPr lang="en-US" altLang="ko-KR" sz="900" dirty="0" smtClean="0"/>
              <a:t/>
            </a:r>
            <a:br>
              <a:rPr lang="en-US" altLang="ko-KR" sz="900" dirty="0" smtClean="0"/>
            </a:br>
            <a:r>
              <a:rPr lang="en-US" altLang="ko-KR" sz="900" dirty="0" smtClean="0"/>
              <a:t>    b) from/to </a:t>
            </a:r>
            <a:r>
              <a:rPr lang="en-US" altLang="ko-KR" sz="900" dirty="0" err="1" smtClean="0"/>
              <a:t>datepicker</a:t>
            </a:r>
            <a:endParaRPr lang="en-US" altLang="ko-KR" sz="900" dirty="0" smtClean="0"/>
          </a:p>
          <a:p>
            <a:r>
              <a:rPr lang="en-US" altLang="ko-KR" sz="900" dirty="0" smtClean="0"/>
              <a:t>    c) </a:t>
            </a:r>
            <a:r>
              <a:rPr lang="ko-KR" altLang="en-US" sz="900" dirty="0" smtClean="0"/>
              <a:t>오늘 </a:t>
            </a:r>
            <a:r>
              <a:rPr lang="en-US" altLang="ko-KR" sz="900" dirty="0" smtClean="0"/>
              <a:t>(today) : if clicks, set today into from/to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d) </a:t>
            </a:r>
            <a:r>
              <a:rPr lang="ko-KR" altLang="en-US" sz="900" dirty="0" smtClean="0"/>
              <a:t>어제 </a:t>
            </a:r>
            <a:r>
              <a:rPr lang="en-US" altLang="ko-KR" sz="900" dirty="0" smtClean="0"/>
              <a:t>(yesterday) : </a:t>
            </a:r>
            <a:r>
              <a:rPr lang="en-US" altLang="ko-KR" sz="900" dirty="0"/>
              <a:t>if clicks, set yesterday</a:t>
            </a:r>
            <a:r>
              <a:rPr lang="en-US" altLang="ko-KR" sz="900" dirty="0" smtClean="0"/>
              <a:t> </a:t>
            </a:r>
            <a:r>
              <a:rPr lang="en-US" altLang="ko-KR" sz="900" dirty="0"/>
              <a:t>into from/to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e) 1</a:t>
            </a:r>
            <a:r>
              <a:rPr lang="ko-KR" altLang="en-US" sz="900" dirty="0" smtClean="0"/>
              <a:t>주 </a:t>
            </a:r>
            <a:r>
              <a:rPr lang="en-US" altLang="ko-KR" sz="900" dirty="0" smtClean="0"/>
              <a:t>(1 </a:t>
            </a:r>
            <a:r>
              <a:rPr lang="en-US" altLang="ko-KR" sz="900" dirty="0"/>
              <a:t>week) : if clicks, set </a:t>
            </a:r>
            <a:r>
              <a:rPr lang="en-US" altLang="ko-KR" sz="900" dirty="0" smtClean="0"/>
              <a:t>1 week </a:t>
            </a:r>
            <a:r>
              <a:rPr lang="en-US" altLang="ko-KR" sz="900" dirty="0"/>
              <a:t>into </a:t>
            </a:r>
            <a:r>
              <a:rPr lang="en-US" altLang="ko-KR" sz="900" dirty="0" smtClean="0"/>
              <a:t>from/to (today-6 ~ today)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f) 1</a:t>
            </a:r>
            <a:r>
              <a:rPr lang="ko-KR" altLang="en-US" sz="900" dirty="0" smtClean="0"/>
              <a:t>개월 </a:t>
            </a:r>
            <a:r>
              <a:rPr lang="en-US" altLang="ko-KR" sz="900" dirty="0" smtClean="0"/>
              <a:t>(1 month) : </a:t>
            </a:r>
            <a:r>
              <a:rPr lang="en-US" altLang="ko-KR" sz="900" dirty="0"/>
              <a:t>if clicks, set </a:t>
            </a:r>
            <a:r>
              <a:rPr lang="en-US" altLang="ko-KR" sz="900" dirty="0" smtClean="0"/>
              <a:t>1 month </a:t>
            </a:r>
            <a:r>
              <a:rPr lang="en-US" altLang="ko-KR" sz="900" dirty="0"/>
              <a:t>into </a:t>
            </a:r>
            <a:r>
              <a:rPr lang="en-US" altLang="ko-KR" sz="900" dirty="0" smtClean="0"/>
              <a:t>from/to</a:t>
            </a:r>
            <a:br>
              <a:rPr lang="en-US" altLang="ko-KR" sz="900" dirty="0" smtClean="0"/>
            </a:br>
            <a:endParaRPr lang="en-US" altLang="ko-KR" sz="900" dirty="0" smtClean="0"/>
          </a:p>
          <a:p>
            <a:r>
              <a:rPr lang="en-US" altLang="ko-KR" sz="900" dirty="0" smtClean="0"/>
              <a:t>3.Search (claim area)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</a:t>
            </a:r>
            <a:r>
              <a:rPr lang="en-US" altLang="ko-KR" sz="900" b="1" dirty="0" smtClean="0"/>
              <a:t>- if the button clicks, do search with the condition</a:t>
            </a:r>
            <a:br>
              <a:rPr lang="en-US" altLang="ko-KR" sz="900" b="1" dirty="0" smtClean="0"/>
            </a:br>
            <a:r>
              <a:rPr lang="en-US" altLang="ko-KR" sz="900" b="1" dirty="0" smtClean="0"/>
              <a:t>  - </a:t>
            </a:r>
            <a:r>
              <a:rPr lang="en-US" altLang="ko-KR" sz="900" b="1" dirty="0" smtClean="0">
                <a:solidFill>
                  <a:srgbClr val="FF0000"/>
                </a:solidFill>
              </a:rPr>
              <a:t>separate the div with grid area (apply into other pages)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환불 상태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a) </a:t>
            </a:r>
            <a:r>
              <a:rPr lang="ko-KR" altLang="en-US" sz="900" dirty="0" smtClean="0"/>
              <a:t>반품 요청 </a:t>
            </a:r>
            <a:r>
              <a:rPr lang="en-US" altLang="ko-KR" sz="900" dirty="0" smtClean="0"/>
              <a:t>button : {</a:t>
            </a:r>
            <a:r>
              <a:rPr lang="en-US" altLang="ko-KR" sz="900" dirty="0" err="1" smtClean="0"/>
              <a:t>claim_status</a:t>
            </a:r>
            <a:r>
              <a:rPr lang="en-US" altLang="ko-KR" sz="900" dirty="0"/>
              <a:t>} = ‘</a:t>
            </a:r>
            <a:r>
              <a:rPr lang="en-US" altLang="ko-KR" sz="900" dirty="0" smtClean="0"/>
              <a:t>CS20’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b) </a:t>
            </a:r>
            <a:r>
              <a:rPr lang="ko-KR" altLang="en-US" sz="900" dirty="0" smtClean="0"/>
              <a:t>반품 완료 </a:t>
            </a:r>
            <a:r>
              <a:rPr lang="en-US" altLang="ko-KR" sz="900" dirty="0"/>
              <a:t>button : {</a:t>
            </a:r>
            <a:r>
              <a:rPr lang="en-US" altLang="ko-KR" sz="900" dirty="0" err="1"/>
              <a:t>claim_status</a:t>
            </a:r>
            <a:r>
              <a:rPr lang="en-US" altLang="ko-KR" sz="900" dirty="0"/>
              <a:t>} = ‘</a:t>
            </a:r>
            <a:r>
              <a:rPr lang="en-US" altLang="ko-KR" sz="900" dirty="0" smtClean="0"/>
              <a:t>CS21’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</a:t>
            </a:r>
            <a:r>
              <a:rPr lang="ko-KR" altLang="en-US" sz="900" dirty="0" smtClean="0"/>
              <a:t>교환 상태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a</a:t>
            </a:r>
            <a:r>
              <a:rPr lang="en-US" altLang="ko-KR" sz="900" dirty="0"/>
              <a:t>) </a:t>
            </a:r>
            <a:r>
              <a:rPr lang="ko-KR" altLang="en-US" sz="900" dirty="0"/>
              <a:t>교환</a:t>
            </a:r>
            <a:r>
              <a:rPr lang="ko-KR" altLang="en-US" sz="900" dirty="0" smtClean="0"/>
              <a:t> </a:t>
            </a:r>
            <a:r>
              <a:rPr lang="ko-KR" altLang="en-US" sz="900" dirty="0"/>
              <a:t>요청 </a:t>
            </a:r>
            <a:r>
              <a:rPr lang="en-US" altLang="ko-KR" sz="900" dirty="0" smtClean="0"/>
              <a:t>button</a:t>
            </a:r>
            <a:r>
              <a:rPr lang="en-US" altLang="ko-KR" sz="900" dirty="0"/>
              <a:t> : {</a:t>
            </a:r>
            <a:r>
              <a:rPr lang="en-US" altLang="ko-KR" sz="900" dirty="0" err="1"/>
              <a:t>claim_status</a:t>
            </a:r>
            <a:r>
              <a:rPr lang="en-US" altLang="ko-KR" sz="900" dirty="0"/>
              <a:t>} = ‘</a:t>
            </a:r>
            <a:r>
              <a:rPr lang="en-US" altLang="ko-KR" sz="900" dirty="0" smtClean="0"/>
              <a:t>CS30</a:t>
            </a:r>
            <a:r>
              <a:rPr lang="en-US" altLang="ko-KR" sz="900" dirty="0"/>
              <a:t>’</a:t>
            </a:r>
          </a:p>
          <a:p>
            <a:r>
              <a:rPr lang="en-US" altLang="ko-KR" sz="900" dirty="0"/>
              <a:t>     b) </a:t>
            </a:r>
            <a:r>
              <a:rPr lang="ko-KR" altLang="en-US" sz="900" dirty="0"/>
              <a:t>교환</a:t>
            </a:r>
            <a:r>
              <a:rPr lang="ko-KR" altLang="en-US" sz="900" dirty="0" smtClean="0"/>
              <a:t> </a:t>
            </a:r>
            <a:r>
              <a:rPr lang="ko-KR" altLang="en-US" sz="900" dirty="0"/>
              <a:t>완료 </a:t>
            </a:r>
            <a:r>
              <a:rPr lang="en-US" altLang="ko-KR" sz="900" dirty="0" smtClean="0"/>
              <a:t>button</a:t>
            </a:r>
            <a:r>
              <a:rPr lang="en-US" altLang="ko-KR" sz="900" dirty="0"/>
              <a:t> : {</a:t>
            </a:r>
            <a:r>
              <a:rPr lang="en-US" altLang="ko-KR" sz="900" dirty="0" err="1"/>
              <a:t>claim_status</a:t>
            </a:r>
            <a:r>
              <a:rPr lang="en-US" altLang="ko-KR" sz="900" dirty="0"/>
              <a:t>} = ‘</a:t>
            </a:r>
            <a:r>
              <a:rPr lang="en-US" altLang="ko-KR" sz="900" dirty="0" smtClean="0"/>
              <a:t>CS31’</a:t>
            </a:r>
            <a:endParaRPr lang="en-US" altLang="ko-KR" sz="900" dirty="0"/>
          </a:p>
          <a:p>
            <a:r>
              <a:rPr lang="en-US" altLang="ko-KR" sz="900" dirty="0" smtClean="0"/>
              <a:t>  3) </a:t>
            </a:r>
            <a:r>
              <a:rPr lang="ko-KR" altLang="en-US" sz="900" dirty="0" smtClean="0"/>
              <a:t>취소 </a:t>
            </a:r>
            <a:r>
              <a:rPr lang="ko-KR" altLang="en-US" sz="900" dirty="0"/>
              <a:t>상태</a:t>
            </a:r>
            <a:endParaRPr lang="en-US" altLang="ko-KR" sz="900" dirty="0"/>
          </a:p>
          <a:p>
            <a:r>
              <a:rPr lang="en-US" altLang="ko-KR" sz="900" dirty="0"/>
              <a:t>     a) </a:t>
            </a:r>
            <a:r>
              <a:rPr lang="ko-KR" altLang="en-US" sz="900" dirty="0"/>
              <a:t>취소</a:t>
            </a:r>
            <a:r>
              <a:rPr lang="ko-KR" altLang="en-US" sz="900" dirty="0" smtClean="0"/>
              <a:t> </a:t>
            </a:r>
            <a:r>
              <a:rPr lang="ko-KR" altLang="en-US" sz="900" dirty="0"/>
              <a:t>요청 </a:t>
            </a:r>
            <a:r>
              <a:rPr lang="en-US" altLang="ko-KR" sz="900" dirty="0" smtClean="0"/>
              <a:t>button</a:t>
            </a:r>
            <a:r>
              <a:rPr lang="en-US" altLang="ko-KR" sz="900" dirty="0"/>
              <a:t> : {</a:t>
            </a:r>
            <a:r>
              <a:rPr lang="en-US" altLang="ko-KR" sz="900" dirty="0" err="1"/>
              <a:t>claim_status</a:t>
            </a:r>
            <a:r>
              <a:rPr lang="en-US" altLang="ko-KR" sz="900" dirty="0"/>
              <a:t>} = ‘CS10’</a:t>
            </a:r>
          </a:p>
          <a:p>
            <a:r>
              <a:rPr lang="en-US" altLang="ko-KR" sz="900" dirty="0"/>
              <a:t>     b) </a:t>
            </a:r>
            <a:r>
              <a:rPr lang="ko-KR" altLang="en-US" sz="900" dirty="0"/>
              <a:t>취소</a:t>
            </a:r>
            <a:r>
              <a:rPr lang="ko-KR" altLang="en-US" sz="900" dirty="0" smtClean="0"/>
              <a:t> </a:t>
            </a:r>
            <a:r>
              <a:rPr lang="ko-KR" altLang="en-US" sz="900" dirty="0"/>
              <a:t>완료 </a:t>
            </a:r>
            <a:r>
              <a:rPr lang="en-US" altLang="ko-KR" sz="900" dirty="0" smtClean="0"/>
              <a:t>button</a:t>
            </a:r>
            <a:r>
              <a:rPr lang="en-US" altLang="ko-KR" sz="900" dirty="0"/>
              <a:t> : {</a:t>
            </a:r>
            <a:r>
              <a:rPr lang="en-US" altLang="ko-KR" sz="900" dirty="0" err="1"/>
              <a:t>claim_status</a:t>
            </a:r>
            <a:r>
              <a:rPr lang="en-US" altLang="ko-KR" sz="900" dirty="0"/>
              <a:t>} = ‘</a:t>
            </a:r>
            <a:r>
              <a:rPr lang="en-US" altLang="ko-KR" sz="900" dirty="0" smtClean="0"/>
              <a:t>CS11’</a:t>
            </a:r>
          </a:p>
          <a:p>
            <a:endParaRPr lang="en-US" altLang="ko-KR" sz="900" dirty="0" smtClean="0"/>
          </a:p>
          <a:p>
            <a:r>
              <a:rPr lang="en-US" altLang="ko-KR" sz="900" b="1" dirty="0" smtClean="0"/>
              <a:t>4-1.Grid common</a:t>
            </a:r>
          </a:p>
          <a:p>
            <a:r>
              <a:rPr lang="en-US" altLang="ko-KR" sz="900" b="1" dirty="0"/>
              <a:t> </a:t>
            </a:r>
            <a:r>
              <a:rPr lang="en-US" altLang="ko-KR" sz="900" b="1" dirty="0" smtClean="0"/>
              <a:t>1) buttons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- </a:t>
            </a:r>
            <a:r>
              <a:rPr lang="en-US" altLang="ko-KR" sz="900" b="1" dirty="0" smtClean="0"/>
              <a:t>add into </a:t>
            </a:r>
            <a:r>
              <a:rPr lang="en-US" altLang="ko-KR" sz="900" b="1" dirty="0" smtClean="0">
                <a:solidFill>
                  <a:srgbClr val="FF0000"/>
                </a:solidFill>
              </a:rPr>
              <a:t>same 1 row with total count row (apply </a:t>
            </a:r>
            <a:r>
              <a:rPr lang="en-US" altLang="ko-KR" sz="900" b="1" dirty="0">
                <a:solidFill>
                  <a:srgbClr val="FF0000"/>
                </a:solidFill>
              </a:rPr>
              <a:t>into Grid of all pages)</a:t>
            </a:r>
            <a:r>
              <a:rPr lang="en-US" altLang="ko-KR" sz="900" dirty="0" smtClean="0"/>
              <a:t/>
            </a:r>
            <a:br>
              <a:rPr lang="en-US" altLang="ko-KR" sz="900" dirty="0" smtClean="0"/>
            </a:br>
            <a:r>
              <a:rPr lang="en-US" altLang="ko-KR" sz="900" dirty="0" smtClean="0"/>
              <a:t>   - button order: </a:t>
            </a:r>
            <a:r>
              <a:rPr lang="ko-KR" altLang="en-US" sz="900" dirty="0" smtClean="0"/>
              <a:t>직접 추가 </a:t>
            </a:r>
            <a:r>
              <a:rPr lang="en-US" altLang="ko-KR" sz="900" dirty="0" smtClean="0"/>
              <a:t>/ </a:t>
            </a:r>
            <a:r>
              <a:rPr lang="ko-KR" altLang="en-US" sz="900" dirty="0" smtClean="0"/>
              <a:t>삭제 </a:t>
            </a:r>
            <a:r>
              <a:rPr lang="en-US" altLang="ko-KR" sz="900" dirty="0" smtClean="0"/>
              <a:t>/ </a:t>
            </a:r>
            <a:r>
              <a:rPr lang="ko-KR" altLang="en-US" sz="900" dirty="0" smtClean="0"/>
              <a:t>엑셀 다운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b="1" dirty="0" smtClean="0"/>
              <a:t>2) </a:t>
            </a:r>
            <a:r>
              <a:rPr lang="en-US" altLang="ko-KR" sz="900" b="1" dirty="0"/>
              <a:t>total count</a:t>
            </a:r>
          </a:p>
          <a:p>
            <a:r>
              <a:rPr lang="en-US" altLang="ko-KR" sz="900" dirty="0"/>
              <a:t>     - </a:t>
            </a:r>
            <a:r>
              <a:rPr lang="en-US" altLang="ko-KR" sz="900" b="1" dirty="0">
                <a:solidFill>
                  <a:srgbClr val="FF0000"/>
                </a:solidFill>
              </a:rPr>
              <a:t>DELETE label like ‘</a:t>
            </a:r>
            <a:r>
              <a:rPr lang="ko-KR" altLang="en-US" sz="900" b="1" dirty="0">
                <a:solidFill>
                  <a:srgbClr val="FF0000"/>
                </a:solidFill>
              </a:rPr>
              <a:t>주문</a:t>
            </a:r>
            <a:r>
              <a:rPr lang="en-US" altLang="ko-KR" sz="900" b="1" dirty="0">
                <a:solidFill>
                  <a:srgbClr val="FF0000"/>
                </a:solidFill>
              </a:rPr>
              <a:t>/</a:t>
            </a:r>
            <a:r>
              <a:rPr lang="ko-KR" altLang="en-US" sz="900" b="1" dirty="0">
                <a:solidFill>
                  <a:srgbClr val="FF0000"/>
                </a:solidFill>
              </a:rPr>
              <a:t>배송 정보</a:t>
            </a:r>
            <a:r>
              <a:rPr lang="en-US" altLang="ko-KR" sz="900" b="1" dirty="0">
                <a:solidFill>
                  <a:srgbClr val="FF0000"/>
                </a:solidFill>
              </a:rPr>
              <a:t>‘ </a:t>
            </a:r>
            <a:r>
              <a:rPr lang="en-US" altLang="ko-KR" sz="900" b="1" dirty="0" smtClean="0">
                <a:solidFill>
                  <a:srgbClr val="FF0000"/>
                </a:solidFill>
              </a:rPr>
              <a:t>(apply </a:t>
            </a:r>
            <a:r>
              <a:rPr lang="en-US" altLang="ko-KR" sz="900" b="1" dirty="0">
                <a:solidFill>
                  <a:srgbClr val="FF0000"/>
                </a:solidFill>
              </a:rPr>
              <a:t>into Grid of all pages</a:t>
            </a:r>
            <a:r>
              <a:rPr lang="en-US" altLang="ko-KR" sz="900" b="1" dirty="0" smtClean="0">
                <a:solidFill>
                  <a:srgbClr val="FF0000"/>
                </a:solidFill>
              </a:rPr>
              <a:t>)</a:t>
            </a:r>
            <a:br>
              <a:rPr lang="en-US" altLang="ko-KR" sz="900" b="1" dirty="0" smtClean="0">
                <a:solidFill>
                  <a:srgbClr val="FF0000"/>
                </a:solidFill>
              </a:rPr>
            </a:br>
            <a:r>
              <a:rPr lang="en-US" altLang="ko-KR" sz="900" b="1" dirty="0" smtClean="0">
                <a:solidFill>
                  <a:srgbClr val="FF0000"/>
                </a:solidFill>
              </a:rPr>
              <a:t>     - vertical align : bottom (currently, it’s shown on top because of buttons)</a:t>
            </a:r>
            <a:br>
              <a:rPr lang="en-US" altLang="ko-KR" sz="900" b="1" dirty="0" smtClean="0">
                <a:solidFill>
                  <a:srgbClr val="FF0000"/>
                </a:solidFill>
              </a:rPr>
            </a:br>
            <a:endParaRPr lang="en-US" altLang="ko-KR" sz="900" dirty="0"/>
          </a:p>
          <a:p>
            <a:r>
              <a:rPr lang="en-US" altLang="ko-KR" sz="900" dirty="0" smtClean="0"/>
              <a:t>4.Grid</a:t>
            </a:r>
            <a:endParaRPr lang="en-US" altLang="ko-KR" sz="900" b="1" dirty="0" smtClean="0">
              <a:solidFill>
                <a:srgbClr val="FF0000"/>
              </a:solidFill>
            </a:endParaRPr>
          </a:p>
          <a:p>
            <a:r>
              <a:rPr lang="en-US" altLang="ko-KR" sz="900" b="1" dirty="0" smtClean="0"/>
              <a:t>  </a:t>
            </a:r>
            <a:r>
              <a:rPr lang="en-US" altLang="ko-KR" sz="900" dirty="0" smtClean="0"/>
              <a:t>1) columns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checkbox: NEW</a:t>
            </a:r>
            <a:br>
              <a:rPr lang="en-US" altLang="ko-KR" sz="900" dirty="0" smtClean="0"/>
            </a:br>
            <a:r>
              <a:rPr lang="en-US" altLang="ko-KR" sz="900" dirty="0" smtClean="0"/>
              <a:t>    b) </a:t>
            </a:r>
            <a:r>
              <a:rPr lang="ko-KR" altLang="en-US" sz="900" dirty="0" smtClean="0"/>
              <a:t>주문 번호 </a:t>
            </a:r>
            <a:r>
              <a:rPr lang="en-US" altLang="ko-KR" sz="900" dirty="0" smtClean="0"/>
              <a:t>: increase width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c) </a:t>
            </a:r>
            <a:r>
              <a:rPr lang="ko-KR" altLang="en-US" sz="900" dirty="0"/>
              <a:t>환불상태 </a:t>
            </a:r>
            <a:r>
              <a:rPr lang="en-US" altLang="ko-KR" sz="900" dirty="0"/>
              <a:t>column: </a:t>
            </a:r>
            <a:r>
              <a:rPr lang="en-US" altLang="ko-KR" sz="900" dirty="0" smtClean="0"/>
              <a:t>REMOVE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buttons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</a:t>
            </a:r>
            <a:r>
              <a:rPr lang="ko-KR" altLang="en-US" sz="900" dirty="0" smtClean="0"/>
              <a:t>직접 추가 </a:t>
            </a:r>
            <a:r>
              <a:rPr lang="en-US" altLang="ko-KR" sz="900" dirty="0" smtClean="0"/>
              <a:t>(add) : if clicks, move to Add page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b) </a:t>
            </a:r>
            <a:r>
              <a:rPr lang="ko-KR" altLang="en-US" sz="900" dirty="0" smtClean="0"/>
              <a:t>삭제 </a:t>
            </a:r>
            <a:r>
              <a:rPr lang="en-US" altLang="ko-KR" sz="900" dirty="0" smtClean="0"/>
              <a:t>(delete)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- if no selection, alert common no selection </a:t>
            </a:r>
            <a:r>
              <a:rPr lang="en-US" altLang="ko-KR" sz="900" dirty="0" err="1" smtClean="0"/>
              <a:t>msg</a:t>
            </a:r>
            <a:r>
              <a:rPr lang="en-US" altLang="ko-KR" sz="900" dirty="0" smtClean="0"/>
              <a:t/>
            </a:r>
            <a:br>
              <a:rPr lang="en-US" altLang="ko-KR" sz="900" dirty="0" smtClean="0"/>
            </a:br>
            <a:r>
              <a:rPr lang="en-US" altLang="ko-KR" sz="900" dirty="0" smtClean="0"/>
              <a:t>      - show common delete confirm </a:t>
            </a:r>
            <a:r>
              <a:rPr lang="en-US" altLang="ko-KR" sz="900" dirty="0" err="1" smtClean="0"/>
              <a:t>msg</a:t>
            </a:r>
            <a:r>
              <a:rPr lang="en-US" altLang="ko-KR" sz="900" dirty="0"/>
              <a:t/>
            </a:r>
            <a:br>
              <a:rPr lang="en-US" altLang="ko-KR" sz="900" dirty="0"/>
            </a:br>
            <a:r>
              <a:rPr lang="en-US" altLang="ko-KR" sz="900" dirty="0" smtClean="0"/>
              <a:t>      - if YES, do the process and alert common delete complete </a:t>
            </a:r>
            <a:r>
              <a:rPr lang="en-US" altLang="ko-KR" sz="900" dirty="0" err="1" smtClean="0"/>
              <a:t>msg</a:t>
            </a:r>
            <a:r>
              <a:rPr lang="en-US" altLang="ko-KR" sz="900" dirty="0" smtClean="0"/>
              <a:t> and reload the Grid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[PROCESS]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DELETE </a:t>
            </a:r>
            <a:r>
              <a:rPr lang="en-US" altLang="ko-KR" sz="900" dirty="0" err="1" smtClean="0"/>
              <a:t>st_order</a:t>
            </a:r>
            <a:endParaRPr lang="en-US" altLang="ko-KR" sz="900" dirty="0" smtClean="0"/>
          </a:p>
        </p:txBody>
      </p:sp>
    </p:spTree>
    <p:extLst>
      <p:ext uri="{BB962C8B-B14F-4D97-AF65-F5344CB8AC3E}">
        <p14:creationId xmlns:p14="http://schemas.microsoft.com/office/powerpoint/2010/main" val="1669304256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82823306"/>
              </p:ext>
            </p:extLst>
          </p:nvPr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35546720"/>
              </p:ext>
            </p:extLst>
          </p:nvPr>
        </p:nvGraphicFramePr>
        <p:xfrm>
          <a:off x="7794170" y="725881"/>
          <a:ext cx="4397830" cy="1402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온라인몰 주문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배송 상세 확인 및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 상품이 늘어나면 아래에 상품 칸 추가 생성됨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173909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취소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환불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교환 요청이 들어오면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‘**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요청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요청 없는 경우 취소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환불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교환 내용 자체를 표시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x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2718137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취소 완료 체크하는 경우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왼쪽의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취소 요청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’-&gt;’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취소 완료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로 변경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취소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환불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교환 동일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60294462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83361349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주문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배송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AD-07-0013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77</a:t>
            </a:fld>
            <a:endParaRPr lang="ko-KR" altLang="en-US"/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0D2FF634-C6C1-57B6-C710-7D739C490FCB}"/>
              </a:ext>
            </a:extLst>
          </p:cNvPr>
          <p:cNvSpPr txBox="1"/>
          <p:nvPr/>
        </p:nvSpPr>
        <p:spPr>
          <a:xfrm>
            <a:off x="336150" y="617555"/>
            <a:ext cx="242514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주문</a:t>
            </a:r>
            <a:r>
              <a:rPr lang="en-US" altLang="ko-KR" sz="900"/>
              <a:t>/</a:t>
            </a:r>
            <a:r>
              <a:rPr lang="ko-KR" altLang="en-US" sz="900"/>
              <a:t>배송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158" name="직선 연결선 157">
            <a:extLst>
              <a:ext uri="{FF2B5EF4-FFF2-40B4-BE49-F238E27FC236}">
                <a16:creationId xmlns:a16="http://schemas.microsoft.com/office/drawing/2014/main" id="{BD3E3101-DC50-ADDD-C2A1-322FD160CA12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59" name="그룹 158">
            <a:extLst>
              <a:ext uri="{FF2B5EF4-FFF2-40B4-BE49-F238E27FC236}">
                <a16:creationId xmlns:a16="http://schemas.microsoft.com/office/drawing/2014/main" id="{9F28C0E4-A3EF-E981-BE6A-4CB1CC0052FA}"/>
              </a:ext>
            </a:extLst>
          </p:cNvPr>
          <p:cNvGrpSpPr/>
          <p:nvPr/>
        </p:nvGrpSpPr>
        <p:grpSpPr>
          <a:xfrm rot="5400000">
            <a:off x="2608451" y="60229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60" name="이등변 삼각형 159">
              <a:extLst>
                <a:ext uri="{FF2B5EF4-FFF2-40B4-BE49-F238E27FC236}">
                  <a16:creationId xmlns:a16="http://schemas.microsoft.com/office/drawing/2014/main" id="{F89F1B26-C55E-F56E-DC53-9E1A2BC47DC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61" name="Oval 593">
              <a:extLst>
                <a:ext uri="{FF2B5EF4-FFF2-40B4-BE49-F238E27FC236}">
                  <a16:creationId xmlns:a16="http://schemas.microsoft.com/office/drawing/2014/main" id="{A7C3BE3A-6FE8-B71C-5451-4FF622BCD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A02987D9-C455-096B-5B62-A4286F257B5C}"/>
              </a:ext>
            </a:extLst>
          </p:cNvPr>
          <p:cNvSpPr txBox="1"/>
          <p:nvPr/>
        </p:nvSpPr>
        <p:spPr>
          <a:xfrm>
            <a:off x="226381" y="1028837"/>
            <a:ext cx="1023602" cy="535531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주문자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주문 번호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쇼핑몰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총 상품 금액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배송비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포인트 사용액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적립금 사용액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쿠폰 사용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총 결제액 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결제 수단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주문 일시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배송</a:t>
            </a:r>
            <a:endParaRPr lang="en-US" altLang="ko-KR" sz="900"/>
          </a:p>
          <a:p>
            <a:r>
              <a:rPr lang="ko-KR" altLang="en-US" sz="900"/>
              <a:t>요청 사항</a:t>
            </a:r>
            <a:endParaRPr lang="en-US" altLang="ko-KR" sz="900"/>
          </a:p>
        </p:txBody>
      </p:sp>
      <p:sp>
        <p:nvSpPr>
          <p:cNvPr id="34" name="사각형: 둥근 모서리 33">
            <a:extLst>
              <a:ext uri="{FF2B5EF4-FFF2-40B4-BE49-F238E27FC236}">
                <a16:creationId xmlns:a16="http://schemas.microsoft.com/office/drawing/2014/main" id="{1CE96103-B660-FE0B-418D-6472C6F96970}"/>
              </a:ext>
            </a:extLst>
          </p:cNvPr>
          <p:cNvSpPr/>
          <p:nvPr/>
        </p:nvSpPr>
        <p:spPr>
          <a:xfrm>
            <a:off x="1147987" y="1425763"/>
            <a:ext cx="96170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OGD00001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7AD6D3DD-9A17-392E-D7E7-0B0CD2C4D7D9}"/>
              </a:ext>
            </a:extLst>
          </p:cNvPr>
          <p:cNvSpPr/>
          <p:nvPr/>
        </p:nvSpPr>
        <p:spPr>
          <a:xfrm>
            <a:off x="1147987" y="1849354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err="1">
                <a:solidFill>
                  <a:schemeClr val="bg1">
                    <a:lumMod val="50000"/>
                  </a:schemeClr>
                </a:solidFill>
              </a:rPr>
              <a:t>고향뜨락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6" name="사각형: 둥근 모서리 35">
            <a:extLst>
              <a:ext uri="{FF2B5EF4-FFF2-40B4-BE49-F238E27FC236}">
                <a16:creationId xmlns:a16="http://schemas.microsoft.com/office/drawing/2014/main" id="{2C1C89BE-79B1-3FAC-CBB8-CAC19262C48B}"/>
              </a:ext>
            </a:extLst>
          </p:cNvPr>
          <p:cNvSpPr/>
          <p:nvPr/>
        </p:nvSpPr>
        <p:spPr>
          <a:xfrm>
            <a:off x="2191163" y="1849354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SHOP_FD_001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7" name="사각형: 둥근 모서리 36">
            <a:extLst>
              <a:ext uri="{FF2B5EF4-FFF2-40B4-BE49-F238E27FC236}">
                <a16:creationId xmlns:a16="http://schemas.microsoft.com/office/drawing/2014/main" id="{DAFEADC2-9999-3F2F-137C-ECBFA29F8985}"/>
              </a:ext>
            </a:extLst>
          </p:cNvPr>
          <p:cNvSpPr/>
          <p:nvPr/>
        </p:nvSpPr>
        <p:spPr>
          <a:xfrm>
            <a:off x="1147987" y="2251483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농수산물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a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8" name="사각형: 둥근 모서리 37">
            <a:extLst>
              <a:ext uri="{FF2B5EF4-FFF2-40B4-BE49-F238E27FC236}">
                <a16:creationId xmlns:a16="http://schemas.microsoft.com/office/drawing/2014/main" id="{A3862AF1-7692-55E5-A701-9A5479C6B524}"/>
              </a:ext>
            </a:extLst>
          </p:cNvPr>
          <p:cNvSpPr/>
          <p:nvPr/>
        </p:nvSpPr>
        <p:spPr>
          <a:xfrm>
            <a:off x="2192560" y="2251483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FD_001_CR_01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9" name="사각형: 둥근 모서리 38">
            <a:extLst>
              <a:ext uri="{FF2B5EF4-FFF2-40B4-BE49-F238E27FC236}">
                <a16:creationId xmlns:a16="http://schemas.microsoft.com/office/drawing/2014/main" id="{E6619B39-B819-5D25-892C-77B072C970F1}"/>
              </a:ext>
            </a:extLst>
          </p:cNvPr>
          <p:cNvSpPr/>
          <p:nvPr/>
        </p:nvSpPr>
        <p:spPr>
          <a:xfrm>
            <a:off x="1147987" y="2681564"/>
            <a:ext cx="96170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45,000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sp>
        <p:nvSpPr>
          <p:cNvPr id="40" name="사각형: 둥근 모서리 39">
            <a:extLst>
              <a:ext uri="{FF2B5EF4-FFF2-40B4-BE49-F238E27FC236}">
                <a16:creationId xmlns:a16="http://schemas.microsoft.com/office/drawing/2014/main" id="{418BDFD3-0043-9F6D-8A95-A6D354FE2A20}"/>
              </a:ext>
            </a:extLst>
          </p:cNvPr>
          <p:cNvSpPr/>
          <p:nvPr/>
        </p:nvSpPr>
        <p:spPr>
          <a:xfrm>
            <a:off x="1147987" y="3487621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2,000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sp>
        <p:nvSpPr>
          <p:cNvPr id="41" name="사각형: 둥근 모서리 40">
            <a:extLst>
              <a:ext uri="{FF2B5EF4-FFF2-40B4-BE49-F238E27FC236}">
                <a16:creationId xmlns:a16="http://schemas.microsoft.com/office/drawing/2014/main" id="{11472E7B-EADC-40A0-67F8-5B6B48363BEB}"/>
              </a:ext>
            </a:extLst>
          </p:cNvPr>
          <p:cNvSpPr/>
          <p:nvPr/>
        </p:nvSpPr>
        <p:spPr>
          <a:xfrm>
            <a:off x="1147987" y="4731760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43,000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sp>
        <p:nvSpPr>
          <p:cNvPr id="42" name="사각형: 둥근 모서리 41">
            <a:extLst>
              <a:ext uri="{FF2B5EF4-FFF2-40B4-BE49-F238E27FC236}">
                <a16:creationId xmlns:a16="http://schemas.microsoft.com/office/drawing/2014/main" id="{408192A0-F830-934F-0968-4EDC74D58D9F}"/>
              </a:ext>
            </a:extLst>
          </p:cNvPr>
          <p:cNvSpPr/>
          <p:nvPr/>
        </p:nvSpPr>
        <p:spPr>
          <a:xfrm>
            <a:off x="1147987" y="5551131"/>
            <a:ext cx="198888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2023-03-15 PM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04:05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4" name="사각형: 둥근 모서리 43">
            <a:extLst>
              <a:ext uri="{FF2B5EF4-FFF2-40B4-BE49-F238E27FC236}">
                <a16:creationId xmlns:a16="http://schemas.microsoft.com/office/drawing/2014/main" id="{F0AB4765-4CA6-8D3E-34F9-9BEEA5CEE834}"/>
              </a:ext>
            </a:extLst>
          </p:cNvPr>
          <p:cNvSpPr/>
          <p:nvPr/>
        </p:nvSpPr>
        <p:spPr>
          <a:xfrm>
            <a:off x="1147987" y="1028774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45" name="사각형: 둥근 모서리 44">
            <a:extLst>
              <a:ext uri="{FF2B5EF4-FFF2-40B4-BE49-F238E27FC236}">
                <a16:creationId xmlns:a16="http://schemas.microsoft.com/office/drawing/2014/main" id="{A059031F-3EED-297A-893D-E736E7B91D42}"/>
              </a:ext>
            </a:extLst>
          </p:cNvPr>
          <p:cNvSpPr/>
          <p:nvPr/>
        </p:nvSpPr>
        <p:spPr>
          <a:xfrm>
            <a:off x="2188053" y="1028774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D5A61AD3-393F-120C-3FC3-7B4B4689A780}"/>
              </a:ext>
            </a:extLst>
          </p:cNvPr>
          <p:cNvSpPr txBox="1"/>
          <p:nvPr/>
        </p:nvSpPr>
        <p:spPr>
          <a:xfrm>
            <a:off x="4021518" y="1497067"/>
            <a:ext cx="1023602" cy="383181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주문자 연락처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수령자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수령자 연락처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배송 주소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주문 상태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배송 알림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현금 영수증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>
                <a:latin typeface="+mn-ea"/>
              </a:rPr>
              <a:t>취소</a:t>
            </a:r>
            <a:endParaRPr lang="en-US" altLang="ko-KR" sz="900">
              <a:latin typeface="+mn-ea"/>
            </a:endParaRPr>
          </a:p>
          <a:p>
            <a:r>
              <a:rPr lang="en-US" altLang="ko-KR" sz="900">
                <a:latin typeface="+mn-ea"/>
              </a:rPr>
              <a:t> </a:t>
            </a:r>
          </a:p>
          <a:p>
            <a:endParaRPr lang="en-US" altLang="ko-KR" sz="900">
              <a:latin typeface="+mn-ea"/>
            </a:endParaRPr>
          </a:p>
          <a:p>
            <a:r>
              <a:rPr lang="ko-KR" altLang="en-US" sz="900">
                <a:latin typeface="+mn-ea"/>
              </a:rPr>
              <a:t>취소 사유</a:t>
            </a:r>
            <a:endParaRPr lang="en-US" altLang="ko-KR" sz="900">
              <a:latin typeface="+mn-ea"/>
            </a:endParaRPr>
          </a:p>
        </p:txBody>
      </p:sp>
      <p:sp>
        <p:nvSpPr>
          <p:cNvPr id="49" name="사각형: 둥근 모서리 48">
            <a:extLst>
              <a:ext uri="{FF2B5EF4-FFF2-40B4-BE49-F238E27FC236}">
                <a16:creationId xmlns:a16="http://schemas.microsoft.com/office/drawing/2014/main" id="{44031BE5-D438-085C-8A6D-D4BDE0F766A6}"/>
              </a:ext>
            </a:extLst>
          </p:cNvPr>
          <p:cNvSpPr/>
          <p:nvPr/>
        </p:nvSpPr>
        <p:spPr>
          <a:xfrm>
            <a:off x="5059996" y="3392539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배송 중      ▼</a:t>
            </a:r>
          </a:p>
        </p:txBody>
      </p:sp>
      <p:sp>
        <p:nvSpPr>
          <p:cNvPr id="50" name="사각형: 둥근 모서리 49">
            <a:extLst>
              <a:ext uri="{FF2B5EF4-FFF2-40B4-BE49-F238E27FC236}">
                <a16:creationId xmlns:a16="http://schemas.microsoft.com/office/drawing/2014/main" id="{BD441743-F09E-DC52-4DC1-274706E861FB}"/>
              </a:ext>
            </a:extLst>
          </p:cNvPr>
          <p:cNvSpPr/>
          <p:nvPr/>
        </p:nvSpPr>
        <p:spPr>
          <a:xfrm>
            <a:off x="6093582" y="3392539"/>
            <a:ext cx="1132253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송장번호</a:t>
            </a:r>
          </a:p>
        </p:txBody>
      </p:sp>
      <p:sp>
        <p:nvSpPr>
          <p:cNvPr id="133" name="사각형: 둥근 모서리 132">
            <a:extLst>
              <a:ext uri="{FF2B5EF4-FFF2-40B4-BE49-F238E27FC236}">
                <a16:creationId xmlns:a16="http://schemas.microsoft.com/office/drawing/2014/main" id="{FB4AD1AA-F5AE-4E83-509D-661B666BB498}"/>
              </a:ext>
            </a:extLst>
          </p:cNvPr>
          <p:cNvSpPr/>
          <p:nvPr/>
        </p:nvSpPr>
        <p:spPr>
          <a:xfrm>
            <a:off x="5058176" y="4219615"/>
            <a:ext cx="52417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개인▼</a:t>
            </a:r>
          </a:p>
        </p:txBody>
      </p:sp>
      <p:sp>
        <p:nvSpPr>
          <p:cNvPr id="134" name="사각형: 둥근 모서리 133">
            <a:extLst>
              <a:ext uri="{FF2B5EF4-FFF2-40B4-BE49-F238E27FC236}">
                <a16:creationId xmlns:a16="http://schemas.microsoft.com/office/drawing/2014/main" id="{687A1054-A196-F3B4-04EA-6A625A389079}"/>
              </a:ext>
            </a:extLst>
          </p:cNvPr>
          <p:cNvSpPr/>
          <p:nvPr/>
        </p:nvSpPr>
        <p:spPr>
          <a:xfrm>
            <a:off x="5636820" y="4219615"/>
            <a:ext cx="140071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010-1234-5678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5" name="사각형: 둥근 모서리 134">
            <a:extLst>
              <a:ext uri="{FF2B5EF4-FFF2-40B4-BE49-F238E27FC236}">
                <a16:creationId xmlns:a16="http://schemas.microsoft.com/office/drawing/2014/main" id="{AEE1F1ED-0F97-CCB4-F44B-3987821C9D43}"/>
              </a:ext>
            </a:extLst>
          </p:cNvPr>
          <p:cNvSpPr/>
          <p:nvPr/>
        </p:nvSpPr>
        <p:spPr>
          <a:xfrm>
            <a:off x="1147987" y="5135160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네이버페이</a:t>
            </a:r>
          </a:p>
        </p:txBody>
      </p:sp>
      <p:sp>
        <p:nvSpPr>
          <p:cNvPr id="137" name="사각형: 둥근 모서리 136">
            <a:extLst>
              <a:ext uri="{FF2B5EF4-FFF2-40B4-BE49-F238E27FC236}">
                <a16:creationId xmlns:a16="http://schemas.microsoft.com/office/drawing/2014/main" id="{2931049A-CA9F-28BD-2004-56262121A9B8}"/>
              </a:ext>
            </a:extLst>
          </p:cNvPr>
          <p:cNvSpPr/>
          <p:nvPr/>
        </p:nvSpPr>
        <p:spPr>
          <a:xfrm>
            <a:off x="1147987" y="4320280"/>
            <a:ext cx="198888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쿠폰 코드</a:t>
            </a:r>
          </a:p>
        </p:txBody>
      </p:sp>
      <p:sp>
        <p:nvSpPr>
          <p:cNvPr id="149" name="사각형: 둥근 모서리 148">
            <a:extLst>
              <a:ext uri="{FF2B5EF4-FFF2-40B4-BE49-F238E27FC236}">
                <a16:creationId xmlns:a16="http://schemas.microsoft.com/office/drawing/2014/main" id="{942B04D2-E22F-2DCD-F831-2472E25876C3}"/>
              </a:ext>
            </a:extLst>
          </p:cNvPr>
          <p:cNvSpPr/>
          <p:nvPr/>
        </p:nvSpPr>
        <p:spPr>
          <a:xfrm>
            <a:off x="5054264" y="3809382"/>
            <a:ext cx="891000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발송 완료</a:t>
            </a:r>
          </a:p>
        </p:txBody>
      </p:sp>
      <p:sp>
        <p:nvSpPr>
          <p:cNvPr id="150" name="직사각형 149">
            <a:extLst>
              <a:ext uri="{FF2B5EF4-FFF2-40B4-BE49-F238E27FC236}">
                <a16:creationId xmlns:a16="http://schemas.microsoft.com/office/drawing/2014/main" id="{00D4C1AE-FD70-4005-363A-3F897B53B4C5}"/>
              </a:ext>
            </a:extLst>
          </p:cNvPr>
          <p:cNvSpPr/>
          <p:nvPr/>
        </p:nvSpPr>
        <p:spPr>
          <a:xfrm>
            <a:off x="1" y="6548597"/>
            <a:ext cx="3867376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151" name="직선 연결선 150">
            <a:extLst>
              <a:ext uri="{FF2B5EF4-FFF2-40B4-BE49-F238E27FC236}">
                <a16:creationId xmlns:a16="http://schemas.microsoft.com/office/drawing/2014/main" id="{8D10D814-D51B-BF7C-FA5B-B937BE5222D9}"/>
              </a:ext>
            </a:extLst>
          </p:cNvPr>
          <p:cNvCxnSpPr>
            <a:cxnSpLocks/>
          </p:cNvCxnSpPr>
          <p:nvPr/>
        </p:nvCxnSpPr>
        <p:spPr>
          <a:xfrm>
            <a:off x="382262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직사각형 151">
            <a:extLst>
              <a:ext uri="{FF2B5EF4-FFF2-40B4-BE49-F238E27FC236}">
                <a16:creationId xmlns:a16="http://schemas.microsoft.com/office/drawing/2014/main" id="{017529EB-350D-5DA7-C24F-DFA253269A76}"/>
              </a:ext>
            </a:extLst>
          </p:cNvPr>
          <p:cNvSpPr/>
          <p:nvPr/>
        </p:nvSpPr>
        <p:spPr>
          <a:xfrm>
            <a:off x="3822624" y="926776"/>
            <a:ext cx="3971545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199" name="TextBox 198">
            <a:extLst>
              <a:ext uri="{FF2B5EF4-FFF2-40B4-BE49-F238E27FC236}">
                <a16:creationId xmlns:a16="http://schemas.microsoft.com/office/drawing/2014/main" id="{B2399DAD-B6D9-8258-3854-FA7B22B94F31}"/>
              </a:ext>
            </a:extLst>
          </p:cNvPr>
          <p:cNvSpPr txBox="1"/>
          <p:nvPr/>
        </p:nvSpPr>
        <p:spPr>
          <a:xfrm>
            <a:off x="7821150" y="2150916"/>
            <a:ext cx="3221290" cy="6225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800" b="0">
                <a:solidFill>
                  <a:schemeClr val="tx1"/>
                </a:solidFill>
                <a:latin typeface="+mn-ea"/>
              </a:rPr>
              <a:t>*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배송 알림 </a:t>
            </a:r>
            <a:r>
              <a:rPr lang="en-US" altLang="ko-KR" sz="800" b="0">
                <a:solidFill>
                  <a:schemeClr val="tx1"/>
                </a:solidFill>
                <a:latin typeface="+mn-ea"/>
              </a:rPr>
              <a:t>: 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상품 출고 시</a:t>
            </a:r>
            <a:r>
              <a:rPr lang="en-US" altLang="ko-KR" sz="800" b="0">
                <a:solidFill>
                  <a:schemeClr val="tx1"/>
                </a:solidFill>
                <a:latin typeface="+mn-ea"/>
              </a:rPr>
              <a:t>, 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카카오톡 메시지 또는 문자 메시지가 </a:t>
            </a:r>
            <a:endParaRPr lang="en-US" altLang="ko-KR" sz="8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800">
                <a:latin typeface="+mn-ea"/>
              </a:rPr>
              <a:t>                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발송</a:t>
            </a:r>
            <a:r>
              <a:rPr lang="en-US" altLang="ko-KR" sz="800" b="0">
                <a:solidFill>
                  <a:schemeClr val="tx1"/>
                </a:solidFill>
                <a:latin typeface="+mn-ea"/>
              </a:rPr>
              <a:t>(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자동</a:t>
            </a:r>
            <a:r>
              <a:rPr lang="en-US" altLang="ko-KR" sz="800" b="0">
                <a:solidFill>
                  <a:schemeClr val="tx1"/>
                </a:solidFill>
                <a:latin typeface="+mn-ea"/>
              </a:rPr>
              <a:t>)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되었는지 확인</a:t>
            </a:r>
            <a:endParaRPr lang="en-US" altLang="ko-KR" sz="8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800"/>
              <a:t>- </a:t>
            </a:r>
            <a:r>
              <a:rPr lang="ko-KR" altLang="en-US" sz="800"/>
              <a:t>상세 정보 중 </a:t>
            </a:r>
            <a:r>
              <a:rPr lang="en-US" altLang="ko-KR" sz="800">
                <a:solidFill>
                  <a:srgbClr val="C00000"/>
                </a:solidFill>
              </a:rPr>
              <a:t>*</a:t>
            </a:r>
            <a:r>
              <a:rPr lang="ko-KR" altLang="en-US" sz="800"/>
              <a:t>은 필수 정보</a:t>
            </a:r>
            <a:r>
              <a:rPr lang="en-US" altLang="ko-KR" sz="800"/>
              <a:t>, </a:t>
            </a:r>
            <a:r>
              <a:rPr lang="ko-KR" altLang="en-US" sz="800">
                <a:highlight>
                  <a:srgbClr val="C0C0C0"/>
                </a:highlight>
              </a:rPr>
              <a:t>회색 영역</a:t>
            </a:r>
            <a:r>
              <a:rPr lang="ko-KR" altLang="en-US" sz="800"/>
              <a:t>은 변경 불가 영역</a:t>
            </a:r>
            <a:endParaRPr lang="en-US" altLang="ko-KR" sz="800" b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F2643C4-DE96-DA4C-B6B7-AC62F8614BAF}"/>
              </a:ext>
            </a:extLst>
          </p:cNvPr>
          <p:cNvSpPr txBox="1"/>
          <p:nvPr/>
        </p:nvSpPr>
        <p:spPr>
          <a:xfrm>
            <a:off x="220904" y="218394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pic>
        <p:nvPicPr>
          <p:cNvPr id="8" name="그래픽 7" descr="돋보기 단색으로 채워진">
            <a:extLst>
              <a:ext uri="{FF2B5EF4-FFF2-40B4-BE49-F238E27FC236}">
                <a16:creationId xmlns:a16="http://schemas.microsoft.com/office/drawing/2014/main" id="{FF6F5A0A-B12D-D336-7161-2BF936EB1151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1891753" y="2294431"/>
            <a:ext cx="145373" cy="147683"/>
          </a:xfrm>
          <a:prstGeom prst="rect">
            <a:avLst/>
          </a:prstGeom>
        </p:spPr>
      </p:pic>
      <p:grpSp>
        <p:nvGrpSpPr>
          <p:cNvPr id="9" name="그룹 8">
            <a:extLst>
              <a:ext uri="{FF2B5EF4-FFF2-40B4-BE49-F238E27FC236}">
                <a16:creationId xmlns:a16="http://schemas.microsoft.com/office/drawing/2014/main" id="{3A72F596-83AC-63DC-7416-7CE751A9616C}"/>
              </a:ext>
            </a:extLst>
          </p:cNvPr>
          <p:cNvGrpSpPr/>
          <p:nvPr/>
        </p:nvGrpSpPr>
        <p:grpSpPr>
          <a:xfrm rot="5400000">
            <a:off x="655511" y="224441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" name="이등변 삼각형 9">
              <a:extLst>
                <a:ext uri="{FF2B5EF4-FFF2-40B4-BE49-F238E27FC236}">
                  <a16:creationId xmlns:a16="http://schemas.microsoft.com/office/drawing/2014/main" id="{D36EBA89-FF75-CE11-A601-C90236E94F4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" name="Oval 593">
              <a:extLst>
                <a:ext uri="{FF2B5EF4-FFF2-40B4-BE49-F238E27FC236}">
                  <a16:creationId xmlns:a16="http://schemas.microsoft.com/office/drawing/2014/main" id="{C6B2EE44-C258-71DF-E5EC-62570CEE42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071C3DC3-EF94-E767-D852-CECE5D6B9D43}"/>
              </a:ext>
            </a:extLst>
          </p:cNvPr>
          <p:cNvSpPr/>
          <p:nvPr/>
        </p:nvSpPr>
        <p:spPr>
          <a:xfrm>
            <a:off x="3208978" y="2252086"/>
            <a:ext cx="442674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수량</a:t>
            </a:r>
          </a:p>
        </p:txBody>
      </p:sp>
      <p:sp>
        <p:nvSpPr>
          <p:cNvPr id="163" name="사각형: 둥근 모서리 162">
            <a:extLst>
              <a:ext uri="{FF2B5EF4-FFF2-40B4-BE49-F238E27FC236}">
                <a16:creationId xmlns:a16="http://schemas.microsoft.com/office/drawing/2014/main" id="{B9D76FA4-5CE1-96AE-79D3-6B8AD23DC590}"/>
              </a:ext>
            </a:extLst>
          </p:cNvPr>
          <p:cNvSpPr/>
          <p:nvPr/>
        </p:nvSpPr>
        <p:spPr>
          <a:xfrm>
            <a:off x="1147987" y="5964223"/>
            <a:ext cx="1979362" cy="427877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65" name="사각형: 둥근 모서리 164">
            <a:extLst>
              <a:ext uri="{FF2B5EF4-FFF2-40B4-BE49-F238E27FC236}">
                <a16:creationId xmlns:a16="http://schemas.microsoft.com/office/drawing/2014/main" id="{A47B5AD0-250D-DDC9-5BA5-34CC62444E98}"/>
              </a:ext>
            </a:extLst>
          </p:cNvPr>
          <p:cNvSpPr/>
          <p:nvPr/>
        </p:nvSpPr>
        <p:spPr>
          <a:xfrm>
            <a:off x="5054264" y="1894042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166" name="사각형: 둥근 모서리 165">
            <a:extLst>
              <a:ext uri="{FF2B5EF4-FFF2-40B4-BE49-F238E27FC236}">
                <a16:creationId xmlns:a16="http://schemas.microsoft.com/office/drawing/2014/main" id="{87D2BC9C-CB66-BA58-AAEB-5C80CF54D495}"/>
              </a:ext>
            </a:extLst>
          </p:cNvPr>
          <p:cNvSpPr/>
          <p:nvPr/>
        </p:nvSpPr>
        <p:spPr>
          <a:xfrm>
            <a:off x="5059860" y="2306130"/>
            <a:ext cx="625623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010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67" name="사각형: 둥근 모서리 166">
            <a:extLst>
              <a:ext uri="{FF2B5EF4-FFF2-40B4-BE49-F238E27FC236}">
                <a16:creationId xmlns:a16="http://schemas.microsoft.com/office/drawing/2014/main" id="{F25B2B8A-B302-1829-F06D-AC4A456EB262}"/>
              </a:ext>
            </a:extLst>
          </p:cNvPr>
          <p:cNvSpPr/>
          <p:nvPr/>
        </p:nvSpPr>
        <p:spPr>
          <a:xfrm>
            <a:off x="5828645" y="2306130"/>
            <a:ext cx="625623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1234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68" name="사각형: 둥근 모서리 167">
            <a:extLst>
              <a:ext uri="{FF2B5EF4-FFF2-40B4-BE49-F238E27FC236}">
                <a16:creationId xmlns:a16="http://schemas.microsoft.com/office/drawing/2014/main" id="{82F0A690-D659-856A-54D0-510771E4DE02}"/>
              </a:ext>
            </a:extLst>
          </p:cNvPr>
          <p:cNvSpPr/>
          <p:nvPr/>
        </p:nvSpPr>
        <p:spPr>
          <a:xfrm>
            <a:off x="6600337" y="2306130"/>
            <a:ext cx="625623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5678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A6A792DE-0AE3-C39C-C810-19733D2007C8}"/>
              </a:ext>
            </a:extLst>
          </p:cNvPr>
          <p:cNvSpPr txBox="1"/>
          <p:nvPr/>
        </p:nvSpPr>
        <p:spPr>
          <a:xfrm>
            <a:off x="5659221" y="230425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170" name="TextBox 169">
            <a:extLst>
              <a:ext uri="{FF2B5EF4-FFF2-40B4-BE49-F238E27FC236}">
                <a16:creationId xmlns:a16="http://schemas.microsoft.com/office/drawing/2014/main" id="{6A8640A2-8724-F95C-FE12-5951E026DF57}"/>
              </a:ext>
            </a:extLst>
          </p:cNvPr>
          <p:cNvSpPr txBox="1"/>
          <p:nvPr/>
        </p:nvSpPr>
        <p:spPr>
          <a:xfrm>
            <a:off x="6432069" y="231378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171" name="사각형: 둥근 모서리 170">
            <a:extLst>
              <a:ext uri="{FF2B5EF4-FFF2-40B4-BE49-F238E27FC236}">
                <a16:creationId xmlns:a16="http://schemas.microsoft.com/office/drawing/2014/main" id="{7839ED5E-BF07-AE17-9A57-19F454D22891}"/>
              </a:ext>
            </a:extLst>
          </p:cNvPr>
          <p:cNvSpPr/>
          <p:nvPr/>
        </p:nvSpPr>
        <p:spPr>
          <a:xfrm>
            <a:off x="5054264" y="2700036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우편번호</a:t>
            </a:r>
          </a:p>
        </p:txBody>
      </p:sp>
      <p:sp>
        <p:nvSpPr>
          <p:cNvPr id="172" name="사각형: 둥근 모서리 171">
            <a:extLst>
              <a:ext uri="{FF2B5EF4-FFF2-40B4-BE49-F238E27FC236}">
                <a16:creationId xmlns:a16="http://schemas.microsoft.com/office/drawing/2014/main" id="{A54799CE-0731-7EFA-35ED-50322BEBCACF}"/>
              </a:ext>
            </a:extLst>
          </p:cNvPr>
          <p:cNvSpPr/>
          <p:nvPr/>
        </p:nvSpPr>
        <p:spPr>
          <a:xfrm>
            <a:off x="5051729" y="3009686"/>
            <a:ext cx="217423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주소</a:t>
            </a:r>
          </a:p>
        </p:txBody>
      </p:sp>
      <p:sp>
        <p:nvSpPr>
          <p:cNvPr id="173" name="사각형: 둥근 모서리 172">
            <a:extLst>
              <a:ext uri="{FF2B5EF4-FFF2-40B4-BE49-F238E27FC236}">
                <a16:creationId xmlns:a16="http://schemas.microsoft.com/office/drawing/2014/main" id="{8018E553-2FB9-F658-2AF9-CBCB00537BA0}"/>
              </a:ext>
            </a:extLst>
          </p:cNvPr>
          <p:cNvSpPr/>
          <p:nvPr/>
        </p:nvSpPr>
        <p:spPr>
          <a:xfrm>
            <a:off x="5044995" y="5023548"/>
            <a:ext cx="2180840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주문자 취소 요청 사유                              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77" name="Box">
            <a:extLst>
              <a:ext uri="{FF2B5EF4-FFF2-40B4-BE49-F238E27FC236}">
                <a16:creationId xmlns:a16="http://schemas.microsoft.com/office/drawing/2014/main" id="{D2F81472-9003-6C45-7A96-F61566A7680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897036" y="4676870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78" name="TextBox 177">
            <a:extLst>
              <a:ext uri="{FF2B5EF4-FFF2-40B4-BE49-F238E27FC236}">
                <a16:creationId xmlns:a16="http://schemas.microsoft.com/office/drawing/2014/main" id="{754D9F41-9EE3-2D43-35E4-C398FD21E93E}"/>
              </a:ext>
            </a:extLst>
          </p:cNvPr>
          <p:cNvSpPr txBox="1"/>
          <p:nvPr/>
        </p:nvSpPr>
        <p:spPr>
          <a:xfrm>
            <a:off x="5994336" y="4630510"/>
            <a:ext cx="83993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취소 완료</a:t>
            </a:r>
          </a:p>
        </p:txBody>
      </p:sp>
      <p:sp>
        <p:nvSpPr>
          <p:cNvPr id="201" name="직사각형 200">
            <a:extLst>
              <a:ext uri="{FF2B5EF4-FFF2-40B4-BE49-F238E27FC236}">
                <a16:creationId xmlns:a16="http://schemas.microsoft.com/office/drawing/2014/main" id="{E6DAD586-F86D-405E-8A0E-DFE6B5C10D04}"/>
              </a:ext>
            </a:extLst>
          </p:cNvPr>
          <p:cNvSpPr/>
          <p:nvPr/>
        </p:nvSpPr>
        <p:spPr>
          <a:xfrm>
            <a:off x="3880433" y="6549886"/>
            <a:ext cx="3913735" cy="306988"/>
          </a:xfrm>
          <a:prstGeom prst="rect">
            <a:avLst/>
          </a:prstGeom>
          <a:solidFill>
            <a:schemeClr val="accent2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202" name="직사각형 201">
            <a:extLst>
              <a:ext uri="{FF2B5EF4-FFF2-40B4-BE49-F238E27FC236}">
                <a16:creationId xmlns:a16="http://schemas.microsoft.com/office/drawing/2014/main" id="{53337B7D-D531-4F58-89A8-D35BA3F05A7D}"/>
              </a:ext>
            </a:extLst>
          </p:cNvPr>
          <p:cNvSpPr/>
          <p:nvPr/>
        </p:nvSpPr>
        <p:spPr>
          <a:xfrm>
            <a:off x="5037501" y="5326651"/>
            <a:ext cx="2180840" cy="102571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03" name="사각형: 둥근 모서리 202">
            <a:extLst>
              <a:ext uri="{FF2B5EF4-FFF2-40B4-BE49-F238E27FC236}">
                <a16:creationId xmlns:a16="http://schemas.microsoft.com/office/drawing/2014/main" id="{AF79AD76-9CBD-7C2D-A14B-D810306E8D96}"/>
              </a:ext>
            </a:extLst>
          </p:cNvPr>
          <p:cNvSpPr/>
          <p:nvPr/>
        </p:nvSpPr>
        <p:spPr>
          <a:xfrm>
            <a:off x="5046831" y="4622211"/>
            <a:ext cx="75643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취소 요청</a:t>
            </a:r>
          </a:p>
        </p:txBody>
      </p:sp>
      <p:pic>
        <p:nvPicPr>
          <p:cNvPr id="205" name="그림 204">
            <a:extLst>
              <a:ext uri="{FF2B5EF4-FFF2-40B4-BE49-F238E27FC236}">
                <a16:creationId xmlns:a16="http://schemas.microsoft.com/office/drawing/2014/main" id="{7DB81293-3453-731C-61C4-9B928A2B2A2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143001" y="4232324"/>
            <a:ext cx="2864003" cy="2267336"/>
          </a:xfrm>
          <a:prstGeom prst="rect">
            <a:avLst/>
          </a:prstGeom>
        </p:spPr>
      </p:pic>
      <p:grpSp>
        <p:nvGrpSpPr>
          <p:cNvPr id="209" name="그룹 208">
            <a:extLst>
              <a:ext uri="{FF2B5EF4-FFF2-40B4-BE49-F238E27FC236}">
                <a16:creationId xmlns:a16="http://schemas.microsoft.com/office/drawing/2014/main" id="{1D234C3B-D7B1-605B-A63B-C2D5CE1DF09A}"/>
              </a:ext>
            </a:extLst>
          </p:cNvPr>
          <p:cNvGrpSpPr/>
          <p:nvPr/>
        </p:nvGrpSpPr>
        <p:grpSpPr>
          <a:xfrm>
            <a:off x="4964408" y="4462256"/>
            <a:ext cx="244417" cy="258694"/>
            <a:chOff x="1098607" y="3056422"/>
            <a:chExt cx="244417" cy="258694"/>
          </a:xfrm>
        </p:grpSpPr>
        <p:sp>
          <p:nvSpPr>
            <p:cNvPr id="210" name="이등변 삼각형 209">
              <a:extLst>
                <a:ext uri="{FF2B5EF4-FFF2-40B4-BE49-F238E27FC236}">
                  <a16:creationId xmlns:a16="http://schemas.microsoft.com/office/drawing/2014/main" id="{1A08B325-ADBA-FCBC-4778-6E69E84D8B1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11" name="그룹 210">
              <a:extLst>
                <a:ext uri="{FF2B5EF4-FFF2-40B4-BE49-F238E27FC236}">
                  <a16:creationId xmlns:a16="http://schemas.microsoft.com/office/drawing/2014/main" id="{93EFCA07-485D-D3D6-38CD-F4C35229B77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12" name="Oval 593">
                <a:extLst>
                  <a:ext uri="{FF2B5EF4-FFF2-40B4-BE49-F238E27FC236}">
                    <a16:creationId xmlns:a16="http://schemas.microsoft.com/office/drawing/2014/main" id="{3903F2F8-0083-C6FA-6742-212EBB7BB9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13" name="TextBox 14">
                <a:extLst>
                  <a:ext uri="{FF2B5EF4-FFF2-40B4-BE49-F238E27FC236}">
                    <a16:creationId xmlns:a16="http://schemas.microsoft.com/office/drawing/2014/main" id="{74652BD4-4C5C-754E-A89E-AC0D0E89527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cxnSp>
        <p:nvCxnSpPr>
          <p:cNvPr id="214" name="직선 화살표 연결선 213">
            <a:extLst>
              <a:ext uri="{FF2B5EF4-FFF2-40B4-BE49-F238E27FC236}">
                <a16:creationId xmlns:a16="http://schemas.microsoft.com/office/drawing/2014/main" id="{F7FE8667-6964-9257-2E14-11EAC616E93E}"/>
              </a:ext>
            </a:extLst>
          </p:cNvPr>
          <p:cNvCxnSpPr>
            <a:cxnSpLocks/>
            <a:stCxn id="173" idx="3"/>
          </p:cNvCxnSpPr>
          <p:nvPr/>
        </p:nvCxnSpPr>
        <p:spPr>
          <a:xfrm>
            <a:off x="7225835" y="5138964"/>
            <a:ext cx="181026" cy="74459"/>
          </a:xfrm>
          <a:prstGeom prst="straightConnector1">
            <a:avLst/>
          </a:prstGeom>
          <a:ln>
            <a:solidFill>
              <a:schemeClr val="accent6"/>
            </a:solidFill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215" name="직사각형 214">
            <a:extLst>
              <a:ext uri="{FF2B5EF4-FFF2-40B4-BE49-F238E27FC236}">
                <a16:creationId xmlns:a16="http://schemas.microsoft.com/office/drawing/2014/main" id="{97D6CB91-40D4-3DA8-DD2F-3476E74A9CEE}"/>
              </a:ext>
            </a:extLst>
          </p:cNvPr>
          <p:cNvSpPr/>
          <p:nvPr/>
        </p:nvSpPr>
        <p:spPr>
          <a:xfrm>
            <a:off x="7379413" y="5007468"/>
            <a:ext cx="1514857" cy="1153099"/>
          </a:xfrm>
          <a:prstGeom prst="rect">
            <a:avLst/>
          </a:prstGeom>
          <a:solidFill>
            <a:schemeClr val="accent6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79F6E3B2-105F-2651-654B-17F02DA80325}"/>
              </a:ext>
            </a:extLst>
          </p:cNvPr>
          <p:cNvSpPr txBox="1"/>
          <p:nvPr/>
        </p:nvSpPr>
        <p:spPr>
          <a:xfrm>
            <a:off x="7400935" y="5114249"/>
            <a:ext cx="132731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/>
              <a:t>상세 내용</a:t>
            </a:r>
            <a:endParaRPr lang="en-US" altLang="ko-KR" sz="800"/>
          </a:p>
          <a:p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구매 의사 없어짐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주문 실수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배송 지연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상품 정보 상이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기타</a:t>
            </a:r>
            <a:endParaRPr lang="en-US" altLang="ko-KR" sz="800"/>
          </a:p>
        </p:txBody>
      </p:sp>
      <p:pic>
        <p:nvPicPr>
          <p:cNvPr id="218" name="그래픽 217" descr="돋보기 단색으로 채워진">
            <a:extLst>
              <a:ext uri="{FF2B5EF4-FFF2-40B4-BE49-F238E27FC236}">
                <a16:creationId xmlns:a16="http://schemas.microsoft.com/office/drawing/2014/main" id="{25E643CC-54E3-5864-AF29-F36D6A256AFD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6062791" y="2764080"/>
            <a:ext cx="145373" cy="147683"/>
          </a:xfrm>
          <a:prstGeom prst="rect">
            <a:avLst/>
          </a:prstGeom>
        </p:spPr>
      </p:pic>
      <p:sp>
        <p:nvSpPr>
          <p:cNvPr id="243" name="TextBox 242">
            <a:extLst>
              <a:ext uri="{FF2B5EF4-FFF2-40B4-BE49-F238E27FC236}">
                <a16:creationId xmlns:a16="http://schemas.microsoft.com/office/drawing/2014/main" id="{6564AF08-17E3-8ECA-3A03-03D078D81E2D}"/>
              </a:ext>
            </a:extLst>
          </p:cNvPr>
          <p:cNvSpPr txBox="1"/>
          <p:nvPr/>
        </p:nvSpPr>
        <p:spPr>
          <a:xfrm>
            <a:off x="3999926" y="265005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44" name="사각형: 둥근 모서리 243">
            <a:extLst>
              <a:ext uri="{FF2B5EF4-FFF2-40B4-BE49-F238E27FC236}">
                <a16:creationId xmlns:a16="http://schemas.microsoft.com/office/drawing/2014/main" id="{2CA49EDA-6B14-52BB-EF8B-09F779DB58F9}"/>
              </a:ext>
            </a:extLst>
          </p:cNvPr>
          <p:cNvSpPr/>
          <p:nvPr/>
        </p:nvSpPr>
        <p:spPr>
          <a:xfrm>
            <a:off x="1147987" y="3897156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3,000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sp>
        <p:nvSpPr>
          <p:cNvPr id="250" name="사각형: 둥근 모서리 249">
            <a:extLst>
              <a:ext uri="{FF2B5EF4-FFF2-40B4-BE49-F238E27FC236}">
                <a16:creationId xmlns:a16="http://schemas.microsoft.com/office/drawing/2014/main" id="{56F6DE48-A504-2466-DABE-5D0B70628B98}"/>
              </a:ext>
            </a:extLst>
          </p:cNvPr>
          <p:cNvSpPr/>
          <p:nvPr/>
        </p:nvSpPr>
        <p:spPr>
          <a:xfrm>
            <a:off x="5053098" y="1523981"/>
            <a:ext cx="625623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010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51" name="사각형: 둥근 모서리 250">
            <a:extLst>
              <a:ext uri="{FF2B5EF4-FFF2-40B4-BE49-F238E27FC236}">
                <a16:creationId xmlns:a16="http://schemas.microsoft.com/office/drawing/2014/main" id="{3EEE6BD9-E095-E281-FEB3-303E21D442EC}"/>
              </a:ext>
            </a:extLst>
          </p:cNvPr>
          <p:cNvSpPr/>
          <p:nvPr/>
        </p:nvSpPr>
        <p:spPr>
          <a:xfrm>
            <a:off x="5821883" y="1523981"/>
            <a:ext cx="625623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1234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52" name="사각형: 둥근 모서리 251">
            <a:extLst>
              <a:ext uri="{FF2B5EF4-FFF2-40B4-BE49-F238E27FC236}">
                <a16:creationId xmlns:a16="http://schemas.microsoft.com/office/drawing/2014/main" id="{C742ECE8-E3F6-177B-F554-F0743E2498BF}"/>
              </a:ext>
            </a:extLst>
          </p:cNvPr>
          <p:cNvSpPr/>
          <p:nvPr/>
        </p:nvSpPr>
        <p:spPr>
          <a:xfrm>
            <a:off x="6593575" y="1523981"/>
            <a:ext cx="625623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5678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53" name="TextBox 252">
            <a:extLst>
              <a:ext uri="{FF2B5EF4-FFF2-40B4-BE49-F238E27FC236}">
                <a16:creationId xmlns:a16="http://schemas.microsoft.com/office/drawing/2014/main" id="{CE7C15B3-F6F5-A690-02C6-C2B5CD0FF948}"/>
              </a:ext>
            </a:extLst>
          </p:cNvPr>
          <p:cNvSpPr txBox="1"/>
          <p:nvPr/>
        </p:nvSpPr>
        <p:spPr>
          <a:xfrm>
            <a:off x="5652459" y="152211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254" name="TextBox 253">
            <a:extLst>
              <a:ext uri="{FF2B5EF4-FFF2-40B4-BE49-F238E27FC236}">
                <a16:creationId xmlns:a16="http://schemas.microsoft.com/office/drawing/2014/main" id="{167FEA45-BEE3-1045-C3D6-CB6EC17DB5B1}"/>
              </a:ext>
            </a:extLst>
          </p:cNvPr>
          <p:cNvSpPr txBox="1"/>
          <p:nvPr/>
        </p:nvSpPr>
        <p:spPr>
          <a:xfrm>
            <a:off x="6425307" y="153163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255" name="사각형: 둥근 모서리 254">
            <a:extLst>
              <a:ext uri="{FF2B5EF4-FFF2-40B4-BE49-F238E27FC236}">
                <a16:creationId xmlns:a16="http://schemas.microsoft.com/office/drawing/2014/main" id="{C8EDC6F4-0D9E-637E-A829-081F40912564}"/>
              </a:ext>
            </a:extLst>
          </p:cNvPr>
          <p:cNvSpPr/>
          <p:nvPr/>
        </p:nvSpPr>
        <p:spPr>
          <a:xfrm>
            <a:off x="1147987" y="3081781"/>
            <a:ext cx="96170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3,000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cxnSp>
        <p:nvCxnSpPr>
          <p:cNvPr id="259" name="직선 화살표 연결선 258">
            <a:extLst>
              <a:ext uri="{FF2B5EF4-FFF2-40B4-BE49-F238E27FC236}">
                <a16:creationId xmlns:a16="http://schemas.microsoft.com/office/drawing/2014/main" id="{7ADDAAE7-16EB-6ECA-6107-BA1FD8E267DB}"/>
              </a:ext>
            </a:extLst>
          </p:cNvPr>
          <p:cNvCxnSpPr>
            <a:cxnSpLocks/>
            <a:stCxn id="133" idx="3"/>
          </p:cNvCxnSpPr>
          <p:nvPr/>
        </p:nvCxnSpPr>
        <p:spPr>
          <a:xfrm flipV="1">
            <a:off x="5582353" y="3671005"/>
            <a:ext cx="1987947" cy="664026"/>
          </a:xfrm>
          <a:prstGeom prst="straightConnector1">
            <a:avLst/>
          </a:prstGeom>
          <a:ln>
            <a:solidFill>
              <a:schemeClr val="accent6"/>
            </a:solidFill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260" name="직사각형 259">
            <a:extLst>
              <a:ext uri="{FF2B5EF4-FFF2-40B4-BE49-F238E27FC236}">
                <a16:creationId xmlns:a16="http://schemas.microsoft.com/office/drawing/2014/main" id="{CF08E89B-961F-19F6-8A70-F7FC0C39E997}"/>
              </a:ext>
            </a:extLst>
          </p:cNvPr>
          <p:cNvSpPr/>
          <p:nvPr/>
        </p:nvSpPr>
        <p:spPr>
          <a:xfrm>
            <a:off x="7542853" y="3465050"/>
            <a:ext cx="824534" cy="869981"/>
          </a:xfrm>
          <a:prstGeom prst="rect">
            <a:avLst/>
          </a:prstGeom>
          <a:solidFill>
            <a:schemeClr val="accent6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1" name="TextBox 260">
            <a:extLst>
              <a:ext uri="{FF2B5EF4-FFF2-40B4-BE49-F238E27FC236}">
                <a16:creationId xmlns:a16="http://schemas.microsoft.com/office/drawing/2014/main" id="{6FD3A89B-ACF3-257B-6571-9B661C4411C7}"/>
              </a:ext>
            </a:extLst>
          </p:cNvPr>
          <p:cNvSpPr txBox="1"/>
          <p:nvPr/>
        </p:nvSpPr>
        <p:spPr>
          <a:xfrm>
            <a:off x="7564374" y="3571831"/>
            <a:ext cx="13273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/>
              <a:t>상세 내용</a:t>
            </a:r>
            <a:endParaRPr lang="en-US" altLang="ko-KR" sz="800"/>
          </a:p>
          <a:p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개인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사업자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미신청</a:t>
            </a:r>
            <a:endParaRPr lang="en-US" altLang="ko-KR" sz="800"/>
          </a:p>
        </p:txBody>
      </p:sp>
      <p:cxnSp>
        <p:nvCxnSpPr>
          <p:cNvPr id="15" name="직선 화살표 연결선 14">
            <a:extLst>
              <a:ext uri="{FF2B5EF4-FFF2-40B4-BE49-F238E27FC236}">
                <a16:creationId xmlns:a16="http://schemas.microsoft.com/office/drawing/2014/main" id="{2EDAD7B1-6CC7-4D60-2E9D-2D2D620E0EE0}"/>
              </a:ext>
            </a:extLst>
          </p:cNvPr>
          <p:cNvCxnSpPr>
            <a:cxnSpLocks/>
            <a:stCxn id="49" idx="3"/>
          </p:cNvCxnSpPr>
          <p:nvPr/>
        </p:nvCxnSpPr>
        <p:spPr>
          <a:xfrm flipV="1">
            <a:off x="6015293" y="3110139"/>
            <a:ext cx="2829125" cy="397816"/>
          </a:xfrm>
          <a:prstGeom prst="straightConnector1">
            <a:avLst/>
          </a:prstGeom>
          <a:ln>
            <a:solidFill>
              <a:schemeClr val="accent6"/>
            </a:solidFill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16D5E212-3796-73FE-0E19-575EF3C2C146}"/>
              </a:ext>
            </a:extLst>
          </p:cNvPr>
          <p:cNvSpPr/>
          <p:nvPr/>
        </p:nvSpPr>
        <p:spPr>
          <a:xfrm>
            <a:off x="8844418" y="2916445"/>
            <a:ext cx="1654698" cy="915227"/>
          </a:xfrm>
          <a:prstGeom prst="rect">
            <a:avLst/>
          </a:prstGeom>
          <a:solidFill>
            <a:schemeClr val="accent6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CB355F4-45BF-1167-7596-233BEC91AE37}"/>
              </a:ext>
            </a:extLst>
          </p:cNvPr>
          <p:cNvSpPr txBox="1"/>
          <p:nvPr/>
        </p:nvSpPr>
        <p:spPr>
          <a:xfrm>
            <a:off x="8891684" y="2976383"/>
            <a:ext cx="132731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/>
              <a:t>상세 내용</a:t>
            </a:r>
            <a:endParaRPr lang="en-US" altLang="ko-KR" sz="800"/>
          </a:p>
          <a:p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상품 준비 중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배송 중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배송 완료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구매 확정</a:t>
            </a:r>
            <a:endParaRPr lang="en-US" altLang="ko-KR" sz="800"/>
          </a:p>
        </p:txBody>
      </p:sp>
      <p:sp>
        <p:nvSpPr>
          <p:cNvPr id="80" name="TextBox 79"/>
          <p:cNvSpPr txBox="1"/>
          <p:nvPr/>
        </p:nvSpPr>
        <p:spPr>
          <a:xfrm>
            <a:off x="7997822" y="1028774"/>
            <a:ext cx="3633537" cy="5632311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/>
              <a:t>1.Menu navigation</a:t>
            </a:r>
          </a:p>
          <a:p>
            <a:r>
              <a:rPr lang="en-US" altLang="ko-KR" sz="900" dirty="0"/>
              <a:t>  </a:t>
            </a:r>
            <a:r>
              <a:rPr lang="ko-KR" altLang="en-US" sz="900" dirty="0" smtClean="0"/>
              <a:t>온라인몰 </a:t>
            </a:r>
            <a:r>
              <a:rPr lang="ko-KR" altLang="en-US" sz="900" dirty="0"/>
              <a:t>관리 </a:t>
            </a:r>
            <a:r>
              <a:rPr lang="en-US" altLang="ko-KR" sz="900" dirty="0"/>
              <a:t>&gt; </a:t>
            </a:r>
            <a:r>
              <a:rPr lang="ko-KR" altLang="en-US" sz="900" dirty="0" smtClean="0"/>
              <a:t>주문</a:t>
            </a:r>
            <a:r>
              <a:rPr lang="en-US" altLang="ko-KR" sz="900" dirty="0" smtClean="0"/>
              <a:t>/</a:t>
            </a:r>
            <a:r>
              <a:rPr lang="ko-KR" altLang="en-US" sz="900" dirty="0" smtClean="0"/>
              <a:t>배송 관리 </a:t>
            </a:r>
            <a:r>
              <a:rPr lang="en-US" altLang="ko-KR" sz="900" dirty="0" smtClean="0"/>
              <a:t>(order/delivery management) &gt; </a:t>
            </a:r>
            <a:r>
              <a:rPr lang="ko-KR" altLang="en-US" sz="900" b="1" dirty="0" smtClean="0"/>
              <a:t>상세 </a:t>
            </a:r>
            <a:r>
              <a:rPr lang="en-US" altLang="ko-KR" sz="900" b="1" dirty="0" smtClean="0"/>
              <a:t>(Modify)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1.Fields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배송비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delivery_amount</a:t>
            </a:r>
            <a:r>
              <a:rPr lang="en-US" altLang="ko-KR" sz="900" dirty="0" smtClean="0"/>
              <a:t>} </a:t>
            </a:r>
            <a:r>
              <a:rPr lang="en-US" altLang="ko-KR" sz="900" b="1" dirty="0" smtClean="0"/>
              <a:t>(NEW)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</a:t>
            </a:r>
            <a:r>
              <a:rPr lang="ko-KR" altLang="en-US" sz="900" dirty="0" smtClean="0"/>
              <a:t>적립금 사용액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use_money</a:t>
            </a:r>
            <a:r>
              <a:rPr lang="en-US" altLang="ko-KR" sz="900" dirty="0" smtClean="0"/>
              <a:t>}</a:t>
            </a:r>
            <a:r>
              <a:rPr lang="en-US" altLang="ko-KR" sz="900" b="1" dirty="0" smtClean="0"/>
              <a:t> (NEW)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3) </a:t>
            </a:r>
            <a:r>
              <a:rPr lang="ko-KR" altLang="en-US" sz="900" dirty="0" smtClean="0"/>
              <a:t>수령자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receiver_name</a:t>
            </a:r>
            <a:r>
              <a:rPr lang="en-US" altLang="ko-KR" sz="900" dirty="0" smtClean="0"/>
              <a:t>} </a:t>
            </a:r>
            <a:r>
              <a:rPr lang="en-US" altLang="ko-KR" sz="900" b="1" dirty="0"/>
              <a:t>(NEW</a:t>
            </a:r>
            <a:r>
              <a:rPr lang="en-US" altLang="ko-KR" sz="900" b="1" dirty="0" smtClean="0"/>
              <a:t>)</a:t>
            </a:r>
            <a:r>
              <a:rPr lang="en-US" altLang="ko-KR" sz="900" dirty="0" smtClean="0"/>
              <a:t/>
            </a:r>
            <a:br>
              <a:rPr lang="en-US" altLang="ko-KR" sz="900" dirty="0" smtClean="0"/>
            </a:br>
            <a:r>
              <a:rPr lang="en-US" altLang="ko-KR" sz="900" dirty="0" smtClean="0"/>
              <a:t>  4) </a:t>
            </a:r>
            <a:r>
              <a:rPr lang="ko-KR" altLang="en-US" sz="900" dirty="0" smtClean="0"/>
              <a:t>수령자 연락처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receiver_phone</a:t>
            </a:r>
            <a:r>
              <a:rPr lang="en-US" altLang="ko-KR" sz="900" dirty="0" smtClean="0"/>
              <a:t>}</a:t>
            </a:r>
            <a:r>
              <a:rPr lang="en-US" altLang="ko-KR" sz="900" b="1" dirty="0" smtClean="0"/>
              <a:t> (NEW)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5) </a:t>
            </a:r>
            <a:r>
              <a:rPr lang="ko-KR" altLang="en-US" sz="900" dirty="0" smtClean="0"/>
              <a:t>배송 주소 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1</a:t>
            </a:r>
            <a:r>
              <a:rPr lang="en-US" altLang="ko-KR" sz="900" baseline="30000" dirty="0" smtClean="0"/>
              <a:t>st</a:t>
            </a:r>
            <a:r>
              <a:rPr lang="en-US" altLang="ko-KR" sz="900" dirty="0" smtClean="0"/>
              <a:t> </a:t>
            </a:r>
            <a:r>
              <a:rPr lang="en-US" altLang="ko-KR" sz="900" dirty="0" err="1" smtClean="0"/>
              <a:t>inputhbox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delivery_zipcode</a:t>
            </a:r>
            <a:r>
              <a:rPr lang="en-US" altLang="ko-KR" sz="900" dirty="0" smtClean="0"/>
              <a:t>} </a:t>
            </a:r>
            <a:r>
              <a:rPr lang="en-US" altLang="ko-KR" sz="900" b="1" dirty="0" smtClean="0"/>
              <a:t>(</a:t>
            </a:r>
            <a:r>
              <a:rPr lang="en-US" altLang="ko-KR" sz="900" b="1" dirty="0" err="1" smtClean="0"/>
              <a:t>readonly</a:t>
            </a:r>
            <a:r>
              <a:rPr lang="en-US" altLang="ko-KR" sz="900" b="1" dirty="0" smtClean="0"/>
              <a:t>)</a:t>
            </a:r>
            <a:r>
              <a:rPr lang="en-US" altLang="ko-KR" sz="900" dirty="0" smtClean="0"/>
              <a:t/>
            </a:r>
            <a:br>
              <a:rPr lang="en-US" altLang="ko-KR" sz="900" dirty="0" smtClean="0"/>
            </a:br>
            <a:r>
              <a:rPr lang="en-US" altLang="ko-KR" sz="900" dirty="0" smtClean="0"/>
              <a:t>       - </a:t>
            </a:r>
            <a:r>
              <a:rPr lang="en-US" altLang="ko-KR" sz="900" dirty="0" err="1" smtClean="0"/>
              <a:t>placehoder</a:t>
            </a:r>
            <a:r>
              <a:rPr lang="en-US" altLang="ko-KR" sz="900" dirty="0" smtClean="0"/>
              <a:t>: ‘</a:t>
            </a:r>
            <a:r>
              <a:rPr lang="ko-KR" altLang="en-US" sz="900" dirty="0" smtClean="0"/>
              <a:t>우편번호</a:t>
            </a:r>
            <a:r>
              <a:rPr lang="en-US" altLang="ko-KR" sz="900" dirty="0" smtClean="0"/>
              <a:t>’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b) search icon : if clicks, open </a:t>
            </a:r>
            <a:r>
              <a:rPr lang="en-US" altLang="ko-KR" sz="900" dirty="0" err="1" smtClean="0"/>
              <a:t>Daum</a:t>
            </a:r>
            <a:r>
              <a:rPr lang="en-US" altLang="ko-KR" sz="900" dirty="0" smtClean="0"/>
              <a:t> </a:t>
            </a:r>
            <a:r>
              <a:rPr lang="en-US" altLang="ko-KR" sz="900" dirty="0" err="1" smtClean="0"/>
              <a:t>zipcode</a:t>
            </a:r>
            <a:r>
              <a:rPr lang="en-US" altLang="ko-KR" sz="900" dirty="0" smtClean="0"/>
              <a:t> search modal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c) 2</a:t>
            </a:r>
            <a:r>
              <a:rPr lang="en-US" altLang="ko-KR" sz="900" baseline="30000" dirty="0" smtClean="0"/>
              <a:t>nd</a:t>
            </a:r>
            <a:r>
              <a:rPr lang="en-US" altLang="ko-KR" sz="900" dirty="0" smtClean="0"/>
              <a:t> </a:t>
            </a:r>
            <a:r>
              <a:rPr lang="en-US" altLang="ko-KR" sz="900" dirty="0" err="1" smtClean="0"/>
              <a:t>inputbox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delivery_address</a:t>
            </a:r>
            <a:r>
              <a:rPr lang="en-US" altLang="ko-KR" sz="900" dirty="0" smtClean="0"/>
              <a:t>}</a:t>
            </a:r>
            <a:r>
              <a:rPr lang="en-US" altLang="ko-KR" sz="900" b="1" dirty="0" smtClean="0"/>
              <a:t> </a:t>
            </a:r>
            <a:r>
              <a:rPr lang="en-US" altLang="ko-KR" sz="900" b="1" dirty="0"/>
              <a:t>(</a:t>
            </a:r>
            <a:r>
              <a:rPr lang="en-US" altLang="ko-KR" sz="900" b="1" dirty="0" err="1"/>
              <a:t>readonly</a:t>
            </a:r>
            <a:r>
              <a:rPr lang="en-US" altLang="ko-KR" sz="900" b="1" dirty="0" smtClean="0"/>
              <a:t>)</a:t>
            </a:r>
            <a:r>
              <a:rPr lang="en-US" altLang="ko-KR" sz="900" dirty="0" smtClean="0"/>
              <a:t/>
            </a:r>
            <a:br>
              <a:rPr lang="en-US" altLang="ko-KR" sz="900" dirty="0" smtClean="0"/>
            </a:br>
            <a:r>
              <a:rPr lang="en-US" altLang="ko-KR" sz="900" dirty="0" smtClean="0"/>
              <a:t>       - </a:t>
            </a:r>
            <a:r>
              <a:rPr lang="en-US" altLang="ko-KR" sz="900" dirty="0" err="1"/>
              <a:t>placehoder</a:t>
            </a:r>
            <a:r>
              <a:rPr lang="en-US" altLang="ko-KR" sz="900" dirty="0"/>
              <a:t>: </a:t>
            </a:r>
            <a:r>
              <a:rPr lang="en-US" altLang="ko-KR" sz="900" dirty="0" smtClean="0"/>
              <a:t>‘</a:t>
            </a:r>
            <a:r>
              <a:rPr lang="ko-KR" altLang="en-US" sz="900" dirty="0" smtClean="0"/>
              <a:t>주소</a:t>
            </a:r>
            <a:r>
              <a:rPr lang="en-US" altLang="ko-KR" sz="900" dirty="0" smtClean="0"/>
              <a:t>’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d) 3nd </a:t>
            </a:r>
            <a:r>
              <a:rPr lang="en-US" altLang="ko-KR" sz="900" dirty="0" err="1" smtClean="0"/>
              <a:t>inptbox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delivery_sub_address</a:t>
            </a:r>
            <a:r>
              <a:rPr lang="en-US" altLang="ko-KR" sz="900" dirty="0" smtClean="0"/>
              <a:t>}</a:t>
            </a:r>
            <a:r>
              <a:rPr lang="en-US" altLang="ko-KR" sz="900" b="1" dirty="0" smtClean="0"/>
              <a:t> (editable)</a:t>
            </a:r>
            <a:r>
              <a:rPr lang="en-US" altLang="ko-KR" sz="900" dirty="0" smtClean="0"/>
              <a:t/>
            </a:r>
            <a:br>
              <a:rPr lang="en-US" altLang="ko-KR" sz="900" dirty="0" smtClean="0"/>
            </a:br>
            <a:r>
              <a:rPr lang="en-US" altLang="ko-KR" sz="900" dirty="0" smtClean="0"/>
              <a:t>       - </a:t>
            </a:r>
            <a:r>
              <a:rPr lang="en-US" altLang="ko-KR" sz="900" dirty="0" err="1"/>
              <a:t>placehoder</a:t>
            </a:r>
            <a:r>
              <a:rPr lang="en-US" altLang="ko-KR" sz="900" dirty="0"/>
              <a:t>: </a:t>
            </a:r>
            <a:r>
              <a:rPr lang="en-US" altLang="ko-KR" sz="900" dirty="0" smtClean="0"/>
              <a:t>‘</a:t>
            </a:r>
            <a:r>
              <a:rPr lang="ko-KR" altLang="en-US" sz="900" dirty="0" smtClean="0"/>
              <a:t>보조주소</a:t>
            </a:r>
            <a:r>
              <a:rPr lang="en-US" altLang="ko-KR" sz="900" dirty="0" smtClean="0"/>
              <a:t>’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- validation: max length(256 bytes)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6) </a:t>
            </a:r>
            <a:r>
              <a:rPr lang="ko-KR" altLang="en-US" sz="900" dirty="0" smtClean="0"/>
              <a:t>주문 상태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order_status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</a:t>
            </a:r>
            <a:r>
              <a:rPr lang="en-US" altLang="ko-KR" sz="900" dirty="0" err="1" smtClean="0"/>
              <a:t>selectbox</a:t>
            </a:r>
            <a:r>
              <a:rPr lang="en-US" altLang="ko-KR" sz="900" dirty="0" smtClean="0"/>
              <a:t> options: OS codes</a:t>
            </a:r>
            <a:r>
              <a:rPr lang="en-US" altLang="ko-KR" sz="900" b="1" dirty="0" smtClean="0"/>
              <a:t> (editable)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b) </a:t>
            </a:r>
            <a:r>
              <a:rPr lang="en-US" altLang="ko-KR" sz="900" dirty="0" err="1" smtClean="0"/>
              <a:t>inputbox</a:t>
            </a:r>
            <a:r>
              <a:rPr lang="en-US" altLang="ko-KR" sz="900" dirty="0"/>
              <a:t> : {</a:t>
            </a:r>
            <a:r>
              <a:rPr lang="en-US" altLang="ko-KR" sz="900" dirty="0" err="1" smtClean="0"/>
              <a:t>delivery_invoice_no</a:t>
            </a:r>
            <a:r>
              <a:rPr lang="en-US" altLang="ko-KR" sz="900" dirty="0" smtClean="0"/>
              <a:t>}</a:t>
            </a:r>
            <a:r>
              <a:rPr lang="en-US" altLang="ko-KR" sz="900" b="1" dirty="0" smtClean="0"/>
              <a:t> </a:t>
            </a:r>
            <a:r>
              <a:rPr lang="en-US" altLang="ko-KR" sz="900" b="1" dirty="0"/>
              <a:t>(editable</a:t>
            </a:r>
            <a:r>
              <a:rPr lang="en-US" altLang="ko-KR" sz="900" b="1" dirty="0" smtClean="0"/>
              <a:t>)</a:t>
            </a:r>
            <a:r>
              <a:rPr lang="en-US" altLang="ko-KR" sz="900" dirty="0" smtClean="0"/>
              <a:t/>
            </a:r>
            <a:br>
              <a:rPr lang="en-US" altLang="ko-KR" sz="900" dirty="0" smtClean="0"/>
            </a:br>
            <a:r>
              <a:rPr lang="en-US" altLang="ko-KR" sz="900" dirty="0" smtClean="0"/>
              <a:t>      - </a:t>
            </a:r>
            <a:r>
              <a:rPr lang="en-US" altLang="ko-KR" sz="900" dirty="0" err="1"/>
              <a:t>placehoder</a:t>
            </a:r>
            <a:r>
              <a:rPr lang="en-US" altLang="ko-KR" sz="900" dirty="0"/>
              <a:t>: </a:t>
            </a:r>
            <a:r>
              <a:rPr lang="en-US" altLang="ko-KR" sz="900" dirty="0" smtClean="0"/>
              <a:t>‘</a:t>
            </a:r>
            <a:r>
              <a:rPr lang="ko-KR" altLang="en-US" sz="900" dirty="0" smtClean="0"/>
              <a:t>송장번호</a:t>
            </a:r>
            <a:r>
              <a:rPr lang="en-US" altLang="ko-KR" sz="900" dirty="0" smtClean="0"/>
              <a:t>’</a:t>
            </a:r>
            <a:endParaRPr lang="en-US" altLang="ko-KR" sz="900" dirty="0"/>
          </a:p>
          <a:p>
            <a:r>
              <a:rPr lang="en-US" altLang="ko-KR" sz="900" dirty="0"/>
              <a:t>      - validation: max </a:t>
            </a:r>
            <a:r>
              <a:rPr lang="en-US" altLang="ko-KR" sz="900" dirty="0" smtClean="0"/>
              <a:t>length(50 </a:t>
            </a:r>
            <a:r>
              <a:rPr lang="en-US" altLang="ko-KR" sz="900" dirty="0"/>
              <a:t>bytes</a:t>
            </a:r>
            <a:r>
              <a:rPr lang="en-US" altLang="ko-KR" sz="900" dirty="0" smtClean="0"/>
              <a:t>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7) </a:t>
            </a:r>
            <a:r>
              <a:rPr lang="ko-KR" altLang="en-US" sz="900" dirty="0" smtClean="0"/>
              <a:t>현금 영수증 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</a:t>
            </a:r>
            <a:r>
              <a:rPr lang="en-US" altLang="ko-KR" sz="900" dirty="0" err="1" smtClean="0"/>
              <a:t>selectbox</a:t>
            </a:r>
            <a:r>
              <a:rPr lang="en-US" altLang="ko-KR" sz="900" dirty="0" smtClean="0"/>
              <a:t>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receipt_request_type</a:t>
            </a:r>
            <a:r>
              <a:rPr lang="en-US" altLang="ko-KR" sz="900" dirty="0" smtClean="0"/>
              <a:t>} </a:t>
            </a:r>
            <a:r>
              <a:rPr lang="en-US" altLang="ko-KR" sz="900" b="1" dirty="0"/>
              <a:t>(editable)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- options : show RT codes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b) </a:t>
            </a:r>
            <a:r>
              <a:rPr lang="en-US" altLang="ko-KR" sz="900" dirty="0" err="1" smtClean="0"/>
              <a:t>inputbox</a:t>
            </a:r>
            <a:r>
              <a:rPr lang="en-US" altLang="ko-KR" sz="900" dirty="0"/>
              <a:t> : {</a:t>
            </a:r>
            <a:r>
              <a:rPr lang="en-US" altLang="ko-KR" sz="900" dirty="0" err="1" smtClean="0"/>
              <a:t>receipt_target</a:t>
            </a:r>
            <a:r>
              <a:rPr lang="en-US" altLang="ko-KR" sz="900" dirty="0" smtClean="0"/>
              <a:t>} </a:t>
            </a:r>
            <a:r>
              <a:rPr lang="en-US" altLang="ko-KR" sz="900" b="1" dirty="0"/>
              <a:t>(editable)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- </a:t>
            </a:r>
            <a:r>
              <a:rPr lang="en-US" altLang="ko-KR" sz="900" dirty="0"/>
              <a:t>validation: max </a:t>
            </a:r>
            <a:r>
              <a:rPr lang="en-US" altLang="ko-KR" sz="900" dirty="0" smtClean="0"/>
              <a:t>length(20 </a:t>
            </a:r>
            <a:r>
              <a:rPr lang="en-US" altLang="ko-KR" sz="900" dirty="0"/>
              <a:t>bytes)</a:t>
            </a:r>
            <a:endParaRPr lang="en-US" altLang="ko-KR" sz="900" dirty="0" smtClean="0"/>
          </a:p>
          <a:p>
            <a:r>
              <a:rPr lang="en-US" altLang="ko-KR" sz="900" dirty="0" smtClean="0"/>
              <a:t>  8) </a:t>
            </a:r>
            <a:r>
              <a:rPr lang="ko-KR" altLang="en-US" sz="900" dirty="0" smtClean="0"/>
              <a:t>취소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-</a:t>
            </a:r>
            <a:r>
              <a:rPr lang="en-US" altLang="ko-KR" sz="900" b="1" dirty="0" smtClean="0"/>
              <a:t> if </a:t>
            </a:r>
            <a:r>
              <a:rPr lang="en-US" altLang="ko-KR" sz="900" b="1" dirty="0" err="1" smtClean="0"/>
              <a:t>claim_status</a:t>
            </a:r>
            <a:r>
              <a:rPr lang="en-US" altLang="ko-KR" sz="900" b="1" dirty="0"/>
              <a:t> </a:t>
            </a:r>
            <a:r>
              <a:rPr lang="en-US" altLang="ko-KR" sz="900" b="1" dirty="0" smtClean="0"/>
              <a:t>is ‘CS10’ or ‘CS11’, show the row (if not, hide it)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</a:t>
            </a:r>
            <a:r>
              <a:rPr lang="en-US" altLang="ko-KR" sz="900" dirty="0" err="1" smtClean="0"/>
              <a:t>inpubtox</a:t>
            </a:r>
            <a:r>
              <a:rPr lang="en-US" altLang="ko-KR" sz="900" dirty="0"/>
              <a:t> : {</a:t>
            </a:r>
            <a:r>
              <a:rPr lang="en-US" altLang="ko-KR" sz="900" dirty="0" err="1" smtClean="0"/>
              <a:t>claim_status</a:t>
            </a:r>
            <a:r>
              <a:rPr lang="en-US" altLang="ko-KR" sz="900" dirty="0" smtClean="0"/>
              <a:t>} (show code name)</a:t>
            </a:r>
            <a:br>
              <a:rPr lang="en-US" altLang="ko-KR" sz="900" dirty="0" smtClean="0"/>
            </a:br>
            <a:r>
              <a:rPr lang="en-US" altLang="ko-KR" sz="900" dirty="0" smtClean="0"/>
              <a:t>    b) checkbox : </a:t>
            </a:r>
            <a:r>
              <a:rPr lang="ko-KR" altLang="en-US" sz="900" dirty="0" smtClean="0"/>
              <a:t>취소 완료 </a:t>
            </a:r>
            <a:r>
              <a:rPr lang="en-US" altLang="ko-KR" sz="900" dirty="0" smtClean="0"/>
              <a:t>(cancel complete)</a:t>
            </a:r>
            <a:r>
              <a:rPr lang="en-US" altLang="ko-KR" sz="900" b="1" dirty="0" smtClean="0"/>
              <a:t> (editable)</a:t>
            </a:r>
            <a:r>
              <a:rPr lang="en-US" altLang="ko-KR" sz="900" dirty="0" smtClean="0"/>
              <a:t/>
            </a:r>
            <a:br>
              <a:rPr lang="en-US" altLang="ko-KR" sz="900" dirty="0" smtClean="0"/>
            </a:br>
            <a:r>
              <a:rPr lang="en-US" altLang="ko-KR" sz="900" dirty="0" smtClean="0"/>
              <a:t>      </a:t>
            </a:r>
            <a:r>
              <a:rPr lang="en-US" altLang="ko-KR" sz="900" b="1" dirty="0" smtClean="0"/>
              <a:t>- if </a:t>
            </a:r>
            <a:r>
              <a:rPr lang="en-US" altLang="ko-KR" sz="900" b="1" dirty="0" err="1"/>
              <a:t>claim_status</a:t>
            </a:r>
            <a:r>
              <a:rPr lang="en-US" altLang="ko-KR" sz="900" b="1" dirty="0"/>
              <a:t> is ‘CS10</a:t>
            </a:r>
            <a:r>
              <a:rPr lang="en-US" altLang="ko-KR" sz="900" b="1" dirty="0" smtClean="0"/>
              <a:t>’, show it (it not, hide it)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9) </a:t>
            </a:r>
            <a:r>
              <a:rPr lang="ko-KR" altLang="en-US" sz="900" dirty="0" smtClean="0"/>
              <a:t>취소 사유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</a:t>
            </a:r>
            <a:r>
              <a:rPr lang="en-US" altLang="ko-KR" sz="900" b="1" dirty="0" smtClean="0"/>
              <a:t>- </a:t>
            </a:r>
            <a:r>
              <a:rPr lang="en-US" altLang="ko-KR" sz="900" b="1" dirty="0"/>
              <a:t>if </a:t>
            </a:r>
            <a:r>
              <a:rPr lang="en-US" altLang="ko-KR" sz="900" b="1" dirty="0" err="1"/>
              <a:t>claim_status</a:t>
            </a:r>
            <a:r>
              <a:rPr lang="en-US" altLang="ko-KR" sz="900" b="1" dirty="0"/>
              <a:t> is ‘CS10’ or ‘CS11’, show the row (if not, hide it)</a:t>
            </a:r>
            <a:endParaRPr lang="en-US" altLang="ko-KR" sz="900" b="1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</a:t>
            </a:r>
            <a:r>
              <a:rPr lang="en-US" altLang="ko-KR" sz="900" dirty="0" err="1" smtClean="0"/>
              <a:t>inputbox</a:t>
            </a:r>
            <a:r>
              <a:rPr lang="en-US" altLang="ko-KR" sz="900" dirty="0"/>
              <a:t> : {</a:t>
            </a:r>
            <a:r>
              <a:rPr lang="en-US" altLang="ko-KR" sz="900" dirty="0" err="1" smtClean="0"/>
              <a:t>claim_reason_type</a:t>
            </a:r>
            <a:r>
              <a:rPr lang="en-US" altLang="ko-KR" sz="900" dirty="0" smtClean="0"/>
              <a:t>} (show code name)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b) </a:t>
            </a:r>
            <a:r>
              <a:rPr lang="en-US" altLang="ko-KR" sz="900" dirty="0" err="1" smtClean="0"/>
              <a:t>textarea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claim_desc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22307158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75DAF4DA-6B93-8969-0319-00CA24E6C12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pPr/>
              <a:t>78</a:t>
            </a:fld>
            <a:endParaRPr lang="ko-KR" alt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09EB196-7276-FC79-39A3-2A2058354D4A}"/>
              </a:ext>
            </a:extLst>
          </p:cNvPr>
          <p:cNvSpPr txBox="1"/>
          <p:nvPr/>
        </p:nvSpPr>
        <p:spPr>
          <a:xfrm>
            <a:off x="447675" y="721489"/>
            <a:ext cx="1133475" cy="38318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>
                <a:latin typeface="+mn-ea"/>
              </a:rPr>
              <a:t>환불</a:t>
            </a:r>
            <a:r>
              <a:rPr lang="en-US" altLang="ko-KR" sz="900">
                <a:latin typeface="+mn-ea"/>
              </a:rPr>
              <a:t>(</a:t>
            </a:r>
            <a:r>
              <a:rPr lang="ko-KR" altLang="en-US" sz="900">
                <a:latin typeface="+mn-ea"/>
              </a:rPr>
              <a:t>반품</a:t>
            </a:r>
            <a:r>
              <a:rPr lang="en-US" altLang="ko-KR" sz="900">
                <a:latin typeface="+mn-ea"/>
              </a:rPr>
              <a:t>)</a:t>
            </a:r>
            <a:r>
              <a:rPr lang="ko-KR" altLang="en-US" sz="900">
                <a:latin typeface="+mn-ea"/>
              </a:rPr>
              <a:t> 요청</a:t>
            </a:r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r>
              <a:rPr lang="ko-KR" altLang="en-US" sz="900">
                <a:latin typeface="+mn-ea"/>
              </a:rPr>
              <a:t>환불 사유</a:t>
            </a:r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r>
              <a:rPr lang="ko-KR" altLang="en-US" sz="900">
                <a:latin typeface="+mn-ea"/>
              </a:rPr>
              <a:t>교환 요청</a:t>
            </a:r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r>
              <a:rPr lang="ko-KR" altLang="en-US" sz="900">
                <a:latin typeface="+mn-ea"/>
              </a:rPr>
              <a:t>교환  사유</a:t>
            </a:r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6DAE678B-71A3-84A9-B1BC-D57BCE59C00B}"/>
              </a:ext>
            </a:extLst>
          </p:cNvPr>
          <p:cNvSpPr/>
          <p:nvPr/>
        </p:nvSpPr>
        <p:spPr>
          <a:xfrm>
            <a:off x="0" y="0"/>
            <a:ext cx="5943600" cy="306988"/>
          </a:xfrm>
          <a:prstGeom prst="rect">
            <a:avLst/>
          </a:prstGeom>
          <a:solidFill>
            <a:schemeClr val="accent2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20" name="직사각형 19">
            <a:extLst>
              <a:ext uri="{FF2B5EF4-FFF2-40B4-BE49-F238E27FC236}">
                <a16:creationId xmlns:a16="http://schemas.microsoft.com/office/drawing/2014/main" id="{B579D837-36F5-8D9B-7D80-4FAB1A3D3639}"/>
              </a:ext>
            </a:extLst>
          </p:cNvPr>
          <p:cNvSpPr/>
          <p:nvPr/>
        </p:nvSpPr>
        <p:spPr>
          <a:xfrm>
            <a:off x="6227510" y="944110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7FA56C4-3CA0-C69A-8B25-41E0787742F0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6292310" y="1247229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FB763C0-DBBD-4062-4751-C15E0ACAE7F8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7777803" y="190158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D41B541-697A-85CC-A207-D13A6993AEA1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6906983" y="190158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" name="Close Button">
            <a:extLst>
              <a:ext uri="{FF2B5EF4-FFF2-40B4-BE49-F238E27FC236}">
                <a16:creationId xmlns:a16="http://schemas.microsoft.com/office/drawing/2014/main" id="{862B038E-E103-A0C5-5D5E-28359D317A59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9257224" y="1023414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674781F-4C17-DC16-7F44-E8010D175423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6327859" y="1396186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810AB76-6992-7FD3-0078-E52F90626D5C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6227510" y="962546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7" name="그룹 26">
            <a:extLst>
              <a:ext uri="{FF2B5EF4-FFF2-40B4-BE49-F238E27FC236}">
                <a16:creationId xmlns:a16="http://schemas.microsoft.com/office/drawing/2014/main" id="{077D7F76-69D8-E2F5-E862-59DD2D3648C2}"/>
              </a:ext>
            </a:extLst>
          </p:cNvPr>
          <p:cNvGrpSpPr/>
          <p:nvPr/>
        </p:nvGrpSpPr>
        <p:grpSpPr>
          <a:xfrm>
            <a:off x="9053531" y="757703"/>
            <a:ext cx="244417" cy="258694"/>
            <a:chOff x="1098607" y="3056422"/>
            <a:chExt cx="244417" cy="258694"/>
          </a:xfrm>
        </p:grpSpPr>
        <p:sp>
          <p:nvSpPr>
            <p:cNvPr id="28" name="이등변 삼각형 27">
              <a:extLst>
                <a:ext uri="{FF2B5EF4-FFF2-40B4-BE49-F238E27FC236}">
                  <a16:creationId xmlns:a16="http://schemas.microsoft.com/office/drawing/2014/main" id="{ADA12F33-F8A8-8461-AF40-009154CC3D2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9" name="그룹 28">
              <a:extLst>
                <a:ext uri="{FF2B5EF4-FFF2-40B4-BE49-F238E27FC236}">
                  <a16:creationId xmlns:a16="http://schemas.microsoft.com/office/drawing/2014/main" id="{D5E468A9-0437-B17A-01F7-113B1A52ACC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0" name="Oval 593">
                <a:extLst>
                  <a:ext uri="{FF2B5EF4-FFF2-40B4-BE49-F238E27FC236}">
                    <a16:creationId xmlns:a16="http://schemas.microsoft.com/office/drawing/2014/main" id="{8468B32F-3F12-1E01-5268-F52220288D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1" name="TextBox 14">
                <a:extLst>
                  <a:ext uri="{FF2B5EF4-FFF2-40B4-BE49-F238E27FC236}">
                    <a16:creationId xmlns:a16="http://schemas.microsoft.com/office/drawing/2014/main" id="{E3C411B2-DE7A-902C-654A-3172032F3DC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2" name="직사각형 31">
            <a:extLst>
              <a:ext uri="{FF2B5EF4-FFF2-40B4-BE49-F238E27FC236}">
                <a16:creationId xmlns:a16="http://schemas.microsoft.com/office/drawing/2014/main" id="{BE577819-79C7-9750-4E3A-C6482DC73DC4}"/>
              </a:ext>
            </a:extLst>
          </p:cNvPr>
          <p:cNvSpPr/>
          <p:nvPr/>
        </p:nvSpPr>
        <p:spPr>
          <a:xfrm>
            <a:off x="6227510" y="2568810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76165E6-5F5B-CEAE-45AF-C212EF560E46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6292310" y="2871929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4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37F1B43-3FF4-3FDB-53F7-E93959B631AD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7777803" y="352628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5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D36FBFA-B310-278A-5060-615C1EB18B64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6906983" y="352628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6" name="Close Button">
            <a:extLst>
              <a:ext uri="{FF2B5EF4-FFF2-40B4-BE49-F238E27FC236}">
                <a16:creationId xmlns:a16="http://schemas.microsoft.com/office/drawing/2014/main" id="{3D494D78-DF47-8C88-3E74-457D05DD3C92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9257224" y="2648114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594804C-9830-1E3B-A663-2DE9B0D5C3EF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6327859" y="3020886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917EF21-AC24-F06D-E735-1FDE56A2021C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6227510" y="2587246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9" name="그룹 38">
            <a:extLst>
              <a:ext uri="{FF2B5EF4-FFF2-40B4-BE49-F238E27FC236}">
                <a16:creationId xmlns:a16="http://schemas.microsoft.com/office/drawing/2014/main" id="{E97FB3B1-8D56-8B80-75BD-BDD84B8C948D}"/>
              </a:ext>
            </a:extLst>
          </p:cNvPr>
          <p:cNvGrpSpPr/>
          <p:nvPr/>
        </p:nvGrpSpPr>
        <p:grpSpPr>
          <a:xfrm>
            <a:off x="6472356" y="2334806"/>
            <a:ext cx="244417" cy="258694"/>
            <a:chOff x="1098607" y="3056422"/>
            <a:chExt cx="244417" cy="258694"/>
          </a:xfrm>
        </p:grpSpPr>
        <p:sp>
          <p:nvSpPr>
            <p:cNvPr id="40" name="이등변 삼각형 39">
              <a:extLst>
                <a:ext uri="{FF2B5EF4-FFF2-40B4-BE49-F238E27FC236}">
                  <a16:creationId xmlns:a16="http://schemas.microsoft.com/office/drawing/2014/main" id="{8AFC25FD-78A5-1CC0-6BEB-ED660AA36B7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1" name="그룹 40">
              <a:extLst>
                <a:ext uri="{FF2B5EF4-FFF2-40B4-BE49-F238E27FC236}">
                  <a16:creationId xmlns:a16="http://schemas.microsoft.com/office/drawing/2014/main" id="{18DE6DA2-C19A-7C9D-DB05-C9B04E1CD01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2" name="Oval 593">
                <a:extLst>
                  <a:ext uri="{FF2B5EF4-FFF2-40B4-BE49-F238E27FC236}">
                    <a16:creationId xmlns:a16="http://schemas.microsoft.com/office/drawing/2014/main" id="{44577939-44D0-AEB8-E93B-CB9D680E31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3" name="TextBox 14">
                <a:extLst>
                  <a:ext uri="{FF2B5EF4-FFF2-40B4-BE49-F238E27FC236}">
                    <a16:creationId xmlns:a16="http://schemas.microsoft.com/office/drawing/2014/main" id="{6358C385-EBD4-E988-318D-1930E5D79C4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44" name="사각형: 둥근 모서리 43">
            <a:extLst>
              <a:ext uri="{FF2B5EF4-FFF2-40B4-BE49-F238E27FC236}">
                <a16:creationId xmlns:a16="http://schemas.microsoft.com/office/drawing/2014/main" id="{DF73F73F-76C7-844E-106F-E851B384F28D}"/>
              </a:ext>
            </a:extLst>
          </p:cNvPr>
          <p:cNvSpPr/>
          <p:nvPr/>
        </p:nvSpPr>
        <p:spPr>
          <a:xfrm>
            <a:off x="1490346" y="1123588"/>
            <a:ext cx="2180840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주문자 환불 요청 사유                             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5" name="Box">
            <a:extLst>
              <a:ext uri="{FF2B5EF4-FFF2-40B4-BE49-F238E27FC236}">
                <a16:creationId xmlns:a16="http://schemas.microsoft.com/office/drawing/2014/main" id="{0C79BE7D-6F89-2B62-4E50-5A71B1903F4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342387" y="776148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CECD35A0-D172-55B6-7941-7C305D44922B}"/>
              </a:ext>
            </a:extLst>
          </p:cNvPr>
          <p:cNvSpPr txBox="1"/>
          <p:nvPr/>
        </p:nvSpPr>
        <p:spPr>
          <a:xfrm>
            <a:off x="2439687" y="729788"/>
            <a:ext cx="83993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환불 완료</a:t>
            </a:r>
          </a:p>
        </p:txBody>
      </p:sp>
      <p:sp>
        <p:nvSpPr>
          <p:cNvPr id="47" name="직사각형 46">
            <a:extLst>
              <a:ext uri="{FF2B5EF4-FFF2-40B4-BE49-F238E27FC236}">
                <a16:creationId xmlns:a16="http://schemas.microsoft.com/office/drawing/2014/main" id="{1E097419-C4D8-B920-EAF4-8481E2004ECB}"/>
              </a:ext>
            </a:extLst>
          </p:cNvPr>
          <p:cNvSpPr/>
          <p:nvPr/>
        </p:nvSpPr>
        <p:spPr>
          <a:xfrm>
            <a:off x="1482852" y="1426691"/>
            <a:ext cx="2180840" cy="102571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E32254B4-20B8-3E54-C68A-B8AB4DCC72D6}"/>
              </a:ext>
            </a:extLst>
          </p:cNvPr>
          <p:cNvSpPr/>
          <p:nvPr/>
        </p:nvSpPr>
        <p:spPr>
          <a:xfrm>
            <a:off x="1492182" y="721489"/>
            <a:ext cx="75643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환불 요청</a:t>
            </a:r>
          </a:p>
        </p:txBody>
      </p:sp>
      <p:sp>
        <p:nvSpPr>
          <p:cNvPr id="49" name="사각형: 둥근 모서리 48">
            <a:extLst>
              <a:ext uri="{FF2B5EF4-FFF2-40B4-BE49-F238E27FC236}">
                <a16:creationId xmlns:a16="http://schemas.microsoft.com/office/drawing/2014/main" id="{1CB0A524-41F7-166E-6B84-5AB85364F229}"/>
              </a:ext>
            </a:extLst>
          </p:cNvPr>
          <p:cNvSpPr/>
          <p:nvPr/>
        </p:nvSpPr>
        <p:spPr>
          <a:xfrm>
            <a:off x="1490346" y="3031141"/>
            <a:ext cx="2180840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주문자 교환 요청 사유                              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0" name="Box">
            <a:extLst>
              <a:ext uri="{FF2B5EF4-FFF2-40B4-BE49-F238E27FC236}">
                <a16:creationId xmlns:a16="http://schemas.microsoft.com/office/drawing/2014/main" id="{0E7F0839-569D-F61B-C56D-6F9F9B270F5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342387" y="2674557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79C2B35C-B0E0-3CB5-3A47-82491E869AA5}"/>
              </a:ext>
            </a:extLst>
          </p:cNvPr>
          <p:cNvSpPr txBox="1"/>
          <p:nvPr/>
        </p:nvSpPr>
        <p:spPr>
          <a:xfrm>
            <a:off x="2439687" y="2628197"/>
            <a:ext cx="83993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교환 완료</a:t>
            </a:r>
          </a:p>
        </p:txBody>
      </p:sp>
      <p:sp>
        <p:nvSpPr>
          <p:cNvPr id="52" name="직사각형 51">
            <a:extLst>
              <a:ext uri="{FF2B5EF4-FFF2-40B4-BE49-F238E27FC236}">
                <a16:creationId xmlns:a16="http://schemas.microsoft.com/office/drawing/2014/main" id="{AA97E507-88E8-494F-66CD-4E0DBF3F5195}"/>
              </a:ext>
            </a:extLst>
          </p:cNvPr>
          <p:cNvSpPr/>
          <p:nvPr/>
        </p:nvSpPr>
        <p:spPr>
          <a:xfrm>
            <a:off x="1482852" y="3334244"/>
            <a:ext cx="2180840" cy="102571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사각형: 둥근 모서리 52">
            <a:extLst>
              <a:ext uri="{FF2B5EF4-FFF2-40B4-BE49-F238E27FC236}">
                <a16:creationId xmlns:a16="http://schemas.microsoft.com/office/drawing/2014/main" id="{E20F4108-B411-64DB-4592-EBEC8200EB44}"/>
              </a:ext>
            </a:extLst>
          </p:cNvPr>
          <p:cNvSpPr/>
          <p:nvPr/>
        </p:nvSpPr>
        <p:spPr>
          <a:xfrm>
            <a:off x="1492182" y="2619898"/>
            <a:ext cx="75643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교환 요청</a:t>
            </a:r>
          </a:p>
        </p:txBody>
      </p:sp>
      <p:cxnSp>
        <p:nvCxnSpPr>
          <p:cNvPr id="54" name="직선 화살표 연결선 53">
            <a:extLst>
              <a:ext uri="{FF2B5EF4-FFF2-40B4-BE49-F238E27FC236}">
                <a16:creationId xmlns:a16="http://schemas.microsoft.com/office/drawing/2014/main" id="{AD50D1B1-4179-EB3C-6963-43C530726BAD}"/>
              </a:ext>
            </a:extLst>
          </p:cNvPr>
          <p:cNvCxnSpPr>
            <a:cxnSpLocks/>
          </p:cNvCxnSpPr>
          <p:nvPr/>
        </p:nvCxnSpPr>
        <p:spPr>
          <a:xfrm>
            <a:off x="3654269" y="1281456"/>
            <a:ext cx="181026" cy="74459"/>
          </a:xfrm>
          <a:prstGeom prst="straightConnector1">
            <a:avLst/>
          </a:prstGeom>
          <a:ln>
            <a:solidFill>
              <a:schemeClr val="accent6"/>
            </a:solidFill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55" name="직사각형 54">
            <a:extLst>
              <a:ext uri="{FF2B5EF4-FFF2-40B4-BE49-F238E27FC236}">
                <a16:creationId xmlns:a16="http://schemas.microsoft.com/office/drawing/2014/main" id="{8C620EFA-9F7E-27B1-F226-F0C032FABFBA}"/>
              </a:ext>
            </a:extLst>
          </p:cNvPr>
          <p:cNvSpPr/>
          <p:nvPr/>
        </p:nvSpPr>
        <p:spPr>
          <a:xfrm>
            <a:off x="3807847" y="1149960"/>
            <a:ext cx="1514857" cy="1475743"/>
          </a:xfrm>
          <a:prstGeom prst="rect">
            <a:avLst/>
          </a:prstGeom>
          <a:solidFill>
            <a:schemeClr val="accent6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FB52E7F7-02A1-2AA8-A60B-D1AF3139C32B}"/>
              </a:ext>
            </a:extLst>
          </p:cNvPr>
          <p:cNvSpPr txBox="1"/>
          <p:nvPr/>
        </p:nvSpPr>
        <p:spPr>
          <a:xfrm>
            <a:off x="3829369" y="1256741"/>
            <a:ext cx="132731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/>
              <a:t>상세 내용</a:t>
            </a:r>
            <a:endParaRPr lang="en-US" altLang="ko-KR" sz="800"/>
          </a:p>
          <a:p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상품이 마음에 들지 않음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오배송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상품 일부 누락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상품 정보 상이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상품 파손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주문 실수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기타</a:t>
            </a:r>
            <a:endParaRPr lang="en-US" altLang="ko-KR" sz="800"/>
          </a:p>
          <a:p>
            <a:endParaRPr lang="en-US" altLang="ko-KR" sz="800"/>
          </a:p>
        </p:txBody>
      </p:sp>
      <p:cxnSp>
        <p:nvCxnSpPr>
          <p:cNvPr id="57" name="직선 화살표 연결선 56">
            <a:extLst>
              <a:ext uri="{FF2B5EF4-FFF2-40B4-BE49-F238E27FC236}">
                <a16:creationId xmlns:a16="http://schemas.microsoft.com/office/drawing/2014/main" id="{2124382F-919A-5F1F-9444-EFED19038AB3}"/>
              </a:ext>
            </a:extLst>
          </p:cNvPr>
          <p:cNvCxnSpPr>
            <a:cxnSpLocks/>
          </p:cNvCxnSpPr>
          <p:nvPr/>
        </p:nvCxnSpPr>
        <p:spPr>
          <a:xfrm>
            <a:off x="3675791" y="3161142"/>
            <a:ext cx="181026" cy="74459"/>
          </a:xfrm>
          <a:prstGeom prst="straightConnector1">
            <a:avLst/>
          </a:prstGeom>
          <a:ln>
            <a:solidFill>
              <a:schemeClr val="accent6"/>
            </a:solidFill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58" name="직사각형 57">
            <a:extLst>
              <a:ext uri="{FF2B5EF4-FFF2-40B4-BE49-F238E27FC236}">
                <a16:creationId xmlns:a16="http://schemas.microsoft.com/office/drawing/2014/main" id="{E0DA09BA-96C8-9E67-E408-D3D15BA51658}"/>
              </a:ext>
            </a:extLst>
          </p:cNvPr>
          <p:cNvSpPr/>
          <p:nvPr/>
        </p:nvSpPr>
        <p:spPr>
          <a:xfrm>
            <a:off x="3829369" y="3029647"/>
            <a:ext cx="1514857" cy="1125064"/>
          </a:xfrm>
          <a:prstGeom prst="rect">
            <a:avLst/>
          </a:prstGeom>
          <a:solidFill>
            <a:schemeClr val="accent6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41975807-E941-A38F-AFEE-FDEB9F9A19A2}"/>
              </a:ext>
            </a:extLst>
          </p:cNvPr>
          <p:cNvSpPr txBox="1"/>
          <p:nvPr/>
        </p:nvSpPr>
        <p:spPr>
          <a:xfrm>
            <a:off x="3850891" y="3136427"/>
            <a:ext cx="132731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/>
              <a:t>상세 내용</a:t>
            </a:r>
            <a:endParaRPr lang="en-US" altLang="ko-KR" sz="800"/>
          </a:p>
          <a:p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상품 일부 누락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상품 파손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단순 변심</a:t>
            </a:r>
            <a:r>
              <a:rPr lang="en-US" altLang="ko-KR" sz="800"/>
              <a:t>(</a:t>
            </a:r>
            <a:r>
              <a:rPr lang="ko-KR" altLang="en-US" sz="800"/>
              <a:t>색</a:t>
            </a:r>
            <a:r>
              <a:rPr lang="en-US" altLang="ko-KR" sz="800"/>
              <a:t> </a:t>
            </a:r>
            <a:r>
              <a:rPr lang="ko-KR" altLang="en-US" sz="800"/>
              <a:t>등 변경</a:t>
            </a:r>
            <a:r>
              <a:rPr lang="en-US" altLang="ko-KR" sz="800"/>
              <a:t>)</a:t>
            </a:r>
          </a:p>
          <a:p>
            <a:pPr marL="171450" indent="-171450">
              <a:buFontTx/>
              <a:buChar char="-"/>
            </a:pPr>
            <a:r>
              <a:rPr lang="ko-KR" altLang="en-US" sz="800"/>
              <a:t>주문 실수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기타</a:t>
            </a:r>
            <a:endParaRPr lang="en-US" altLang="ko-KR" sz="800"/>
          </a:p>
        </p:txBody>
      </p:sp>
      <p:sp>
        <p:nvSpPr>
          <p:cNvPr id="60" name="사각형: 둥근 모서리 59">
            <a:extLst>
              <a:ext uri="{FF2B5EF4-FFF2-40B4-BE49-F238E27FC236}">
                <a16:creationId xmlns:a16="http://schemas.microsoft.com/office/drawing/2014/main" id="{266363AA-00EB-3448-B3BF-491D9E3051D1}"/>
              </a:ext>
            </a:extLst>
          </p:cNvPr>
          <p:cNvSpPr/>
          <p:nvPr/>
        </p:nvSpPr>
        <p:spPr>
          <a:xfrm>
            <a:off x="3875186" y="5064256"/>
            <a:ext cx="533400" cy="22161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61" name="사각형: 둥근 모서리 60">
            <a:extLst>
              <a:ext uri="{FF2B5EF4-FFF2-40B4-BE49-F238E27FC236}">
                <a16:creationId xmlns:a16="http://schemas.microsoft.com/office/drawing/2014/main" id="{E11020F9-DB02-9030-9C4B-1E9957328FDE}"/>
              </a:ext>
            </a:extLst>
          </p:cNvPr>
          <p:cNvSpPr/>
          <p:nvPr/>
        </p:nvSpPr>
        <p:spPr>
          <a:xfrm>
            <a:off x="3279621" y="5064256"/>
            <a:ext cx="533400" cy="22161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62" name="그룹 61">
            <a:extLst>
              <a:ext uri="{FF2B5EF4-FFF2-40B4-BE49-F238E27FC236}">
                <a16:creationId xmlns:a16="http://schemas.microsoft.com/office/drawing/2014/main" id="{F5BD83CD-F0BA-F692-117B-C448CFA12591}"/>
              </a:ext>
            </a:extLst>
          </p:cNvPr>
          <p:cNvGrpSpPr/>
          <p:nvPr/>
        </p:nvGrpSpPr>
        <p:grpSpPr>
          <a:xfrm>
            <a:off x="3556578" y="4833392"/>
            <a:ext cx="244417" cy="248362"/>
            <a:chOff x="1098607" y="3056422"/>
            <a:chExt cx="244417" cy="258694"/>
          </a:xfrm>
        </p:grpSpPr>
        <p:sp>
          <p:nvSpPr>
            <p:cNvPr id="63" name="이등변 삼각형 62">
              <a:extLst>
                <a:ext uri="{FF2B5EF4-FFF2-40B4-BE49-F238E27FC236}">
                  <a16:creationId xmlns:a16="http://schemas.microsoft.com/office/drawing/2014/main" id="{123C700F-9B00-499F-8D86-8DEB59A45A1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4" name="그룹 63">
              <a:extLst>
                <a:ext uri="{FF2B5EF4-FFF2-40B4-BE49-F238E27FC236}">
                  <a16:creationId xmlns:a16="http://schemas.microsoft.com/office/drawing/2014/main" id="{8E23377F-3590-F166-DC78-13DF250CA49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8375"/>
              <a:chOff x="5640299" y="5239717"/>
              <a:chExt cx="244417" cy="208375"/>
            </a:xfrm>
          </p:grpSpPr>
          <p:sp>
            <p:nvSpPr>
              <p:cNvPr id="65" name="Oval 593">
                <a:extLst>
                  <a:ext uri="{FF2B5EF4-FFF2-40B4-BE49-F238E27FC236}">
                    <a16:creationId xmlns:a16="http://schemas.microsoft.com/office/drawing/2014/main" id="{9239D328-E23C-BB5F-533E-EE507226C8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6" name="TextBox 14">
                <a:extLst>
                  <a:ext uri="{FF2B5EF4-FFF2-40B4-BE49-F238E27FC236}">
                    <a16:creationId xmlns:a16="http://schemas.microsoft.com/office/drawing/2014/main" id="{C102AB8C-7850-D374-2A65-E6D2F087C03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83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7" name="그룹 66">
            <a:extLst>
              <a:ext uri="{FF2B5EF4-FFF2-40B4-BE49-F238E27FC236}">
                <a16:creationId xmlns:a16="http://schemas.microsoft.com/office/drawing/2014/main" id="{5B7A6FF1-8FAA-8CB9-5480-1A92EB641B14}"/>
              </a:ext>
            </a:extLst>
          </p:cNvPr>
          <p:cNvGrpSpPr/>
          <p:nvPr/>
        </p:nvGrpSpPr>
        <p:grpSpPr>
          <a:xfrm>
            <a:off x="4172864" y="4827998"/>
            <a:ext cx="244417" cy="248362"/>
            <a:chOff x="1098607" y="3056422"/>
            <a:chExt cx="244417" cy="258694"/>
          </a:xfrm>
        </p:grpSpPr>
        <p:sp>
          <p:nvSpPr>
            <p:cNvPr id="68" name="이등변 삼각형 67">
              <a:extLst>
                <a:ext uri="{FF2B5EF4-FFF2-40B4-BE49-F238E27FC236}">
                  <a16:creationId xmlns:a16="http://schemas.microsoft.com/office/drawing/2014/main" id="{157B4CE4-0F9D-F10A-76BC-B48C0206E6CB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9" name="그룹 68">
              <a:extLst>
                <a:ext uri="{FF2B5EF4-FFF2-40B4-BE49-F238E27FC236}">
                  <a16:creationId xmlns:a16="http://schemas.microsoft.com/office/drawing/2014/main" id="{604FF285-8D8E-99B6-37F3-17BD4664A58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8375"/>
              <a:chOff x="5640299" y="5239717"/>
              <a:chExt cx="244417" cy="208375"/>
            </a:xfrm>
          </p:grpSpPr>
          <p:sp>
            <p:nvSpPr>
              <p:cNvPr id="70" name="Oval 593">
                <a:extLst>
                  <a:ext uri="{FF2B5EF4-FFF2-40B4-BE49-F238E27FC236}">
                    <a16:creationId xmlns:a16="http://schemas.microsoft.com/office/drawing/2014/main" id="{F81FFF12-5FCB-08E5-CD43-B3B07867EB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1" name="TextBox 14">
                <a:extLst>
                  <a:ext uri="{FF2B5EF4-FFF2-40B4-BE49-F238E27FC236}">
                    <a16:creationId xmlns:a16="http://schemas.microsoft.com/office/drawing/2014/main" id="{5F8F405E-C167-8AC7-ADC1-9F36BA0D345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83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aphicFrame>
        <p:nvGraphicFramePr>
          <p:cNvPr id="76" name="표 37">
            <a:extLst>
              <a:ext uri="{FF2B5EF4-FFF2-40B4-BE49-F238E27FC236}">
                <a16:creationId xmlns:a16="http://schemas.microsoft.com/office/drawing/2014/main" id="{EF23342B-75C7-4510-895E-CC08CE66830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09385551"/>
              </p:ext>
            </p:extLst>
          </p:nvPr>
        </p:nvGraphicFramePr>
        <p:xfrm>
          <a:off x="6235748" y="4321622"/>
          <a:ext cx="4397830" cy="731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온라인몰 주문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배송 상세 확인 및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2718137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있으면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31710475"/>
                  </a:ext>
                </a:extLst>
              </a:tr>
            </a:tbl>
          </a:graphicData>
        </a:graphic>
      </p:graphicFrame>
      <p:sp>
        <p:nvSpPr>
          <p:cNvPr id="72" name="TextBox 71"/>
          <p:cNvSpPr txBox="1"/>
          <p:nvPr/>
        </p:nvSpPr>
        <p:spPr>
          <a:xfrm>
            <a:off x="6739200" y="419445"/>
            <a:ext cx="3633537" cy="5355312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/>
              <a:t>1.Menu navigation</a:t>
            </a:r>
          </a:p>
          <a:p>
            <a:r>
              <a:rPr lang="en-US" altLang="ko-KR" sz="900" dirty="0"/>
              <a:t>  </a:t>
            </a:r>
            <a:r>
              <a:rPr lang="ko-KR" altLang="en-US" sz="900" dirty="0" smtClean="0"/>
              <a:t>온라인몰 </a:t>
            </a:r>
            <a:r>
              <a:rPr lang="ko-KR" altLang="en-US" sz="900" dirty="0"/>
              <a:t>관리 </a:t>
            </a:r>
            <a:r>
              <a:rPr lang="en-US" altLang="ko-KR" sz="900" dirty="0"/>
              <a:t>&gt; </a:t>
            </a:r>
            <a:r>
              <a:rPr lang="ko-KR" altLang="en-US" sz="900" dirty="0" smtClean="0"/>
              <a:t>주문</a:t>
            </a:r>
            <a:r>
              <a:rPr lang="en-US" altLang="ko-KR" sz="900" dirty="0" smtClean="0"/>
              <a:t>/</a:t>
            </a:r>
            <a:r>
              <a:rPr lang="ko-KR" altLang="en-US" sz="900" dirty="0" smtClean="0"/>
              <a:t>배송 관리 </a:t>
            </a:r>
            <a:r>
              <a:rPr lang="en-US" altLang="ko-KR" sz="900" dirty="0" smtClean="0"/>
              <a:t>(order/delivery management) &gt; </a:t>
            </a:r>
            <a:r>
              <a:rPr lang="ko-KR" altLang="en-US" sz="900" b="1" dirty="0" smtClean="0"/>
              <a:t>상세 </a:t>
            </a:r>
            <a:r>
              <a:rPr lang="en-US" altLang="ko-KR" sz="900" b="1" dirty="0" smtClean="0"/>
              <a:t>(Modify)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1.Fields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10) </a:t>
            </a:r>
            <a:r>
              <a:rPr lang="ko-KR" altLang="en-US" sz="900" dirty="0" smtClean="0"/>
              <a:t>환불 요청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-</a:t>
            </a:r>
            <a:r>
              <a:rPr lang="en-US" altLang="ko-KR" sz="900" b="1" dirty="0" smtClean="0"/>
              <a:t> if </a:t>
            </a:r>
            <a:r>
              <a:rPr lang="en-US" altLang="ko-KR" sz="900" b="1" dirty="0" err="1" smtClean="0"/>
              <a:t>claim_status</a:t>
            </a:r>
            <a:r>
              <a:rPr lang="en-US" altLang="ko-KR" sz="900" b="1" dirty="0"/>
              <a:t> </a:t>
            </a:r>
            <a:r>
              <a:rPr lang="en-US" altLang="ko-KR" sz="900" b="1" dirty="0" smtClean="0"/>
              <a:t>is ‘CS20’ or ‘CS21’, show the row (if not, hide it)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</a:t>
            </a:r>
            <a:r>
              <a:rPr lang="en-US" altLang="ko-KR" sz="900" dirty="0" err="1" smtClean="0"/>
              <a:t>inpubtox</a:t>
            </a:r>
            <a:r>
              <a:rPr lang="en-US" altLang="ko-KR" sz="900" dirty="0"/>
              <a:t> : {</a:t>
            </a:r>
            <a:r>
              <a:rPr lang="en-US" altLang="ko-KR" sz="900" dirty="0" err="1" smtClean="0"/>
              <a:t>claim_status</a:t>
            </a:r>
            <a:r>
              <a:rPr lang="en-US" altLang="ko-KR" sz="900" dirty="0" smtClean="0"/>
              <a:t>} (show code name)</a:t>
            </a:r>
            <a:br>
              <a:rPr lang="en-US" altLang="ko-KR" sz="900" dirty="0" smtClean="0"/>
            </a:br>
            <a:r>
              <a:rPr lang="en-US" altLang="ko-KR" sz="900" dirty="0" smtClean="0"/>
              <a:t>    b) checkbox : </a:t>
            </a:r>
            <a:r>
              <a:rPr lang="ko-KR" altLang="en-US" sz="900" dirty="0" smtClean="0"/>
              <a:t>환불 완료 </a:t>
            </a:r>
            <a:r>
              <a:rPr lang="en-US" altLang="ko-KR" sz="900" dirty="0" smtClean="0"/>
              <a:t>(refund complete)</a:t>
            </a:r>
            <a:r>
              <a:rPr lang="en-US" altLang="ko-KR" sz="900" b="1" dirty="0" smtClean="0"/>
              <a:t> (editable)</a:t>
            </a:r>
            <a:r>
              <a:rPr lang="en-US" altLang="ko-KR" sz="900" dirty="0" smtClean="0"/>
              <a:t/>
            </a:r>
            <a:br>
              <a:rPr lang="en-US" altLang="ko-KR" sz="900" dirty="0" smtClean="0"/>
            </a:br>
            <a:r>
              <a:rPr lang="en-US" altLang="ko-KR" sz="900" dirty="0" smtClean="0"/>
              <a:t>      </a:t>
            </a:r>
            <a:r>
              <a:rPr lang="en-US" altLang="ko-KR" sz="900" b="1" dirty="0" smtClean="0"/>
              <a:t>- if </a:t>
            </a:r>
            <a:r>
              <a:rPr lang="en-US" altLang="ko-KR" sz="900" b="1" dirty="0" err="1"/>
              <a:t>claim_status</a:t>
            </a:r>
            <a:r>
              <a:rPr lang="en-US" altLang="ko-KR" sz="900" b="1" dirty="0"/>
              <a:t> is ‘</a:t>
            </a:r>
            <a:r>
              <a:rPr lang="en-US" altLang="ko-KR" sz="900" b="1" dirty="0" smtClean="0"/>
              <a:t>CS20’, show it (it not, hide it)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9) </a:t>
            </a:r>
            <a:r>
              <a:rPr lang="ko-KR" altLang="en-US" sz="900" dirty="0"/>
              <a:t>환불</a:t>
            </a:r>
            <a:r>
              <a:rPr lang="ko-KR" altLang="en-US" sz="900" dirty="0" smtClean="0"/>
              <a:t> 사유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</a:t>
            </a:r>
            <a:r>
              <a:rPr lang="en-US" altLang="ko-KR" sz="900" b="1" dirty="0" smtClean="0"/>
              <a:t>- </a:t>
            </a:r>
            <a:r>
              <a:rPr lang="en-US" altLang="ko-KR" sz="900" b="1" dirty="0"/>
              <a:t>if </a:t>
            </a:r>
            <a:r>
              <a:rPr lang="en-US" altLang="ko-KR" sz="900" b="1" dirty="0" err="1"/>
              <a:t>claim_status</a:t>
            </a:r>
            <a:r>
              <a:rPr lang="en-US" altLang="ko-KR" sz="900" b="1" dirty="0"/>
              <a:t> is ‘</a:t>
            </a:r>
            <a:r>
              <a:rPr lang="en-US" altLang="ko-KR" sz="900" b="1" dirty="0" smtClean="0"/>
              <a:t>CS20</a:t>
            </a:r>
            <a:r>
              <a:rPr lang="en-US" altLang="ko-KR" sz="900" b="1" dirty="0"/>
              <a:t>’ or ‘</a:t>
            </a:r>
            <a:r>
              <a:rPr lang="en-US" altLang="ko-KR" sz="900" b="1" dirty="0" smtClean="0"/>
              <a:t>CS21</a:t>
            </a:r>
            <a:r>
              <a:rPr lang="en-US" altLang="ko-KR" sz="900" b="1" dirty="0"/>
              <a:t>’, show the row (if not, hide it)</a:t>
            </a:r>
            <a:endParaRPr lang="en-US" altLang="ko-KR" sz="900" b="1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</a:t>
            </a:r>
            <a:r>
              <a:rPr lang="en-US" altLang="ko-KR" sz="900" dirty="0" err="1" smtClean="0"/>
              <a:t>inputbox</a:t>
            </a:r>
            <a:r>
              <a:rPr lang="en-US" altLang="ko-KR" sz="900" dirty="0"/>
              <a:t> : {</a:t>
            </a:r>
            <a:r>
              <a:rPr lang="en-US" altLang="ko-KR" sz="900" dirty="0" err="1" smtClean="0"/>
              <a:t>claim_reason_type</a:t>
            </a:r>
            <a:r>
              <a:rPr lang="en-US" altLang="ko-KR" sz="900" dirty="0" smtClean="0"/>
              <a:t>} (show code name)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b) </a:t>
            </a:r>
            <a:r>
              <a:rPr lang="en-US" altLang="ko-KR" sz="900" dirty="0" err="1" smtClean="0"/>
              <a:t>textarea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claim_desc</a:t>
            </a:r>
            <a:r>
              <a:rPr lang="en-US" altLang="ko-KR" sz="900" dirty="0" smtClean="0"/>
              <a:t>}</a:t>
            </a:r>
          </a:p>
          <a:p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11) </a:t>
            </a:r>
            <a:r>
              <a:rPr lang="ko-KR" altLang="en-US" sz="900" dirty="0" smtClean="0"/>
              <a:t>교환 </a:t>
            </a:r>
            <a:r>
              <a:rPr lang="ko-KR" altLang="en-US" sz="900" dirty="0"/>
              <a:t>요청</a:t>
            </a:r>
            <a:endParaRPr lang="en-US" altLang="ko-KR" sz="900" dirty="0"/>
          </a:p>
          <a:p>
            <a:r>
              <a:rPr lang="en-US" altLang="ko-KR" sz="900" dirty="0"/>
              <a:t>    -</a:t>
            </a:r>
            <a:r>
              <a:rPr lang="en-US" altLang="ko-KR" sz="900" b="1" dirty="0"/>
              <a:t> if </a:t>
            </a:r>
            <a:r>
              <a:rPr lang="en-US" altLang="ko-KR" sz="900" b="1" dirty="0" err="1"/>
              <a:t>claim_status</a:t>
            </a:r>
            <a:r>
              <a:rPr lang="en-US" altLang="ko-KR" sz="900" b="1" dirty="0"/>
              <a:t> is ‘</a:t>
            </a:r>
            <a:r>
              <a:rPr lang="en-US" altLang="ko-KR" sz="900" b="1" dirty="0" smtClean="0"/>
              <a:t>CS30</a:t>
            </a:r>
            <a:r>
              <a:rPr lang="en-US" altLang="ko-KR" sz="900" b="1" dirty="0"/>
              <a:t>’ or ‘</a:t>
            </a:r>
            <a:r>
              <a:rPr lang="en-US" altLang="ko-KR" sz="900" b="1" dirty="0" smtClean="0"/>
              <a:t>CS31</a:t>
            </a:r>
            <a:r>
              <a:rPr lang="en-US" altLang="ko-KR" sz="900" b="1" dirty="0"/>
              <a:t>’, show the row (if not, hide it)</a:t>
            </a:r>
          </a:p>
          <a:p>
            <a:r>
              <a:rPr lang="en-US" altLang="ko-KR" sz="900" dirty="0"/>
              <a:t>    a) </a:t>
            </a:r>
            <a:r>
              <a:rPr lang="en-US" altLang="ko-KR" sz="900" dirty="0" err="1"/>
              <a:t>inpubtox</a:t>
            </a:r>
            <a:r>
              <a:rPr lang="en-US" altLang="ko-KR" sz="900" dirty="0"/>
              <a:t> : {</a:t>
            </a:r>
            <a:r>
              <a:rPr lang="en-US" altLang="ko-KR" sz="900" dirty="0" err="1"/>
              <a:t>claim_status</a:t>
            </a:r>
            <a:r>
              <a:rPr lang="en-US" altLang="ko-KR" sz="900" dirty="0"/>
              <a:t>} (show code name)</a:t>
            </a:r>
            <a:br>
              <a:rPr lang="en-US" altLang="ko-KR" sz="900" dirty="0"/>
            </a:br>
            <a:r>
              <a:rPr lang="en-US" altLang="ko-KR" sz="900" dirty="0"/>
              <a:t>    b) checkbox : </a:t>
            </a:r>
            <a:r>
              <a:rPr lang="ko-KR" altLang="en-US" sz="900" dirty="0"/>
              <a:t>교환</a:t>
            </a:r>
            <a:r>
              <a:rPr lang="ko-KR" altLang="en-US" sz="900" dirty="0" smtClean="0"/>
              <a:t> </a:t>
            </a:r>
            <a:r>
              <a:rPr lang="ko-KR" altLang="en-US" sz="900" dirty="0"/>
              <a:t>완료 </a:t>
            </a:r>
            <a:r>
              <a:rPr lang="en-US" altLang="ko-KR" sz="900" dirty="0" smtClean="0"/>
              <a:t>(exchange </a:t>
            </a:r>
            <a:r>
              <a:rPr lang="en-US" altLang="ko-KR" sz="900" dirty="0"/>
              <a:t>complete)</a:t>
            </a:r>
            <a:r>
              <a:rPr lang="en-US" altLang="ko-KR" sz="900" b="1" dirty="0"/>
              <a:t> (editable)</a:t>
            </a:r>
            <a:r>
              <a:rPr lang="en-US" altLang="ko-KR" sz="900" dirty="0"/>
              <a:t/>
            </a:r>
            <a:br>
              <a:rPr lang="en-US" altLang="ko-KR" sz="900" dirty="0"/>
            </a:br>
            <a:r>
              <a:rPr lang="en-US" altLang="ko-KR" sz="900" dirty="0"/>
              <a:t>      </a:t>
            </a:r>
            <a:r>
              <a:rPr lang="en-US" altLang="ko-KR" sz="900" b="1" dirty="0"/>
              <a:t>- if </a:t>
            </a:r>
            <a:r>
              <a:rPr lang="en-US" altLang="ko-KR" sz="900" b="1" dirty="0" err="1"/>
              <a:t>claim_status</a:t>
            </a:r>
            <a:r>
              <a:rPr lang="en-US" altLang="ko-KR" sz="900" b="1" dirty="0"/>
              <a:t> is ‘</a:t>
            </a:r>
            <a:r>
              <a:rPr lang="en-US" altLang="ko-KR" sz="900" b="1" dirty="0" smtClean="0"/>
              <a:t>CS30</a:t>
            </a:r>
            <a:r>
              <a:rPr lang="en-US" altLang="ko-KR" sz="900" b="1" dirty="0"/>
              <a:t>’, show it (it not, hide it)</a:t>
            </a:r>
          </a:p>
          <a:p>
            <a:r>
              <a:rPr lang="en-US" altLang="ko-KR" sz="900" dirty="0"/>
              <a:t>  9) </a:t>
            </a:r>
            <a:r>
              <a:rPr lang="ko-KR" altLang="en-US" sz="900" dirty="0"/>
              <a:t>교환</a:t>
            </a:r>
            <a:r>
              <a:rPr lang="ko-KR" altLang="en-US" sz="900" dirty="0" smtClean="0"/>
              <a:t> </a:t>
            </a:r>
            <a:r>
              <a:rPr lang="ko-KR" altLang="en-US" sz="900" dirty="0"/>
              <a:t>사유</a:t>
            </a:r>
            <a:endParaRPr lang="en-US" altLang="ko-KR" sz="900" dirty="0"/>
          </a:p>
          <a:p>
            <a:r>
              <a:rPr lang="en-US" altLang="ko-KR" sz="900" dirty="0"/>
              <a:t>     </a:t>
            </a:r>
            <a:r>
              <a:rPr lang="en-US" altLang="ko-KR" sz="900" b="1" dirty="0"/>
              <a:t>- if </a:t>
            </a:r>
            <a:r>
              <a:rPr lang="en-US" altLang="ko-KR" sz="900" b="1" dirty="0" err="1"/>
              <a:t>claim_status</a:t>
            </a:r>
            <a:r>
              <a:rPr lang="en-US" altLang="ko-KR" sz="900" b="1" dirty="0"/>
              <a:t> is ‘</a:t>
            </a:r>
            <a:r>
              <a:rPr lang="en-US" altLang="ko-KR" sz="900" b="1" dirty="0" smtClean="0"/>
              <a:t>CS30</a:t>
            </a:r>
            <a:r>
              <a:rPr lang="en-US" altLang="ko-KR" sz="900" b="1" dirty="0"/>
              <a:t>’ or ‘</a:t>
            </a:r>
            <a:r>
              <a:rPr lang="en-US" altLang="ko-KR" sz="900" b="1" dirty="0" smtClean="0"/>
              <a:t>CS31</a:t>
            </a:r>
            <a:r>
              <a:rPr lang="en-US" altLang="ko-KR" sz="900" b="1" dirty="0"/>
              <a:t>’, show the row (if not, hide it)</a:t>
            </a:r>
          </a:p>
          <a:p>
            <a:r>
              <a:rPr lang="en-US" altLang="ko-KR" sz="900" dirty="0"/>
              <a:t>    a) </a:t>
            </a:r>
            <a:r>
              <a:rPr lang="en-US" altLang="ko-KR" sz="900" dirty="0" err="1"/>
              <a:t>inputbox</a:t>
            </a:r>
            <a:r>
              <a:rPr lang="en-US" altLang="ko-KR" sz="900" dirty="0"/>
              <a:t> : {</a:t>
            </a:r>
            <a:r>
              <a:rPr lang="en-US" altLang="ko-KR" sz="900" dirty="0" err="1"/>
              <a:t>claim_reason_type</a:t>
            </a:r>
            <a:r>
              <a:rPr lang="en-US" altLang="ko-KR" sz="900" dirty="0"/>
              <a:t>} (show code name)</a:t>
            </a:r>
          </a:p>
          <a:p>
            <a:r>
              <a:rPr lang="en-US" altLang="ko-KR" sz="900" dirty="0"/>
              <a:t>    b) </a:t>
            </a:r>
            <a:r>
              <a:rPr lang="en-US" altLang="ko-KR" sz="900" dirty="0" err="1"/>
              <a:t>textarea</a:t>
            </a:r>
            <a:r>
              <a:rPr lang="en-US" altLang="ko-KR" sz="900" dirty="0"/>
              <a:t>: {</a:t>
            </a:r>
            <a:r>
              <a:rPr lang="en-US" altLang="ko-KR" sz="900" dirty="0" err="1"/>
              <a:t>claim_desc</a:t>
            </a:r>
            <a:r>
              <a:rPr lang="en-US" altLang="ko-KR" sz="900" dirty="0"/>
              <a:t>}</a:t>
            </a:r>
            <a:endParaRPr lang="en-US" altLang="ko-KR" sz="900" dirty="0" smtClean="0"/>
          </a:p>
          <a:p>
            <a:endParaRPr lang="en-US" altLang="ko-KR" sz="900" dirty="0" smtClean="0"/>
          </a:p>
          <a:p>
            <a:r>
              <a:rPr lang="en-US" altLang="ko-KR" sz="900" dirty="0" smtClean="0"/>
              <a:t>2.Buttons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저장 </a:t>
            </a:r>
            <a:r>
              <a:rPr lang="en-US" altLang="ko-KR" sz="900" dirty="0" smtClean="0"/>
              <a:t>(save)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- if clicks, show common save confirm </a:t>
            </a:r>
            <a:r>
              <a:rPr lang="en-US" altLang="ko-KR" sz="900" dirty="0" err="1" smtClean="0"/>
              <a:t>msg</a:t>
            </a:r>
            <a:r>
              <a:rPr lang="en-US" altLang="ko-KR" sz="900" dirty="0" smtClean="0"/>
              <a:t/>
            </a:r>
            <a:br>
              <a:rPr lang="en-US" altLang="ko-KR" sz="900" dirty="0" smtClean="0"/>
            </a:br>
            <a:r>
              <a:rPr lang="en-US" altLang="ko-KR" sz="900" dirty="0" smtClean="0"/>
              <a:t>    - if YES, do the process and alert common save complete </a:t>
            </a:r>
            <a:r>
              <a:rPr lang="en-US" altLang="ko-KR" sz="900" dirty="0" err="1" smtClean="0"/>
              <a:t>msg</a:t>
            </a:r>
            <a:r>
              <a:rPr lang="en-US" altLang="ko-KR" sz="900" dirty="0" smtClean="0"/>
              <a:t> and move to the list page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[PROCESS]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UPDATE </a:t>
            </a:r>
            <a:r>
              <a:rPr lang="en-US" altLang="ko-KR" sz="900" dirty="0" err="1" smtClean="0"/>
              <a:t>st_order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set value of editable fields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</a:t>
            </a:r>
            <a:r>
              <a:rPr lang="en-US" altLang="ko-KR" sz="900" dirty="0" err="1" smtClean="0"/>
              <a:t>mod_date</a:t>
            </a:r>
            <a:r>
              <a:rPr lang="en-US" altLang="ko-KR" sz="900" dirty="0" smtClean="0"/>
              <a:t> / </a:t>
            </a:r>
            <a:r>
              <a:rPr lang="en-US" altLang="ko-KR" sz="900" dirty="0" err="1" smtClean="0"/>
              <a:t>mod_user_seq</a:t>
            </a:r>
            <a:endParaRPr lang="en-US" altLang="ko-KR" sz="900" dirty="0" smtClean="0"/>
          </a:p>
        </p:txBody>
      </p:sp>
    </p:spTree>
    <p:extLst>
      <p:ext uri="{BB962C8B-B14F-4D97-AF65-F5344CB8AC3E}">
        <p14:creationId xmlns:p14="http://schemas.microsoft.com/office/powerpoint/2010/main" val="3217934763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08374846"/>
              </p:ext>
            </p:extLst>
          </p:nvPr>
        </p:nvGraphicFramePr>
        <p:xfrm>
          <a:off x="7794170" y="725881"/>
          <a:ext cx="4397830" cy="1463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온라인몰 주문 추가를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주문자 소지 포인트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적립금 이상 입력 불가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173909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주문자 회원의 정보가 수령자 이름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연락처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주소에 들어감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2718137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3171047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있으면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1140516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49771556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주문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배송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AD-07-0014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79</a:t>
            </a:fld>
            <a:endParaRPr lang="ko-KR" altLang="en-US"/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0D2FF634-C6C1-57B6-C710-7D739C490FCB}"/>
              </a:ext>
            </a:extLst>
          </p:cNvPr>
          <p:cNvSpPr txBox="1"/>
          <p:nvPr/>
        </p:nvSpPr>
        <p:spPr>
          <a:xfrm>
            <a:off x="336150" y="617555"/>
            <a:ext cx="242514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주문</a:t>
            </a:r>
            <a:r>
              <a:rPr lang="en-US" altLang="ko-KR" sz="900"/>
              <a:t>/</a:t>
            </a:r>
            <a:r>
              <a:rPr lang="ko-KR" altLang="en-US" sz="900"/>
              <a:t>배송 관리 </a:t>
            </a:r>
            <a:r>
              <a:rPr lang="en-US" altLang="ko-KR" sz="900"/>
              <a:t>&gt; </a:t>
            </a:r>
            <a:r>
              <a:rPr lang="ko-KR" altLang="en-US" sz="900"/>
              <a:t>추가</a:t>
            </a:r>
            <a:endParaRPr lang="en-US" altLang="ko-KR" sz="900"/>
          </a:p>
        </p:txBody>
      </p:sp>
      <p:cxnSp>
        <p:nvCxnSpPr>
          <p:cNvPr id="158" name="직선 연결선 157">
            <a:extLst>
              <a:ext uri="{FF2B5EF4-FFF2-40B4-BE49-F238E27FC236}">
                <a16:creationId xmlns:a16="http://schemas.microsoft.com/office/drawing/2014/main" id="{BD3E3101-DC50-ADDD-C2A1-322FD160CA12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59" name="그룹 158">
            <a:extLst>
              <a:ext uri="{FF2B5EF4-FFF2-40B4-BE49-F238E27FC236}">
                <a16:creationId xmlns:a16="http://schemas.microsoft.com/office/drawing/2014/main" id="{9F28C0E4-A3EF-E981-BE6A-4CB1CC0052FA}"/>
              </a:ext>
            </a:extLst>
          </p:cNvPr>
          <p:cNvGrpSpPr/>
          <p:nvPr/>
        </p:nvGrpSpPr>
        <p:grpSpPr>
          <a:xfrm rot="5400000">
            <a:off x="2608451" y="60229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60" name="이등변 삼각형 159">
              <a:extLst>
                <a:ext uri="{FF2B5EF4-FFF2-40B4-BE49-F238E27FC236}">
                  <a16:creationId xmlns:a16="http://schemas.microsoft.com/office/drawing/2014/main" id="{F89F1B26-C55E-F56E-DC53-9E1A2BC47DC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61" name="Oval 593">
              <a:extLst>
                <a:ext uri="{FF2B5EF4-FFF2-40B4-BE49-F238E27FC236}">
                  <a16:creationId xmlns:a16="http://schemas.microsoft.com/office/drawing/2014/main" id="{A7C3BE3A-6FE8-B71C-5451-4FF622BCD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A02987D9-C455-096B-5B62-A4286F257B5C}"/>
              </a:ext>
            </a:extLst>
          </p:cNvPr>
          <p:cNvSpPr txBox="1"/>
          <p:nvPr/>
        </p:nvSpPr>
        <p:spPr>
          <a:xfrm>
            <a:off x="226381" y="1190762"/>
            <a:ext cx="1023602" cy="507831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주문자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쇼핑몰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총 상품 금액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배송비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포인트 사용액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적립금 사용액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쿠폰 사용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총 결제액 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결제 수단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배송 </a:t>
            </a:r>
            <a:endParaRPr lang="en-US" altLang="ko-KR" sz="900"/>
          </a:p>
          <a:p>
            <a:r>
              <a:rPr lang="ko-KR" altLang="en-US" sz="900"/>
              <a:t>요청 사항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주문자 연락처</a:t>
            </a:r>
            <a:endParaRPr lang="en-US" altLang="ko-KR" sz="900"/>
          </a:p>
        </p:txBody>
      </p:sp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7AD6D3DD-9A17-392E-D7E7-0B0CD2C4D7D9}"/>
              </a:ext>
            </a:extLst>
          </p:cNvPr>
          <p:cNvSpPr/>
          <p:nvPr/>
        </p:nvSpPr>
        <p:spPr>
          <a:xfrm>
            <a:off x="1161295" y="1592279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err="1">
                <a:solidFill>
                  <a:schemeClr val="bg1">
                    <a:lumMod val="50000"/>
                  </a:schemeClr>
                </a:solidFill>
              </a:rPr>
              <a:t>고향뜨락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6" name="사각형: 둥근 모서리 35">
            <a:extLst>
              <a:ext uri="{FF2B5EF4-FFF2-40B4-BE49-F238E27FC236}">
                <a16:creationId xmlns:a16="http://schemas.microsoft.com/office/drawing/2014/main" id="{2C1C89BE-79B1-3FAC-CBB8-CAC19262C48B}"/>
              </a:ext>
            </a:extLst>
          </p:cNvPr>
          <p:cNvSpPr/>
          <p:nvPr/>
        </p:nvSpPr>
        <p:spPr>
          <a:xfrm>
            <a:off x="2194881" y="1592279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SHOP_FD_001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7" name="사각형: 둥근 모서리 36">
            <a:extLst>
              <a:ext uri="{FF2B5EF4-FFF2-40B4-BE49-F238E27FC236}">
                <a16:creationId xmlns:a16="http://schemas.microsoft.com/office/drawing/2014/main" id="{DAFEADC2-9999-3F2F-137C-ECBFA29F8985}"/>
              </a:ext>
            </a:extLst>
          </p:cNvPr>
          <p:cNvSpPr/>
          <p:nvPr/>
        </p:nvSpPr>
        <p:spPr>
          <a:xfrm>
            <a:off x="1162692" y="1994408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농수산물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a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8" name="사각형: 둥근 모서리 37">
            <a:extLst>
              <a:ext uri="{FF2B5EF4-FFF2-40B4-BE49-F238E27FC236}">
                <a16:creationId xmlns:a16="http://schemas.microsoft.com/office/drawing/2014/main" id="{A3862AF1-7692-55E5-A701-9A5479C6B524}"/>
              </a:ext>
            </a:extLst>
          </p:cNvPr>
          <p:cNvSpPr/>
          <p:nvPr/>
        </p:nvSpPr>
        <p:spPr>
          <a:xfrm>
            <a:off x="2196278" y="1994408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FD_001_CR_01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9" name="사각형: 둥근 모서리 38">
            <a:extLst>
              <a:ext uri="{FF2B5EF4-FFF2-40B4-BE49-F238E27FC236}">
                <a16:creationId xmlns:a16="http://schemas.microsoft.com/office/drawing/2014/main" id="{E6619B39-B819-5D25-892C-77B072C970F1}"/>
              </a:ext>
            </a:extLst>
          </p:cNvPr>
          <p:cNvSpPr/>
          <p:nvPr/>
        </p:nvSpPr>
        <p:spPr>
          <a:xfrm>
            <a:off x="1161294" y="2414964"/>
            <a:ext cx="96170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45,000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sp>
        <p:nvSpPr>
          <p:cNvPr id="40" name="사각형: 둥근 모서리 39">
            <a:extLst>
              <a:ext uri="{FF2B5EF4-FFF2-40B4-BE49-F238E27FC236}">
                <a16:creationId xmlns:a16="http://schemas.microsoft.com/office/drawing/2014/main" id="{418BDFD3-0043-9F6D-8A95-A6D354FE2A20}"/>
              </a:ext>
            </a:extLst>
          </p:cNvPr>
          <p:cNvSpPr/>
          <p:nvPr/>
        </p:nvSpPr>
        <p:spPr>
          <a:xfrm>
            <a:off x="1170369" y="3253100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2,000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sp>
        <p:nvSpPr>
          <p:cNvPr id="41" name="사각형: 둥근 모서리 40">
            <a:extLst>
              <a:ext uri="{FF2B5EF4-FFF2-40B4-BE49-F238E27FC236}">
                <a16:creationId xmlns:a16="http://schemas.microsoft.com/office/drawing/2014/main" id="{11472E7B-EADC-40A0-67F8-5B6B48363BEB}"/>
              </a:ext>
            </a:extLst>
          </p:cNvPr>
          <p:cNvSpPr/>
          <p:nvPr/>
        </p:nvSpPr>
        <p:spPr>
          <a:xfrm>
            <a:off x="1171766" y="4478189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43,000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sp>
        <p:nvSpPr>
          <p:cNvPr id="44" name="사각형: 둥근 모서리 43">
            <a:extLst>
              <a:ext uri="{FF2B5EF4-FFF2-40B4-BE49-F238E27FC236}">
                <a16:creationId xmlns:a16="http://schemas.microsoft.com/office/drawing/2014/main" id="{F0AB4765-4CA6-8D3E-34F9-9BEEA5CEE834}"/>
              </a:ext>
            </a:extLst>
          </p:cNvPr>
          <p:cNvSpPr/>
          <p:nvPr/>
        </p:nvSpPr>
        <p:spPr>
          <a:xfrm>
            <a:off x="1154467" y="1190699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45" name="사각형: 둥근 모서리 44">
            <a:extLst>
              <a:ext uri="{FF2B5EF4-FFF2-40B4-BE49-F238E27FC236}">
                <a16:creationId xmlns:a16="http://schemas.microsoft.com/office/drawing/2014/main" id="{A059031F-3EED-297A-893D-E736E7B91D42}"/>
              </a:ext>
            </a:extLst>
          </p:cNvPr>
          <p:cNvSpPr/>
          <p:nvPr/>
        </p:nvSpPr>
        <p:spPr>
          <a:xfrm>
            <a:off x="2188053" y="1190699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D5A61AD3-393F-120C-3FC3-7B4B4689A780}"/>
              </a:ext>
            </a:extLst>
          </p:cNvPr>
          <p:cNvSpPr txBox="1"/>
          <p:nvPr/>
        </p:nvSpPr>
        <p:spPr>
          <a:xfrm>
            <a:off x="4088911" y="1509116"/>
            <a:ext cx="1023602" cy="189282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수령자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수령자 연락처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배송 주소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현금 영수증</a:t>
            </a:r>
            <a:endParaRPr lang="en-US" altLang="ko-KR" sz="900"/>
          </a:p>
          <a:p>
            <a:endParaRPr lang="en-US" altLang="ko-KR" sz="900"/>
          </a:p>
        </p:txBody>
      </p:sp>
      <p:sp>
        <p:nvSpPr>
          <p:cNvPr id="133" name="사각형: 둥근 모서리 132">
            <a:extLst>
              <a:ext uri="{FF2B5EF4-FFF2-40B4-BE49-F238E27FC236}">
                <a16:creationId xmlns:a16="http://schemas.microsoft.com/office/drawing/2014/main" id="{FB4AD1AA-F5AE-4E83-509D-661B666BB498}"/>
              </a:ext>
            </a:extLst>
          </p:cNvPr>
          <p:cNvSpPr/>
          <p:nvPr/>
        </p:nvSpPr>
        <p:spPr>
          <a:xfrm>
            <a:off x="5117180" y="3011328"/>
            <a:ext cx="52417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개인▼</a:t>
            </a:r>
          </a:p>
        </p:txBody>
      </p:sp>
      <p:sp>
        <p:nvSpPr>
          <p:cNvPr id="134" name="사각형: 둥근 모서리 133">
            <a:extLst>
              <a:ext uri="{FF2B5EF4-FFF2-40B4-BE49-F238E27FC236}">
                <a16:creationId xmlns:a16="http://schemas.microsoft.com/office/drawing/2014/main" id="{687A1054-A196-F3B4-04EA-6A625A389079}"/>
              </a:ext>
            </a:extLst>
          </p:cNvPr>
          <p:cNvSpPr/>
          <p:nvPr/>
        </p:nvSpPr>
        <p:spPr>
          <a:xfrm>
            <a:off x="5695824" y="3011328"/>
            <a:ext cx="140071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010-1234-5678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5" name="사각형: 둥근 모서리 134">
            <a:extLst>
              <a:ext uri="{FF2B5EF4-FFF2-40B4-BE49-F238E27FC236}">
                <a16:creationId xmlns:a16="http://schemas.microsoft.com/office/drawing/2014/main" id="{AEE1F1ED-0F97-CCB4-F44B-3987821C9D43}"/>
              </a:ext>
            </a:extLst>
          </p:cNvPr>
          <p:cNvSpPr/>
          <p:nvPr/>
        </p:nvSpPr>
        <p:spPr>
          <a:xfrm>
            <a:off x="1171670" y="4881589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계좌이체    ▼</a:t>
            </a:r>
          </a:p>
        </p:txBody>
      </p:sp>
      <p:sp>
        <p:nvSpPr>
          <p:cNvPr id="137" name="사각형: 둥근 모서리 136">
            <a:extLst>
              <a:ext uri="{FF2B5EF4-FFF2-40B4-BE49-F238E27FC236}">
                <a16:creationId xmlns:a16="http://schemas.microsoft.com/office/drawing/2014/main" id="{2931049A-CA9F-28BD-2004-56262121A9B8}"/>
              </a:ext>
            </a:extLst>
          </p:cNvPr>
          <p:cNvSpPr/>
          <p:nvPr/>
        </p:nvSpPr>
        <p:spPr>
          <a:xfrm>
            <a:off x="1171766" y="4066709"/>
            <a:ext cx="1988884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쿠폰 코드</a:t>
            </a:r>
          </a:p>
        </p:txBody>
      </p:sp>
      <p:sp>
        <p:nvSpPr>
          <p:cNvPr id="150" name="직사각형 149">
            <a:extLst>
              <a:ext uri="{FF2B5EF4-FFF2-40B4-BE49-F238E27FC236}">
                <a16:creationId xmlns:a16="http://schemas.microsoft.com/office/drawing/2014/main" id="{00D4C1AE-FD70-4005-363A-3F897B53B4C5}"/>
              </a:ext>
            </a:extLst>
          </p:cNvPr>
          <p:cNvSpPr/>
          <p:nvPr/>
        </p:nvSpPr>
        <p:spPr>
          <a:xfrm>
            <a:off x="1" y="6548597"/>
            <a:ext cx="3867376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151" name="직선 연결선 150">
            <a:extLst>
              <a:ext uri="{FF2B5EF4-FFF2-40B4-BE49-F238E27FC236}">
                <a16:creationId xmlns:a16="http://schemas.microsoft.com/office/drawing/2014/main" id="{8D10D814-D51B-BF7C-FA5B-B937BE5222D9}"/>
              </a:ext>
            </a:extLst>
          </p:cNvPr>
          <p:cNvCxnSpPr>
            <a:cxnSpLocks/>
          </p:cNvCxnSpPr>
          <p:nvPr/>
        </p:nvCxnSpPr>
        <p:spPr>
          <a:xfrm>
            <a:off x="382262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직사각형 151">
            <a:extLst>
              <a:ext uri="{FF2B5EF4-FFF2-40B4-BE49-F238E27FC236}">
                <a16:creationId xmlns:a16="http://schemas.microsoft.com/office/drawing/2014/main" id="{017529EB-350D-5DA7-C24F-DFA253269A76}"/>
              </a:ext>
            </a:extLst>
          </p:cNvPr>
          <p:cNvSpPr/>
          <p:nvPr/>
        </p:nvSpPr>
        <p:spPr>
          <a:xfrm>
            <a:off x="3822624" y="926776"/>
            <a:ext cx="3971545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F2643C4-DE96-DA4C-B6B7-AC62F8614BAF}"/>
              </a:ext>
            </a:extLst>
          </p:cNvPr>
          <p:cNvSpPr txBox="1"/>
          <p:nvPr/>
        </p:nvSpPr>
        <p:spPr>
          <a:xfrm>
            <a:off x="212659" y="196605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pic>
        <p:nvPicPr>
          <p:cNvPr id="8" name="그래픽 7" descr="돋보기 단색으로 채워진">
            <a:extLst>
              <a:ext uri="{FF2B5EF4-FFF2-40B4-BE49-F238E27FC236}">
                <a16:creationId xmlns:a16="http://schemas.microsoft.com/office/drawing/2014/main" id="{FF6F5A0A-B12D-D336-7161-2BF936EB1151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925412" y="2037722"/>
            <a:ext cx="145373" cy="147683"/>
          </a:xfrm>
          <a:prstGeom prst="rect">
            <a:avLst/>
          </a:prstGeom>
        </p:spPr>
      </p:pic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071C3DC3-EF94-E767-D852-CECE5D6B9D43}"/>
              </a:ext>
            </a:extLst>
          </p:cNvPr>
          <p:cNvSpPr/>
          <p:nvPr/>
        </p:nvSpPr>
        <p:spPr>
          <a:xfrm>
            <a:off x="3212696" y="1995011"/>
            <a:ext cx="442674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수량</a:t>
            </a:r>
          </a:p>
        </p:txBody>
      </p:sp>
      <p:sp>
        <p:nvSpPr>
          <p:cNvPr id="153" name="사각형: 둥근 모서리 152">
            <a:extLst>
              <a:ext uri="{FF2B5EF4-FFF2-40B4-BE49-F238E27FC236}">
                <a16:creationId xmlns:a16="http://schemas.microsoft.com/office/drawing/2014/main" id="{8D073321-2032-A87D-5707-DC6B33D6EB68}"/>
              </a:ext>
            </a:extLst>
          </p:cNvPr>
          <p:cNvSpPr/>
          <p:nvPr/>
        </p:nvSpPr>
        <p:spPr>
          <a:xfrm>
            <a:off x="1162177" y="5861834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010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54" name="사각형: 둥근 모서리 153">
            <a:extLst>
              <a:ext uri="{FF2B5EF4-FFF2-40B4-BE49-F238E27FC236}">
                <a16:creationId xmlns:a16="http://schemas.microsoft.com/office/drawing/2014/main" id="{DF7EE935-CAD6-5F4C-2491-0D2E2958BE0D}"/>
              </a:ext>
            </a:extLst>
          </p:cNvPr>
          <p:cNvSpPr/>
          <p:nvPr/>
        </p:nvSpPr>
        <p:spPr>
          <a:xfrm>
            <a:off x="1930962" y="5861834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1234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55" name="사각형: 둥근 모서리 154">
            <a:extLst>
              <a:ext uri="{FF2B5EF4-FFF2-40B4-BE49-F238E27FC236}">
                <a16:creationId xmlns:a16="http://schemas.microsoft.com/office/drawing/2014/main" id="{A216FEF7-5152-A2E4-CE78-CD86E5C01D7E}"/>
              </a:ext>
            </a:extLst>
          </p:cNvPr>
          <p:cNvSpPr/>
          <p:nvPr/>
        </p:nvSpPr>
        <p:spPr>
          <a:xfrm>
            <a:off x="2702654" y="5861834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5678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3A4D3186-357D-909B-70A3-C1A75CAE6007}"/>
              </a:ext>
            </a:extLst>
          </p:cNvPr>
          <p:cNvSpPr txBox="1"/>
          <p:nvPr/>
        </p:nvSpPr>
        <p:spPr>
          <a:xfrm>
            <a:off x="1761538" y="585996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F6206B51-6EAD-92F6-ECF6-AA6FA7EEE8D7}"/>
              </a:ext>
            </a:extLst>
          </p:cNvPr>
          <p:cNvSpPr txBox="1"/>
          <p:nvPr/>
        </p:nvSpPr>
        <p:spPr>
          <a:xfrm>
            <a:off x="2534386" y="586948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163" name="사각형: 둥근 모서리 162">
            <a:extLst>
              <a:ext uri="{FF2B5EF4-FFF2-40B4-BE49-F238E27FC236}">
                <a16:creationId xmlns:a16="http://schemas.microsoft.com/office/drawing/2014/main" id="{B9D76FA4-5CE1-96AE-79D3-6B8AD23DC590}"/>
              </a:ext>
            </a:extLst>
          </p:cNvPr>
          <p:cNvSpPr/>
          <p:nvPr/>
        </p:nvSpPr>
        <p:spPr>
          <a:xfrm>
            <a:off x="1162177" y="5301077"/>
            <a:ext cx="2166100" cy="427877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65" name="사각형: 둥근 모서리 164">
            <a:extLst>
              <a:ext uri="{FF2B5EF4-FFF2-40B4-BE49-F238E27FC236}">
                <a16:creationId xmlns:a16="http://schemas.microsoft.com/office/drawing/2014/main" id="{A47B5AD0-250D-DDC9-5BA5-34CC62444E98}"/>
              </a:ext>
            </a:extLst>
          </p:cNvPr>
          <p:cNvSpPr/>
          <p:nvPr/>
        </p:nvSpPr>
        <p:spPr>
          <a:xfrm>
            <a:off x="5121657" y="1496516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166" name="사각형: 둥근 모서리 165">
            <a:extLst>
              <a:ext uri="{FF2B5EF4-FFF2-40B4-BE49-F238E27FC236}">
                <a16:creationId xmlns:a16="http://schemas.microsoft.com/office/drawing/2014/main" id="{87D2BC9C-CB66-BA58-AAEB-5C80CF54D495}"/>
              </a:ext>
            </a:extLst>
          </p:cNvPr>
          <p:cNvSpPr/>
          <p:nvPr/>
        </p:nvSpPr>
        <p:spPr>
          <a:xfrm>
            <a:off x="5127253" y="1908604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010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67" name="사각형: 둥근 모서리 166">
            <a:extLst>
              <a:ext uri="{FF2B5EF4-FFF2-40B4-BE49-F238E27FC236}">
                <a16:creationId xmlns:a16="http://schemas.microsoft.com/office/drawing/2014/main" id="{F25B2B8A-B302-1829-F06D-AC4A456EB262}"/>
              </a:ext>
            </a:extLst>
          </p:cNvPr>
          <p:cNvSpPr/>
          <p:nvPr/>
        </p:nvSpPr>
        <p:spPr>
          <a:xfrm>
            <a:off x="5896038" y="1908604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1234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68" name="사각형: 둥근 모서리 167">
            <a:extLst>
              <a:ext uri="{FF2B5EF4-FFF2-40B4-BE49-F238E27FC236}">
                <a16:creationId xmlns:a16="http://schemas.microsoft.com/office/drawing/2014/main" id="{82F0A690-D659-856A-54D0-510771E4DE02}"/>
              </a:ext>
            </a:extLst>
          </p:cNvPr>
          <p:cNvSpPr/>
          <p:nvPr/>
        </p:nvSpPr>
        <p:spPr>
          <a:xfrm>
            <a:off x="6667730" y="1908604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5678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A6A792DE-0AE3-C39C-C810-19733D2007C8}"/>
              </a:ext>
            </a:extLst>
          </p:cNvPr>
          <p:cNvSpPr txBox="1"/>
          <p:nvPr/>
        </p:nvSpPr>
        <p:spPr>
          <a:xfrm>
            <a:off x="5726614" y="190673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170" name="TextBox 169">
            <a:extLst>
              <a:ext uri="{FF2B5EF4-FFF2-40B4-BE49-F238E27FC236}">
                <a16:creationId xmlns:a16="http://schemas.microsoft.com/office/drawing/2014/main" id="{6A8640A2-8724-F95C-FE12-5951E026DF57}"/>
              </a:ext>
            </a:extLst>
          </p:cNvPr>
          <p:cNvSpPr txBox="1"/>
          <p:nvPr/>
        </p:nvSpPr>
        <p:spPr>
          <a:xfrm>
            <a:off x="6499462" y="191625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171" name="사각형: 둥근 모서리 170">
            <a:extLst>
              <a:ext uri="{FF2B5EF4-FFF2-40B4-BE49-F238E27FC236}">
                <a16:creationId xmlns:a16="http://schemas.microsoft.com/office/drawing/2014/main" id="{7839ED5E-BF07-AE17-9A57-19F454D22891}"/>
              </a:ext>
            </a:extLst>
          </p:cNvPr>
          <p:cNvSpPr/>
          <p:nvPr/>
        </p:nvSpPr>
        <p:spPr>
          <a:xfrm>
            <a:off x="5121657" y="2321560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우편번호</a:t>
            </a:r>
          </a:p>
        </p:txBody>
      </p:sp>
      <p:sp>
        <p:nvSpPr>
          <p:cNvPr id="172" name="사각형: 둥근 모서리 171">
            <a:extLst>
              <a:ext uri="{FF2B5EF4-FFF2-40B4-BE49-F238E27FC236}">
                <a16:creationId xmlns:a16="http://schemas.microsoft.com/office/drawing/2014/main" id="{A54799CE-0731-7EFA-35ED-50322BEBCACF}"/>
              </a:ext>
            </a:extLst>
          </p:cNvPr>
          <p:cNvSpPr/>
          <p:nvPr/>
        </p:nvSpPr>
        <p:spPr>
          <a:xfrm>
            <a:off x="5119122" y="2631210"/>
            <a:ext cx="217423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주소</a:t>
            </a:r>
          </a:p>
        </p:txBody>
      </p:sp>
      <p:pic>
        <p:nvPicPr>
          <p:cNvPr id="3" name="그래픽 2" descr="돋보기 단색으로 채워진">
            <a:extLst>
              <a:ext uri="{FF2B5EF4-FFF2-40B4-BE49-F238E27FC236}">
                <a16:creationId xmlns:a16="http://schemas.microsoft.com/office/drawing/2014/main" id="{CA5DA091-CB49-0D62-FDBA-664F97BEFE11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6122627" y="2372510"/>
            <a:ext cx="145373" cy="147683"/>
          </a:xfrm>
          <a:prstGeom prst="rect">
            <a:avLst/>
          </a:prstGeom>
        </p:spPr>
      </p:pic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8B370AAD-7C26-4120-4429-CB6C339A085A}"/>
              </a:ext>
            </a:extLst>
          </p:cNvPr>
          <p:cNvSpPr/>
          <p:nvPr/>
        </p:nvSpPr>
        <p:spPr>
          <a:xfrm>
            <a:off x="6974869" y="3535062"/>
            <a:ext cx="533400" cy="22161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4" name="사각형: 둥근 모서리 13">
            <a:extLst>
              <a:ext uri="{FF2B5EF4-FFF2-40B4-BE49-F238E27FC236}">
                <a16:creationId xmlns:a16="http://schemas.microsoft.com/office/drawing/2014/main" id="{280F3E0A-44AB-EDA7-4EBC-AB2597BC30BF}"/>
              </a:ext>
            </a:extLst>
          </p:cNvPr>
          <p:cNvSpPr/>
          <p:nvPr/>
        </p:nvSpPr>
        <p:spPr>
          <a:xfrm>
            <a:off x="6379304" y="3535062"/>
            <a:ext cx="533400" cy="22161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15" name="그룹 14">
            <a:extLst>
              <a:ext uri="{FF2B5EF4-FFF2-40B4-BE49-F238E27FC236}">
                <a16:creationId xmlns:a16="http://schemas.microsoft.com/office/drawing/2014/main" id="{67D45908-3A58-5DAE-93F2-8284116933DF}"/>
              </a:ext>
            </a:extLst>
          </p:cNvPr>
          <p:cNvGrpSpPr/>
          <p:nvPr/>
        </p:nvGrpSpPr>
        <p:grpSpPr>
          <a:xfrm>
            <a:off x="6656261" y="3304198"/>
            <a:ext cx="244417" cy="248362"/>
            <a:chOff x="1098607" y="3056422"/>
            <a:chExt cx="244417" cy="258694"/>
          </a:xfrm>
        </p:grpSpPr>
        <p:sp>
          <p:nvSpPr>
            <p:cNvPr id="16" name="이등변 삼각형 15">
              <a:extLst>
                <a:ext uri="{FF2B5EF4-FFF2-40B4-BE49-F238E27FC236}">
                  <a16:creationId xmlns:a16="http://schemas.microsoft.com/office/drawing/2014/main" id="{ECBC12FA-16CA-0E08-6EB3-B1DF58B09EF9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7" name="그룹 16">
              <a:extLst>
                <a:ext uri="{FF2B5EF4-FFF2-40B4-BE49-F238E27FC236}">
                  <a16:creationId xmlns:a16="http://schemas.microsoft.com/office/drawing/2014/main" id="{E024DB92-B0E0-2BA2-7600-D36B99CA954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8375"/>
              <a:chOff x="5640299" y="5239717"/>
              <a:chExt cx="244417" cy="208375"/>
            </a:xfrm>
          </p:grpSpPr>
          <p:sp>
            <p:nvSpPr>
              <p:cNvPr id="18" name="Oval 593">
                <a:extLst>
                  <a:ext uri="{FF2B5EF4-FFF2-40B4-BE49-F238E27FC236}">
                    <a16:creationId xmlns:a16="http://schemas.microsoft.com/office/drawing/2014/main" id="{D725F68A-B9A7-2627-C3E1-F6B631FDB8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9" name="TextBox 14">
                <a:extLst>
                  <a:ext uri="{FF2B5EF4-FFF2-40B4-BE49-F238E27FC236}">
                    <a16:creationId xmlns:a16="http://schemas.microsoft.com/office/drawing/2014/main" id="{DC84C4FC-CB9C-77E2-DAD9-1571E23E009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83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0" name="그룹 19">
            <a:extLst>
              <a:ext uri="{FF2B5EF4-FFF2-40B4-BE49-F238E27FC236}">
                <a16:creationId xmlns:a16="http://schemas.microsoft.com/office/drawing/2014/main" id="{2B46B1DF-40D0-E5C9-BA0E-0A77DB1B3262}"/>
              </a:ext>
            </a:extLst>
          </p:cNvPr>
          <p:cNvGrpSpPr/>
          <p:nvPr/>
        </p:nvGrpSpPr>
        <p:grpSpPr>
          <a:xfrm>
            <a:off x="7272547" y="3298804"/>
            <a:ext cx="244417" cy="248362"/>
            <a:chOff x="1098607" y="3056422"/>
            <a:chExt cx="244417" cy="258694"/>
          </a:xfrm>
        </p:grpSpPr>
        <p:sp>
          <p:nvSpPr>
            <p:cNvPr id="21" name="이등변 삼각형 20">
              <a:extLst>
                <a:ext uri="{FF2B5EF4-FFF2-40B4-BE49-F238E27FC236}">
                  <a16:creationId xmlns:a16="http://schemas.microsoft.com/office/drawing/2014/main" id="{E47CD36E-4740-B09C-FD58-D58D95C6929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2" name="그룹 21">
              <a:extLst>
                <a:ext uri="{FF2B5EF4-FFF2-40B4-BE49-F238E27FC236}">
                  <a16:creationId xmlns:a16="http://schemas.microsoft.com/office/drawing/2014/main" id="{3E15224D-11B8-7D63-7E40-D51183C945C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8375"/>
              <a:chOff x="5640299" y="5239717"/>
              <a:chExt cx="244417" cy="208375"/>
            </a:xfrm>
          </p:grpSpPr>
          <p:sp>
            <p:nvSpPr>
              <p:cNvPr id="23" name="Oval 593">
                <a:extLst>
                  <a:ext uri="{FF2B5EF4-FFF2-40B4-BE49-F238E27FC236}">
                    <a16:creationId xmlns:a16="http://schemas.microsoft.com/office/drawing/2014/main" id="{C20C403B-0DE7-D509-9EEF-1D90C579A8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4" name="TextBox 14">
                <a:extLst>
                  <a:ext uri="{FF2B5EF4-FFF2-40B4-BE49-F238E27FC236}">
                    <a16:creationId xmlns:a16="http://schemas.microsoft.com/office/drawing/2014/main" id="{950BBD2B-6093-FE30-EC10-7ADDA1735C7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83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128" name="그래픽 127" descr="돋보기 단색으로 채워진">
            <a:extLst>
              <a:ext uri="{FF2B5EF4-FFF2-40B4-BE49-F238E27FC236}">
                <a16:creationId xmlns:a16="http://schemas.microsoft.com/office/drawing/2014/main" id="{7D4F18E8-0FB8-3023-BF5E-C9915BAE476D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204470" y="1635256"/>
            <a:ext cx="145373" cy="147683"/>
          </a:xfrm>
          <a:prstGeom prst="rect">
            <a:avLst/>
          </a:prstGeom>
        </p:spPr>
      </p:pic>
      <p:sp>
        <p:nvSpPr>
          <p:cNvPr id="129" name="Box">
            <a:extLst>
              <a:ext uri="{FF2B5EF4-FFF2-40B4-BE49-F238E27FC236}">
                <a16:creationId xmlns:a16="http://schemas.microsoft.com/office/drawing/2014/main" id="{B4245707-7817-F87C-1C24-CC97B63B35C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136210" y="1563226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CC460435-B374-8C9E-8575-8FA8AFA0F8D5}"/>
              </a:ext>
            </a:extLst>
          </p:cNvPr>
          <p:cNvSpPr txBox="1"/>
          <p:nvPr/>
        </p:nvSpPr>
        <p:spPr>
          <a:xfrm>
            <a:off x="6233510" y="1507341"/>
            <a:ext cx="922452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주문자와 동일</a:t>
            </a:r>
          </a:p>
        </p:txBody>
      </p:sp>
      <p:pic>
        <p:nvPicPr>
          <p:cNvPr id="131" name="그래픽 130" descr="돋보기 단색으로 채워진">
            <a:extLst>
              <a:ext uri="{FF2B5EF4-FFF2-40B4-BE49-F238E27FC236}">
                <a16:creationId xmlns:a16="http://schemas.microsoft.com/office/drawing/2014/main" id="{08EB6E34-D396-7533-19BF-0950D7E19043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204470" y="1237936"/>
            <a:ext cx="145373" cy="147683"/>
          </a:xfrm>
          <a:prstGeom prst="rect">
            <a:avLst/>
          </a:prstGeom>
        </p:spPr>
      </p:pic>
      <p:sp>
        <p:nvSpPr>
          <p:cNvPr id="132" name="TextBox 131">
            <a:extLst>
              <a:ext uri="{FF2B5EF4-FFF2-40B4-BE49-F238E27FC236}">
                <a16:creationId xmlns:a16="http://schemas.microsoft.com/office/drawing/2014/main" id="{107686CD-3A92-341F-B641-843D46FCB859}"/>
              </a:ext>
            </a:extLst>
          </p:cNvPr>
          <p:cNvSpPr txBox="1"/>
          <p:nvPr/>
        </p:nvSpPr>
        <p:spPr>
          <a:xfrm>
            <a:off x="204538" y="155731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36" name="사각형: 둥근 모서리 135">
            <a:extLst>
              <a:ext uri="{FF2B5EF4-FFF2-40B4-BE49-F238E27FC236}">
                <a16:creationId xmlns:a16="http://schemas.microsoft.com/office/drawing/2014/main" id="{B0301D38-5328-0713-A9F6-7C40B1B4CCF0}"/>
              </a:ext>
            </a:extLst>
          </p:cNvPr>
          <p:cNvSpPr/>
          <p:nvPr/>
        </p:nvSpPr>
        <p:spPr>
          <a:xfrm>
            <a:off x="1170369" y="3663140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3,000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grpSp>
        <p:nvGrpSpPr>
          <p:cNvPr id="138" name="그룹 137">
            <a:extLst>
              <a:ext uri="{FF2B5EF4-FFF2-40B4-BE49-F238E27FC236}">
                <a16:creationId xmlns:a16="http://schemas.microsoft.com/office/drawing/2014/main" id="{67E2CEC0-514A-5461-5EB6-23B05CB3B65F}"/>
              </a:ext>
            </a:extLst>
          </p:cNvPr>
          <p:cNvGrpSpPr/>
          <p:nvPr/>
        </p:nvGrpSpPr>
        <p:grpSpPr>
          <a:xfrm rot="5400000">
            <a:off x="2199821" y="344491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39" name="이등변 삼각형 138">
              <a:extLst>
                <a:ext uri="{FF2B5EF4-FFF2-40B4-BE49-F238E27FC236}">
                  <a16:creationId xmlns:a16="http://schemas.microsoft.com/office/drawing/2014/main" id="{B47CB589-EFDD-A44A-B309-2CD2D3CD393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0" name="Oval 593">
              <a:extLst>
                <a:ext uri="{FF2B5EF4-FFF2-40B4-BE49-F238E27FC236}">
                  <a16:creationId xmlns:a16="http://schemas.microsoft.com/office/drawing/2014/main" id="{A6F79654-7A71-6DF9-9228-3256FC5D45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41" name="직사각형 140">
            <a:extLst>
              <a:ext uri="{FF2B5EF4-FFF2-40B4-BE49-F238E27FC236}">
                <a16:creationId xmlns:a16="http://schemas.microsoft.com/office/drawing/2014/main" id="{45CAA234-F204-7353-0122-12FBB65DCC48}"/>
              </a:ext>
            </a:extLst>
          </p:cNvPr>
          <p:cNvSpPr/>
          <p:nvPr/>
        </p:nvSpPr>
        <p:spPr>
          <a:xfrm>
            <a:off x="230923" y="3159727"/>
            <a:ext cx="1990343" cy="811617"/>
          </a:xfrm>
          <a:prstGeom prst="rect">
            <a:avLst/>
          </a:prstGeom>
          <a:solidFill>
            <a:schemeClr val="accent6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42" name="그래픽 141" descr="돋보기 단색으로 채워진">
            <a:extLst>
              <a:ext uri="{FF2B5EF4-FFF2-40B4-BE49-F238E27FC236}">
                <a16:creationId xmlns:a16="http://schemas.microsoft.com/office/drawing/2014/main" id="{20D86FDB-34BE-5447-3917-26DEDEC8C438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223755" y="4114237"/>
            <a:ext cx="145373" cy="147683"/>
          </a:xfrm>
          <a:prstGeom prst="rect">
            <a:avLst/>
          </a:prstGeom>
        </p:spPr>
      </p:pic>
      <p:grpSp>
        <p:nvGrpSpPr>
          <p:cNvPr id="143" name="그룹 142">
            <a:extLst>
              <a:ext uri="{FF2B5EF4-FFF2-40B4-BE49-F238E27FC236}">
                <a16:creationId xmlns:a16="http://schemas.microsoft.com/office/drawing/2014/main" id="{5CB87F62-88D8-4C86-0A68-3B5BA72C238C}"/>
              </a:ext>
            </a:extLst>
          </p:cNvPr>
          <p:cNvGrpSpPr/>
          <p:nvPr/>
        </p:nvGrpSpPr>
        <p:grpSpPr>
          <a:xfrm rot="5400000">
            <a:off x="7122889" y="148945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4" name="이등변 삼각형 143">
              <a:extLst>
                <a:ext uri="{FF2B5EF4-FFF2-40B4-BE49-F238E27FC236}">
                  <a16:creationId xmlns:a16="http://schemas.microsoft.com/office/drawing/2014/main" id="{32D88C13-64CE-9EE5-91AD-BFFEAE9D197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5" name="Oval 593">
              <a:extLst>
                <a:ext uri="{FF2B5EF4-FFF2-40B4-BE49-F238E27FC236}">
                  <a16:creationId xmlns:a16="http://schemas.microsoft.com/office/drawing/2014/main" id="{B98C374B-E8CA-E09A-3DC4-8B047D095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146" name="사각형: 둥근 모서리 145">
            <a:extLst>
              <a:ext uri="{FF2B5EF4-FFF2-40B4-BE49-F238E27FC236}">
                <a16:creationId xmlns:a16="http://schemas.microsoft.com/office/drawing/2014/main" id="{F5A7CDAD-5625-9B03-9611-C12EDF42A19E}"/>
              </a:ext>
            </a:extLst>
          </p:cNvPr>
          <p:cNvSpPr/>
          <p:nvPr/>
        </p:nvSpPr>
        <p:spPr>
          <a:xfrm>
            <a:off x="1170369" y="2824532"/>
            <a:ext cx="96170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3,000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sp>
        <p:nvSpPr>
          <p:cNvPr id="147" name="직사각형 146">
            <a:extLst>
              <a:ext uri="{FF2B5EF4-FFF2-40B4-BE49-F238E27FC236}">
                <a16:creationId xmlns:a16="http://schemas.microsoft.com/office/drawing/2014/main" id="{BE2145D0-5033-2E13-EB0B-AE0F5CAF8B78}"/>
              </a:ext>
            </a:extLst>
          </p:cNvPr>
          <p:cNvSpPr/>
          <p:nvPr/>
        </p:nvSpPr>
        <p:spPr>
          <a:xfrm>
            <a:off x="8400647" y="3481101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76C95AE-178A-80E2-5070-B0AB42C1F827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465447" y="3784220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4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56BC409-23DE-FBD3-D37C-0646C8A02C99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950940" y="443857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4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AE322DE-7E67-53A4-3675-E84C8CB9C093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9080120" y="443857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5" name="Close Button">
            <a:extLst>
              <a:ext uri="{FF2B5EF4-FFF2-40B4-BE49-F238E27FC236}">
                <a16:creationId xmlns:a16="http://schemas.microsoft.com/office/drawing/2014/main" id="{C65E7759-4E93-DBD3-51FF-4907D5CCA571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430361" y="3560405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6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CBFA2FF-6140-35E1-93F9-1AB0EF7F0F32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500996" y="3933177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FC1D10B-4C1E-F430-E494-A637B28412FE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400647" y="3499537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80" name="그룹 179">
            <a:extLst>
              <a:ext uri="{FF2B5EF4-FFF2-40B4-BE49-F238E27FC236}">
                <a16:creationId xmlns:a16="http://schemas.microsoft.com/office/drawing/2014/main" id="{3E80667E-62AA-A882-76BB-0F2872506DCA}"/>
              </a:ext>
            </a:extLst>
          </p:cNvPr>
          <p:cNvGrpSpPr/>
          <p:nvPr/>
        </p:nvGrpSpPr>
        <p:grpSpPr>
          <a:xfrm>
            <a:off x="11226668" y="3294694"/>
            <a:ext cx="244417" cy="258694"/>
            <a:chOff x="1098607" y="3056422"/>
            <a:chExt cx="244417" cy="258694"/>
          </a:xfrm>
        </p:grpSpPr>
        <p:sp>
          <p:nvSpPr>
            <p:cNvPr id="181" name="이등변 삼각형 180">
              <a:extLst>
                <a:ext uri="{FF2B5EF4-FFF2-40B4-BE49-F238E27FC236}">
                  <a16:creationId xmlns:a16="http://schemas.microsoft.com/office/drawing/2014/main" id="{B80686CB-5153-3EFE-80D9-B6237912053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82" name="그룹 181">
              <a:extLst>
                <a:ext uri="{FF2B5EF4-FFF2-40B4-BE49-F238E27FC236}">
                  <a16:creationId xmlns:a16="http://schemas.microsoft.com/office/drawing/2014/main" id="{D13BC10D-D92D-0547-3B3E-1572BAD9DE0B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83" name="Oval 593">
                <a:extLst>
                  <a:ext uri="{FF2B5EF4-FFF2-40B4-BE49-F238E27FC236}">
                    <a16:creationId xmlns:a16="http://schemas.microsoft.com/office/drawing/2014/main" id="{A6A6A2AE-B404-14C7-F53C-78FC8CB8D0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84" name="TextBox 14">
                <a:extLst>
                  <a:ext uri="{FF2B5EF4-FFF2-40B4-BE49-F238E27FC236}">
                    <a16:creationId xmlns:a16="http://schemas.microsoft.com/office/drawing/2014/main" id="{81626397-A767-900A-B600-15A0E3D96DD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85" name="직사각형 184">
            <a:extLst>
              <a:ext uri="{FF2B5EF4-FFF2-40B4-BE49-F238E27FC236}">
                <a16:creationId xmlns:a16="http://schemas.microsoft.com/office/drawing/2014/main" id="{8BA904AF-21EF-E223-A393-128F27485D2F}"/>
              </a:ext>
            </a:extLst>
          </p:cNvPr>
          <p:cNvSpPr/>
          <p:nvPr/>
        </p:nvSpPr>
        <p:spPr>
          <a:xfrm>
            <a:off x="8400647" y="5105801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76227BB-71E2-B16D-7E8D-1B631BEA7F9F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465447" y="5408920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C4E6FE2-41E1-D042-58C1-080B96B2D16C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950940" y="606327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FB39E4C-370E-EDFF-B14A-996FF080EF70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9080120" y="606327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9" name="Close Button">
            <a:extLst>
              <a:ext uri="{FF2B5EF4-FFF2-40B4-BE49-F238E27FC236}">
                <a16:creationId xmlns:a16="http://schemas.microsoft.com/office/drawing/2014/main" id="{203A2377-AB4D-5FB0-98E2-6A5716964A28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430361" y="5185105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F3696EC-AF08-1E4A-1482-C7D3B8988545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500996" y="5557877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98E332A-59DC-2AD9-F055-DF29C56F75AD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400647" y="5124237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92" name="그룹 191">
            <a:extLst>
              <a:ext uri="{FF2B5EF4-FFF2-40B4-BE49-F238E27FC236}">
                <a16:creationId xmlns:a16="http://schemas.microsoft.com/office/drawing/2014/main" id="{E881B8B2-238C-E150-3F2C-D779DC780EF6}"/>
              </a:ext>
            </a:extLst>
          </p:cNvPr>
          <p:cNvGrpSpPr/>
          <p:nvPr/>
        </p:nvGrpSpPr>
        <p:grpSpPr>
          <a:xfrm>
            <a:off x="8645493" y="4871797"/>
            <a:ext cx="244417" cy="258694"/>
            <a:chOff x="1098607" y="3056422"/>
            <a:chExt cx="244417" cy="258694"/>
          </a:xfrm>
        </p:grpSpPr>
        <p:sp>
          <p:nvSpPr>
            <p:cNvPr id="193" name="이등변 삼각형 192">
              <a:extLst>
                <a:ext uri="{FF2B5EF4-FFF2-40B4-BE49-F238E27FC236}">
                  <a16:creationId xmlns:a16="http://schemas.microsoft.com/office/drawing/2014/main" id="{C158913F-4F75-6918-9EEE-78EBC3CE822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94" name="그룹 193">
              <a:extLst>
                <a:ext uri="{FF2B5EF4-FFF2-40B4-BE49-F238E27FC236}">
                  <a16:creationId xmlns:a16="http://schemas.microsoft.com/office/drawing/2014/main" id="{EB32ED5C-DBBD-9A95-0268-0E274DD8A95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95" name="Oval 593">
                <a:extLst>
                  <a:ext uri="{FF2B5EF4-FFF2-40B4-BE49-F238E27FC236}">
                    <a16:creationId xmlns:a16="http://schemas.microsoft.com/office/drawing/2014/main" id="{7D5EEFFF-8D65-61C0-77EB-8657FBE3B9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96" name="TextBox 14">
                <a:extLst>
                  <a:ext uri="{FF2B5EF4-FFF2-40B4-BE49-F238E27FC236}">
                    <a16:creationId xmlns:a16="http://schemas.microsoft.com/office/drawing/2014/main" id="{BFFBA21A-FA24-89C2-0116-9990A394882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7" name="직사각형 26">
            <a:extLst>
              <a:ext uri="{FF2B5EF4-FFF2-40B4-BE49-F238E27FC236}">
                <a16:creationId xmlns:a16="http://schemas.microsoft.com/office/drawing/2014/main" id="{EA820BC6-7F69-A894-CBD9-9925F06169EC}"/>
              </a:ext>
            </a:extLst>
          </p:cNvPr>
          <p:cNvSpPr/>
          <p:nvPr/>
        </p:nvSpPr>
        <p:spPr>
          <a:xfrm>
            <a:off x="4245655" y="4790833"/>
            <a:ext cx="2996359" cy="1634496"/>
          </a:xfrm>
          <a:prstGeom prst="rect">
            <a:avLst/>
          </a:prstGeom>
          <a:solidFill>
            <a:schemeClr val="accent6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E6D2A8B2-FCF3-34B9-EC9A-DC282E80EC04}"/>
              </a:ext>
            </a:extLst>
          </p:cNvPr>
          <p:cNvSpPr txBox="1"/>
          <p:nvPr/>
        </p:nvSpPr>
        <p:spPr>
          <a:xfrm>
            <a:off x="4267176" y="4855669"/>
            <a:ext cx="295693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/>
              <a:t>- </a:t>
            </a:r>
            <a:r>
              <a:rPr lang="ko-KR" altLang="en-US" sz="800"/>
              <a:t>직접 수령</a:t>
            </a:r>
            <a:r>
              <a:rPr lang="en-US" altLang="ko-KR" sz="800"/>
              <a:t>(</a:t>
            </a:r>
            <a:r>
              <a:rPr lang="ko-KR" altLang="en-US" sz="800"/>
              <a:t>부재 시 문 앞</a:t>
            </a:r>
            <a:r>
              <a:rPr lang="en-US" altLang="ko-KR" sz="800"/>
              <a:t>)</a:t>
            </a:r>
          </a:p>
          <a:p>
            <a:r>
              <a:rPr lang="en-US" altLang="ko-KR" sz="800"/>
              <a:t>- </a:t>
            </a:r>
            <a:r>
              <a:rPr lang="ko-KR" altLang="en-US" sz="800"/>
              <a:t>문 앞</a:t>
            </a:r>
            <a:endParaRPr lang="en-US" altLang="ko-KR" sz="800"/>
          </a:p>
          <a:p>
            <a:r>
              <a:rPr lang="en-US" altLang="ko-KR" sz="800"/>
              <a:t>- </a:t>
            </a:r>
            <a:r>
              <a:rPr lang="ko-KR" altLang="en-US" sz="800"/>
              <a:t>경비실</a:t>
            </a:r>
            <a:endParaRPr lang="en-US" altLang="ko-KR" sz="800"/>
          </a:p>
          <a:p>
            <a:r>
              <a:rPr lang="en-US" altLang="ko-KR" sz="800"/>
              <a:t>- </a:t>
            </a:r>
            <a:r>
              <a:rPr lang="ko-KR" altLang="en-US" sz="800"/>
              <a:t>무인택배함</a:t>
            </a:r>
            <a:r>
              <a:rPr lang="en-US" altLang="ko-KR" sz="800"/>
              <a:t>*</a:t>
            </a:r>
          </a:p>
          <a:p>
            <a:r>
              <a:rPr lang="en-US" altLang="ko-KR" sz="800"/>
              <a:t>- </a:t>
            </a:r>
            <a:r>
              <a:rPr lang="ko-KR" altLang="en-US" sz="800"/>
              <a:t>직접 입력</a:t>
            </a:r>
            <a:r>
              <a:rPr lang="en-US" altLang="ko-KR" sz="800"/>
              <a:t>**</a:t>
            </a:r>
          </a:p>
          <a:p>
            <a:pPr marL="171450" indent="-171450">
              <a:buFontTx/>
              <a:buChar char="-"/>
            </a:pPr>
            <a:endParaRPr lang="en-US" altLang="ko-KR" sz="800"/>
          </a:p>
          <a:p>
            <a:r>
              <a:rPr lang="en-US" altLang="ko-KR" sz="800"/>
              <a:t>*</a:t>
            </a:r>
            <a:r>
              <a:rPr lang="ko-KR" altLang="en-US" sz="800"/>
              <a:t>무인택배함 선택 후 비밀번호 입력 시</a:t>
            </a:r>
            <a:r>
              <a:rPr lang="en-US" altLang="ko-KR" sz="800"/>
              <a:t>, </a:t>
            </a:r>
            <a:r>
              <a:rPr lang="ko-KR" altLang="en-US" sz="800"/>
              <a:t>해당 내용 함께 표시</a:t>
            </a:r>
            <a:endParaRPr lang="en-US" altLang="ko-KR" sz="800"/>
          </a:p>
          <a:p>
            <a:r>
              <a:rPr lang="ko-KR" altLang="en-US" sz="800"/>
              <a:t>예</a:t>
            </a:r>
            <a:r>
              <a:rPr lang="en-US" altLang="ko-KR" sz="800"/>
              <a:t>) </a:t>
            </a:r>
            <a:r>
              <a:rPr lang="ko-KR" altLang="en-US" sz="800"/>
              <a:t>비밀번호에 </a:t>
            </a:r>
            <a:r>
              <a:rPr lang="en-US" altLang="ko-KR" sz="800"/>
              <a:t>1234*</a:t>
            </a:r>
            <a:r>
              <a:rPr lang="ko-KR" altLang="en-US" sz="800"/>
              <a:t> 입력 </a:t>
            </a:r>
            <a:r>
              <a:rPr lang="en-US" altLang="ko-KR" sz="800"/>
              <a:t>-&gt; </a:t>
            </a:r>
            <a:r>
              <a:rPr lang="ko-KR" altLang="en-US" sz="800"/>
              <a:t>무인택배함</a:t>
            </a:r>
            <a:r>
              <a:rPr lang="en-US" altLang="ko-KR" sz="800"/>
              <a:t>(1234*)</a:t>
            </a:r>
          </a:p>
          <a:p>
            <a:r>
              <a:rPr lang="en-US" altLang="ko-KR" sz="800"/>
              <a:t>**</a:t>
            </a:r>
            <a:r>
              <a:rPr lang="ko-KR" altLang="en-US" sz="800"/>
              <a:t>직접 입력 선택 후 직접 입력 시</a:t>
            </a:r>
            <a:r>
              <a:rPr lang="en-US" altLang="ko-KR" sz="800"/>
              <a:t>, </a:t>
            </a:r>
            <a:r>
              <a:rPr lang="ko-KR" altLang="en-US" sz="800"/>
              <a:t>해당 내용 표시</a:t>
            </a:r>
            <a:endParaRPr lang="en-US" altLang="ko-KR" sz="800"/>
          </a:p>
          <a:p>
            <a:r>
              <a:rPr lang="ko-KR" altLang="en-US" sz="800"/>
              <a:t>예</a:t>
            </a:r>
            <a:r>
              <a:rPr lang="en-US" altLang="ko-KR" sz="800"/>
              <a:t>) </a:t>
            </a:r>
            <a:r>
              <a:rPr lang="ko-KR" altLang="en-US" sz="800"/>
              <a:t>소화전 입력 </a:t>
            </a:r>
            <a:r>
              <a:rPr lang="en-US" altLang="ko-KR" sz="800"/>
              <a:t>-&gt; </a:t>
            </a:r>
            <a:r>
              <a:rPr lang="ko-KR" altLang="en-US" sz="800"/>
              <a:t>소화전</a:t>
            </a:r>
            <a:endParaRPr lang="en-US" altLang="ko-KR" sz="800"/>
          </a:p>
          <a:p>
            <a:endParaRPr lang="en-US" altLang="ko-KR" sz="800"/>
          </a:p>
          <a:p>
            <a:r>
              <a:rPr lang="en-US" altLang="ko-KR" sz="800"/>
              <a:t>50</a:t>
            </a:r>
            <a:r>
              <a:rPr lang="ko-KR" altLang="en-US" sz="800"/>
              <a:t>자까지 입력 가능</a:t>
            </a:r>
            <a:endParaRPr lang="en-US" altLang="ko-KR" sz="800"/>
          </a:p>
        </p:txBody>
      </p:sp>
      <p:cxnSp>
        <p:nvCxnSpPr>
          <p:cNvPr id="26" name="직선 화살표 연결선 25">
            <a:extLst>
              <a:ext uri="{FF2B5EF4-FFF2-40B4-BE49-F238E27FC236}">
                <a16:creationId xmlns:a16="http://schemas.microsoft.com/office/drawing/2014/main" id="{122968EE-06C6-DE85-2269-4589F914F1C4}"/>
              </a:ext>
            </a:extLst>
          </p:cNvPr>
          <p:cNvCxnSpPr>
            <a:cxnSpLocks/>
            <a:stCxn id="163" idx="3"/>
          </p:cNvCxnSpPr>
          <p:nvPr/>
        </p:nvCxnSpPr>
        <p:spPr>
          <a:xfrm flipV="1">
            <a:off x="3328277" y="5218710"/>
            <a:ext cx="929176" cy="296306"/>
          </a:xfrm>
          <a:prstGeom prst="straightConnector1">
            <a:avLst/>
          </a:prstGeom>
          <a:ln>
            <a:solidFill>
              <a:schemeClr val="accent6"/>
            </a:solidFill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101" name="TextBox 100"/>
          <p:cNvSpPr txBox="1"/>
          <p:nvPr/>
        </p:nvSpPr>
        <p:spPr>
          <a:xfrm>
            <a:off x="7966752" y="811074"/>
            <a:ext cx="3633537" cy="8540800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/>
              <a:t>1.Menu navigation</a:t>
            </a:r>
          </a:p>
          <a:p>
            <a:r>
              <a:rPr lang="en-US" altLang="ko-KR" sz="900" dirty="0"/>
              <a:t>  </a:t>
            </a:r>
            <a:r>
              <a:rPr lang="ko-KR" altLang="en-US" sz="900" dirty="0" smtClean="0"/>
              <a:t>온라인몰 </a:t>
            </a:r>
            <a:r>
              <a:rPr lang="ko-KR" altLang="en-US" sz="900" dirty="0"/>
              <a:t>관리 </a:t>
            </a:r>
            <a:r>
              <a:rPr lang="en-US" altLang="ko-KR" sz="900" dirty="0"/>
              <a:t>&gt; </a:t>
            </a:r>
            <a:r>
              <a:rPr lang="ko-KR" altLang="en-US" sz="900" dirty="0" smtClean="0"/>
              <a:t>주문</a:t>
            </a:r>
            <a:r>
              <a:rPr lang="en-US" altLang="ko-KR" sz="900" dirty="0" smtClean="0"/>
              <a:t>/</a:t>
            </a:r>
            <a:r>
              <a:rPr lang="ko-KR" altLang="en-US" sz="900" dirty="0" smtClean="0"/>
              <a:t>배송 관리 </a:t>
            </a:r>
            <a:r>
              <a:rPr lang="en-US" altLang="ko-KR" sz="900" dirty="0" smtClean="0"/>
              <a:t>(order/delivery management) &gt; </a:t>
            </a:r>
            <a:r>
              <a:rPr lang="ko-KR" altLang="en-US" sz="900" b="1" dirty="0" smtClean="0"/>
              <a:t>추가 </a:t>
            </a:r>
            <a:r>
              <a:rPr lang="en-US" altLang="ko-KR" sz="900" b="1" dirty="0" smtClean="0"/>
              <a:t>(Add)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1.Fields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주문자 </a:t>
            </a:r>
            <a:r>
              <a:rPr lang="en-US" altLang="ko-KR" sz="900" dirty="0" smtClean="0"/>
              <a:t>: </a:t>
            </a:r>
            <a:r>
              <a:rPr lang="en-US" altLang="ko-KR" sz="900" b="1" dirty="0" smtClean="0"/>
              <a:t>{</a:t>
            </a:r>
            <a:r>
              <a:rPr lang="en-US" altLang="ko-KR" sz="900" b="1" dirty="0" err="1" smtClean="0"/>
              <a:t>user_seq</a:t>
            </a:r>
            <a:r>
              <a:rPr lang="en-US" altLang="ko-KR" sz="900" b="1" dirty="0" smtClean="0"/>
              <a:t>} (NEW column)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1</a:t>
            </a:r>
            <a:r>
              <a:rPr lang="en-US" altLang="ko-KR" sz="900" baseline="30000" dirty="0" smtClean="0"/>
              <a:t>st</a:t>
            </a:r>
            <a:r>
              <a:rPr lang="en-US" altLang="ko-KR" sz="900" dirty="0" smtClean="0"/>
              <a:t>/2</a:t>
            </a:r>
            <a:r>
              <a:rPr lang="en-US" altLang="ko-KR" sz="900" baseline="30000" dirty="0" smtClean="0"/>
              <a:t>nd</a:t>
            </a:r>
            <a:r>
              <a:rPr lang="en-US" altLang="ko-KR" sz="900" dirty="0" smtClean="0"/>
              <a:t> </a:t>
            </a:r>
            <a:r>
              <a:rPr lang="en-US" altLang="ko-KR" sz="900" dirty="0" err="1" smtClean="0"/>
              <a:t>inputbox</a:t>
            </a:r>
            <a:r>
              <a:rPr lang="en-US" altLang="ko-KR" sz="900" dirty="0" smtClean="0"/>
              <a:t>: user name / ID (</a:t>
            </a:r>
            <a:r>
              <a:rPr lang="en-US" altLang="ko-KR" sz="900" dirty="0" err="1" smtClean="0"/>
              <a:t>readonly</a:t>
            </a:r>
            <a:r>
              <a:rPr lang="en-US" altLang="ko-KR" sz="900" dirty="0" smtClean="0"/>
              <a:t>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b) search icon</a:t>
            </a:r>
            <a:br>
              <a:rPr lang="en-US" altLang="ko-KR" sz="900" dirty="0" smtClean="0"/>
            </a:br>
            <a:r>
              <a:rPr lang="en-US" altLang="ko-KR" sz="900" dirty="0" smtClean="0"/>
              <a:t>      - if clicks, open user search modal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- if user is selected, set username and ID</a:t>
            </a:r>
            <a:br>
              <a:rPr lang="en-US" altLang="ko-KR" sz="900" dirty="0" smtClean="0"/>
            </a:br>
            <a:r>
              <a:rPr lang="en-US" altLang="ko-KR" sz="900" dirty="0" smtClean="0"/>
              <a:t>      - if user is selected, </a:t>
            </a:r>
            <a:r>
              <a:rPr lang="en-US" altLang="ko-KR" sz="900" b="1" dirty="0" smtClean="0"/>
              <a:t>get current save point and save money of selected user (if NULL, get 0)</a:t>
            </a:r>
            <a:br>
              <a:rPr lang="en-US" altLang="ko-KR" sz="900" b="1" dirty="0" smtClean="0"/>
            </a:br>
            <a:r>
              <a:rPr lang="en-US" altLang="ko-KR" sz="900" b="1" dirty="0" smtClean="0"/>
              <a:t>        + set current save point like ‘</a:t>
            </a:r>
            <a:r>
              <a:rPr lang="ko-KR" altLang="en-US" sz="900" b="1" dirty="0" smtClean="0"/>
              <a:t>사용가능 포인트</a:t>
            </a:r>
            <a:r>
              <a:rPr lang="en-US" altLang="ko-KR" sz="900" b="1" dirty="0" smtClean="0"/>
              <a:t>: {value}’ next to </a:t>
            </a:r>
            <a:r>
              <a:rPr lang="ko-KR" altLang="en-US" sz="900" b="1" dirty="0" smtClean="0"/>
              <a:t>포인트 사용액 </a:t>
            </a:r>
            <a:r>
              <a:rPr lang="en-US" altLang="ko-KR" sz="900" b="1" dirty="0" smtClean="0"/>
              <a:t>field </a:t>
            </a:r>
            <a:r>
              <a:rPr lang="en-US" altLang="ko-KR" sz="900" b="1" dirty="0" err="1" smtClean="0"/>
              <a:t>inputbox</a:t>
            </a:r>
            <a:r>
              <a:rPr lang="en-US" altLang="ko-KR" sz="900" b="1" dirty="0" smtClean="0"/>
              <a:t/>
            </a:r>
            <a:br>
              <a:rPr lang="en-US" altLang="ko-KR" sz="900" b="1" dirty="0" smtClean="0"/>
            </a:br>
            <a:r>
              <a:rPr lang="en-US" altLang="ko-KR" sz="900" b="1" dirty="0" smtClean="0"/>
              <a:t>        </a:t>
            </a:r>
            <a:r>
              <a:rPr lang="en-US" altLang="ko-KR" sz="900" b="1" dirty="0"/>
              <a:t>+ set current save </a:t>
            </a:r>
            <a:r>
              <a:rPr lang="en-US" altLang="ko-KR" sz="900" b="1" dirty="0" smtClean="0"/>
              <a:t>money </a:t>
            </a:r>
            <a:r>
              <a:rPr lang="en-US" altLang="ko-KR" sz="900" b="1" dirty="0"/>
              <a:t>like ‘</a:t>
            </a:r>
            <a:r>
              <a:rPr lang="ko-KR" altLang="en-US" sz="900" b="1" dirty="0"/>
              <a:t>사용가능 </a:t>
            </a:r>
            <a:r>
              <a:rPr lang="ko-KR" altLang="en-US" sz="900" b="1" dirty="0" smtClean="0"/>
              <a:t>적립금</a:t>
            </a:r>
            <a:r>
              <a:rPr lang="en-US" altLang="ko-KR" sz="900" b="1" dirty="0" smtClean="0"/>
              <a:t>: </a:t>
            </a:r>
            <a:r>
              <a:rPr lang="en-US" altLang="ko-KR" sz="900" b="1" dirty="0"/>
              <a:t>{value}’ next to </a:t>
            </a:r>
            <a:r>
              <a:rPr lang="ko-KR" altLang="en-US" sz="900" b="1" dirty="0"/>
              <a:t>적립금</a:t>
            </a:r>
            <a:r>
              <a:rPr lang="ko-KR" altLang="en-US" sz="900" b="1" dirty="0" smtClean="0"/>
              <a:t> </a:t>
            </a:r>
            <a:r>
              <a:rPr lang="ko-KR" altLang="en-US" sz="900" b="1" dirty="0"/>
              <a:t>사용액 </a:t>
            </a:r>
            <a:r>
              <a:rPr lang="en-US" altLang="ko-KR" sz="900" b="1" dirty="0"/>
              <a:t>field </a:t>
            </a:r>
            <a:r>
              <a:rPr lang="en-US" altLang="ko-KR" sz="900" b="1" dirty="0" err="1"/>
              <a:t>inputbox</a:t>
            </a:r>
            <a:r>
              <a:rPr lang="en-US" altLang="ko-KR" sz="900" b="1" dirty="0" smtClean="0"/>
              <a:t/>
            </a:r>
            <a:br>
              <a:rPr lang="en-US" altLang="ko-KR" sz="900" b="1" dirty="0" smtClean="0"/>
            </a:br>
            <a:r>
              <a:rPr lang="en-US" altLang="ko-KR" sz="900" b="1" dirty="0" smtClean="0"/>
              <a:t>        </a:t>
            </a:r>
            <a:r>
              <a:rPr lang="en-US" altLang="ko-KR" sz="900" b="1" dirty="0"/>
              <a:t>[logic]</a:t>
            </a:r>
            <a:br>
              <a:rPr lang="en-US" altLang="ko-KR" sz="900" b="1" dirty="0"/>
            </a:br>
            <a:r>
              <a:rPr lang="en-US" altLang="ko-KR" sz="900" b="1" dirty="0"/>
              <a:t> </a:t>
            </a:r>
            <a:r>
              <a:rPr lang="en-US" altLang="ko-KR" sz="900" b="1" dirty="0" smtClean="0"/>
              <a:t>       current save point: SUM of </a:t>
            </a:r>
            <a:r>
              <a:rPr lang="en-US" altLang="ko-KR" sz="900" b="1" dirty="0" err="1" smtClean="0"/>
              <a:t>st_user_save_point.save_point</a:t>
            </a:r>
            <a:r>
              <a:rPr lang="en-US" altLang="ko-KR" sz="900" b="1" dirty="0" smtClean="0"/>
              <a:t> – SUM of </a:t>
            </a:r>
            <a:r>
              <a:rPr lang="en-US" altLang="ko-KR" sz="900" b="1" dirty="0" err="1" smtClean="0"/>
              <a:t>st_user_use_point.use_point</a:t>
            </a:r>
            <a:endParaRPr lang="en-US" altLang="ko-KR" sz="900" b="1" dirty="0" smtClean="0"/>
          </a:p>
          <a:p>
            <a:r>
              <a:rPr lang="en-US" altLang="ko-KR" sz="900" b="1" dirty="0"/>
              <a:t> </a:t>
            </a:r>
            <a:r>
              <a:rPr lang="en-US" altLang="ko-KR" sz="900" b="1" dirty="0" smtClean="0"/>
              <a:t>       current </a:t>
            </a:r>
            <a:r>
              <a:rPr lang="en-US" altLang="ko-KR" sz="900" b="1" dirty="0"/>
              <a:t>save </a:t>
            </a:r>
            <a:r>
              <a:rPr lang="en-US" altLang="ko-KR" sz="900" b="1" dirty="0" smtClean="0"/>
              <a:t>money: </a:t>
            </a:r>
            <a:r>
              <a:rPr lang="en-US" altLang="ko-KR" sz="900" b="1" dirty="0"/>
              <a:t>SUM of </a:t>
            </a:r>
            <a:r>
              <a:rPr lang="en-US" altLang="ko-KR" sz="900" b="1" dirty="0" err="1"/>
              <a:t>st_user_save</a:t>
            </a:r>
            <a:r>
              <a:rPr lang="en-US" altLang="ko-KR" sz="900" b="1" dirty="0" smtClean="0"/>
              <a:t>_</a:t>
            </a:r>
            <a:r>
              <a:rPr lang="en-US" altLang="ko-KR" sz="900" b="1" dirty="0"/>
              <a:t> </a:t>
            </a:r>
            <a:r>
              <a:rPr lang="en-US" altLang="ko-KR" sz="900" b="1" dirty="0" err="1"/>
              <a:t>money</a:t>
            </a:r>
            <a:r>
              <a:rPr lang="en-US" altLang="ko-KR" sz="900" b="1" dirty="0" err="1" smtClean="0"/>
              <a:t>.save</a:t>
            </a:r>
            <a:r>
              <a:rPr lang="en-US" altLang="ko-KR" sz="900" b="1" dirty="0" smtClean="0"/>
              <a:t>_</a:t>
            </a:r>
            <a:r>
              <a:rPr lang="en-US" altLang="ko-KR" sz="900" b="1" dirty="0"/>
              <a:t> money</a:t>
            </a:r>
            <a:r>
              <a:rPr lang="en-US" altLang="ko-KR" sz="900" b="1" dirty="0" smtClean="0"/>
              <a:t> </a:t>
            </a:r>
            <a:r>
              <a:rPr lang="en-US" altLang="ko-KR" sz="900" b="1" dirty="0"/>
              <a:t>– SUM of </a:t>
            </a:r>
            <a:r>
              <a:rPr lang="en-US" altLang="ko-KR" sz="900" b="1" dirty="0" err="1"/>
              <a:t>st_user_use</a:t>
            </a:r>
            <a:r>
              <a:rPr lang="en-US" altLang="ko-KR" sz="900" b="1" dirty="0" smtClean="0"/>
              <a:t>_</a:t>
            </a:r>
            <a:r>
              <a:rPr lang="en-US" altLang="ko-KR" sz="900" b="1" dirty="0"/>
              <a:t> </a:t>
            </a:r>
            <a:r>
              <a:rPr lang="en-US" altLang="ko-KR" sz="900" b="1" dirty="0" err="1"/>
              <a:t>money</a:t>
            </a:r>
            <a:r>
              <a:rPr lang="en-US" altLang="ko-KR" sz="900" b="1" dirty="0" err="1" smtClean="0"/>
              <a:t>.use</a:t>
            </a:r>
            <a:r>
              <a:rPr lang="en-US" altLang="ko-KR" sz="900" b="1" dirty="0" smtClean="0"/>
              <a:t>_</a:t>
            </a:r>
            <a:r>
              <a:rPr lang="en-US" altLang="ko-KR" sz="900" b="1" dirty="0"/>
              <a:t> money</a:t>
            </a:r>
            <a:endParaRPr lang="en-US" altLang="ko-KR" sz="900" b="1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</a:t>
            </a:r>
            <a:r>
              <a:rPr lang="ko-KR" altLang="en-US" sz="900" dirty="0" smtClean="0"/>
              <a:t>쇼핑몰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</a:t>
            </a:r>
            <a:r>
              <a:rPr lang="en-US" altLang="ko-KR" sz="900" dirty="0"/>
              <a:t>) 1</a:t>
            </a:r>
            <a:r>
              <a:rPr lang="en-US" altLang="ko-KR" sz="900" baseline="30000" dirty="0"/>
              <a:t>st</a:t>
            </a:r>
            <a:r>
              <a:rPr lang="en-US" altLang="ko-KR" sz="900" dirty="0"/>
              <a:t>/2</a:t>
            </a:r>
            <a:r>
              <a:rPr lang="en-US" altLang="ko-KR" sz="900" baseline="30000" dirty="0"/>
              <a:t>nd</a:t>
            </a:r>
            <a:r>
              <a:rPr lang="en-US" altLang="ko-KR" sz="900" dirty="0"/>
              <a:t> </a:t>
            </a:r>
            <a:r>
              <a:rPr lang="en-US" altLang="ko-KR" sz="900" dirty="0" err="1"/>
              <a:t>inputbox</a:t>
            </a:r>
            <a:r>
              <a:rPr lang="en-US" altLang="ko-KR" sz="900" dirty="0"/>
              <a:t>: online mall</a:t>
            </a:r>
            <a:r>
              <a:rPr lang="en-US" altLang="ko-KR" sz="900" dirty="0" smtClean="0"/>
              <a:t> </a:t>
            </a:r>
            <a:r>
              <a:rPr lang="en-US" altLang="ko-KR" sz="900" dirty="0"/>
              <a:t>name / </a:t>
            </a:r>
            <a:r>
              <a:rPr lang="en-US" altLang="ko-KR" sz="900" dirty="0" smtClean="0"/>
              <a:t>code </a:t>
            </a:r>
            <a:r>
              <a:rPr lang="en-US" altLang="ko-KR" sz="900" dirty="0"/>
              <a:t>(</a:t>
            </a:r>
            <a:r>
              <a:rPr lang="en-US" altLang="ko-KR" sz="900" dirty="0" err="1"/>
              <a:t>readonly</a:t>
            </a:r>
            <a:r>
              <a:rPr lang="en-US" altLang="ko-KR" sz="900" dirty="0"/>
              <a:t>)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b) </a:t>
            </a:r>
            <a:r>
              <a:rPr lang="en-US" altLang="ko-KR" sz="900" dirty="0"/>
              <a:t>search icon</a:t>
            </a:r>
            <a:br>
              <a:rPr lang="en-US" altLang="ko-KR" sz="900" dirty="0"/>
            </a:br>
            <a:r>
              <a:rPr lang="en-US" altLang="ko-KR" sz="900" dirty="0"/>
              <a:t>      - if clicks, open </a:t>
            </a:r>
            <a:r>
              <a:rPr lang="en-US" altLang="ko-KR" sz="900" dirty="0" smtClean="0"/>
              <a:t>online mall </a:t>
            </a:r>
            <a:r>
              <a:rPr lang="en-US" altLang="ko-KR" sz="900" dirty="0"/>
              <a:t>search </a:t>
            </a:r>
            <a:r>
              <a:rPr lang="en-US" altLang="ko-KR" sz="900" dirty="0" smtClean="0"/>
              <a:t>modal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- </a:t>
            </a:r>
            <a:r>
              <a:rPr lang="en-US" altLang="ko-KR" sz="900" dirty="0"/>
              <a:t>if </a:t>
            </a:r>
            <a:r>
              <a:rPr lang="en-US" altLang="ko-KR" sz="900" dirty="0" smtClean="0"/>
              <a:t>online mall </a:t>
            </a:r>
            <a:r>
              <a:rPr lang="en-US" altLang="ko-KR" sz="900" dirty="0"/>
              <a:t>is selected, set </a:t>
            </a:r>
            <a:r>
              <a:rPr lang="en-US" altLang="ko-KR" sz="900" dirty="0" smtClean="0"/>
              <a:t>mall name </a:t>
            </a:r>
            <a:r>
              <a:rPr lang="en-US" altLang="ko-KR" sz="900" dirty="0"/>
              <a:t>and </a:t>
            </a:r>
            <a:r>
              <a:rPr lang="en-US" altLang="ko-KR" sz="900" dirty="0" smtClean="0"/>
              <a:t>code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3) </a:t>
            </a:r>
            <a:r>
              <a:rPr lang="ko-KR" altLang="en-US" sz="900" dirty="0" smtClean="0"/>
              <a:t>상품 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</a:t>
            </a:r>
            <a:r>
              <a:rPr lang="en-US" altLang="ko-KR" sz="900" dirty="0"/>
              <a:t>) 1</a:t>
            </a:r>
            <a:r>
              <a:rPr lang="en-US" altLang="ko-KR" sz="900" baseline="30000" dirty="0"/>
              <a:t>st</a:t>
            </a:r>
            <a:r>
              <a:rPr lang="en-US" altLang="ko-KR" sz="900" dirty="0"/>
              <a:t>/2</a:t>
            </a:r>
            <a:r>
              <a:rPr lang="en-US" altLang="ko-KR" sz="900" baseline="30000" dirty="0"/>
              <a:t>nd</a:t>
            </a:r>
            <a:r>
              <a:rPr lang="en-US" altLang="ko-KR" sz="900" dirty="0"/>
              <a:t> </a:t>
            </a:r>
            <a:r>
              <a:rPr lang="en-US" altLang="ko-KR" sz="900" dirty="0" err="1"/>
              <a:t>inputbox</a:t>
            </a:r>
            <a:r>
              <a:rPr lang="en-US" altLang="ko-KR" sz="900" dirty="0"/>
              <a:t>: online product</a:t>
            </a:r>
            <a:r>
              <a:rPr lang="en-US" altLang="ko-KR" sz="900" dirty="0" smtClean="0"/>
              <a:t> </a:t>
            </a:r>
            <a:r>
              <a:rPr lang="en-US" altLang="ko-KR" sz="900" dirty="0"/>
              <a:t>name / code (</a:t>
            </a:r>
            <a:r>
              <a:rPr lang="en-US" altLang="ko-KR" sz="900" dirty="0" err="1"/>
              <a:t>readonly</a:t>
            </a:r>
            <a:r>
              <a:rPr lang="en-US" altLang="ko-KR" sz="900" dirty="0"/>
              <a:t>)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b) search icon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- </a:t>
            </a:r>
            <a:r>
              <a:rPr lang="en-US" altLang="ko-KR" sz="900" dirty="0"/>
              <a:t>if clicks, open online </a:t>
            </a:r>
            <a:r>
              <a:rPr lang="en-US" altLang="ko-KR" sz="900" dirty="0" smtClean="0"/>
              <a:t>product </a:t>
            </a:r>
            <a:r>
              <a:rPr lang="en-US" altLang="ko-KR" sz="900" dirty="0"/>
              <a:t>search modal</a:t>
            </a:r>
          </a:p>
          <a:p>
            <a:r>
              <a:rPr lang="en-US" altLang="ko-KR" sz="900" dirty="0"/>
              <a:t>      - if online product </a:t>
            </a:r>
            <a:r>
              <a:rPr lang="en-US" altLang="ko-KR" sz="900" dirty="0" smtClean="0"/>
              <a:t>is </a:t>
            </a:r>
            <a:r>
              <a:rPr lang="en-US" altLang="ko-KR" sz="900" dirty="0"/>
              <a:t>selected, set </a:t>
            </a:r>
            <a:r>
              <a:rPr lang="en-US" altLang="ko-KR" sz="900" dirty="0" smtClean="0"/>
              <a:t>product </a:t>
            </a:r>
            <a:r>
              <a:rPr lang="en-US" altLang="ko-KR" sz="900" dirty="0"/>
              <a:t>name and </a:t>
            </a:r>
            <a:r>
              <a:rPr lang="en-US" altLang="ko-KR" sz="900" dirty="0" smtClean="0"/>
              <a:t>code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c) 3nd </a:t>
            </a:r>
            <a:r>
              <a:rPr lang="en-US" altLang="ko-KR" sz="900" dirty="0" err="1" smtClean="0"/>
              <a:t>inputbox</a:t>
            </a:r>
            <a:r>
              <a:rPr lang="en-US" altLang="ko-KR" sz="900" dirty="0"/>
              <a:t> : {</a:t>
            </a:r>
            <a:r>
              <a:rPr lang="en-US" altLang="ko-KR" sz="900" dirty="0" err="1" smtClean="0"/>
              <a:t>order_count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- validation: number, min (&gt; 0)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4) </a:t>
            </a:r>
            <a:r>
              <a:rPr lang="ko-KR" altLang="en-US" sz="900" dirty="0" smtClean="0"/>
              <a:t>총 상품 금액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order_amount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</a:t>
            </a:r>
            <a:r>
              <a:rPr lang="en-US" altLang="ko-KR" sz="900" dirty="0" err="1" smtClean="0"/>
              <a:t>inputbox</a:t>
            </a:r>
            <a:r>
              <a:rPr lang="en-US" altLang="ko-KR" sz="900" dirty="0" smtClean="0"/>
              <a:t> (</a:t>
            </a:r>
            <a:r>
              <a:rPr lang="en-US" altLang="ko-KR" sz="900" dirty="0" err="1" smtClean="0"/>
              <a:t>readonly</a:t>
            </a:r>
            <a:r>
              <a:rPr lang="en-US" altLang="ko-KR" sz="900" dirty="0" smtClean="0"/>
              <a:t>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- set SUM of selected </a:t>
            </a:r>
            <a:r>
              <a:rPr lang="en-US" altLang="ko-KR" sz="900" dirty="0"/>
              <a:t>online product </a:t>
            </a:r>
            <a:r>
              <a:rPr lang="en-US" altLang="ko-KR" sz="900" dirty="0" smtClean="0"/>
              <a:t>price * </a:t>
            </a:r>
            <a:r>
              <a:rPr lang="en-US" altLang="ko-KR" sz="900" dirty="0" err="1" smtClean="0"/>
              <a:t>order_count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5) </a:t>
            </a:r>
            <a:r>
              <a:rPr lang="ko-KR" altLang="en-US" sz="900" dirty="0" smtClean="0"/>
              <a:t>배송비</a:t>
            </a:r>
            <a:r>
              <a:rPr lang="en-US" altLang="ko-KR" sz="900" dirty="0"/>
              <a:t> : {</a:t>
            </a:r>
            <a:r>
              <a:rPr lang="en-US" altLang="ko-KR" sz="900" dirty="0" err="1" smtClean="0"/>
              <a:t>delivery_amount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</a:t>
            </a:r>
            <a:r>
              <a:rPr lang="en-US" altLang="ko-KR" sz="900" dirty="0" err="1" smtClean="0"/>
              <a:t>inpubtox</a:t>
            </a:r>
            <a:r>
              <a:rPr lang="en-US" altLang="ko-KR" sz="900" dirty="0" smtClean="0"/>
              <a:t> (editable)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- </a:t>
            </a:r>
            <a:r>
              <a:rPr lang="en-US" altLang="ko-KR" sz="900" dirty="0" err="1" smtClean="0"/>
              <a:t>validationL</a:t>
            </a:r>
            <a:r>
              <a:rPr lang="en-US" altLang="ko-KR" sz="900" dirty="0" smtClean="0"/>
              <a:t>: number, min (&gt;= 0)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6) </a:t>
            </a:r>
            <a:r>
              <a:rPr lang="ko-KR" altLang="en-US" sz="900" dirty="0" smtClean="0"/>
              <a:t>포인트 사용액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use_point</a:t>
            </a:r>
            <a:r>
              <a:rPr lang="en-US" altLang="ko-KR" sz="900" dirty="0" smtClean="0"/>
              <a:t>}</a:t>
            </a:r>
            <a:br>
              <a:rPr lang="en-US" altLang="ko-KR" sz="900" dirty="0" smtClean="0"/>
            </a:br>
            <a:r>
              <a:rPr lang="en-US" altLang="ko-KR" sz="900" dirty="0" smtClean="0"/>
              <a:t>     a</a:t>
            </a:r>
            <a:r>
              <a:rPr lang="en-US" altLang="ko-KR" sz="900" dirty="0"/>
              <a:t>) </a:t>
            </a:r>
            <a:r>
              <a:rPr lang="en-US" altLang="ko-KR" sz="900" dirty="0" err="1"/>
              <a:t>inpubtox</a:t>
            </a:r>
            <a:r>
              <a:rPr lang="en-US" altLang="ko-KR" sz="900" dirty="0"/>
              <a:t> (editable)</a:t>
            </a:r>
          </a:p>
          <a:p>
            <a:r>
              <a:rPr lang="en-US" altLang="ko-KR" sz="900" dirty="0"/>
              <a:t>      - </a:t>
            </a:r>
            <a:r>
              <a:rPr lang="en-US" altLang="ko-KR" sz="900" dirty="0" err="1"/>
              <a:t>validationL</a:t>
            </a:r>
            <a:r>
              <a:rPr lang="en-US" altLang="ko-KR" sz="900" dirty="0"/>
              <a:t>: number, min </a:t>
            </a:r>
            <a:r>
              <a:rPr lang="en-US" altLang="ko-KR" sz="900" dirty="0" smtClean="0"/>
              <a:t>(&gt;= </a:t>
            </a:r>
            <a:r>
              <a:rPr lang="en-US" altLang="ko-KR" sz="900" dirty="0"/>
              <a:t>0</a:t>
            </a:r>
            <a:r>
              <a:rPr lang="en-US" altLang="ko-KR" sz="900" dirty="0" smtClean="0"/>
              <a:t>),</a:t>
            </a:r>
            <a:r>
              <a:rPr lang="en-US" altLang="ko-KR" sz="900" b="1" dirty="0" smtClean="0"/>
              <a:t> max (&lt;= current user point)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7) </a:t>
            </a:r>
            <a:r>
              <a:rPr lang="ko-KR" altLang="en-US" sz="900" dirty="0" smtClean="0"/>
              <a:t>적립금 사용액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use_money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 smtClean="0"/>
              <a:t>    a</a:t>
            </a:r>
            <a:r>
              <a:rPr lang="en-US" altLang="ko-KR" sz="900" dirty="0"/>
              <a:t>) </a:t>
            </a:r>
            <a:r>
              <a:rPr lang="en-US" altLang="ko-KR" sz="900" dirty="0" err="1"/>
              <a:t>inpubtox</a:t>
            </a:r>
            <a:r>
              <a:rPr lang="en-US" altLang="ko-KR" sz="900" dirty="0"/>
              <a:t> (editable)</a:t>
            </a:r>
          </a:p>
          <a:p>
            <a:r>
              <a:rPr lang="en-US" altLang="ko-KR" sz="900" dirty="0"/>
              <a:t>      - </a:t>
            </a:r>
            <a:r>
              <a:rPr lang="en-US" altLang="ko-KR" sz="900" dirty="0" err="1"/>
              <a:t>validationL</a:t>
            </a:r>
            <a:r>
              <a:rPr lang="en-US" altLang="ko-KR" sz="900" dirty="0"/>
              <a:t>: number, min (&gt;= 0), </a:t>
            </a:r>
            <a:r>
              <a:rPr lang="en-US" altLang="ko-KR" sz="900" b="1" dirty="0"/>
              <a:t>max (&lt;= current user money</a:t>
            </a:r>
            <a:r>
              <a:rPr lang="en-US" altLang="ko-KR" sz="900" b="1" dirty="0" smtClean="0"/>
              <a:t>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8) </a:t>
            </a:r>
            <a:r>
              <a:rPr lang="ko-KR" altLang="en-US" sz="900" dirty="0" smtClean="0"/>
              <a:t>쿠폰 사용 </a:t>
            </a:r>
            <a:r>
              <a:rPr lang="en-US" altLang="ko-KR" sz="900" dirty="0" smtClean="0"/>
              <a:t>: </a:t>
            </a:r>
            <a:r>
              <a:rPr lang="en-US" altLang="ko-KR" sz="900" b="1" dirty="0" smtClean="0"/>
              <a:t>REMOVE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9) </a:t>
            </a:r>
            <a:r>
              <a:rPr lang="ko-KR" altLang="en-US" sz="900" dirty="0" smtClean="0"/>
              <a:t>결제금액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payment_amount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 smtClean="0"/>
              <a:t>    a) </a:t>
            </a:r>
            <a:r>
              <a:rPr lang="en-US" altLang="ko-KR" sz="900" dirty="0" err="1" smtClean="0"/>
              <a:t>inputbox</a:t>
            </a:r>
            <a:r>
              <a:rPr lang="en-US" altLang="ko-KR" sz="900" dirty="0" smtClean="0"/>
              <a:t> (</a:t>
            </a:r>
            <a:r>
              <a:rPr lang="en-US" altLang="ko-KR" sz="900" dirty="0" err="1" smtClean="0"/>
              <a:t>readonly</a:t>
            </a:r>
            <a:r>
              <a:rPr lang="en-US" altLang="ko-KR" sz="900" dirty="0" smtClean="0"/>
              <a:t>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set value (= </a:t>
            </a:r>
            <a:r>
              <a:rPr lang="en-US" altLang="ko-KR" sz="900" dirty="0"/>
              <a:t>{</a:t>
            </a:r>
            <a:r>
              <a:rPr lang="en-US" altLang="ko-KR" sz="900" dirty="0" err="1"/>
              <a:t>order_amount</a:t>
            </a:r>
            <a:r>
              <a:rPr lang="en-US" altLang="ko-KR" sz="900" dirty="0" smtClean="0"/>
              <a:t>} – {</a:t>
            </a:r>
            <a:r>
              <a:rPr lang="en-US" altLang="ko-KR" sz="900" dirty="0" err="1"/>
              <a:t>delivery_amount</a:t>
            </a:r>
            <a:r>
              <a:rPr lang="en-US" altLang="ko-KR" sz="900" dirty="0" smtClean="0"/>
              <a:t>} - </a:t>
            </a:r>
            <a:r>
              <a:rPr lang="en-US" altLang="ko-KR" sz="900" dirty="0"/>
              <a:t>{</a:t>
            </a:r>
            <a:r>
              <a:rPr lang="en-US" altLang="ko-KR" sz="900" dirty="0" err="1"/>
              <a:t>use_point</a:t>
            </a:r>
            <a:r>
              <a:rPr lang="en-US" altLang="ko-KR" sz="900" dirty="0" smtClean="0"/>
              <a:t>} - </a:t>
            </a:r>
            <a:r>
              <a:rPr lang="en-US" altLang="ko-KR" sz="900" dirty="0"/>
              <a:t>{</a:t>
            </a:r>
            <a:r>
              <a:rPr lang="en-US" altLang="ko-KR" sz="900" dirty="0" err="1"/>
              <a:t>use_money</a:t>
            </a:r>
            <a:r>
              <a:rPr lang="en-US" altLang="ko-KR" sz="900" dirty="0" smtClean="0"/>
              <a:t>})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10) </a:t>
            </a:r>
            <a:r>
              <a:rPr lang="ko-KR" altLang="en-US" sz="900" dirty="0" smtClean="0"/>
              <a:t>결제 수단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payment_method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</a:t>
            </a:r>
            <a:r>
              <a:rPr lang="en-US" altLang="ko-KR" sz="900" dirty="0" err="1" smtClean="0"/>
              <a:t>selectbox</a:t>
            </a:r>
            <a:r>
              <a:rPr lang="en-US" altLang="ko-KR" sz="900" dirty="0"/>
              <a:t> </a:t>
            </a:r>
            <a:r>
              <a:rPr lang="en-US" altLang="ko-KR" sz="900" dirty="0" smtClean="0"/>
              <a:t>options: show codes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11) </a:t>
            </a:r>
            <a:r>
              <a:rPr lang="ko-KR" altLang="en-US" sz="900" dirty="0" smtClean="0"/>
              <a:t>배송 요청사항 </a:t>
            </a:r>
            <a:r>
              <a:rPr lang="en-US" altLang="ko-KR" sz="900" dirty="0"/>
              <a:t>: </a:t>
            </a:r>
            <a:r>
              <a:rPr lang="en-US" altLang="ko-KR" sz="900" dirty="0" smtClean="0"/>
              <a:t>{</a:t>
            </a:r>
            <a:r>
              <a:rPr lang="en-US" altLang="ko-KR" sz="900" dirty="0" err="1" smtClean="0"/>
              <a:t>order_request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</a:t>
            </a:r>
            <a:r>
              <a:rPr lang="en-US" altLang="ko-KR" sz="900" dirty="0" err="1" smtClean="0"/>
              <a:t>textarea</a:t>
            </a:r>
            <a:r>
              <a:rPr lang="en-US" altLang="ko-KR" sz="900" dirty="0" smtClean="0"/>
              <a:t/>
            </a:r>
            <a:br>
              <a:rPr lang="en-US" altLang="ko-KR" sz="900" dirty="0" smtClean="0"/>
            </a:br>
            <a:r>
              <a:rPr lang="en-US" altLang="ko-KR" sz="900" dirty="0" smtClean="0"/>
              <a:t>      - validation: max character length (50)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12) </a:t>
            </a:r>
            <a:r>
              <a:rPr lang="ko-KR" altLang="en-US" sz="900" dirty="0" smtClean="0"/>
              <a:t>주문자 연락처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orderer_phone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3 </a:t>
            </a:r>
            <a:r>
              <a:rPr lang="en-US" altLang="ko-KR" sz="900" dirty="0" err="1" smtClean="0"/>
              <a:t>inputbox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- validation: number, max length(3-4-4)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4173689" y="4007946"/>
            <a:ext cx="3633537" cy="4108817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 smtClean="0"/>
              <a:t>1.Fields</a:t>
            </a:r>
          </a:p>
          <a:p>
            <a:r>
              <a:rPr lang="en-US" altLang="ko-KR" sz="900" dirty="0" smtClean="0"/>
              <a:t>  13) </a:t>
            </a:r>
            <a:r>
              <a:rPr lang="ko-KR" altLang="en-US" sz="900" dirty="0" smtClean="0"/>
              <a:t>수령자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receiver_name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</a:t>
            </a:r>
            <a:r>
              <a:rPr lang="en-US" altLang="ko-KR" sz="900" dirty="0" err="1" smtClean="0"/>
              <a:t>inputbox</a:t>
            </a:r>
            <a:r>
              <a:rPr lang="en-US" altLang="ko-KR" sz="900" dirty="0" smtClean="0"/>
              <a:t/>
            </a:r>
            <a:br>
              <a:rPr lang="en-US" altLang="ko-KR" sz="900" dirty="0" smtClean="0"/>
            </a:br>
            <a:r>
              <a:rPr lang="en-US" altLang="ko-KR" sz="900" dirty="0" smtClean="0"/>
              <a:t>     - validation: max length (100 bytes)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b) </a:t>
            </a:r>
            <a:r>
              <a:rPr lang="ko-KR" altLang="en-US" sz="900" dirty="0" smtClean="0"/>
              <a:t>주문자와 동일 </a:t>
            </a:r>
            <a:r>
              <a:rPr lang="en-US" altLang="ko-KR" sz="900" dirty="0" smtClean="0"/>
              <a:t>(same with </a:t>
            </a:r>
            <a:r>
              <a:rPr lang="en-US" altLang="ko-KR" sz="900" dirty="0" err="1" smtClean="0"/>
              <a:t>orderer</a:t>
            </a:r>
            <a:r>
              <a:rPr lang="en-US" altLang="ko-KR" sz="900" dirty="0" smtClean="0"/>
              <a:t>) checkbox</a:t>
            </a:r>
            <a:br>
              <a:rPr lang="en-US" altLang="ko-KR" sz="900" dirty="0" smtClean="0"/>
            </a:br>
            <a:r>
              <a:rPr lang="en-US" altLang="ko-KR" sz="900" dirty="0" smtClean="0"/>
              <a:t>      - if checked, </a:t>
            </a:r>
            <a:br>
              <a:rPr lang="en-US" altLang="ko-KR" sz="900" dirty="0" smtClean="0"/>
            </a:br>
            <a:r>
              <a:rPr lang="en-US" altLang="ko-KR" sz="900" dirty="0" smtClean="0"/>
              <a:t>        set by selected user(</a:t>
            </a:r>
            <a:r>
              <a:rPr lang="ko-KR" altLang="en-US" sz="900" dirty="0" smtClean="0"/>
              <a:t>주문자</a:t>
            </a:r>
            <a:r>
              <a:rPr lang="en-US" altLang="ko-KR" sz="900" dirty="0" smtClean="0"/>
              <a:t>) name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 set</a:t>
            </a:r>
            <a:r>
              <a:rPr lang="ko-KR" altLang="en-US" sz="900" dirty="0"/>
              <a:t> </a:t>
            </a:r>
            <a:r>
              <a:rPr lang="ko-KR" altLang="en-US" sz="900" dirty="0" smtClean="0"/>
              <a:t>주문자 연락처 </a:t>
            </a:r>
            <a:r>
              <a:rPr lang="en-US" altLang="ko-KR" sz="900" dirty="0"/>
              <a:t>(</a:t>
            </a:r>
            <a:r>
              <a:rPr lang="en-US" altLang="ko-KR" sz="900" dirty="0" err="1" smtClean="0"/>
              <a:t>orderer_phone</a:t>
            </a:r>
            <a:r>
              <a:rPr lang="en-US" altLang="ko-KR" sz="900" dirty="0" smtClean="0"/>
              <a:t>} into </a:t>
            </a:r>
            <a:r>
              <a:rPr lang="ko-KR" altLang="en-US" sz="900" dirty="0" smtClean="0"/>
              <a:t>수령자 연락처 </a:t>
            </a:r>
            <a:r>
              <a:rPr lang="en-US" altLang="ko-KR" sz="900" dirty="0" smtClean="0"/>
              <a:t>field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14) </a:t>
            </a:r>
            <a:r>
              <a:rPr lang="ko-KR" altLang="en-US" sz="900" dirty="0" smtClean="0"/>
              <a:t>수령자 연락처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receiver_phone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a</a:t>
            </a:r>
            <a:r>
              <a:rPr lang="en-US" altLang="ko-KR" sz="900" dirty="0"/>
              <a:t>) 3 </a:t>
            </a:r>
            <a:r>
              <a:rPr lang="en-US" altLang="ko-KR" sz="900" dirty="0" err="1"/>
              <a:t>inputbox</a:t>
            </a:r>
            <a:endParaRPr lang="en-US" altLang="ko-KR" sz="900" dirty="0"/>
          </a:p>
          <a:p>
            <a:r>
              <a:rPr lang="en-US" altLang="ko-KR" sz="900" dirty="0"/>
              <a:t>      - validation: number, max length(3-4-4</a:t>
            </a:r>
            <a:r>
              <a:rPr lang="en-US" altLang="ko-KR" sz="900" dirty="0" smtClean="0"/>
              <a:t>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15) </a:t>
            </a:r>
            <a:r>
              <a:rPr lang="ko-KR" altLang="en-US" sz="900" dirty="0" smtClean="0"/>
              <a:t>배송 주소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delivery_zipcode</a:t>
            </a:r>
            <a:r>
              <a:rPr lang="en-US" altLang="ko-KR" sz="900" dirty="0"/>
              <a:t>} / {</a:t>
            </a:r>
            <a:r>
              <a:rPr lang="en-US" altLang="ko-KR" sz="900" dirty="0" err="1" smtClean="0"/>
              <a:t>delivery_address</a:t>
            </a:r>
            <a:r>
              <a:rPr lang="en-US" altLang="ko-KR" sz="900" dirty="0"/>
              <a:t>} / {</a:t>
            </a:r>
            <a:r>
              <a:rPr lang="en-US" altLang="ko-KR" sz="900" dirty="0" err="1" smtClean="0"/>
              <a:t>delivery_sub_address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- same with Modify page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16) </a:t>
            </a:r>
            <a:r>
              <a:rPr lang="ko-KR" altLang="en-US" sz="900" dirty="0" smtClean="0"/>
              <a:t>현금 영수증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</a:t>
            </a:r>
            <a:r>
              <a:rPr lang="en-US" altLang="ko-KR" sz="900" dirty="0" err="1" smtClean="0"/>
              <a:t>selectbox</a:t>
            </a:r>
            <a:r>
              <a:rPr lang="en-US" altLang="ko-KR" sz="900" dirty="0"/>
              <a:t> : {</a:t>
            </a:r>
            <a:r>
              <a:rPr lang="en-US" altLang="ko-KR" sz="900" dirty="0" err="1" smtClean="0"/>
              <a:t>receipt_request_type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- options: show codes</a:t>
            </a:r>
            <a:br>
              <a:rPr lang="en-US" altLang="ko-KR" sz="900" dirty="0" smtClean="0"/>
            </a:br>
            <a:r>
              <a:rPr lang="en-US" altLang="ko-KR" sz="900" dirty="0" smtClean="0"/>
              <a:t>    b) </a:t>
            </a:r>
            <a:r>
              <a:rPr lang="en-US" altLang="ko-KR" sz="900" dirty="0" err="1" smtClean="0"/>
              <a:t>inputbox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receipt_target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b-1) </a:t>
            </a:r>
            <a:r>
              <a:rPr lang="en-US" altLang="ko-KR" sz="900" dirty="0" err="1" smtClean="0"/>
              <a:t>inpubbox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 - validation: max length (20 bytes)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2.Buttons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저장 </a:t>
            </a:r>
            <a:r>
              <a:rPr lang="en-US" altLang="ko-KR" sz="900" dirty="0" smtClean="0"/>
              <a:t>(save)</a:t>
            </a:r>
            <a:br>
              <a:rPr lang="en-US" altLang="ko-KR" sz="900" dirty="0" smtClean="0"/>
            </a:br>
            <a:r>
              <a:rPr lang="en-US" altLang="ko-KR" sz="900" dirty="0" smtClean="0"/>
              <a:t>     [PROCESS]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INSERT </a:t>
            </a:r>
            <a:r>
              <a:rPr lang="en-US" altLang="ko-KR" sz="900" dirty="0" err="1" smtClean="0"/>
              <a:t>st_order</a:t>
            </a:r>
            <a:r>
              <a:rPr lang="en-US" altLang="ko-KR" sz="900" dirty="0" smtClean="0"/>
              <a:t/>
            </a:r>
            <a:br>
              <a:rPr lang="en-US" altLang="ko-KR" sz="900" dirty="0" smtClean="0"/>
            </a:br>
            <a:r>
              <a:rPr lang="en-US" altLang="ko-KR" sz="900" dirty="0" smtClean="0"/>
              <a:t>     set by field value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</a:t>
            </a:r>
            <a:r>
              <a:rPr lang="en-US" altLang="ko-KR" sz="900" b="1" dirty="0" err="1" smtClean="0"/>
              <a:t>order_status</a:t>
            </a:r>
            <a:r>
              <a:rPr lang="en-US" altLang="ko-KR" sz="900" b="1" dirty="0" smtClean="0"/>
              <a:t> = ‘OS01’</a:t>
            </a:r>
          </a:p>
          <a:p>
            <a:r>
              <a:rPr lang="en-US" altLang="ko-KR" sz="900" b="1" dirty="0"/>
              <a:t> </a:t>
            </a:r>
            <a:r>
              <a:rPr lang="en-US" altLang="ko-KR" sz="900" b="1" dirty="0" smtClean="0"/>
              <a:t>   </a:t>
            </a:r>
            <a:r>
              <a:rPr lang="en-US" altLang="ko-KR" sz="900" dirty="0" smtClean="0"/>
              <a:t> </a:t>
            </a:r>
            <a:r>
              <a:rPr lang="en-US" altLang="ko-KR" sz="900" dirty="0" err="1" smtClean="0"/>
              <a:t>reg_date</a:t>
            </a:r>
            <a:r>
              <a:rPr lang="en-US" altLang="ko-KR" sz="900" dirty="0" smtClean="0"/>
              <a:t> / </a:t>
            </a:r>
            <a:r>
              <a:rPr lang="en-US" altLang="ko-KR" sz="900" dirty="0" err="1" smtClean="0"/>
              <a:t>reg_user_seq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</a:t>
            </a:r>
            <a:r>
              <a:rPr lang="ko-KR" altLang="en-US" sz="900" dirty="0" smtClean="0"/>
              <a:t>취소 </a:t>
            </a:r>
            <a:r>
              <a:rPr lang="en-US" altLang="ko-KR" sz="900" dirty="0" smtClean="0"/>
              <a:t>(cancel) : if clicks, move to the list page</a:t>
            </a:r>
          </a:p>
        </p:txBody>
      </p:sp>
    </p:spTree>
    <p:extLst>
      <p:ext uri="{BB962C8B-B14F-4D97-AF65-F5344CB8AC3E}">
        <p14:creationId xmlns:p14="http://schemas.microsoft.com/office/powerpoint/2010/main" val="2604949433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9008391" y="478246"/>
          <a:ext cx="3183608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83608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0175063"/>
              </p:ext>
            </p:extLst>
          </p:nvPr>
        </p:nvGraphicFramePr>
        <p:xfrm>
          <a:off x="9008390" y="725881"/>
          <a:ext cx="3183609" cy="5791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1801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2731808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메뉴 내용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메뉴 내용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클릭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64303869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(2)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AD-01-0002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8</a:t>
            </a:fld>
            <a:endParaRPr lang="ko-KR" altLang="en-US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6D791539-7A0D-C063-BD80-7785DBC08341}"/>
              </a:ext>
            </a:extLst>
          </p:cNvPr>
          <p:cNvSpPr/>
          <p:nvPr/>
        </p:nvSpPr>
        <p:spPr>
          <a:xfrm>
            <a:off x="1873375" y="571499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1895B64-874D-6639-EA43-491991AD178C}"/>
              </a:ext>
            </a:extLst>
          </p:cNvPr>
          <p:cNvSpPr/>
          <p:nvPr/>
        </p:nvSpPr>
        <p:spPr>
          <a:xfrm>
            <a:off x="1873375" y="906236"/>
            <a:ext cx="7092000" cy="5695763"/>
          </a:xfrm>
          <a:prstGeom prst="rect">
            <a:avLst/>
          </a:prstGeom>
          <a:noFill/>
          <a:ln>
            <a:solidFill>
              <a:srgbClr val="17375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8B19436-EC96-AD4C-0D3F-EDD2BD72A11B}"/>
              </a:ext>
            </a:extLst>
          </p:cNvPr>
          <p:cNvSpPr txBox="1"/>
          <p:nvPr/>
        </p:nvSpPr>
        <p:spPr>
          <a:xfrm>
            <a:off x="7907217" y="669229"/>
            <a:ext cx="65300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1100" b="1">
                <a:solidFill>
                  <a:schemeClr val="bg1"/>
                </a:solidFill>
              </a:rPr>
              <a:t>관리자명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14F0D69-973E-E83B-EA41-82F0A8971607}"/>
              </a:ext>
            </a:extLst>
          </p:cNvPr>
          <p:cNvSpPr txBox="1"/>
          <p:nvPr/>
        </p:nvSpPr>
        <p:spPr>
          <a:xfrm>
            <a:off x="5666359" y="675512"/>
            <a:ext cx="2010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최근 접속 </a:t>
            </a:r>
            <a:r>
              <a:rPr lang="en-US" altLang="ko-KR" sz="900" b="1">
                <a:solidFill>
                  <a:schemeClr val="bg1"/>
                </a:solidFill>
              </a:rPr>
              <a:t>| 2023-03-15 15:03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A87C1AE-D33C-ED95-FFFD-61E6F444B7AA}"/>
              </a:ext>
            </a:extLst>
          </p:cNvPr>
          <p:cNvSpPr txBox="1"/>
          <p:nvPr/>
        </p:nvSpPr>
        <p:spPr>
          <a:xfrm>
            <a:off x="4533900" y="672966"/>
            <a:ext cx="114804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도움말 다운로드</a:t>
            </a: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85F9D281-16D2-B003-254B-0F8BBECA782B}"/>
              </a:ext>
            </a:extLst>
          </p:cNvPr>
          <p:cNvSpPr/>
          <p:nvPr/>
        </p:nvSpPr>
        <p:spPr>
          <a:xfrm>
            <a:off x="93562" y="571500"/>
            <a:ext cx="1779814" cy="6030499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9474D390-242C-8104-38D0-7D9F7708E60D}"/>
              </a:ext>
            </a:extLst>
          </p:cNvPr>
          <p:cNvSpPr/>
          <p:nvPr/>
        </p:nvSpPr>
        <p:spPr>
          <a:xfrm>
            <a:off x="1881422" y="6267262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F46D7BD-E6D6-EF6F-9D06-2AE8E6964D64}"/>
              </a:ext>
            </a:extLst>
          </p:cNvPr>
          <p:cNvSpPr txBox="1"/>
          <p:nvPr/>
        </p:nvSpPr>
        <p:spPr>
          <a:xfrm>
            <a:off x="549673" y="624901"/>
            <a:ext cx="116477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200" b="1">
                <a:solidFill>
                  <a:schemeClr val="bg1"/>
                </a:solidFill>
              </a:rPr>
              <a:t>페이지 이름</a:t>
            </a:r>
          </a:p>
        </p:txBody>
      </p: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D1B67010-295D-ADB8-87E4-449E5503D191}"/>
              </a:ext>
            </a:extLst>
          </p:cNvPr>
          <p:cNvGrpSpPr/>
          <p:nvPr/>
        </p:nvGrpSpPr>
        <p:grpSpPr>
          <a:xfrm>
            <a:off x="8600722" y="627669"/>
            <a:ext cx="253042" cy="252398"/>
            <a:chOff x="3183602" y="3142358"/>
            <a:chExt cx="252399" cy="252399"/>
          </a:xfrm>
        </p:grpSpPr>
        <p:sp>
          <p:nvSpPr>
            <p:cNvPr id="45" name="타원 44">
              <a:extLst>
                <a:ext uri="{FF2B5EF4-FFF2-40B4-BE49-F238E27FC236}">
                  <a16:creationId xmlns:a16="http://schemas.microsoft.com/office/drawing/2014/main" id="{61CEB2E9-AF1B-C5E0-254A-18D24BB5AD09}"/>
                </a:ext>
              </a:extLst>
            </p:cNvPr>
            <p:cNvSpPr/>
            <p:nvPr/>
          </p:nvSpPr>
          <p:spPr>
            <a:xfrm>
              <a:off x="3183602" y="3142358"/>
              <a:ext cx="252399" cy="252399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44" name="그래픽 43" descr="사용자 단색으로 채워진">
              <a:extLst>
                <a:ext uri="{FF2B5EF4-FFF2-40B4-BE49-F238E27FC236}">
                  <a16:creationId xmlns:a16="http://schemas.microsoft.com/office/drawing/2014/main" id="{2FB24325-B09B-08B4-0881-51C0A943443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p:blipFill>
          <p:spPr>
            <a:xfrm>
              <a:off x="3222957" y="3165862"/>
              <a:ext cx="192690" cy="192690"/>
            </a:xfrm>
            <a:prstGeom prst="rect">
              <a:avLst/>
            </a:prstGeom>
          </p:spPr>
        </p:pic>
      </p:grpSp>
      <p:pic>
        <p:nvPicPr>
          <p:cNvPr id="48" name="그래픽 47" descr="다운로드 단색으로 채워진">
            <a:extLst>
              <a:ext uri="{FF2B5EF4-FFF2-40B4-BE49-F238E27FC236}">
                <a16:creationId xmlns:a16="http://schemas.microsoft.com/office/drawing/2014/main" id="{34BCD4DA-5167-8D90-1BF7-524BA390C778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4479021" y="636953"/>
            <a:ext cx="208674" cy="208674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AE8E857F-3452-241A-13B4-EB7F8E79EFEC}"/>
              </a:ext>
            </a:extLst>
          </p:cNvPr>
          <p:cNvSpPr txBox="1"/>
          <p:nvPr/>
        </p:nvSpPr>
        <p:spPr>
          <a:xfrm>
            <a:off x="544693" y="1431340"/>
            <a:ext cx="1470091" cy="3616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100" b="1">
                <a:solidFill>
                  <a:schemeClr val="bg1"/>
                </a:solidFill>
              </a:rPr>
              <a:t>대시보드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사용자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사용자 회원 관리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문의 관리</a:t>
            </a:r>
            <a:endParaRPr lang="en-US" altLang="ko-KR" sz="1000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포인트</a:t>
            </a:r>
            <a:r>
              <a:rPr lang="en-US" altLang="ko-KR" sz="1100" b="1">
                <a:solidFill>
                  <a:schemeClr val="bg1"/>
                </a:solidFill>
              </a:rPr>
              <a:t>/</a:t>
            </a:r>
            <a:r>
              <a:rPr lang="ko-KR" altLang="en-US" sz="1100" b="1">
                <a:solidFill>
                  <a:schemeClr val="bg1"/>
                </a:solidFill>
              </a:rPr>
              <a:t>구매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시스템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배너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공지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온라인몰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스마트 오더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철도역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ko-KR" altLang="en-US" sz="1100" b="1">
              <a:solidFill>
                <a:schemeClr val="bg1"/>
              </a:solidFill>
            </a:endParaRPr>
          </a:p>
        </p:txBody>
      </p:sp>
      <p:pic>
        <p:nvPicPr>
          <p:cNvPr id="59" name="그래픽 58" descr="사용자 단색으로 채워진">
            <a:extLst>
              <a:ext uri="{FF2B5EF4-FFF2-40B4-BE49-F238E27FC236}">
                <a16:creationId xmlns:a16="http://schemas.microsoft.com/office/drawing/2014/main" id="{8E8CEADD-90DC-D688-F3FF-41CE5C2FEEA3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022" y="1749701"/>
            <a:ext cx="285208" cy="285208"/>
          </a:xfrm>
          <a:prstGeom prst="rect">
            <a:avLst/>
          </a:prstGeom>
        </p:spPr>
      </p:pic>
      <p:pic>
        <p:nvPicPr>
          <p:cNvPr id="61" name="그래픽 60" descr="단일 톱니바퀴 단색으로 채워진">
            <a:extLst>
              <a:ext uri="{FF2B5EF4-FFF2-40B4-BE49-F238E27FC236}">
                <a16:creationId xmlns:a16="http://schemas.microsoft.com/office/drawing/2014/main" id="{A581498D-0F59-699C-7026-517645D3E7E3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12354" y="2919641"/>
            <a:ext cx="223618" cy="223618"/>
          </a:xfrm>
          <a:prstGeom prst="rect">
            <a:avLst/>
          </a:prstGeom>
        </p:spPr>
      </p:pic>
      <p:pic>
        <p:nvPicPr>
          <p:cNvPr id="63" name="그래픽 62" descr="전자 상거래 단색으로 채워진">
            <a:extLst>
              <a:ext uri="{FF2B5EF4-FFF2-40B4-BE49-F238E27FC236}">
                <a16:creationId xmlns:a16="http://schemas.microsoft.com/office/drawing/2014/main" id="{5696F980-6B7A-235E-C8D9-0D2F923688A7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1"/>
              </a:ext>
            </a:extLst>
          </a:blip>
          <a:stretch>
            <a:fillRect/>
          </a:stretch>
        </p:blipFill>
        <p:spPr>
          <a:xfrm>
            <a:off x="288703" y="4264540"/>
            <a:ext cx="238125" cy="238125"/>
          </a:xfrm>
          <a:prstGeom prst="rect">
            <a:avLst/>
          </a:prstGeom>
        </p:spPr>
      </p:pic>
      <p:pic>
        <p:nvPicPr>
          <p:cNvPr id="65" name="그래픽 64" descr="채팅 단색으로 채워진">
            <a:extLst>
              <a:ext uri="{FF2B5EF4-FFF2-40B4-BE49-F238E27FC236}">
                <a16:creationId xmlns:a16="http://schemas.microsoft.com/office/drawing/2014/main" id="{B38E5E91-823D-0318-C065-B773D8BF5E1A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3"/>
              </a:ext>
            </a:extLst>
          </a:blip>
          <a:stretch>
            <a:fillRect/>
          </a:stretch>
        </p:blipFill>
        <p:spPr>
          <a:xfrm>
            <a:off x="296162" y="3572218"/>
            <a:ext cx="256002" cy="256002"/>
          </a:xfrm>
          <a:prstGeom prst="rect">
            <a:avLst/>
          </a:prstGeom>
        </p:spPr>
      </p:pic>
      <p:pic>
        <p:nvPicPr>
          <p:cNvPr id="67" name="그래픽 66" descr="쇼핑 카트 단색으로 채워진">
            <a:extLst>
              <a:ext uri="{FF2B5EF4-FFF2-40B4-BE49-F238E27FC236}">
                <a16:creationId xmlns:a16="http://schemas.microsoft.com/office/drawing/2014/main" id="{D6EF6825-E259-8806-4F90-7E94D07A270C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05677" y="3945670"/>
            <a:ext cx="209550" cy="209550"/>
          </a:xfrm>
          <a:prstGeom prst="rect">
            <a:avLst/>
          </a:prstGeom>
        </p:spPr>
      </p:pic>
      <p:pic>
        <p:nvPicPr>
          <p:cNvPr id="69" name="그래픽 68" descr="햄버거 메뉴 아이콘 단색으로 채워진">
            <a:extLst>
              <a:ext uri="{FF2B5EF4-FFF2-40B4-BE49-F238E27FC236}">
                <a16:creationId xmlns:a16="http://schemas.microsoft.com/office/drawing/2014/main" id="{8355680E-F3CC-C628-F248-1C31891BEB0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04714" y="1446854"/>
            <a:ext cx="238750" cy="238750"/>
          </a:xfrm>
          <a:prstGeom prst="rect">
            <a:avLst/>
          </a:prstGeom>
        </p:spPr>
      </p:pic>
      <p:pic>
        <p:nvPicPr>
          <p:cNvPr id="71" name="그래픽 70" descr="책갈피 단색으로 채워진">
            <a:extLst>
              <a:ext uri="{FF2B5EF4-FFF2-40B4-BE49-F238E27FC236}">
                <a16:creationId xmlns:a16="http://schemas.microsoft.com/office/drawing/2014/main" id="{E2E64C72-486D-5F0F-8CAC-0B9855B4FFD9}"/>
              </a:ext>
            </a:extLst>
          </p:cNvPr>
          <p:cNvPicPr>
            <a:picLocks noChangeAspect="1"/>
          </p:cNvPicPr>
          <p:nvPr/>
        </p:nvPicPr>
        <p:blipFill>
          <a:blip r:embed="rId1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9"/>
              </a:ext>
            </a:extLst>
          </a:blip>
          <a:stretch>
            <a:fillRect/>
          </a:stretch>
        </p:blipFill>
        <p:spPr>
          <a:xfrm>
            <a:off x="305677" y="3260709"/>
            <a:ext cx="250964" cy="250964"/>
          </a:xfrm>
          <a:prstGeom prst="rect">
            <a:avLst/>
          </a:prstGeom>
        </p:spPr>
      </p:pic>
      <p:pic>
        <p:nvPicPr>
          <p:cNvPr id="75" name="그래픽 74" descr="햄버거 메뉴 아이콘 단색으로 채워진">
            <a:extLst>
              <a:ext uri="{FF2B5EF4-FFF2-40B4-BE49-F238E27FC236}">
                <a16:creationId xmlns:a16="http://schemas.microsoft.com/office/drawing/2014/main" id="{5CBB33C1-6C7C-FCCC-213F-0926D81F3A25}"/>
              </a:ext>
            </a:extLst>
          </p:cNvPr>
          <p:cNvPicPr>
            <a:picLocks noChangeAspect="1"/>
          </p:cNvPicPr>
          <p:nvPr/>
        </p:nvPicPr>
        <p:blipFill>
          <a:blip r:embed="rId2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1583128" y="676204"/>
            <a:ext cx="178948" cy="178948"/>
          </a:xfrm>
          <a:prstGeom prst="rect">
            <a:avLst/>
          </a:prstGeom>
        </p:spPr>
      </p:pic>
      <p:pic>
        <p:nvPicPr>
          <p:cNvPr id="8" name="그래픽 7" descr="사용자 단색으로 채워진">
            <a:extLst>
              <a:ext uri="{FF2B5EF4-FFF2-40B4-BE49-F238E27FC236}">
                <a16:creationId xmlns:a16="http://schemas.microsoft.com/office/drawing/2014/main" id="{A093CF31-F931-615F-61A4-BCDDB34A5BAB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2205" y="2550644"/>
            <a:ext cx="285208" cy="285208"/>
          </a:xfrm>
          <a:prstGeom prst="rect">
            <a:avLst/>
          </a:prstGeom>
        </p:spPr>
      </p:pic>
      <p:grpSp>
        <p:nvGrpSpPr>
          <p:cNvPr id="10" name="그룹 9">
            <a:extLst>
              <a:ext uri="{FF2B5EF4-FFF2-40B4-BE49-F238E27FC236}">
                <a16:creationId xmlns:a16="http://schemas.microsoft.com/office/drawing/2014/main" id="{2D8B91DA-AAE4-0707-B509-3F9568D60F42}"/>
              </a:ext>
            </a:extLst>
          </p:cNvPr>
          <p:cNvGrpSpPr/>
          <p:nvPr/>
        </p:nvGrpSpPr>
        <p:grpSpPr>
          <a:xfrm rot="5400000">
            <a:off x="1840974" y="210300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" name="이등변 삼각형 10">
              <a:extLst>
                <a:ext uri="{FF2B5EF4-FFF2-40B4-BE49-F238E27FC236}">
                  <a16:creationId xmlns:a16="http://schemas.microsoft.com/office/drawing/2014/main" id="{D433CBBB-CF52-B2AF-B8AF-3FF2B07F589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" name="Oval 593">
              <a:extLst>
                <a:ext uri="{FF2B5EF4-FFF2-40B4-BE49-F238E27FC236}">
                  <a16:creationId xmlns:a16="http://schemas.microsoft.com/office/drawing/2014/main" id="{23001C5F-8F75-E383-5214-CB1B65D608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pic>
        <p:nvPicPr>
          <p:cNvPr id="15" name="그래픽 14" descr="기차 단색으로 채워진">
            <a:extLst>
              <a:ext uri="{FF2B5EF4-FFF2-40B4-BE49-F238E27FC236}">
                <a16:creationId xmlns:a16="http://schemas.microsoft.com/office/drawing/2014/main" id="{4DF0BD69-CFE1-D69B-D038-8213B8F30A24}"/>
              </a:ext>
            </a:extLst>
          </p:cNvPr>
          <p:cNvPicPr>
            <a:picLocks noChangeAspect="1"/>
          </p:cNvPicPr>
          <p:nvPr/>
        </p:nvPicPr>
        <p:blipFill>
          <a:blip r:embed="rId21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22"/>
              </a:ext>
            </a:extLst>
          </a:blip>
          <a:stretch>
            <a:fillRect/>
          </a:stretch>
        </p:blipFill>
        <p:spPr>
          <a:xfrm>
            <a:off x="303272" y="4608748"/>
            <a:ext cx="220354" cy="2203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4709533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9C9C2E1A-0775-E5F6-A224-FDD8E2ECE2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pPr/>
              <a:t>80</a:t>
            </a:fld>
            <a:endParaRPr lang="ko-KR" altLang="en-US"/>
          </a:p>
        </p:txBody>
      </p:sp>
      <p:graphicFrame>
        <p:nvGraphicFramePr>
          <p:cNvPr id="5" name="표 4">
            <a:extLst>
              <a:ext uri="{FF2B5EF4-FFF2-40B4-BE49-F238E27FC236}">
                <a16:creationId xmlns:a16="http://schemas.microsoft.com/office/drawing/2014/main" id="{1EF3348B-B770-EA05-8902-60D936E3F20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16948950"/>
              </p:ext>
            </p:extLst>
          </p:nvPr>
        </p:nvGraphicFramePr>
        <p:xfrm>
          <a:off x="962054" y="680679"/>
          <a:ext cx="6176977" cy="5238750"/>
        </p:xfrm>
        <a:graphic>
          <a:graphicData uri="http://schemas.openxmlformats.org/drawingml/2006/table">
            <a:tbl>
              <a:tblPr/>
              <a:tblGrid>
                <a:gridCol w="1529476">
                  <a:extLst>
                    <a:ext uri="{9D8B030D-6E8A-4147-A177-3AD203B41FA5}">
                      <a16:colId xmlns:a16="http://schemas.microsoft.com/office/drawing/2014/main" val="1795981446"/>
                    </a:ext>
                  </a:extLst>
                </a:gridCol>
                <a:gridCol w="4647501">
                  <a:extLst>
                    <a:ext uri="{9D8B030D-6E8A-4147-A177-3AD203B41FA5}">
                      <a16:colId xmlns:a16="http://schemas.microsoft.com/office/drawing/2014/main" val="1793563080"/>
                    </a:ext>
                  </a:extLst>
                </a:gridCol>
              </a:tblGrid>
              <a:tr h="209550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1100" b="1" i="0" u="none" strike="noStrike">
                          <a:solidFill>
                            <a:srgbClr val="FFFF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온라인몰 주문</a:t>
                      </a:r>
                      <a:r>
                        <a:rPr lang="en-US" altLang="ko-KR" sz="1100" b="1" i="0" u="none" strike="noStrike">
                          <a:solidFill>
                            <a:srgbClr val="FFFF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1100" b="1" i="0" u="none" strike="noStrike">
                          <a:solidFill>
                            <a:srgbClr val="FFFF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배송 등록 시</a:t>
                      </a:r>
                      <a:r>
                        <a:rPr lang="en-US" altLang="ko-KR" sz="1100" b="1" i="0" u="none" strike="noStrike">
                          <a:solidFill>
                            <a:srgbClr val="FFFF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1100" b="1" i="0" u="none" strike="noStrike">
                          <a:solidFill>
                            <a:srgbClr val="FFFF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엑셀 업로드 필요 항목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0AD4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ctr"/>
                      <a:endParaRPr lang="ko-KR" altLang="en-US" sz="1100" b="1" i="0" u="none" strike="noStrike">
                        <a:solidFill>
                          <a:srgbClr val="FFFF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0AD4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63134252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84452971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주문자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16384472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주문자 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ID</a:t>
                      </a:r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787688150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주문번호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802552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쇼핑몰 이름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23219031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쇼핑몰 코드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11779726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상품명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98965326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상품 코드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94407427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상품 주문 수량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92567393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총 상품 금액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작성한 상품에 따라 계산되어 등록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79874326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배송비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작성한 상품에 따라 계산되어 등록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14374009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포인트 사용액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주문자가 보유한 포인트 이상의 포인트 사용 불가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30669141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적립금 사용액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주문자가 보유한 적립금 이상의 적립금 사용 불가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33593300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쿠폰 사용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쿠폰 코드 입력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25968138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총 결제액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작성한 상품과 포인트</a:t>
                      </a:r>
                      <a:r>
                        <a:rPr lang="en-US" altLang="ko-KR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적립금</a:t>
                      </a:r>
                      <a:r>
                        <a:rPr lang="en-US" altLang="ko-KR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쿠폰 사용을 제한 금액이 계산되어 등록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52162681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결제 수단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등록한 정보대로 매출에 반영 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*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결제는 따로 진행해야 함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793335439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주문 일시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엑셀 업로드 시점으로 자동 등록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99169290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요청 사항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89352529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주문자 연락처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884047006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수령자 이름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85774304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수령자 연락처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904759307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배송 주소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5866935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현금 영수증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32070547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925162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96719914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64132626"/>
              </p:ext>
            </p:extLst>
          </p:nvPr>
        </p:nvGraphicFramePr>
        <p:xfrm>
          <a:off x="7794170" y="725881"/>
          <a:ext cx="4397830" cy="3505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문의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173909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2718137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문의 제목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3171047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작성자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381653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답변자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5007833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1226346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문의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456051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문의 제목 또는 문의 코드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영역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문의 상세 화면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문의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169064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문의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774162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문의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1878234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0536581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버튼을 눌렀을 때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15-1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의 정보가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답변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’, 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미답변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에 해당하는 정보만 표시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08732260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0129465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문의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AD-07-0015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81</a:t>
            </a:fld>
            <a:endParaRPr lang="ko-KR" altLang="en-US"/>
          </a:p>
        </p:txBody>
      </p:sp>
      <p:sp>
        <p:nvSpPr>
          <p:cNvPr id="155" name="사각형: 둥근 모서리 154">
            <a:extLst>
              <a:ext uri="{FF2B5EF4-FFF2-40B4-BE49-F238E27FC236}">
                <a16:creationId xmlns:a16="http://schemas.microsoft.com/office/drawing/2014/main" id="{F0DE71D0-7048-7065-97FF-F0C4B559DFF8}"/>
              </a:ext>
            </a:extLst>
          </p:cNvPr>
          <p:cNvSpPr/>
          <p:nvPr/>
        </p:nvSpPr>
        <p:spPr>
          <a:xfrm>
            <a:off x="6224318" y="1826788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56" name="직선 연결선 155">
            <a:extLst>
              <a:ext uri="{FF2B5EF4-FFF2-40B4-BE49-F238E27FC236}">
                <a16:creationId xmlns:a16="http://schemas.microsoft.com/office/drawing/2014/main" id="{A2B87C22-614E-64B9-F282-4C62034B73A8}"/>
              </a:ext>
            </a:extLst>
          </p:cNvPr>
          <p:cNvCxnSpPr>
            <a:cxnSpLocks/>
          </p:cNvCxnSpPr>
          <p:nvPr/>
        </p:nvCxnSpPr>
        <p:spPr>
          <a:xfrm>
            <a:off x="395726" y="2142734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57" name="TextBox 156">
            <a:extLst>
              <a:ext uri="{FF2B5EF4-FFF2-40B4-BE49-F238E27FC236}">
                <a16:creationId xmlns:a16="http://schemas.microsoft.com/office/drawing/2014/main" id="{0D2FF634-C6C1-57B6-C710-7D739C490FCB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문의 관리</a:t>
            </a:r>
            <a:endParaRPr lang="en-US" altLang="ko-KR" sz="900"/>
          </a:p>
        </p:txBody>
      </p:sp>
      <p:cxnSp>
        <p:nvCxnSpPr>
          <p:cNvPr id="158" name="직선 연결선 157">
            <a:extLst>
              <a:ext uri="{FF2B5EF4-FFF2-40B4-BE49-F238E27FC236}">
                <a16:creationId xmlns:a16="http://schemas.microsoft.com/office/drawing/2014/main" id="{BD3E3101-DC50-ADDD-C2A1-322FD160CA12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59" name="그룹 158">
            <a:extLst>
              <a:ext uri="{FF2B5EF4-FFF2-40B4-BE49-F238E27FC236}">
                <a16:creationId xmlns:a16="http://schemas.microsoft.com/office/drawing/2014/main" id="{9F28C0E4-A3EF-E981-BE6A-4CB1CC0052FA}"/>
              </a:ext>
            </a:extLst>
          </p:cNvPr>
          <p:cNvGrpSpPr/>
          <p:nvPr/>
        </p:nvGrpSpPr>
        <p:grpSpPr>
          <a:xfrm rot="5400000">
            <a:off x="1976102" y="6138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60" name="이등변 삼각형 159">
              <a:extLst>
                <a:ext uri="{FF2B5EF4-FFF2-40B4-BE49-F238E27FC236}">
                  <a16:creationId xmlns:a16="http://schemas.microsoft.com/office/drawing/2014/main" id="{F89F1B26-C55E-F56E-DC53-9E1A2BC47DC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61" name="Oval 593">
              <a:extLst>
                <a:ext uri="{FF2B5EF4-FFF2-40B4-BE49-F238E27FC236}">
                  <a16:creationId xmlns:a16="http://schemas.microsoft.com/office/drawing/2014/main" id="{A7C3BE3A-6FE8-B71C-5451-4FF622BCD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62" name="그룹 161">
            <a:extLst>
              <a:ext uri="{FF2B5EF4-FFF2-40B4-BE49-F238E27FC236}">
                <a16:creationId xmlns:a16="http://schemas.microsoft.com/office/drawing/2014/main" id="{81100327-A9F0-378A-35C5-0F3759BC0D68}"/>
              </a:ext>
            </a:extLst>
          </p:cNvPr>
          <p:cNvGrpSpPr/>
          <p:nvPr/>
        </p:nvGrpSpPr>
        <p:grpSpPr>
          <a:xfrm rot="5400000">
            <a:off x="6788062" y="184884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63" name="이등변 삼각형 162">
              <a:extLst>
                <a:ext uri="{FF2B5EF4-FFF2-40B4-BE49-F238E27FC236}">
                  <a16:creationId xmlns:a16="http://schemas.microsoft.com/office/drawing/2014/main" id="{80828DFD-5F20-DE7B-F673-DFCDD82B94D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64" name="Oval 593">
              <a:extLst>
                <a:ext uri="{FF2B5EF4-FFF2-40B4-BE49-F238E27FC236}">
                  <a16:creationId xmlns:a16="http://schemas.microsoft.com/office/drawing/2014/main" id="{FC78AF5D-8CC8-8704-59FC-4BEAFE36C1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</a:p>
          </p:txBody>
        </p:sp>
      </p:grpSp>
      <p:sp>
        <p:nvSpPr>
          <p:cNvPr id="154" name="TextBox 153">
            <a:extLst>
              <a:ext uri="{FF2B5EF4-FFF2-40B4-BE49-F238E27FC236}">
                <a16:creationId xmlns:a16="http://schemas.microsoft.com/office/drawing/2014/main" id="{10FB2F3C-AF08-43D2-B2AE-F95C9D6431E2}"/>
              </a:ext>
            </a:extLst>
          </p:cNvPr>
          <p:cNvSpPr txBox="1"/>
          <p:nvPr/>
        </p:nvSpPr>
        <p:spPr>
          <a:xfrm>
            <a:off x="356597" y="1054646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쇼핑몰</a:t>
            </a:r>
            <a:endParaRPr lang="en-US" altLang="ko-KR" sz="900"/>
          </a:p>
        </p:txBody>
      </p:sp>
      <p:grpSp>
        <p:nvGrpSpPr>
          <p:cNvPr id="166" name="그룹 165">
            <a:extLst>
              <a:ext uri="{FF2B5EF4-FFF2-40B4-BE49-F238E27FC236}">
                <a16:creationId xmlns:a16="http://schemas.microsoft.com/office/drawing/2014/main" id="{62D55513-E60C-8161-F5DC-2F57C161A060}"/>
              </a:ext>
            </a:extLst>
          </p:cNvPr>
          <p:cNvGrpSpPr/>
          <p:nvPr/>
        </p:nvGrpSpPr>
        <p:grpSpPr>
          <a:xfrm rot="5400000">
            <a:off x="3267315" y="107876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67" name="이등변 삼각형 166">
              <a:extLst>
                <a:ext uri="{FF2B5EF4-FFF2-40B4-BE49-F238E27FC236}">
                  <a16:creationId xmlns:a16="http://schemas.microsoft.com/office/drawing/2014/main" id="{FAC6FB6C-D8A6-6DEC-76FB-D38AEB0C7B9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68" name="Oval 593">
              <a:extLst>
                <a:ext uri="{FF2B5EF4-FFF2-40B4-BE49-F238E27FC236}">
                  <a16:creationId xmlns:a16="http://schemas.microsoft.com/office/drawing/2014/main" id="{D29386A5-CA8D-8782-5F7B-6CA6D88437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69" name="사각형: 둥근 모서리 168">
            <a:extLst>
              <a:ext uri="{FF2B5EF4-FFF2-40B4-BE49-F238E27FC236}">
                <a16:creationId xmlns:a16="http://schemas.microsoft.com/office/drawing/2014/main" id="{773EDB85-5F7C-405A-DBBF-3C1AC34FA113}"/>
              </a:ext>
            </a:extLst>
          </p:cNvPr>
          <p:cNvSpPr/>
          <p:nvPr/>
        </p:nvSpPr>
        <p:spPr>
          <a:xfrm>
            <a:off x="905561" y="109276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70" name="사각형: 둥근 모서리 169">
            <a:extLst>
              <a:ext uri="{FF2B5EF4-FFF2-40B4-BE49-F238E27FC236}">
                <a16:creationId xmlns:a16="http://schemas.microsoft.com/office/drawing/2014/main" id="{BD2D1E44-1D35-8D59-746F-971A74B26410}"/>
              </a:ext>
            </a:extLst>
          </p:cNvPr>
          <p:cNvSpPr/>
          <p:nvPr/>
        </p:nvSpPr>
        <p:spPr>
          <a:xfrm>
            <a:off x="1991483" y="1092968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71" name="그래픽 170" descr="돋보기 단색으로 채워진">
            <a:extLst>
              <a:ext uri="{FF2B5EF4-FFF2-40B4-BE49-F238E27FC236}">
                <a16:creationId xmlns:a16="http://schemas.microsoft.com/office/drawing/2014/main" id="{8DCD1D43-56E9-C586-DA2A-BD57CA5260A1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050657" y="1134334"/>
            <a:ext cx="145373" cy="147683"/>
          </a:xfrm>
          <a:prstGeom prst="rect">
            <a:avLst/>
          </a:prstGeom>
        </p:spPr>
      </p:pic>
      <p:sp>
        <p:nvSpPr>
          <p:cNvPr id="165" name="TextBox 164">
            <a:extLst>
              <a:ext uri="{FF2B5EF4-FFF2-40B4-BE49-F238E27FC236}">
                <a16:creationId xmlns:a16="http://schemas.microsoft.com/office/drawing/2014/main" id="{898DE87D-734A-5377-2540-B279DE6B7105}"/>
              </a:ext>
            </a:extLst>
          </p:cNvPr>
          <p:cNvSpPr txBox="1"/>
          <p:nvPr/>
        </p:nvSpPr>
        <p:spPr>
          <a:xfrm>
            <a:off x="355399" y="1361220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</a:t>
            </a:r>
            <a:endParaRPr lang="en-US" altLang="ko-KR" sz="900"/>
          </a:p>
        </p:txBody>
      </p:sp>
      <p:grpSp>
        <p:nvGrpSpPr>
          <p:cNvPr id="172" name="그룹 171">
            <a:extLst>
              <a:ext uri="{FF2B5EF4-FFF2-40B4-BE49-F238E27FC236}">
                <a16:creationId xmlns:a16="http://schemas.microsoft.com/office/drawing/2014/main" id="{0260AEA7-0F1A-190F-6EEC-1B9A76A33680}"/>
              </a:ext>
            </a:extLst>
          </p:cNvPr>
          <p:cNvGrpSpPr/>
          <p:nvPr/>
        </p:nvGrpSpPr>
        <p:grpSpPr>
          <a:xfrm rot="5400000">
            <a:off x="3267315" y="138997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3" name="이등변 삼각형 172">
              <a:extLst>
                <a:ext uri="{FF2B5EF4-FFF2-40B4-BE49-F238E27FC236}">
                  <a16:creationId xmlns:a16="http://schemas.microsoft.com/office/drawing/2014/main" id="{AABD3CC7-9461-036B-29AC-55405DCC9816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74" name="Oval 593">
              <a:extLst>
                <a:ext uri="{FF2B5EF4-FFF2-40B4-BE49-F238E27FC236}">
                  <a16:creationId xmlns:a16="http://schemas.microsoft.com/office/drawing/2014/main" id="{730BC789-6BB7-E83D-A470-E87E06DD73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175" name="사각형: 둥근 모서리 174">
            <a:extLst>
              <a:ext uri="{FF2B5EF4-FFF2-40B4-BE49-F238E27FC236}">
                <a16:creationId xmlns:a16="http://schemas.microsoft.com/office/drawing/2014/main" id="{659560D2-9CC4-F2CE-8C9E-FE18C0597456}"/>
              </a:ext>
            </a:extLst>
          </p:cNvPr>
          <p:cNvSpPr/>
          <p:nvPr/>
        </p:nvSpPr>
        <p:spPr>
          <a:xfrm>
            <a:off x="905561" y="1403966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76" name="사각형: 둥근 모서리 175">
            <a:extLst>
              <a:ext uri="{FF2B5EF4-FFF2-40B4-BE49-F238E27FC236}">
                <a16:creationId xmlns:a16="http://schemas.microsoft.com/office/drawing/2014/main" id="{5165A666-CF81-B9A3-0A8C-203B64238AF0}"/>
              </a:ext>
            </a:extLst>
          </p:cNvPr>
          <p:cNvSpPr/>
          <p:nvPr/>
        </p:nvSpPr>
        <p:spPr>
          <a:xfrm>
            <a:off x="1991483" y="1404174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77" name="그래픽 176" descr="돋보기 단색으로 채워진">
            <a:extLst>
              <a:ext uri="{FF2B5EF4-FFF2-40B4-BE49-F238E27FC236}">
                <a16:creationId xmlns:a16="http://schemas.microsoft.com/office/drawing/2014/main" id="{5EB93F3C-CAE0-35C9-D7D0-B903FF23F140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050657" y="1445540"/>
            <a:ext cx="145373" cy="147683"/>
          </a:xfrm>
          <a:prstGeom prst="rect">
            <a:avLst/>
          </a:prstGeom>
        </p:spPr>
      </p:pic>
      <p:graphicFrame>
        <p:nvGraphicFramePr>
          <p:cNvPr id="178" name="표 15">
            <a:extLst>
              <a:ext uri="{FF2B5EF4-FFF2-40B4-BE49-F238E27FC236}">
                <a16:creationId xmlns:a16="http://schemas.microsoft.com/office/drawing/2014/main" id="{E224F4A3-BF1B-34A5-89BF-D300E08DFB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37755081"/>
              </p:ext>
            </p:extLst>
          </p:nvPr>
        </p:nvGraphicFramePr>
        <p:xfrm>
          <a:off x="480264" y="2960106"/>
          <a:ext cx="6353810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989330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862330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817880">
                  <a:extLst>
                    <a:ext uri="{9D8B030D-6E8A-4147-A177-3AD203B41FA5}">
                      <a16:colId xmlns:a16="http://schemas.microsoft.com/office/drawing/2014/main" val="2287160541"/>
                    </a:ext>
                  </a:extLst>
                </a:gridCol>
                <a:gridCol w="803094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660717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  <a:gridCol w="1341275">
                  <a:extLst>
                    <a:ext uri="{9D8B030D-6E8A-4147-A177-3AD203B41FA5}">
                      <a16:colId xmlns:a16="http://schemas.microsoft.com/office/drawing/2014/main" val="3525247711"/>
                    </a:ext>
                  </a:extLst>
                </a:gridCol>
                <a:gridCol w="879184">
                  <a:extLst>
                    <a:ext uri="{9D8B030D-6E8A-4147-A177-3AD203B41FA5}">
                      <a16:colId xmlns:a16="http://schemas.microsoft.com/office/drawing/2014/main" val="2052376219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문의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문의 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문의 유형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작성자명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작성자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ID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작성 일자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답변 여부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상품 문의입니다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INQ_FD_002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상품 문의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test1111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미답변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배송 문의입니다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INQ_FD_001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배송 문의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test1224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2023-03-03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답변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182" name="TextBox 181">
            <a:extLst>
              <a:ext uri="{FF2B5EF4-FFF2-40B4-BE49-F238E27FC236}">
                <a16:creationId xmlns:a16="http://schemas.microsoft.com/office/drawing/2014/main" id="{54FC72AD-A16D-2592-0F21-2071C5908BFB}"/>
              </a:ext>
            </a:extLst>
          </p:cNvPr>
          <p:cNvSpPr txBox="1"/>
          <p:nvPr/>
        </p:nvSpPr>
        <p:spPr>
          <a:xfrm>
            <a:off x="399989" y="2698568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문의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93" name="그룹 192">
            <a:extLst>
              <a:ext uri="{FF2B5EF4-FFF2-40B4-BE49-F238E27FC236}">
                <a16:creationId xmlns:a16="http://schemas.microsoft.com/office/drawing/2014/main" id="{62C55726-4286-B6DC-6E6A-F237A9564444}"/>
              </a:ext>
            </a:extLst>
          </p:cNvPr>
          <p:cNvGrpSpPr/>
          <p:nvPr/>
        </p:nvGrpSpPr>
        <p:grpSpPr>
          <a:xfrm>
            <a:off x="3106499" y="2760071"/>
            <a:ext cx="244417" cy="258694"/>
            <a:chOff x="1098607" y="3056422"/>
            <a:chExt cx="244417" cy="258694"/>
          </a:xfrm>
        </p:grpSpPr>
        <p:sp>
          <p:nvSpPr>
            <p:cNvPr id="194" name="이등변 삼각형 193">
              <a:extLst>
                <a:ext uri="{FF2B5EF4-FFF2-40B4-BE49-F238E27FC236}">
                  <a16:creationId xmlns:a16="http://schemas.microsoft.com/office/drawing/2014/main" id="{61FB21DD-86AB-E82D-9299-48EDFB4421A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95" name="그룹 194">
              <a:extLst>
                <a:ext uri="{FF2B5EF4-FFF2-40B4-BE49-F238E27FC236}">
                  <a16:creationId xmlns:a16="http://schemas.microsoft.com/office/drawing/2014/main" id="{F0548A6D-6B1E-280B-5D0D-262829A2C30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96" name="Oval 593">
                <a:extLst>
                  <a:ext uri="{FF2B5EF4-FFF2-40B4-BE49-F238E27FC236}">
                    <a16:creationId xmlns:a16="http://schemas.microsoft.com/office/drawing/2014/main" id="{42E164E5-B1D4-940E-EB6D-6AC66A06AE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97" name="TextBox 14">
                <a:extLst>
                  <a:ext uri="{FF2B5EF4-FFF2-40B4-BE49-F238E27FC236}">
                    <a16:creationId xmlns:a16="http://schemas.microsoft.com/office/drawing/2014/main" id="{7688C26E-86E6-5D7B-2A43-A5228B9155A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210" name="그림 209">
            <a:extLst>
              <a:ext uri="{FF2B5EF4-FFF2-40B4-BE49-F238E27FC236}">
                <a16:creationId xmlns:a16="http://schemas.microsoft.com/office/drawing/2014/main" id="{2B0A015B-DF55-D745-0005-642EF43BDF2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340411" y="4049142"/>
            <a:ext cx="765615" cy="288135"/>
          </a:xfrm>
          <a:prstGeom prst="rect">
            <a:avLst/>
          </a:prstGeom>
        </p:spPr>
      </p:pic>
      <p:grpSp>
        <p:nvGrpSpPr>
          <p:cNvPr id="211" name="그룹 210">
            <a:extLst>
              <a:ext uri="{FF2B5EF4-FFF2-40B4-BE49-F238E27FC236}">
                <a16:creationId xmlns:a16="http://schemas.microsoft.com/office/drawing/2014/main" id="{484771A4-CB7E-9EBD-281A-9B7411E50E9E}"/>
              </a:ext>
            </a:extLst>
          </p:cNvPr>
          <p:cNvGrpSpPr/>
          <p:nvPr/>
        </p:nvGrpSpPr>
        <p:grpSpPr>
          <a:xfrm rot="5400000">
            <a:off x="1656040" y="268613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12" name="이등변 삼각형 211">
              <a:extLst>
                <a:ext uri="{FF2B5EF4-FFF2-40B4-BE49-F238E27FC236}">
                  <a16:creationId xmlns:a16="http://schemas.microsoft.com/office/drawing/2014/main" id="{6AB0E6D2-F959-5FEF-9AA9-0F3EA1900906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13" name="Oval 593">
              <a:extLst>
                <a:ext uri="{FF2B5EF4-FFF2-40B4-BE49-F238E27FC236}">
                  <a16:creationId xmlns:a16="http://schemas.microsoft.com/office/drawing/2014/main" id="{1BF3877D-6273-FF35-AA22-2E631A4B22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8</a:t>
              </a:r>
            </a:p>
          </p:txBody>
        </p:sp>
      </p:grpSp>
      <p:sp>
        <p:nvSpPr>
          <p:cNvPr id="214" name="직사각형 213">
            <a:extLst>
              <a:ext uri="{FF2B5EF4-FFF2-40B4-BE49-F238E27FC236}">
                <a16:creationId xmlns:a16="http://schemas.microsoft.com/office/drawing/2014/main" id="{A8323294-399B-506E-2038-05F7E4415F8C}"/>
              </a:ext>
            </a:extLst>
          </p:cNvPr>
          <p:cNvSpPr/>
          <p:nvPr/>
        </p:nvSpPr>
        <p:spPr>
          <a:xfrm>
            <a:off x="485761" y="3248489"/>
            <a:ext cx="1802536" cy="562157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15" name="그룹 214">
            <a:extLst>
              <a:ext uri="{FF2B5EF4-FFF2-40B4-BE49-F238E27FC236}">
                <a16:creationId xmlns:a16="http://schemas.microsoft.com/office/drawing/2014/main" id="{4EE693C1-C301-E642-592B-E6797E86F6EF}"/>
              </a:ext>
            </a:extLst>
          </p:cNvPr>
          <p:cNvGrpSpPr/>
          <p:nvPr/>
        </p:nvGrpSpPr>
        <p:grpSpPr>
          <a:xfrm>
            <a:off x="3067742" y="4102418"/>
            <a:ext cx="278496" cy="200053"/>
            <a:chOff x="1014019" y="2643309"/>
            <a:chExt cx="278496" cy="200053"/>
          </a:xfrm>
        </p:grpSpPr>
        <p:sp>
          <p:nvSpPr>
            <p:cNvPr id="216" name="이등변 삼각형 215">
              <a:extLst>
                <a:ext uri="{FF2B5EF4-FFF2-40B4-BE49-F238E27FC236}">
                  <a16:creationId xmlns:a16="http://schemas.microsoft.com/office/drawing/2014/main" id="{C35888D9-ACEC-00EA-0F3E-08EC71739677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17" name="그룹 216">
              <a:extLst>
                <a:ext uri="{FF2B5EF4-FFF2-40B4-BE49-F238E27FC236}">
                  <a16:creationId xmlns:a16="http://schemas.microsoft.com/office/drawing/2014/main" id="{67E22129-9E6E-D24C-F9D6-02E1ED4F739B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18" name="Oval 593">
                <a:extLst>
                  <a:ext uri="{FF2B5EF4-FFF2-40B4-BE49-F238E27FC236}">
                    <a16:creationId xmlns:a16="http://schemas.microsoft.com/office/drawing/2014/main" id="{C48C10D1-5680-F4E7-3AE9-22129C1D3D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19" name="TextBox 14">
                <a:extLst>
                  <a:ext uri="{FF2B5EF4-FFF2-40B4-BE49-F238E27FC236}">
                    <a16:creationId xmlns:a16="http://schemas.microsoft.com/office/drawing/2014/main" id="{FBDC3086-7BE7-6C4B-8D98-70004D272402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25" name="사각형: 둥근 모서리 224">
            <a:extLst>
              <a:ext uri="{FF2B5EF4-FFF2-40B4-BE49-F238E27FC236}">
                <a16:creationId xmlns:a16="http://schemas.microsoft.com/office/drawing/2014/main" id="{EBA8A4D0-BEB2-5B04-7F71-A1E9DBD5A888}"/>
              </a:ext>
            </a:extLst>
          </p:cNvPr>
          <p:cNvSpPr/>
          <p:nvPr/>
        </p:nvSpPr>
        <p:spPr>
          <a:xfrm>
            <a:off x="6223766" y="2602078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226" name="그래픽 225" descr="다운로드 윤곽선">
            <a:extLst>
              <a:ext uri="{FF2B5EF4-FFF2-40B4-BE49-F238E27FC236}">
                <a16:creationId xmlns:a16="http://schemas.microsoft.com/office/drawing/2014/main" id="{BA2F9199-40D7-5D23-A009-4929BA1D1E31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6259258" y="2615041"/>
            <a:ext cx="204905" cy="204905"/>
          </a:xfrm>
          <a:prstGeom prst="rect">
            <a:avLst/>
          </a:prstGeom>
        </p:spPr>
      </p:pic>
      <p:grpSp>
        <p:nvGrpSpPr>
          <p:cNvPr id="227" name="그룹 226">
            <a:extLst>
              <a:ext uri="{FF2B5EF4-FFF2-40B4-BE49-F238E27FC236}">
                <a16:creationId xmlns:a16="http://schemas.microsoft.com/office/drawing/2014/main" id="{1F3EED40-5D32-4CF3-9CB7-FCBDCE0C3763}"/>
              </a:ext>
            </a:extLst>
          </p:cNvPr>
          <p:cNvGrpSpPr/>
          <p:nvPr/>
        </p:nvGrpSpPr>
        <p:grpSpPr>
          <a:xfrm>
            <a:off x="5960939" y="2623331"/>
            <a:ext cx="278496" cy="200053"/>
            <a:chOff x="1014019" y="2643309"/>
            <a:chExt cx="278496" cy="200053"/>
          </a:xfrm>
        </p:grpSpPr>
        <p:sp>
          <p:nvSpPr>
            <p:cNvPr id="228" name="이등변 삼각형 227">
              <a:extLst>
                <a:ext uri="{FF2B5EF4-FFF2-40B4-BE49-F238E27FC236}">
                  <a16:creationId xmlns:a16="http://schemas.microsoft.com/office/drawing/2014/main" id="{0157E8A5-D21C-3E40-CC52-4969043C4499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29" name="그룹 228">
              <a:extLst>
                <a:ext uri="{FF2B5EF4-FFF2-40B4-BE49-F238E27FC236}">
                  <a16:creationId xmlns:a16="http://schemas.microsoft.com/office/drawing/2014/main" id="{D5C98887-E83E-6C45-9A0D-43B468B28C4C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30" name="Oval 593">
                <a:extLst>
                  <a:ext uri="{FF2B5EF4-FFF2-40B4-BE49-F238E27FC236}">
                    <a16:creationId xmlns:a16="http://schemas.microsoft.com/office/drawing/2014/main" id="{9D959316-AC79-4E39-9251-6679D4D7A0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31" name="TextBox 14">
                <a:extLst>
                  <a:ext uri="{FF2B5EF4-FFF2-40B4-BE49-F238E27FC236}">
                    <a16:creationId xmlns:a16="http://schemas.microsoft.com/office/drawing/2014/main" id="{ECF5E4C4-41E1-72EA-AD2A-8E99434560F4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32" name="TextBox 231">
            <a:extLst>
              <a:ext uri="{FF2B5EF4-FFF2-40B4-BE49-F238E27FC236}">
                <a16:creationId xmlns:a16="http://schemas.microsoft.com/office/drawing/2014/main" id="{E60C15B9-B5C0-CFDD-2C6A-247858D3643F}"/>
              </a:ext>
            </a:extLst>
          </p:cNvPr>
          <p:cNvSpPr txBox="1"/>
          <p:nvPr/>
        </p:nvSpPr>
        <p:spPr>
          <a:xfrm>
            <a:off x="345874" y="1668299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문의</a:t>
            </a:r>
            <a:endParaRPr lang="en-US" altLang="ko-KR" sz="900"/>
          </a:p>
        </p:txBody>
      </p:sp>
      <p:grpSp>
        <p:nvGrpSpPr>
          <p:cNvPr id="233" name="그룹 232">
            <a:extLst>
              <a:ext uri="{FF2B5EF4-FFF2-40B4-BE49-F238E27FC236}">
                <a16:creationId xmlns:a16="http://schemas.microsoft.com/office/drawing/2014/main" id="{9783A0B9-CEB5-D7AD-4038-AD7502E48699}"/>
              </a:ext>
            </a:extLst>
          </p:cNvPr>
          <p:cNvGrpSpPr/>
          <p:nvPr/>
        </p:nvGrpSpPr>
        <p:grpSpPr>
          <a:xfrm rot="5400000">
            <a:off x="3267315" y="169705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34" name="이등변 삼각형 233">
              <a:extLst>
                <a:ext uri="{FF2B5EF4-FFF2-40B4-BE49-F238E27FC236}">
                  <a16:creationId xmlns:a16="http://schemas.microsoft.com/office/drawing/2014/main" id="{1329D374-5D5C-1CAA-013D-BBEA137012F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35" name="Oval 593">
              <a:extLst>
                <a:ext uri="{FF2B5EF4-FFF2-40B4-BE49-F238E27FC236}">
                  <a16:creationId xmlns:a16="http://schemas.microsoft.com/office/drawing/2014/main" id="{30F2D98C-1708-F4C6-E8CB-6B8132136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sp>
        <p:nvSpPr>
          <p:cNvPr id="236" name="사각형: 둥근 모서리 235">
            <a:extLst>
              <a:ext uri="{FF2B5EF4-FFF2-40B4-BE49-F238E27FC236}">
                <a16:creationId xmlns:a16="http://schemas.microsoft.com/office/drawing/2014/main" id="{DBD4B9FD-747E-6716-E92A-A4F58BB546AA}"/>
              </a:ext>
            </a:extLst>
          </p:cNvPr>
          <p:cNvSpPr/>
          <p:nvPr/>
        </p:nvSpPr>
        <p:spPr>
          <a:xfrm>
            <a:off x="905561" y="171104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제목 입력</a:t>
            </a:r>
          </a:p>
        </p:txBody>
      </p:sp>
      <p:sp>
        <p:nvSpPr>
          <p:cNvPr id="237" name="사각형: 둥근 모서리 236">
            <a:extLst>
              <a:ext uri="{FF2B5EF4-FFF2-40B4-BE49-F238E27FC236}">
                <a16:creationId xmlns:a16="http://schemas.microsoft.com/office/drawing/2014/main" id="{E124C820-936C-5DAA-7B77-FD478FE0E7A1}"/>
              </a:ext>
            </a:extLst>
          </p:cNvPr>
          <p:cNvSpPr/>
          <p:nvPr/>
        </p:nvSpPr>
        <p:spPr>
          <a:xfrm>
            <a:off x="1991483" y="171125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238" name="그래픽 237" descr="돋보기 단색으로 채워진">
            <a:extLst>
              <a:ext uri="{FF2B5EF4-FFF2-40B4-BE49-F238E27FC236}">
                <a16:creationId xmlns:a16="http://schemas.microsoft.com/office/drawing/2014/main" id="{7AF81E72-1A96-A5DD-AA5A-AF5104BDC074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060182" y="1752619"/>
            <a:ext cx="145373" cy="147683"/>
          </a:xfrm>
          <a:prstGeom prst="rect">
            <a:avLst/>
          </a:prstGeom>
        </p:spPr>
      </p:pic>
      <p:sp>
        <p:nvSpPr>
          <p:cNvPr id="242" name="TextBox 241">
            <a:extLst>
              <a:ext uri="{FF2B5EF4-FFF2-40B4-BE49-F238E27FC236}">
                <a16:creationId xmlns:a16="http://schemas.microsoft.com/office/drawing/2014/main" id="{01E47753-6BFF-E287-D71A-0B6F75A912FF}"/>
              </a:ext>
            </a:extLst>
          </p:cNvPr>
          <p:cNvSpPr txBox="1"/>
          <p:nvPr/>
        </p:nvSpPr>
        <p:spPr>
          <a:xfrm>
            <a:off x="3924940" y="105738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작성자</a:t>
            </a:r>
            <a:endParaRPr lang="en-US" altLang="ko-KR" sz="900"/>
          </a:p>
        </p:txBody>
      </p:sp>
      <p:sp>
        <p:nvSpPr>
          <p:cNvPr id="243" name="사각형: 둥근 모서리 242">
            <a:extLst>
              <a:ext uri="{FF2B5EF4-FFF2-40B4-BE49-F238E27FC236}">
                <a16:creationId xmlns:a16="http://schemas.microsoft.com/office/drawing/2014/main" id="{1B68565A-BF35-C746-9E92-B4946B2E13BC}"/>
              </a:ext>
            </a:extLst>
          </p:cNvPr>
          <p:cNvSpPr/>
          <p:nvPr/>
        </p:nvSpPr>
        <p:spPr>
          <a:xfrm>
            <a:off x="4475466" y="1091501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44" name="사각형: 둥근 모서리 243">
            <a:extLst>
              <a:ext uri="{FF2B5EF4-FFF2-40B4-BE49-F238E27FC236}">
                <a16:creationId xmlns:a16="http://schemas.microsoft.com/office/drawing/2014/main" id="{0712D8E1-89CB-D743-DADA-951EEFCFBE62}"/>
              </a:ext>
            </a:extLst>
          </p:cNvPr>
          <p:cNvSpPr/>
          <p:nvPr/>
        </p:nvSpPr>
        <p:spPr>
          <a:xfrm>
            <a:off x="5561388" y="1091709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245" name="그래픽 244" descr="돋보기 단색으로 채워진">
            <a:extLst>
              <a:ext uri="{FF2B5EF4-FFF2-40B4-BE49-F238E27FC236}">
                <a16:creationId xmlns:a16="http://schemas.microsoft.com/office/drawing/2014/main" id="{427D5A70-59E7-0779-C923-6307075CBA7C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6620562" y="1133075"/>
            <a:ext cx="145373" cy="147683"/>
          </a:xfrm>
          <a:prstGeom prst="rect">
            <a:avLst/>
          </a:prstGeom>
        </p:spPr>
      </p:pic>
      <p:sp>
        <p:nvSpPr>
          <p:cNvPr id="246" name="TextBox 245">
            <a:extLst>
              <a:ext uri="{FF2B5EF4-FFF2-40B4-BE49-F238E27FC236}">
                <a16:creationId xmlns:a16="http://schemas.microsoft.com/office/drawing/2014/main" id="{D61EA170-6793-CEF0-E0DB-6DE7BD4F5C8F}"/>
              </a:ext>
            </a:extLst>
          </p:cNvPr>
          <p:cNvSpPr txBox="1"/>
          <p:nvPr/>
        </p:nvSpPr>
        <p:spPr>
          <a:xfrm>
            <a:off x="3924940" y="1372534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답변자</a:t>
            </a:r>
            <a:endParaRPr lang="en-US" altLang="ko-KR" sz="900"/>
          </a:p>
        </p:txBody>
      </p:sp>
      <p:sp>
        <p:nvSpPr>
          <p:cNvPr id="247" name="사각형: 둥근 모서리 246">
            <a:extLst>
              <a:ext uri="{FF2B5EF4-FFF2-40B4-BE49-F238E27FC236}">
                <a16:creationId xmlns:a16="http://schemas.microsoft.com/office/drawing/2014/main" id="{EEAF0B70-4A71-0B75-3FA5-635B7C921122}"/>
              </a:ext>
            </a:extLst>
          </p:cNvPr>
          <p:cNvSpPr/>
          <p:nvPr/>
        </p:nvSpPr>
        <p:spPr>
          <a:xfrm>
            <a:off x="4475466" y="1406654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48" name="사각형: 둥근 모서리 247">
            <a:extLst>
              <a:ext uri="{FF2B5EF4-FFF2-40B4-BE49-F238E27FC236}">
                <a16:creationId xmlns:a16="http://schemas.microsoft.com/office/drawing/2014/main" id="{104F7504-F2E3-046E-C8A0-95A6C2C88BC6}"/>
              </a:ext>
            </a:extLst>
          </p:cNvPr>
          <p:cNvSpPr/>
          <p:nvPr/>
        </p:nvSpPr>
        <p:spPr>
          <a:xfrm>
            <a:off x="5561388" y="1406862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249" name="그래픽 248" descr="돋보기 단색으로 채워진">
            <a:extLst>
              <a:ext uri="{FF2B5EF4-FFF2-40B4-BE49-F238E27FC236}">
                <a16:creationId xmlns:a16="http://schemas.microsoft.com/office/drawing/2014/main" id="{C5C5B0E2-42D1-DDFD-AD9D-9F6448333168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6620562" y="1448228"/>
            <a:ext cx="145373" cy="147683"/>
          </a:xfrm>
          <a:prstGeom prst="rect">
            <a:avLst/>
          </a:prstGeom>
        </p:spPr>
      </p:pic>
      <p:grpSp>
        <p:nvGrpSpPr>
          <p:cNvPr id="250" name="그룹 249">
            <a:extLst>
              <a:ext uri="{FF2B5EF4-FFF2-40B4-BE49-F238E27FC236}">
                <a16:creationId xmlns:a16="http://schemas.microsoft.com/office/drawing/2014/main" id="{9DC2E95B-9CFB-773F-C475-3C9535B199DF}"/>
              </a:ext>
            </a:extLst>
          </p:cNvPr>
          <p:cNvGrpSpPr/>
          <p:nvPr/>
        </p:nvGrpSpPr>
        <p:grpSpPr>
          <a:xfrm rot="5400000">
            <a:off x="6808944" y="10849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51" name="이등변 삼각형 250">
              <a:extLst>
                <a:ext uri="{FF2B5EF4-FFF2-40B4-BE49-F238E27FC236}">
                  <a16:creationId xmlns:a16="http://schemas.microsoft.com/office/drawing/2014/main" id="{C06F52AE-8AC0-E409-49AB-06D3A2EBB9D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52" name="Oval 593">
              <a:extLst>
                <a:ext uri="{FF2B5EF4-FFF2-40B4-BE49-F238E27FC236}">
                  <a16:creationId xmlns:a16="http://schemas.microsoft.com/office/drawing/2014/main" id="{72574AD3-7279-AF28-156E-00B5CAE97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grpSp>
        <p:nvGrpSpPr>
          <p:cNvPr id="253" name="그룹 252">
            <a:extLst>
              <a:ext uri="{FF2B5EF4-FFF2-40B4-BE49-F238E27FC236}">
                <a16:creationId xmlns:a16="http://schemas.microsoft.com/office/drawing/2014/main" id="{F1EA4EE0-29AB-6647-28D0-CE9BAB37A5FF}"/>
              </a:ext>
            </a:extLst>
          </p:cNvPr>
          <p:cNvGrpSpPr/>
          <p:nvPr/>
        </p:nvGrpSpPr>
        <p:grpSpPr>
          <a:xfrm rot="5400000">
            <a:off x="6816200" y="140099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54" name="이등변 삼각형 253">
              <a:extLst>
                <a:ext uri="{FF2B5EF4-FFF2-40B4-BE49-F238E27FC236}">
                  <a16:creationId xmlns:a16="http://schemas.microsoft.com/office/drawing/2014/main" id="{9459F566-8AF7-2BEE-C282-ACA38D17559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55" name="Oval 593">
              <a:extLst>
                <a:ext uri="{FF2B5EF4-FFF2-40B4-BE49-F238E27FC236}">
                  <a16:creationId xmlns:a16="http://schemas.microsoft.com/office/drawing/2014/main" id="{7F5B77C1-CC18-FB50-DB2B-A0D99ED9DB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grpSp>
        <p:nvGrpSpPr>
          <p:cNvPr id="256" name="그룹 255">
            <a:extLst>
              <a:ext uri="{FF2B5EF4-FFF2-40B4-BE49-F238E27FC236}">
                <a16:creationId xmlns:a16="http://schemas.microsoft.com/office/drawing/2014/main" id="{CFBF650B-6741-47F9-5923-66B1BA2B103B}"/>
              </a:ext>
            </a:extLst>
          </p:cNvPr>
          <p:cNvGrpSpPr/>
          <p:nvPr/>
        </p:nvGrpSpPr>
        <p:grpSpPr>
          <a:xfrm>
            <a:off x="2153326" y="3040800"/>
            <a:ext cx="244417" cy="258694"/>
            <a:chOff x="1098607" y="3056422"/>
            <a:chExt cx="244417" cy="258694"/>
          </a:xfrm>
        </p:grpSpPr>
        <p:sp>
          <p:nvSpPr>
            <p:cNvPr id="257" name="이등변 삼각형 256">
              <a:extLst>
                <a:ext uri="{FF2B5EF4-FFF2-40B4-BE49-F238E27FC236}">
                  <a16:creationId xmlns:a16="http://schemas.microsoft.com/office/drawing/2014/main" id="{EF9583CF-434E-9B43-5FE2-725FF56F60B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58" name="그룹 257">
              <a:extLst>
                <a:ext uri="{FF2B5EF4-FFF2-40B4-BE49-F238E27FC236}">
                  <a16:creationId xmlns:a16="http://schemas.microsoft.com/office/drawing/2014/main" id="{8F2327B3-3B5E-3A74-83D9-A75D4BDD28A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59" name="Oval 593">
                <a:extLst>
                  <a:ext uri="{FF2B5EF4-FFF2-40B4-BE49-F238E27FC236}">
                    <a16:creationId xmlns:a16="http://schemas.microsoft.com/office/drawing/2014/main" id="{1AD78355-7AF2-843C-A6F7-9DE79BDD8C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60" name="TextBox 14">
                <a:extLst>
                  <a:ext uri="{FF2B5EF4-FFF2-40B4-BE49-F238E27FC236}">
                    <a16:creationId xmlns:a16="http://schemas.microsoft.com/office/drawing/2014/main" id="{EB801CC9-42BF-66CA-DE86-1D8A0E49C01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EC259462-FC79-66D8-2BBB-8D400D0254B8}"/>
              </a:ext>
            </a:extLst>
          </p:cNvPr>
          <p:cNvSpPr txBox="1"/>
          <p:nvPr/>
        </p:nvSpPr>
        <p:spPr>
          <a:xfrm>
            <a:off x="395726" y="2200448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답변 여부</a:t>
            </a:r>
            <a:endParaRPr lang="en-US" altLang="ko-KR" sz="900"/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D0AA3ECE-70CC-D81D-831D-EAA5FA7581D3}"/>
              </a:ext>
            </a:extLst>
          </p:cNvPr>
          <p:cNvSpPr/>
          <p:nvPr/>
        </p:nvSpPr>
        <p:spPr>
          <a:xfrm>
            <a:off x="1118202" y="2233604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답변</a:t>
            </a:r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7CF4E476-900E-9FB9-F7BF-A008D535BDC2}"/>
              </a:ext>
            </a:extLst>
          </p:cNvPr>
          <p:cNvSpPr/>
          <p:nvPr/>
        </p:nvSpPr>
        <p:spPr>
          <a:xfrm>
            <a:off x="2077140" y="2233100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미답변</a:t>
            </a:r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C3637C31-0057-41D1-F37B-376769411E43}"/>
              </a:ext>
            </a:extLst>
          </p:cNvPr>
          <p:cNvSpPr/>
          <p:nvPr/>
        </p:nvSpPr>
        <p:spPr>
          <a:xfrm>
            <a:off x="372856" y="2139750"/>
            <a:ext cx="2768883" cy="421650"/>
          </a:xfrm>
          <a:prstGeom prst="rect">
            <a:avLst/>
          </a:prstGeom>
          <a:solidFill>
            <a:srgbClr val="FFC000">
              <a:alpha val="23137"/>
            </a:srgbClr>
          </a:solidFill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직사각형 9">
            <a:extLst>
              <a:ext uri="{FF2B5EF4-FFF2-40B4-BE49-F238E27FC236}">
                <a16:creationId xmlns:a16="http://schemas.microsoft.com/office/drawing/2014/main" id="{45507707-0A61-8575-951B-376F757B7C49}"/>
              </a:ext>
            </a:extLst>
          </p:cNvPr>
          <p:cNvSpPr/>
          <p:nvPr/>
        </p:nvSpPr>
        <p:spPr>
          <a:xfrm>
            <a:off x="6022654" y="3244883"/>
            <a:ext cx="775917" cy="555912"/>
          </a:xfrm>
          <a:prstGeom prst="rect">
            <a:avLst/>
          </a:prstGeom>
          <a:solidFill>
            <a:srgbClr val="FFC000">
              <a:alpha val="23137"/>
            </a:srgbClr>
          </a:solidFill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1" name="그룹 10">
            <a:extLst>
              <a:ext uri="{FF2B5EF4-FFF2-40B4-BE49-F238E27FC236}">
                <a16:creationId xmlns:a16="http://schemas.microsoft.com/office/drawing/2014/main" id="{A42BD680-E857-FD7A-8F3A-AE935ACB3DF7}"/>
              </a:ext>
            </a:extLst>
          </p:cNvPr>
          <p:cNvGrpSpPr/>
          <p:nvPr/>
        </p:nvGrpSpPr>
        <p:grpSpPr>
          <a:xfrm rot="5400000">
            <a:off x="3181018" y="221531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2" name="이등변 삼각형 11">
              <a:extLst>
                <a:ext uri="{FF2B5EF4-FFF2-40B4-BE49-F238E27FC236}">
                  <a16:creationId xmlns:a16="http://schemas.microsoft.com/office/drawing/2014/main" id="{FA68B810-080F-20B0-5741-07AC751D01C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3" name="Oval 593">
              <a:extLst>
                <a:ext uri="{FF2B5EF4-FFF2-40B4-BE49-F238E27FC236}">
                  <a16:creationId xmlns:a16="http://schemas.microsoft.com/office/drawing/2014/main" id="{2F60AFC4-EA8D-06A5-415A-E11544EBC6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13</a:t>
              </a:r>
            </a:p>
          </p:txBody>
        </p:sp>
      </p:grpSp>
      <p:grpSp>
        <p:nvGrpSpPr>
          <p:cNvPr id="14" name="그룹 13">
            <a:extLst>
              <a:ext uri="{FF2B5EF4-FFF2-40B4-BE49-F238E27FC236}">
                <a16:creationId xmlns:a16="http://schemas.microsoft.com/office/drawing/2014/main" id="{CD103AEB-7AE3-E29F-BAD1-E880C28CFF70}"/>
              </a:ext>
            </a:extLst>
          </p:cNvPr>
          <p:cNvGrpSpPr/>
          <p:nvPr/>
        </p:nvGrpSpPr>
        <p:grpSpPr>
          <a:xfrm rot="5400000">
            <a:off x="6765571" y="3335837"/>
            <a:ext cx="172594" cy="31938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5" name="이등변 삼각형 14">
              <a:extLst>
                <a:ext uri="{FF2B5EF4-FFF2-40B4-BE49-F238E27FC236}">
                  <a16:creationId xmlns:a16="http://schemas.microsoft.com/office/drawing/2014/main" id="{3352EC35-8F5C-24F3-221D-FB12B153DD3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6" name="Oval 593">
              <a:extLst>
                <a:ext uri="{FF2B5EF4-FFF2-40B4-BE49-F238E27FC236}">
                  <a16:creationId xmlns:a16="http://schemas.microsoft.com/office/drawing/2014/main" id="{886C6034-C1CB-9DE6-1313-C81E21DD15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13-1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528737059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89794925"/>
              </p:ext>
            </p:extLst>
          </p:nvPr>
        </p:nvGraphicFramePr>
        <p:xfrm>
          <a:off x="7794170" y="725881"/>
          <a:ext cx="4397830" cy="14325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문의 상세 확인 및 답변을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문의에 대한 답변 여부가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답변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인 경우 정보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 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관리자가 답변할 때 로그인 정보와 시간에 따라 자동으로 부여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답변 여부가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미답변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인 경우에는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정보 대신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‘-’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173909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2718137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있으면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31710475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75855344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문의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AD-07-0016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82</a:t>
            </a:fld>
            <a:endParaRPr lang="ko-KR" altLang="en-US"/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0D2FF634-C6C1-57B6-C710-7D739C490FCB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문의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158" name="직선 연결선 157">
            <a:extLst>
              <a:ext uri="{FF2B5EF4-FFF2-40B4-BE49-F238E27FC236}">
                <a16:creationId xmlns:a16="http://schemas.microsoft.com/office/drawing/2014/main" id="{BD3E3101-DC50-ADDD-C2A1-322FD160CA12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59" name="그룹 158">
            <a:extLst>
              <a:ext uri="{FF2B5EF4-FFF2-40B4-BE49-F238E27FC236}">
                <a16:creationId xmlns:a16="http://schemas.microsoft.com/office/drawing/2014/main" id="{9F28C0E4-A3EF-E981-BE6A-4CB1CC0052FA}"/>
              </a:ext>
            </a:extLst>
          </p:cNvPr>
          <p:cNvGrpSpPr/>
          <p:nvPr/>
        </p:nvGrpSpPr>
        <p:grpSpPr>
          <a:xfrm rot="5400000">
            <a:off x="2366697" y="60339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60" name="이등변 삼각형 159">
              <a:extLst>
                <a:ext uri="{FF2B5EF4-FFF2-40B4-BE49-F238E27FC236}">
                  <a16:creationId xmlns:a16="http://schemas.microsoft.com/office/drawing/2014/main" id="{F89F1B26-C55E-F56E-DC53-9E1A2BC47DC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61" name="Oval 593">
              <a:extLst>
                <a:ext uri="{FF2B5EF4-FFF2-40B4-BE49-F238E27FC236}">
                  <a16:creationId xmlns:a16="http://schemas.microsoft.com/office/drawing/2014/main" id="{A7C3BE3A-6FE8-B71C-5451-4FF622BCD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51" name="TextBox 50">
            <a:extLst>
              <a:ext uri="{FF2B5EF4-FFF2-40B4-BE49-F238E27FC236}">
                <a16:creationId xmlns:a16="http://schemas.microsoft.com/office/drawing/2014/main" id="{EB86BC38-1C15-662B-646A-E5F842A52A37}"/>
              </a:ext>
            </a:extLst>
          </p:cNvPr>
          <p:cNvSpPr txBox="1"/>
          <p:nvPr/>
        </p:nvSpPr>
        <p:spPr>
          <a:xfrm>
            <a:off x="391244" y="1603693"/>
            <a:ext cx="1023602" cy="397031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ko-KR" altLang="en-US" sz="900"/>
              <a:t>문의 제목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문의 코드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문의 쇼핑몰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문의 상품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문의 유형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문의 내용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작성자명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작성자 </a:t>
            </a:r>
            <a:r>
              <a:rPr lang="en-US" altLang="ko-KR" sz="900"/>
              <a:t>ID</a:t>
            </a:r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작성 일자</a:t>
            </a:r>
            <a:endParaRPr lang="en-US" altLang="ko-KR" sz="900"/>
          </a:p>
        </p:txBody>
      </p:sp>
      <p:sp>
        <p:nvSpPr>
          <p:cNvPr id="52" name="사각형: 둥근 모서리 51">
            <a:extLst>
              <a:ext uri="{FF2B5EF4-FFF2-40B4-BE49-F238E27FC236}">
                <a16:creationId xmlns:a16="http://schemas.microsoft.com/office/drawing/2014/main" id="{155AECA0-DE84-56B8-B349-7F0CFE06E8EB}"/>
              </a:ext>
            </a:extLst>
          </p:cNvPr>
          <p:cNvSpPr/>
          <p:nvPr/>
        </p:nvSpPr>
        <p:spPr>
          <a:xfrm>
            <a:off x="6578764" y="5464449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53" name="사각형: 둥근 모서리 52">
            <a:extLst>
              <a:ext uri="{FF2B5EF4-FFF2-40B4-BE49-F238E27FC236}">
                <a16:creationId xmlns:a16="http://schemas.microsoft.com/office/drawing/2014/main" id="{14BA654C-AB12-56F0-541D-AC7BE7EC96A6}"/>
              </a:ext>
            </a:extLst>
          </p:cNvPr>
          <p:cNvSpPr/>
          <p:nvPr/>
        </p:nvSpPr>
        <p:spPr>
          <a:xfrm>
            <a:off x="5983199" y="5464449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54" name="그룹 53">
            <a:extLst>
              <a:ext uri="{FF2B5EF4-FFF2-40B4-BE49-F238E27FC236}">
                <a16:creationId xmlns:a16="http://schemas.microsoft.com/office/drawing/2014/main" id="{8B561608-77C2-F0CE-F658-E978E4D14E40}"/>
              </a:ext>
            </a:extLst>
          </p:cNvPr>
          <p:cNvGrpSpPr/>
          <p:nvPr/>
        </p:nvGrpSpPr>
        <p:grpSpPr>
          <a:xfrm>
            <a:off x="6260156" y="5233585"/>
            <a:ext cx="244417" cy="258694"/>
            <a:chOff x="1098607" y="3056422"/>
            <a:chExt cx="244417" cy="258694"/>
          </a:xfrm>
        </p:grpSpPr>
        <p:sp>
          <p:nvSpPr>
            <p:cNvPr id="55" name="이등변 삼각형 54">
              <a:extLst>
                <a:ext uri="{FF2B5EF4-FFF2-40B4-BE49-F238E27FC236}">
                  <a16:creationId xmlns:a16="http://schemas.microsoft.com/office/drawing/2014/main" id="{5AB54587-3467-FA2F-2906-8191F6A6B87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6" name="그룹 55">
              <a:extLst>
                <a:ext uri="{FF2B5EF4-FFF2-40B4-BE49-F238E27FC236}">
                  <a16:creationId xmlns:a16="http://schemas.microsoft.com/office/drawing/2014/main" id="{477150CD-A257-8F15-54F5-43068EF507A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7" name="Oval 593">
                <a:extLst>
                  <a:ext uri="{FF2B5EF4-FFF2-40B4-BE49-F238E27FC236}">
                    <a16:creationId xmlns:a16="http://schemas.microsoft.com/office/drawing/2014/main" id="{8E7472CD-8E5C-44D3-4FE0-48CB549785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8" name="TextBox 14">
                <a:extLst>
                  <a:ext uri="{FF2B5EF4-FFF2-40B4-BE49-F238E27FC236}">
                    <a16:creationId xmlns:a16="http://schemas.microsoft.com/office/drawing/2014/main" id="{F975B191-7854-AEB6-A31A-0D20A3CBA27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9" name="그룹 58">
            <a:extLst>
              <a:ext uri="{FF2B5EF4-FFF2-40B4-BE49-F238E27FC236}">
                <a16:creationId xmlns:a16="http://schemas.microsoft.com/office/drawing/2014/main" id="{35940E1C-BC6E-6490-7B76-7D91C4A80509}"/>
              </a:ext>
            </a:extLst>
          </p:cNvPr>
          <p:cNvGrpSpPr/>
          <p:nvPr/>
        </p:nvGrpSpPr>
        <p:grpSpPr>
          <a:xfrm>
            <a:off x="6876442" y="5228191"/>
            <a:ext cx="244417" cy="258694"/>
            <a:chOff x="1098607" y="3056422"/>
            <a:chExt cx="244417" cy="258694"/>
          </a:xfrm>
        </p:grpSpPr>
        <p:sp>
          <p:nvSpPr>
            <p:cNvPr id="60" name="이등변 삼각형 59">
              <a:extLst>
                <a:ext uri="{FF2B5EF4-FFF2-40B4-BE49-F238E27FC236}">
                  <a16:creationId xmlns:a16="http://schemas.microsoft.com/office/drawing/2014/main" id="{19294784-8102-2ED0-7759-DAD686D560D9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1" name="그룹 60">
              <a:extLst>
                <a:ext uri="{FF2B5EF4-FFF2-40B4-BE49-F238E27FC236}">
                  <a16:creationId xmlns:a16="http://schemas.microsoft.com/office/drawing/2014/main" id="{A2F67912-4A70-F4D0-D288-99EF2153C4E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2" name="Oval 593">
                <a:extLst>
                  <a:ext uri="{FF2B5EF4-FFF2-40B4-BE49-F238E27FC236}">
                    <a16:creationId xmlns:a16="http://schemas.microsoft.com/office/drawing/2014/main" id="{6CAFA9BD-C79E-48C5-AB89-35B028A6DB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3" name="TextBox 14">
                <a:extLst>
                  <a:ext uri="{FF2B5EF4-FFF2-40B4-BE49-F238E27FC236}">
                    <a16:creationId xmlns:a16="http://schemas.microsoft.com/office/drawing/2014/main" id="{BE494A05-C405-AE54-5804-3A326F5F74E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30" name="사각형: 둥근 모서리 129">
            <a:extLst>
              <a:ext uri="{FF2B5EF4-FFF2-40B4-BE49-F238E27FC236}">
                <a16:creationId xmlns:a16="http://schemas.microsoft.com/office/drawing/2014/main" id="{51326EA9-53C9-B43C-8CF3-98F8C1D7E0DA}"/>
              </a:ext>
            </a:extLst>
          </p:cNvPr>
          <p:cNvSpPr/>
          <p:nvPr/>
        </p:nvSpPr>
        <p:spPr>
          <a:xfrm>
            <a:off x="1237836" y="1630628"/>
            <a:ext cx="226305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상품 문의입니다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.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1" name="사각형: 둥근 모서리 130">
            <a:extLst>
              <a:ext uri="{FF2B5EF4-FFF2-40B4-BE49-F238E27FC236}">
                <a16:creationId xmlns:a16="http://schemas.microsoft.com/office/drawing/2014/main" id="{76E5B7E6-E77D-56A6-AC66-260DDE74745D}"/>
              </a:ext>
            </a:extLst>
          </p:cNvPr>
          <p:cNvSpPr/>
          <p:nvPr/>
        </p:nvSpPr>
        <p:spPr>
          <a:xfrm>
            <a:off x="1237836" y="2027204"/>
            <a:ext cx="96170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INQ_FD_002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2" name="사각형: 둥근 모서리 131">
            <a:extLst>
              <a:ext uri="{FF2B5EF4-FFF2-40B4-BE49-F238E27FC236}">
                <a16:creationId xmlns:a16="http://schemas.microsoft.com/office/drawing/2014/main" id="{8A2A2387-8A26-0F94-4917-5FE7754FEFF7}"/>
              </a:ext>
            </a:extLst>
          </p:cNvPr>
          <p:cNvSpPr/>
          <p:nvPr/>
        </p:nvSpPr>
        <p:spPr>
          <a:xfrm>
            <a:off x="1237836" y="2450795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err="1">
                <a:solidFill>
                  <a:schemeClr val="bg1">
                    <a:lumMod val="50000"/>
                  </a:schemeClr>
                </a:solidFill>
              </a:rPr>
              <a:t>고향뜨락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3" name="사각형: 둥근 모서리 132">
            <a:extLst>
              <a:ext uri="{FF2B5EF4-FFF2-40B4-BE49-F238E27FC236}">
                <a16:creationId xmlns:a16="http://schemas.microsoft.com/office/drawing/2014/main" id="{0F01234C-AAEB-D126-DC6A-E5D36E985B78}"/>
              </a:ext>
            </a:extLst>
          </p:cNvPr>
          <p:cNvSpPr/>
          <p:nvPr/>
        </p:nvSpPr>
        <p:spPr>
          <a:xfrm>
            <a:off x="2271422" y="2450795"/>
            <a:ext cx="122946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SHOP_FD_001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4" name="사각형: 둥근 모서리 133">
            <a:extLst>
              <a:ext uri="{FF2B5EF4-FFF2-40B4-BE49-F238E27FC236}">
                <a16:creationId xmlns:a16="http://schemas.microsoft.com/office/drawing/2014/main" id="{CEA5E511-126C-FF5A-E52E-0DD9F2EB26A7}"/>
              </a:ext>
            </a:extLst>
          </p:cNvPr>
          <p:cNvSpPr/>
          <p:nvPr/>
        </p:nvSpPr>
        <p:spPr>
          <a:xfrm>
            <a:off x="1239233" y="2860544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135" name="사각형: 둥근 모서리 134">
            <a:extLst>
              <a:ext uri="{FF2B5EF4-FFF2-40B4-BE49-F238E27FC236}">
                <a16:creationId xmlns:a16="http://schemas.microsoft.com/office/drawing/2014/main" id="{0A427B31-14D1-95D6-21D2-4CB10F882743}"/>
              </a:ext>
            </a:extLst>
          </p:cNvPr>
          <p:cNvSpPr/>
          <p:nvPr/>
        </p:nvSpPr>
        <p:spPr>
          <a:xfrm>
            <a:off x="2272819" y="2860544"/>
            <a:ext cx="1228070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</a:p>
        </p:txBody>
      </p:sp>
      <p:sp>
        <p:nvSpPr>
          <p:cNvPr id="136" name="사각형: 둥근 모서리 135">
            <a:extLst>
              <a:ext uri="{FF2B5EF4-FFF2-40B4-BE49-F238E27FC236}">
                <a16:creationId xmlns:a16="http://schemas.microsoft.com/office/drawing/2014/main" id="{B52FE181-ED2E-2614-E962-0B5DF27CE890}"/>
              </a:ext>
            </a:extLst>
          </p:cNvPr>
          <p:cNvSpPr/>
          <p:nvPr/>
        </p:nvSpPr>
        <p:spPr>
          <a:xfrm>
            <a:off x="1244247" y="3273485"/>
            <a:ext cx="96170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상품 문의</a:t>
            </a:r>
          </a:p>
        </p:txBody>
      </p:sp>
      <p:sp>
        <p:nvSpPr>
          <p:cNvPr id="137" name="사각형: 둥근 모서리 136">
            <a:extLst>
              <a:ext uri="{FF2B5EF4-FFF2-40B4-BE49-F238E27FC236}">
                <a16:creationId xmlns:a16="http://schemas.microsoft.com/office/drawing/2014/main" id="{9C114552-A89C-DD7D-77A0-011334666926}"/>
              </a:ext>
            </a:extLst>
          </p:cNvPr>
          <p:cNvSpPr/>
          <p:nvPr/>
        </p:nvSpPr>
        <p:spPr>
          <a:xfrm>
            <a:off x="1237835" y="3673530"/>
            <a:ext cx="2263054" cy="676532"/>
          </a:xfrm>
          <a:prstGeom prst="roundRect">
            <a:avLst>
              <a:gd name="adj" fmla="val 8220"/>
            </a:avLst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문의 내용입니다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.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8" name="사각형: 둥근 모서리 137">
            <a:extLst>
              <a:ext uri="{FF2B5EF4-FFF2-40B4-BE49-F238E27FC236}">
                <a16:creationId xmlns:a16="http://schemas.microsoft.com/office/drawing/2014/main" id="{297A2BA9-3816-3197-99D7-1E36FE77D5AE}"/>
              </a:ext>
            </a:extLst>
          </p:cNvPr>
          <p:cNvSpPr/>
          <p:nvPr/>
        </p:nvSpPr>
        <p:spPr>
          <a:xfrm>
            <a:off x="1236438" y="4496926"/>
            <a:ext cx="226305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홍길동</a:t>
            </a:r>
          </a:p>
        </p:txBody>
      </p:sp>
      <p:sp>
        <p:nvSpPr>
          <p:cNvPr id="139" name="사각형: 둥근 모서리 138">
            <a:extLst>
              <a:ext uri="{FF2B5EF4-FFF2-40B4-BE49-F238E27FC236}">
                <a16:creationId xmlns:a16="http://schemas.microsoft.com/office/drawing/2014/main" id="{B6751F93-1CA6-036C-06C7-5196B2C78E7A}"/>
              </a:ext>
            </a:extLst>
          </p:cNvPr>
          <p:cNvSpPr/>
          <p:nvPr/>
        </p:nvSpPr>
        <p:spPr>
          <a:xfrm>
            <a:off x="1237835" y="4899055"/>
            <a:ext cx="226165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test1111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0" name="사각형: 둥근 모서리 139">
            <a:extLst>
              <a:ext uri="{FF2B5EF4-FFF2-40B4-BE49-F238E27FC236}">
                <a16:creationId xmlns:a16="http://schemas.microsoft.com/office/drawing/2014/main" id="{A8E1CF6E-F8A0-3DF3-D506-4CA6F464D45B}"/>
              </a:ext>
            </a:extLst>
          </p:cNvPr>
          <p:cNvSpPr/>
          <p:nvPr/>
        </p:nvSpPr>
        <p:spPr>
          <a:xfrm>
            <a:off x="1234722" y="5327675"/>
            <a:ext cx="2282890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2023-03-15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1" name="사각형: 둥근 모서리 140">
            <a:extLst>
              <a:ext uri="{FF2B5EF4-FFF2-40B4-BE49-F238E27FC236}">
                <a16:creationId xmlns:a16="http://schemas.microsoft.com/office/drawing/2014/main" id="{74E52A72-051F-B363-AE0A-A70F7E2CF330}"/>
              </a:ext>
            </a:extLst>
          </p:cNvPr>
          <p:cNvSpPr/>
          <p:nvPr/>
        </p:nvSpPr>
        <p:spPr>
          <a:xfrm>
            <a:off x="4944106" y="1962792"/>
            <a:ext cx="208878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err="1">
                <a:solidFill>
                  <a:schemeClr val="bg1">
                    <a:lumMod val="50000"/>
                  </a:schemeClr>
                </a:solidFill>
              </a:rPr>
              <a:t>미답변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9195D121-D3BD-24A1-320D-EF1367AF938F}"/>
              </a:ext>
            </a:extLst>
          </p:cNvPr>
          <p:cNvSpPr txBox="1"/>
          <p:nvPr/>
        </p:nvSpPr>
        <p:spPr>
          <a:xfrm>
            <a:off x="4163686" y="2368006"/>
            <a:ext cx="1023602" cy="272382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답변자명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답변자 </a:t>
            </a:r>
            <a:r>
              <a:rPr lang="en-US" altLang="ko-KR" sz="900"/>
              <a:t>ID</a:t>
            </a:r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답변 제목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답변 코드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답변 내용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</p:txBody>
      </p:sp>
      <p:sp>
        <p:nvSpPr>
          <p:cNvPr id="143" name="사각형: 둥근 모서리 142">
            <a:extLst>
              <a:ext uri="{FF2B5EF4-FFF2-40B4-BE49-F238E27FC236}">
                <a16:creationId xmlns:a16="http://schemas.microsoft.com/office/drawing/2014/main" id="{ECDD839D-43B0-C395-A758-82DF2A8B9BAD}"/>
              </a:ext>
            </a:extLst>
          </p:cNvPr>
          <p:cNvSpPr/>
          <p:nvPr/>
        </p:nvSpPr>
        <p:spPr>
          <a:xfrm>
            <a:off x="4945628" y="2371891"/>
            <a:ext cx="208878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4" name="사각형: 둥근 모서리 143">
            <a:extLst>
              <a:ext uri="{FF2B5EF4-FFF2-40B4-BE49-F238E27FC236}">
                <a16:creationId xmlns:a16="http://schemas.microsoft.com/office/drawing/2014/main" id="{875D4F3A-78B8-A92A-4FE3-CE8B72593662}"/>
              </a:ext>
            </a:extLst>
          </p:cNvPr>
          <p:cNvSpPr/>
          <p:nvPr/>
        </p:nvSpPr>
        <p:spPr>
          <a:xfrm>
            <a:off x="4947025" y="2774020"/>
            <a:ext cx="208739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5" name="사각형: 둥근 모서리 144">
            <a:extLst>
              <a:ext uri="{FF2B5EF4-FFF2-40B4-BE49-F238E27FC236}">
                <a16:creationId xmlns:a16="http://schemas.microsoft.com/office/drawing/2014/main" id="{CD556005-AC9C-40C6-37B6-1F5D44246C1C}"/>
              </a:ext>
            </a:extLst>
          </p:cNvPr>
          <p:cNvSpPr/>
          <p:nvPr/>
        </p:nvSpPr>
        <p:spPr>
          <a:xfrm>
            <a:off x="4943912" y="3202640"/>
            <a:ext cx="209050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6" name="사각형: 둥근 모서리 145">
            <a:extLst>
              <a:ext uri="{FF2B5EF4-FFF2-40B4-BE49-F238E27FC236}">
                <a16:creationId xmlns:a16="http://schemas.microsoft.com/office/drawing/2014/main" id="{51589B0B-9550-F08C-81DD-658E5653EEF5}"/>
              </a:ext>
            </a:extLst>
          </p:cNvPr>
          <p:cNvSpPr/>
          <p:nvPr/>
        </p:nvSpPr>
        <p:spPr>
          <a:xfrm>
            <a:off x="4943913" y="3613676"/>
            <a:ext cx="208898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자동 부여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*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문의 코드 등에 따라</a:t>
            </a:r>
          </a:p>
        </p:txBody>
      </p:sp>
      <p:sp>
        <p:nvSpPr>
          <p:cNvPr id="147" name="사각형: 둥근 모서리 146">
            <a:extLst>
              <a:ext uri="{FF2B5EF4-FFF2-40B4-BE49-F238E27FC236}">
                <a16:creationId xmlns:a16="http://schemas.microsoft.com/office/drawing/2014/main" id="{7E0F9982-324F-7517-22BD-BB40FE23E1E2}"/>
              </a:ext>
            </a:extLst>
          </p:cNvPr>
          <p:cNvSpPr/>
          <p:nvPr/>
        </p:nvSpPr>
        <p:spPr>
          <a:xfrm>
            <a:off x="4943912" y="4023515"/>
            <a:ext cx="2090505" cy="603349"/>
          </a:xfrm>
          <a:prstGeom prst="roundRect">
            <a:avLst>
              <a:gd name="adj" fmla="val 8774"/>
            </a:avLst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9" name="TextBox 148">
            <a:extLst>
              <a:ext uri="{FF2B5EF4-FFF2-40B4-BE49-F238E27FC236}">
                <a16:creationId xmlns:a16="http://schemas.microsoft.com/office/drawing/2014/main" id="{44C5BC7F-697A-F1C1-6CC0-E2DB8B7862C8}"/>
              </a:ext>
            </a:extLst>
          </p:cNvPr>
          <p:cNvSpPr txBox="1"/>
          <p:nvPr/>
        </p:nvSpPr>
        <p:spPr>
          <a:xfrm>
            <a:off x="4153527" y="1971979"/>
            <a:ext cx="733595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답변 여부</a:t>
            </a:r>
            <a:endParaRPr lang="en-US" altLang="ko-KR" sz="900"/>
          </a:p>
        </p:txBody>
      </p:sp>
      <p:sp>
        <p:nvSpPr>
          <p:cNvPr id="151" name="직사각형 150">
            <a:extLst>
              <a:ext uri="{FF2B5EF4-FFF2-40B4-BE49-F238E27FC236}">
                <a16:creationId xmlns:a16="http://schemas.microsoft.com/office/drawing/2014/main" id="{7CB0A451-65E7-92E1-7980-1B7472B51C3F}"/>
              </a:ext>
            </a:extLst>
          </p:cNvPr>
          <p:cNvSpPr/>
          <p:nvPr/>
        </p:nvSpPr>
        <p:spPr>
          <a:xfrm>
            <a:off x="4153527" y="2272965"/>
            <a:ext cx="3078695" cy="841653"/>
          </a:xfrm>
          <a:prstGeom prst="rect">
            <a:avLst/>
          </a:prstGeom>
          <a:solidFill>
            <a:srgbClr val="FFFF00">
              <a:alpha val="2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rgbClr val="C00000"/>
                </a:solidFill>
              </a:rPr>
              <a:t>로그인 정보로 자동 부여</a:t>
            </a:r>
          </a:p>
        </p:txBody>
      </p:sp>
      <p:sp>
        <p:nvSpPr>
          <p:cNvPr id="152" name="직사각형 151">
            <a:extLst>
              <a:ext uri="{FF2B5EF4-FFF2-40B4-BE49-F238E27FC236}">
                <a16:creationId xmlns:a16="http://schemas.microsoft.com/office/drawing/2014/main" id="{B583BD17-3795-BCC1-237C-D94C4B5F696A}"/>
              </a:ext>
            </a:extLst>
          </p:cNvPr>
          <p:cNvSpPr/>
          <p:nvPr/>
        </p:nvSpPr>
        <p:spPr>
          <a:xfrm>
            <a:off x="0" y="6548597"/>
            <a:ext cx="3880433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153" name="직선 연결선 152">
            <a:extLst>
              <a:ext uri="{FF2B5EF4-FFF2-40B4-BE49-F238E27FC236}">
                <a16:creationId xmlns:a16="http://schemas.microsoft.com/office/drawing/2014/main" id="{15DDCEF2-9D69-E581-B785-A3465B920345}"/>
              </a:ext>
            </a:extLst>
          </p:cNvPr>
          <p:cNvCxnSpPr>
            <a:cxnSpLocks/>
          </p:cNvCxnSpPr>
          <p:nvPr/>
        </p:nvCxnSpPr>
        <p:spPr>
          <a:xfrm>
            <a:off x="382262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" name="직사각형 197">
            <a:extLst>
              <a:ext uri="{FF2B5EF4-FFF2-40B4-BE49-F238E27FC236}">
                <a16:creationId xmlns:a16="http://schemas.microsoft.com/office/drawing/2014/main" id="{C1A6E0AF-9B96-BF12-1CF0-4D8FBB965AC4}"/>
              </a:ext>
            </a:extLst>
          </p:cNvPr>
          <p:cNvSpPr/>
          <p:nvPr/>
        </p:nvSpPr>
        <p:spPr>
          <a:xfrm>
            <a:off x="3822624" y="926776"/>
            <a:ext cx="3971545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grpSp>
        <p:nvGrpSpPr>
          <p:cNvPr id="199" name="그룹 198">
            <a:extLst>
              <a:ext uri="{FF2B5EF4-FFF2-40B4-BE49-F238E27FC236}">
                <a16:creationId xmlns:a16="http://schemas.microsoft.com/office/drawing/2014/main" id="{7A2D62B7-057B-BEA1-52E0-8F6417E0E083}"/>
              </a:ext>
            </a:extLst>
          </p:cNvPr>
          <p:cNvGrpSpPr/>
          <p:nvPr/>
        </p:nvGrpSpPr>
        <p:grpSpPr>
          <a:xfrm rot="5400000">
            <a:off x="7203048" y="243544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00" name="이등변 삼각형 199">
              <a:extLst>
                <a:ext uri="{FF2B5EF4-FFF2-40B4-BE49-F238E27FC236}">
                  <a16:creationId xmlns:a16="http://schemas.microsoft.com/office/drawing/2014/main" id="{86206FEA-639A-A0B3-7248-7DA4B6245AB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01" name="Oval 593">
              <a:extLst>
                <a:ext uri="{FF2B5EF4-FFF2-40B4-BE49-F238E27FC236}">
                  <a16:creationId xmlns:a16="http://schemas.microsoft.com/office/drawing/2014/main" id="{8AC66D67-FD4C-BB81-C653-BE2636803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81CFA96E-D4CA-68E0-0B89-4D23FC501B09}"/>
              </a:ext>
            </a:extLst>
          </p:cNvPr>
          <p:cNvSpPr txBox="1"/>
          <p:nvPr/>
        </p:nvSpPr>
        <p:spPr>
          <a:xfrm>
            <a:off x="7848332" y="2225999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CE2BF1B7-5AC3-B465-EBA4-0216FC826ABD}"/>
              </a:ext>
            </a:extLst>
          </p:cNvPr>
          <p:cNvSpPr/>
          <p:nvPr/>
        </p:nvSpPr>
        <p:spPr>
          <a:xfrm>
            <a:off x="7981738" y="2788257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D3C8C4D-B0EC-333E-1646-0A20363355F3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046538" y="3091376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5F925CA-DCC5-DB36-C1B1-6D16681786BD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532031" y="374573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C0F3983-1818-E30F-AB02-42AD891A1682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661211" y="374573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Close Button">
            <a:extLst>
              <a:ext uri="{FF2B5EF4-FFF2-40B4-BE49-F238E27FC236}">
                <a16:creationId xmlns:a16="http://schemas.microsoft.com/office/drawing/2014/main" id="{8498F190-AB75-8B56-6DE5-E328229385D1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11452" y="2867561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7183DBE-5A9A-1013-0EB0-536F8F295E74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082087" y="3240333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61AD1B1-C3A3-D3D8-E664-46ABA9803807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7981738" y="2806693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4" name="그룹 13">
            <a:extLst>
              <a:ext uri="{FF2B5EF4-FFF2-40B4-BE49-F238E27FC236}">
                <a16:creationId xmlns:a16="http://schemas.microsoft.com/office/drawing/2014/main" id="{F4A07035-895F-E4BF-DBA7-821DA12CC896}"/>
              </a:ext>
            </a:extLst>
          </p:cNvPr>
          <p:cNvGrpSpPr/>
          <p:nvPr/>
        </p:nvGrpSpPr>
        <p:grpSpPr>
          <a:xfrm>
            <a:off x="10807759" y="2601850"/>
            <a:ext cx="244417" cy="258694"/>
            <a:chOff x="1098607" y="3056422"/>
            <a:chExt cx="244417" cy="258694"/>
          </a:xfrm>
        </p:grpSpPr>
        <p:sp>
          <p:nvSpPr>
            <p:cNvPr id="15" name="이등변 삼각형 14">
              <a:extLst>
                <a:ext uri="{FF2B5EF4-FFF2-40B4-BE49-F238E27FC236}">
                  <a16:creationId xmlns:a16="http://schemas.microsoft.com/office/drawing/2014/main" id="{39C81FF4-A73A-7789-E8B5-A6C2620D52F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" name="그룹 15">
              <a:extLst>
                <a:ext uri="{FF2B5EF4-FFF2-40B4-BE49-F238E27FC236}">
                  <a16:creationId xmlns:a16="http://schemas.microsoft.com/office/drawing/2014/main" id="{84E74795-31EF-ECC0-4705-45BAD15D90A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7" name="Oval 593">
                <a:extLst>
                  <a:ext uri="{FF2B5EF4-FFF2-40B4-BE49-F238E27FC236}">
                    <a16:creationId xmlns:a16="http://schemas.microsoft.com/office/drawing/2014/main" id="{E9DDEA1C-9543-C527-76AD-2D14A054A3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8" name="TextBox 14">
                <a:extLst>
                  <a:ext uri="{FF2B5EF4-FFF2-40B4-BE49-F238E27FC236}">
                    <a16:creationId xmlns:a16="http://schemas.microsoft.com/office/drawing/2014/main" id="{4D97902F-0AFD-8573-6EF1-0852667EC2E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6D02653C-4D03-A52B-8F32-E80DC3B69805}"/>
              </a:ext>
            </a:extLst>
          </p:cNvPr>
          <p:cNvSpPr/>
          <p:nvPr/>
        </p:nvSpPr>
        <p:spPr>
          <a:xfrm>
            <a:off x="7981738" y="4412957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E890FC9-86C0-4672-950B-2AD9A00454D2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046538" y="4716076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7AD042F-676A-8EBC-A75A-3ACEB33DE3AB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532031" y="537043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F44DD2D-2C7E-FD98-0721-D3C16B37270F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661211" y="537043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Close Button">
            <a:extLst>
              <a:ext uri="{FF2B5EF4-FFF2-40B4-BE49-F238E27FC236}">
                <a16:creationId xmlns:a16="http://schemas.microsoft.com/office/drawing/2014/main" id="{DA3B0BEB-F19F-C80F-A7EA-F2284957CD7D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11452" y="4492261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C8EB6EA-08D2-0D19-1EEF-81528AEAF7E0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082087" y="4865033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A9727B7-2210-2AA6-9145-15982CF688B5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7981738" y="4431393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6" name="그룹 25">
            <a:extLst>
              <a:ext uri="{FF2B5EF4-FFF2-40B4-BE49-F238E27FC236}">
                <a16:creationId xmlns:a16="http://schemas.microsoft.com/office/drawing/2014/main" id="{6EF6FD1C-3DA0-6141-422F-846707D0B472}"/>
              </a:ext>
            </a:extLst>
          </p:cNvPr>
          <p:cNvGrpSpPr/>
          <p:nvPr/>
        </p:nvGrpSpPr>
        <p:grpSpPr>
          <a:xfrm>
            <a:off x="8226584" y="4178953"/>
            <a:ext cx="244417" cy="258694"/>
            <a:chOff x="1098607" y="3056422"/>
            <a:chExt cx="244417" cy="258694"/>
          </a:xfrm>
        </p:grpSpPr>
        <p:sp>
          <p:nvSpPr>
            <p:cNvPr id="27" name="이등변 삼각형 26">
              <a:extLst>
                <a:ext uri="{FF2B5EF4-FFF2-40B4-BE49-F238E27FC236}">
                  <a16:creationId xmlns:a16="http://schemas.microsoft.com/office/drawing/2014/main" id="{E43EEF13-0245-D0C1-91E0-1C9CC89C5B2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8" name="그룹 27">
              <a:extLst>
                <a:ext uri="{FF2B5EF4-FFF2-40B4-BE49-F238E27FC236}">
                  <a16:creationId xmlns:a16="http://schemas.microsoft.com/office/drawing/2014/main" id="{0F3A8A01-6399-3932-F331-67A16BBF7AD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9" name="Oval 593">
                <a:extLst>
                  <a:ext uri="{FF2B5EF4-FFF2-40B4-BE49-F238E27FC236}">
                    <a16:creationId xmlns:a16="http://schemas.microsoft.com/office/drawing/2014/main" id="{4E63C42B-7AE4-8C3B-19A9-B5DF3901E6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0" name="TextBox 14">
                <a:extLst>
                  <a:ext uri="{FF2B5EF4-FFF2-40B4-BE49-F238E27FC236}">
                    <a16:creationId xmlns:a16="http://schemas.microsoft.com/office/drawing/2014/main" id="{D325A12C-952A-4F1C-5DBD-F1D8EE538B8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17062562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16067659"/>
              </p:ext>
            </p:extLst>
          </p:nvPr>
        </p:nvGraphicFramePr>
        <p:xfrm>
          <a:off x="7794170" y="725881"/>
          <a:ext cx="4397830" cy="3596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추천 사용처 등록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제목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2140597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내용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0445466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4934045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282532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게시글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8805343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9401567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게시글 정보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4551631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제목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영역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게시글에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대한 상세 페이지로 이동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추천 사용처 등록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314054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게시글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5044714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게시글 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추천 사용처 등록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629585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게시글 정보 리스트에서 선택한 행 데이터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9585950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1474018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63453830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추천 사용처 등록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AD-07-0017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83</a:t>
            </a:fld>
            <a:endParaRPr lang="ko-KR" altLang="en-US"/>
          </a:p>
        </p:txBody>
      </p:sp>
      <p:sp>
        <p:nvSpPr>
          <p:cNvPr id="28" name="사각형: 둥근 모서리 27">
            <a:extLst>
              <a:ext uri="{FF2B5EF4-FFF2-40B4-BE49-F238E27FC236}">
                <a16:creationId xmlns:a16="http://schemas.microsoft.com/office/drawing/2014/main" id="{824C3060-F4EF-C689-A51F-CE5F4001A04E}"/>
              </a:ext>
            </a:extLst>
          </p:cNvPr>
          <p:cNvSpPr/>
          <p:nvPr/>
        </p:nvSpPr>
        <p:spPr>
          <a:xfrm>
            <a:off x="782957" y="1442574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2C57CA56-A262-2B9F-C8DC-34A517C2FD36}"/>
              </a:ext>
            </a:extLst>
          </p:cNvPr>
          <p:cNvSpPr txBox="1"/>
          <p:nvPr/>
        </p:nvSpPr>
        <p:spPr>
          <a:xfrm>
            <a:off x="352424" y="1407596"/>
            <a:ext cx="539751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AF0F0FF0-BC26-DC68-D351-9CC980A2629A}"/>
              </a:ext>
            </a:extLst>
          </p:cNvPr>
          <p:cNvSpPr txBox="1"/>
          <p:nvPr/>
        </p:nvSpPr>
        <p:spPr>
          <a:xfrm>
            <a:off x="352424" y="1712646"/>
            <a:ext cx="1066506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내용</a:t>
            </a:r>
            <a:endParaRPr lang="en-US" altLang="ko-KR" sz="900"/>
          </a:p>
        </p:txBody>
      </p:sp>
      <p:sp>
        <p:nvSpPr>
          <p:cNvPr id="31" name="사각형: 둥근 모서리 30">
            <a:extLst>
              <a:ext uri="{FF2B5EF4-FFF2-40B4-BE49-F238E27FC236}">
                <a16:creationId xmlns:a16="http://schemas.microsoft.com/office/drawing/2014/main" id="{31A2EEBD-F5C0-05EF-B0FB-ABB55232CEA0}"/>
              </a:ext>
            </a:extLst>
          </p:cNvPr>
          <p:cNvSpPr/>
          <p:nvPr/>
        </p:nvSpPr>
        <p:spPr>
          <a:xfrm>
            <a:off x="6504429" y="1840305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32" name="직선 연결선 31">
            <a:extLst>
              <a:ext uri="{FF2B5EF4-FFF2-40B4-BE49-F238E27FC236}">
                <a16:creationId xmlns:a16="http://schemas.microsoft.com/office/drawing/2014/main" id="{3FA3B456-F7D9-F6FB-3FCC-3F0B3E746229}"/>
              </a:ext>
            </a:extLst>
          </p:cNvPr>
          <p:cNvCxnSpPr>
            <a:cxnSpLocks/>
          </p:cNvCxnSpPr>
          <p:nvPr/>
        </p:nvCxnSpPr>
        <p:spPr>
          <a:xfrm>
            <a:off x="357626" y="2174778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FD836C26-1BFC-9E29-2556-71A8F2C9BF93}"/>
              </a:ext>
            </a:extLst>
          </p:cNvPr>
          <p:cNvSpPr txBox="1"/>
          <p:nvPr/>
        </p:nvSpPr>
        <p:spPr>
          <a:xfrm>
            <a:off x="336150" y="969980"/>
            <a:ext cx="234049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추천 사용처 등록 관리</a:t>
            </a:r>
            <a:endParaRPr lang="en-US" altLang="ko-KR" sz="900"/>
          </a:p>
        </p:txBody>
      </p:sp>
      <p:cxnSp>
        <p:nvCxnSpPr>
          <p:cNvPr id="34" name="직선 연결선 33">
            <a:extLst>
              <a:ext uri="{FF2B5EF4-FFF2-40B4-BE49-F238E27FC236}">
                <a16:creationId xmlns:a16="http://schemas.microsoft.com/office/drawing/2014/main" id="{75C6C9A8-81F6-C02B-71F2-C21C499DE8D5}"/>
              </a:ext>
            </a:extLst>
          </p:cNvPr>
          <p:cNvCxnSpPr>
            <a:cxnSpLocks/>
          </p:cNvCxnSpPr>
          <p:nvPr/>
        </p:nvCxnSpPr>
        <p:spPr>
          <a:xfrm>
            <a:off x="361660" y="1274964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35" name="그룹 34">
            <a:extLst>
              <a:ext uri="{FF2B5EF4-FFF2-40B4-BE49-F238E27FC236}">
                <a16:creationId xmlns:a16="http://schemas.microsoft.com/office/drawing/2014/main" id="{772517BB-17E8-815D-CEE1-BFF0E802F062}"/>
              </a:ext>
            </a:extLst>
          </p:cNvPr>
          <p:cNvGrpSpPr/>
          <p:nvPr/>
        </p:nvGrpSpPr>
        <p:grpSpPr>
          <a:xfrm rot="5400000">
            <a:off x="2584339" y="95649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6" name="이등변 삼각형 35">
              <a:extLst>
                <a:ext uri="{FF2B5EF4-FFF2-40B4-BE49-F238E27FC236}">
                  <a16:creationId xmlns:a16="http://schemas.microsoft.com/office/drawing/2014/main" id="{04458833-4B12-AB92-1D8D-6C8F5F110C5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7" name="Oval 593">
              <a:extLst>
                <a:ext uri="{FF2B5EF4-FFF2-40B4-BE49-F238E27FC236}">
                  <a16:creationId xmlns:a16="http://schemas.microsoft.com/office/drawing/2014/main" id="{F3A51A02-91FC-B84F-E9B2-E4B6B56653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3A2FA772-42B1-989E-519A-3F3D3D476D57}"/>
              </a:ext>
            </a:extLst>
          </p:cNvPr>
          <p:cNvGrpSpPr/>
          <p:nvPr/>
        </p:nvGrpSpPr>
        <p:grpSpPr>
          <a:xfrm rot="5400000">
            <a:off x="2895592" y="143171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9" name="이등변 삼각형 38">
              <a:extLst>
                <a:ext uri="{FF2B5EF4-FFF2-40B4-BE49-F238E27FC236}">
                  <a16:creationId xmlns:a16="http://schemas.microsoft.com/office/drawing/2014/main" id="{E18B1AB3-2B3D-0323-BD0C-D1BDB3312BB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0" name="Oval 593">
              <a:extLst>
                <a:ext uri="{FF2B5EF4-FFF2-40B4-BE49-F238E27FC236}">
                  <a16:creationId xmlns:a16="http://schemas.microsoft.com/office/drawing/2014/main" id="{97E893F8-0893-F27F-7E94-1855BC1520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41" name="그룹 40">
            <a:extLst>
              <a:ext uri="{FF2B5EF4-FFF2-40B4-BE49-F238E27FC236}">
                <a16:creationId xmlns:a16="http://schemas.microsoft.com/office/drawing/2014/main" id="{3F170C52-FDFF-86CA-A7CE-38ECD2E9F993}"/>
              </a:ext>
            </a:extLst>
          </p:cNvPr>
          <p:cNvGrpSpPr/>
          <p:nvPr/>
        </p:nvGrpSpPr>
        <p:grpSpPr>
          <a:xfrm rot="5400000">
            <a:off x="7068173" y="182425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2" name="이등변 삼각형 41">
              <a:extLst>
                <a:ext uri="{FF2B5EF4-FFF2-40B4-BE49-F238E27FC236}">
                  <a16:creationId xmlns:a16="http://schemas.microsoft.com/office/drawing/2014/main" id="{0BBAC63D-9EF9-6781-56D1-4A93E2BAC19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3" name="Oval 593">
              <a:extLst>
                <a:ext uri="{FF2B5EF4-FFF2-40B4-BE49-F238E27FC236}">
                  <a16:creationId xmlns:a16="http://schemas.microsoft.com/office/drawing/2014/main" id="{14D0251C-6432-01B8-17D7-A3BB6F69FE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graphicFrame>
        <p:nvGraphicFramePr>
          <p:cNvPr id="44" name="표 15">
            <a:extLst>
              <a:ext uri="{FF2B5EF4-FFF2-40B4-BE49-F238E27FC236}">
                <a16:creationId xmlns:a16="http://schemas.microsoft.com/office/drawing/2014/main" id="{55751F2B-793C-000B-239B-0CAED32C060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92453510"/>
              </p:ext>
            </p:extLst>
          </p:nvPr>
        </p:nvGraphicFramePr>
        <p:xfrm>
          <a:off x="570162" y="2683350"/>
          <a:ext cx="5186182" cy="1411765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06138">
                  <a:extLst>
                    <a:ext uri="{9D8B030D-6E8A-4147-A177-3AD203B41FA5}">
                      <a16:colId xmlns:a16="http://schemas.microsoft.com/office/drawing/2014/main" val="2833047605"/>
                    </a:ext>
                  </a:extLst>
                </a:gridCol>
                <a:gridCol w="727393">
                  <a:extLst>
                    <a:ext uri="{9D8B030D-6E8A-4147-A177-3AD203B41FA5}">
                      <a16:colId xmlns:a16="http://schemas.microsoft.com/office/drawing/2014/main" val="902110846"/>
                    </a:ext>
                  </a:extLst>
                </a:gridCol>
                <a:gridCol w="810432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955218">
                  <a:extLst>
                    <a:ext uri="{9D8B030D-6E8A-4147-A177-3AD203B41FA5}">
                      <a16:colId xmlns:a16="http://schemas.microsoft.com/office/drawing/2014/main" val="6713279"/>
                    </a:ext>
                  </a:extLst>
                </a:gridCol>
                <a:gridCol w="795667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  <a:gridCol w="795667">
                  <a:extLst>
                    <a:ext uri="{9D8B030D-6E8A-4147-A177-3AD203B41FA5}">
                      <a16:colId xmlns:a16="http://schemas.microsoft.com/office/drawing/2014/main" val="2052376219"/>
                    </a:ext>
                  </a:extLst>
                </a:gridCol>
                <a:gridCol w="795667">
                  <a:extLst>
                    <a:ext uri="{9D8B030D-6E8A-4147-A177-3AD203B41FA5}">
                      <a16:colId xmlns:a16="http://schemas.microsoft.com/office/drawing/2014/main" val="30456805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쇼핑몰 이름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쇼핑몰 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등록 일자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등록자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등록자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ID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제목입니다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SHOP_FD_001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test1111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제목입니다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명품마루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SHOP_FD_002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test1224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440019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3456682"/>
                  </a:ext>
                </a:extLst>
              </a:tr>
            </a:tbl>
          </a:graphicData>
        </a:graphic>
      </p:graphicFrame>
      <p:sp>
        <p:nvSpPr>
          <p:cNvPr id="45" name="사각형: 둥근 모서리 44">
            <a:extLst>
              <a:ext uri="{FF2B5EF4-FFF2-40B4-BE49-F238E27FC236}">
                <a16:creationId xmlns:a16="http://schemas.microsoft.com/office/drawing/2014/main" id="{C65D878C-8BE3-C258-1190-95D7F2CE0C51}"/>
              </a:ext>
            </a:extLst>
          </p:cNvPr>
          <p:cNvSpPr/>
          <p:nvPr/>
        </p:nvSpPr>
        <p:spPr>
          <a:xfrm>
            <a:off x="647634" y="275198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" name="사각형: 둥근 모서리 45">
            <a:extLst>
              <a:ext uri="{FF2B5EF4-FFF2-40B4-BE49-F238E27FC236}">
                <a16:creationId xmlns:a16="http://schemas.microsoft.com/office/drawing/2014/main" id="{7B0FB1C0-06F5-DA26-C99B-6C3FBEDCCE28}"/>
              </a:ext>
            </a:extLst>
          </p:cNvPr>
          <p:cNvSpPr/>
          <p:nvPr/>
        </p:nvSpPr>
        <p:spPr>
          <a:xfrm>
            <a:off x="647634" y="303346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" name="사각형: 둥근 모서리 46">
            <a:extLst>
              <a:ext uri="{FF2B5EF4-FFF2-40B4-BE49-F238E27FC236}">
                <a16:creationId xmlns:a16="http://schemas.microsoft.com/office/drawing/2014/main" id="{73FF53E9-3FC5-0AF3-181B-6D83D36B2C12}"/>
              </a:ext>
            </a:extLst>
          </p:cNvPr>
          <p:cNvSpPr/>
          <p:nvPr/>
        </p:nvSpPr>
        <p:spPr>
          <a:xfrm>
            <a:off x="647634" y="3312359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0C3E7916-C08A-9D95-3458-984377A4C80A}"/>
              </a:ext>
            </a:extLst>
          </p:cNvPr>
          <p:cNvSpPr txBox="1"/>
          <p:nvPr/>
        </p:nvSpPr>
        <p:spPr>
          <a:xfrm>
            <a:off x="485714" y="2389864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 </a:t>
            </a:r>
            <a:r>
              <a:rPr lang="ko-KR" altLang="en-US" sz="900"/>
              <a:t>게시글 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49" name="그룹 48">
            <a:extLst>
              <a:ext uri="{FF2B5EF4-FFF2-40B4-BE49-F238E27FC236}">
                <a16:creationId xmlns:a16="http://schemas.microsoft.com/office/drawing/2014/main" id="{953FBD57-49B1-CFD2-1445-8733178A6FBF}"/>
              </a:ext>
            </a:extLst>
          </p:cNvPr>
          <p:cNvGrpSpPr/>
          <p:nvPr/>
        </p:nvGrpSpPr>
        <p:grpSpPr>
          <a:xfrm>
            <a:off x="361654" y="2729915"/>
            <a:ext cx="278496" cy="200053"/>
            <a:chOff x="1014019" y="2643309"/>
            <a:chExt cx="278496" cy="200053"/>
          </a:xfrm>
        </p:grpSpPr>
        <p:sp>
          <p:nvSpPr>
            <p:cNvPr id="50" name="이등변 삼각형 49">
              <a:extLst>
                <a:ext uri="{FF2B5EF4-FFF2-40B4-BE49-F238E27FC236}">
                  <a16:creationId xmlns:a16="http://schemas.microsoft.com/office/drawing/2014/main" id="{3F9D7325-9A07-14CE-52F5-EDCD2560DDCF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1" name="그룹 50">
              <a:extLst>
                <a:ext uri="{FF2B5EF4-FFF2-40B4-BE49-F238E27FC236}">
                  <a16:creationId xmlns:a16="http://schemas.microsoft.com/office/drawing/2014/main" id="{CD58851D-91D4-9D70-19CA-5A7B70F73140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52" name="Oval 593">
                <a:extLst>
                  <a:ext uri="{FF2B5EF4-FFF2-40B4-BE49-F238E27FC236}">
                    <a16:creationId xmlns:a16="http://schemas.microsoft.com/office/drawing/2014/main" id="{43CC0F20-D6E3-D71F-7337-2F3ADCCBA0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3" name="TextBox 14">
                <a:extLst>
                  <a:ext uri="{FF2B5EF4-FFF2-40B4-BE49-F238E27FC236}">
                    <a16:creationId xmlns:a16="http://schemas.microsoft.com/office/drawing/2014/main" id="{50D50051-4355-2A7C-D987-F3D60DE3CA11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4" name="그룹 53">
            <a:extLst>
              <a:ext uri="{FF2B5EF4-FFF2-40B4-BE49-F238E27FC236}">
                <a16:creationId xmlns:a16="http://schemas.microsoft.com/office/drawing/2014/main" id="{D10C3CD9-0398-20BB-73B8-054FF35A79F0}"/>
              </a:ext>
            </a:extLst>
          </p:cNvPr>
          <p:cNvGrpSpPr/>
          <p:nvPr/>
        </p:nvGrpSpPr>
        <p:grpSpPr>
          <a:xfrm>
            <a:off x="361654" y="2991154"/>
            <a:ext cx="278496" cy="200053"/>
            <a:chOff x="1014019" y="2643309"/>
            <a:chExt cx="278496" cy="200053"/>
          </a:xfrm>
        </p:grpSpPr>
        <p:sp>
          <p:nvSpPr>
            <p:cNvPr id="55" name="이등변 삼각형 54">
              <a:extLst>
                <a:ext uri="{FF2B5EF4-FFF2-40B4-BE49-F238E27FC236}">
                  <a16:creationId xmlns:a16="http://schemas.microsoft.com/office/drawing/2014/main" id="{C4C6FCFA-66AC-0B64-85D6-C71278C93732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6" name="그룹 55">
              <a:extLst>
                <a:ext uri="{FF2B5EF4-FFF2-40B4-BE49-F238E27FC236}">
                  <a16:creationId xmlns:a16="http://schemas.microsoft.com/office/drawing/2014/main" id="{1976EC93-3D36-F8B8-F1EC-095E3892FB1A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57" name="Oval 593">
                <a:extLst>
                  <a:ext uri="{FF2B5EF4-FFF2-40B4-BE49-F238E27FC236}">
                    <a16:creationId xmlns:a16="http://schemas.microsoft.com/office/drawing/2014/main" id="{67C52E96-4C2D-C2B3-AF4E-5BEA0E28B0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8" name="TextBox 14">
                <a:extLst>
                  <a:ext uri="{FF2B5EF4-FFF2-40B4-BE49-F238E27FC236}">
                    <a16:creationId xmlns:a16="http://schemas.microsoft.com/office/drawing/2014/main" id="{54B51213-AF3D-C627-3F2C-55989C658E18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9" name="그룹 58">
            <a:extLst>
              <a:ext uri="{FF2B5EF4-FFF2-40B4-BE49-F238E27FC236}">
                <a16:creationId xmlns:a16="http://schemas.microsoft.com/office/drawing/2014/main" id="{5BCBE71D-0967-20A1-BAF7-C30D7BDCCDB6}"/>
              </a:ext>
            </a:extLst>
          </p:cNvPr>
          <p:cNvGrpSpPr/>
          <p:nvPr/>
        </p:nvGrpSpPr>
        <p:grpSpPr>
          <a:xfrm>
            <a:off x="3181798" y="2474061"/>
            <a:ext cx="244417" cy="258694"/>
            <a:chOff x="1098607" y="3056422"/>
            <a:chExt cx="244417" cy="258694"/>
          </a:xfrm>
        </p:grpSpPr>
        <p:sp>
          <p:nvSpPr>
            <p:cNvPr id="60" name="이등변 삼각형 59">
              <a:extLst>
                <a:ext uri="{FF2B5EF4-FFF2-40B4-BE49-F238E27FC236}">
                  <a16:creationId xmlns:a16="http://schemas.microsoft.com/office/drawing/2014/main" id="{21D76CD0-B1D7-AE3F-698B-0EC0193E743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1" name="그룹 60">
              <a:extLst>
                <a:ext uri="{FF2B5EF4-FFF2-40B4-BE49-F238E27FC236}">
                  <a16:creationId xmlns:a16="http://schemas.microsoft.com/office/drawing/2014/main" id="{53952DA7-50F7-F71D-46B3-058A91E8C60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2" name="Oval 593">
                <a:extLst>
                  <a:ext uri="{FF2B5EF4-FFF2-40B4-BE49-F238E27FC236}">
                    <a16:creationId xmlns:a16="http://schemas.microsoft.com/office/drawing/2014/main" id="{20E8165C-CF95-83E5-1A98-805985F87E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3" name="TextBox 14">
                <a:extLst>
                  <a:ext uri="{FF2B5EF4-FFF2-40B4-BE49-F238E27FC236}">
                    <a16:creationId xmlns:a16="http://schemas.microsoft.com/office/drawing/2014/main" id="{472B3833-F9FB-2C22-D476-59AF4E06182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4" name="사각형: 둥근 모서리 63">
            <a:extLst>
              <a:ext uri="{FF2B5EF4-FFF2-40B4-BE49-F238E27FC236}">
                <a16:creationId xmlns:a16="http://schemas.microsoft.com/office/drawing/2014/main" id="{93998127-5282-A481-A77A-1501E83DB44E}"/>
              </a:ext>
            </a:extLst>
          </p:cNvPr>
          <p:cNvSpPr/>
          <p:nvPr/>
        </p:nvSpPr>
        <p:spPr>
          <a:xfrm>
            <a:off x="4609632" y="238381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65" name="사각형: 둥근 모서리 64">
            <a:extLst>
              <a:ext uri="{FF2B5EF4-FFF2-40B4-BE49-F238E27FC236}">
                <a16:creationId xmlns:a16="http://schemas.microsoft.com/office/drawing/2014/main" id="{284F2D69-F0FC-DEF0-09AD-6E982956A12E}"/>
              </a:ext>
            </a:extLst>
          </p:cNvPr>
          <p:cNvSpPr/>
          <p:nvPr/>
        </p:nvSpPr>
        <p:spPr>
          <a:xfrm>
            <a:off x="5206184" y="238381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66" name="그룹 65">
            <a:extLst>
              <a:ext uri="{FF2B5EF4-FFF2-40B4-BE49-F238E27FC236}">
                <a16:creationId xmlns:a16="http://schemas.microsoft.com/office/drawing/2014/main" id="{B7E48819-E8E7-3B4A-D7E9-9014A2118195}"/>
              </a:ext>
            </a:extLst>
          </p:cNvPr>
          <p:cNvGrpSpPr/>
          <p:nvPr/>
        </p:nvGrpSpPr>
        <p:grpSpPr>
          <a:xfrm>
            <a:off x="4623890" y="2202796"/>
            <a:ext cx="244417" cy="258694"/>
            <a:chOff x="1098607" y="3056422"/>
            <a:chExt cx="244417" cy="258694"/>
          </a:xfrm>
        </p:grpSpPr>
        <p:sp>
          <p:nvSpPr>
            <p:cNvPr id="67" name="이등변 삼각형 66">
              <a:extLst>
                <a:ext uri="{FF2B5EF4-FFF2-40B4-BE49-F238E27FC236}">
                  <a16:creationId xmlns:a16="http://schemas.microsoft.com/office/drawing/2014/main" id="{27291678-7E29-95C6-9F97-831B9D95BA89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8" name="그룹 67">
              <a:extLst>
                <a:ext uri="{FF2B5EF4-FFF2-40B4-BE49-F238E27FC236}">
                  <a16:creationId xmlns:a16="http://schemas.microsoft.com/office/drawing/2014/main" id="{6DF658BD-30AE-1549-6AA2-F3C134FC6CE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9" name="Oval 593">
                <a:extLst>
                  <a:ext uri="{FF2B5EF4-FFF2-40B4-BE49-F238E27FC236}">
                    <a16:creationId xmlns:a16="http://schemas.microsoft.com/office/drawing/2014/main" id="{B917E3AA-F18E-B5EB-841D-03ED563C3F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0" name="TextBox 14">
                <a:extLst>
                  <a:ext uri="{FF2B5EF4-FFF2-40B4-BE49-F238E27FC236}">
                    <a16:creationId xmlns:a16="http://schemas.microsoft.com/office/drawing/2014/main" id="{CF977B46-886A-30D4-0DE2-54B52C19EC7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71" name="그룹 70">
            <a:extLst>
              <a:ext uri="{FF2B5EF4-FFF2-40B4-BE49-F238E27FC236}">
                <a16:creationId xmlns:a16="http://schemas.microsoft.com/office/drawing/2014/main" id="{B42EC80C-BFAE-9123-E6D2-802912E84345}"/>
              </a:ext>
            </a:extLst>
          </p:cNvPr>
          <p:cNvGrpSpPr/>
          <p:nvPr/>
        </p:nvGrpSpPr>
        <p:grpSpPr>
          <a:xfrm>
            <a:off x="5197043" y="2193271"/>
            <a:ext cx="244417" cy="258694"/>
            <a:chOff x="1098607" y="3056422"/>
            <a:chExt cx="244417" cy="258694"/>
          </a:xfrm>
        </p:grpSpPr>
        <p:sp>
          <p:nvSpPr>
            <p:cNvPr id="72" name="이등변 삼각형 71">
              <a:extLst>
                <a:ext uri="{FF2B5EF4-FFF2-40B4-BE49-F238E27FC236}">
                  <a16:creationId xmlns:a16="http://schemas.microsoft.com/office/drawing/2014/main" id="{C4B13375-5816-A85D-15CE-84F9883ACD7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3" name="그룹 72">
              <a:extLst>
                <a:ext uri="{FF2B5EF4-FFF2-40B4-BE49-F238E27FC236}">
                  <a16:creationId xmlns:a16="http://schemas.microsoft.com/office/drawing/2014/main" id="{ECCC7458-7C33-226E-614A-DE2D4601D65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4" name="Oval 593">
                <a:extLst>
                  <a:ext uri="{FF2B5EF4-FFF2-40B4-BE49-F238E27FC236}">
                    <a16:creationId xmlns:a16="http://schemas.microsoft.com/office/drawing/2014/main" id="{384C9A8B-715C-50F1-7628-9119FBADDD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5" name="TextBox 14">
                <a:extLst>
                  <a:ext uri="{FF2B5EF4-FFF2-40B4-BE49-F238E27FC236}">
                    <a16:creationId xmlns:a16="http://schemas.microsoft.com/office/drawing/2014/main" id="{48A9B0B8-10B5-BF07-5914-9E6DE2F6801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76" name="그림 75">
            <a:extLst>
              <a:ext uri="{FF2B5EF4-FFF2-40B4-BE49-F238E27FC236}">
                <a16:creationId xmlns:a16="http://schemas.microsoft.com/office/drawing/2014/main" id="{A87D5072-8A53-C374-D21D-7378FE8CEE3A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268802" y="4229159"/>
            <a:ext cx="765615" cy="288135"/>
          </a:xfrm>
          <a:prstGeom prst="rect">
            <a:avLst/>
          </a:prstGeom>
        </p:spPr>
      </p:pic>
      <p:grpSp>
        <p:nvGrpSpPr>
          <p:cNvPr id="77" name="그룹 76">
            <a:extLst>
              <a:ext uri="{FF2B5EF4-FFF2-40B4-BE49-F238E27FC236}">
                <a16:creationId xmlns:a16="http://schemas.microsoft.com/office/drawing/2014/main" id="{7F179699-ABDF-10EE-AEBD-89D8202E9810}"/>
              </a:ext>
            </a:extLst>
          </p:cNvPr>
          <p:cNvGrpSpPr/>
          <p:nvPr/>
        </p:nvGrpSpPr>
        <p:grpSpPr>
          <a:xfrm rot="5400000">
            <a:off x="1918417" y="238677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78" name="이등변 삼각형 77">
              <a:extLst>
                <a:ext uri="{FF2B5EF4-FFF2-40B4-BE49-F238E27FC236}">
                  <a16:creationId xmlns:a16="http://schemas.microsoft.com/office/drawing/2014/main" id="{35BAD8C4-D836-DDE1-6787-ED793CD2BD4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79" name="Oval 593">
              <a:extLst>
                <a:ext uri="{FF2B5EF4-FFF2-40B4-BE49-F238E27FC236}">
                  <a16:creationId xmlns:a16="http://schemas.microsoft.com/office/drawing/2014/main" id="{63289014-068A-2D20-0224-7D2BFAB8B8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sp>
        <p:nvSpPr>
          <p:cNvPr id="80" name="직사각형 79">
            <a:extLst>
              <a:ext uri="{FF2B5EF4-FFF2-40B4-BE49-F238E27FC236}">
                <a16:creationId xmlns:a16="http://schemas.microsoft.com/office/drawing/2014/main" id="{077A3E0B-16FB-F643-2D87-EE95BB5C2FBD}"/>
              </a:ext>
            </a:extLst>
          </p:cNvPr>
          <p:cNvSpPr/>
          <p:nvPr/>
        </p:nvSpPr>
        <p:spPr>
          <a:xfrm>
            <a:off x="875919" y="2972682"/>
            <a:ext cx="728133" cy="550124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1" name="그룹 80">
            <a:extLst>
              <a:ext uri="{FF2B5EF4-FFF2-40B4-BE49-F238E27FC236}">
                <a16:creationId xmlns:a16="http://schemas.microsoft.com/office/drawing/2014/main" id="{77AEB2F5-F89A-EE59-F000-99B856DC3520}"/>
              </a:ext>
            </a:extLst>
          </p:cNvPr>
          <p:cNvGrpSpPr/>
          <p:nvPr/>
        </p:nvGrpSpPr>
        <p:grpSpPr>
          <a:xfrm>
            <a:off x="3030444" y="4283173"/>
            <a:ext cx="278496" cy="200053"/>
            <a:chOff x="1014019" y="2643309"/>
            <a:chExt cx="278496" cy="200053"/>
          </a:xfrm>
        </p:grpSpPr>
        <p:sp>
          <p:nvSpPr>
            <p:cNvPr id="82" name="이등변 삼각형 81">
              <a:extLst>
                <a:ext uri="{FF2B5EF4-FFF2-40B4-BE49-F238E27FC236}">
                  <a16:creationId xmlns:a16="http://schemas.microsoft.com/office/drawing/2014/main" id="{CC953795-9FC6-98F6-34E7-211A26269174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3" name="그룹 82">
              <a:extLst>
                <a:ext uri="{FF2B5EF4-FFF2-40B4-BE49-F238E27FC236}">
                  <a16:creationId xmlns:a16="http://schemas.microsoft.com/office/drawing/2014/main" id="{972C5035-8AD9-795E-F571-6F3C969D877E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4" name="Oval 593">
                <a:extLst>
                  <a:ext uri="{FF2B5EF4-FFF2-40B4-BE49-F238E27FC236}">
                    <a16:creationId xmlns:a16="http://schemas.microsoft.com/office/drawing/2014/main" id="{4D1A8A1F-D96C-5C7B-A127-8392B88828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5" name="TextBox 14">
                <a:extLst>
                  <a:ext uri="{FF2B5EF4-FFF2-40B4-BE49-F238E27FC236}">
                    <a16:creationId xmlns:a16="http://schemas.microsoft.com/office/drawing/2014/main" id="{23D03D05-AE2B-BDA7-11B3-50300BF0E9D9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86" name="사각형: 둥근 모서리 85">
            <a:extLst>
              <a:ext uri="{FF2B5EF4-FFF2-40B4-BE49-F238E27FC236}">
                <a16:creationId xmlns:a16="http://schemas.microsoft.com/office/drawing/2014/main" id="{A5406CD9-7E6E-7F01-1123-A481CA37DB6D}"/>
              </a:ext>
            </a:extLst>
          </p:cNvPr>
          <p:cNvSpPr/>
          <p:nvPr/>
        </p:nvSpPr>
        <p:spPr>
          <a:xfrm>
            <a:off x="777575" y="1754562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grpSp>
        <p:nvGrpSpPr>
          <p:cNvPr id="87" name="그룹 86">
            <a:extLst>
              <a:ext uri="{FF2B5EF4-FFF2-40B4-BE49-F238E27FC236}">
                <a16:creationId xmlns:a16="http://schemas.microsoft.com/office/drawing/2014/main" id="{381E2705-302B-C78E-D701-572A765393FC}"/>
              </a:ext>
            </a:extLst>
          </p:cNvPr>
          <p:cNvGrpSpPr/>
          <p:nvPr/>
        </p:nvGrpSpPr>
        <p:grpSpPr>
          <a:xfrm rot="5400000">
            <a:off x="2892567" y="174985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88" name="이등변 삼각형 87">
              <a:extLst>
                <a:ext uri="{FF2B5EF4-FFF2-40B4-BE49-F238E27FC236}">
                  <a16:creationId xmlns:a16="http://schemas.microsoft.com/office/drawing/2014/main" id="{3863D0DC-B0F4-6ADB-75D7-3451EAE4889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89" name="Oval 593">
              <a:extLst>
                <a:ext uri="{FF2B5EF4-FFF2-40B4-BE49-F238E27FC236}">
                  <a16:creationId xmlns:a16="http://schemas.microsoft.com/office/drawing/2014/main" id="{90412130-58C2-FD86-5217-37F6F8B9C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90" name="그룹 89">
            <a:extLst>
              <a:ext uri="{FF2B5EF4-FFF2-40B4-BE49-F238E27FC236}">
                <a16:creationId xmlns:a16="http://schemas.microsoft.com/office/drawing/2014/main" id="{1D06CDE3-D516-2795-7D5E-D720DC03BB2F}"/>
              </a:ext>
            </a:extLst>
          </p:cNvPr>
          <p:cNvGrpSpPr/>
          <p:nvPr/>
        </p:nvGrpSpPr>
        <p:grpSpPr>
          <a:xfrm>
            <a:off x="845531" y="2755540"/>
            <a:ext cx="244417" cy="258694"/>
            <a:chOff x="1098607" y="3056422"/>
            <a:chExt cx="244417" cy="258694"/>
          </a:xfrm>
        </p:grpSpPr>
        <p:sp>
          <p:nvSpPr>
            <p:cNvPr id="91" name="이등변 삼각형 90">
              <a:extLst>
                <a:ext uri="{FF2B5EF4-FFF2-40B4-BE49-F238E27FC236}">
                  <a16:creationId xmlns:a16="http://schemas.microsoft.com/office/drawing/2014/main" id="{61644928-1F73-43B5-4C7C-6F38EF1237B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2" name="그룹 91">
              <a:extLst>
                <a:ext uri="{FF2B5EF4-FFF2-40B4-BE49-F238E27FC236}">
                  <a16:creationId xmlns:a16="http://schemas.microsoft.com/office/drawing/2014/main" id="{97E8C4D9-6009-8901-D5B9-914918F4F66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3" name="Oval 593">
                <a:extLst>
                  <a:ext uri="{FF2B5EF4-FFF2-40B4-BE49-F238E27FC236}">
                    <a16:creationId xmlns:a16="http://schemas.microsoft.com/office/drawing/2014/main" id="{D22E4712-FA18-2A0C-E99F-196E627981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4" name="TextBox 14">
                <a:extLst>
                  <a:ext uri="{FF2B5EF4-FFF2-40B4-BE49-F238E27FC236}">
                    <a16:creationId xmlns:a16="http://schemas.microsoft.com/office/drawing/2014/main" id="{BEA95259-67CF-7F9C-D8DD-159BEC879E8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95" name="사각형: 둥근 모서리 94">
            <a:extLst>
              <a:ext uri="{FF2B5EF4-FFF2-40B4-BE49-F238E27FC236}">
                <a16:creationId xmlns:a16="http://schemas.microsoft.com/office/drawing/2014/main" id="{56EC307D-A7B9-B389-9CCD-D3E1F011389C}"/>
              </a:ext>
            </a:extLst>
          </p:cNvPr>
          <p:cNvSpPr/>
          <p:nvPr/>
        </p:nvSpPr>
        <p:spPr>
          <a:xfrm>
            <a:off x="647634" y="359800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" name="사각형: 둥근 모서리 95">
            <a:extLst>
              <a:ext uri="{FF2B5EF4-FFF2-40B4-BE49-F238E27FC236}">
                <a16:creationId xmlns:a16="http://schemas.microsoft.com/office/drawing/2014/main" id="{1147813D-BE49-9757-F4BD-0B24FCD0A32D}"/>
              </a:ext>
            </a:extLst>
          </p:cNvPr>
          <p:cNvSpPr/>
          <p:nvPr/>
        </p:nvSpPr>
        <p:spPr>
          <a:xfrm>
            <a:off x="647634" y="3874520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903D7DF6-57EF-5764-77AD-AD447581C973}"/>
              </a:ext>
            </a:extLst>
          </p:cNvPr>
          <p:cNvSpPr txBox="1"/>
          <p:nvPr/>
        </p:nvSpPr>
        <p:spPr>
          <a:xfrm>
            <a:off x="3545397" y="1401783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쇼핑몰</a:t>
            </a:r>
            <a:endParaRPr lang="en-US" altLang="ko-KR" sz="900"/>
          </a:p>
        </p:txBody>
      </p:sp>
      <p:grpSp>
        <p:nvGrpSpPr>
          <p:cNvPr id="105" name="그룹 104">
            <a:extLst>
              <a:ext uri="{FF2B5EF4-FFF2-40B4-BE49-F238E27FC236}">
                <a16:creationId xmlns:a16="http://schemas.microsoft.com/office/drawing/2014/main" id="{790012A7-59AB-0A44-9B75-38041EA65F9D}"/>
              </a:ext>
            </a:extLst>
          </p:cNvPr>
          <p:cNvGrpSpPr/>
          <p:nvPr/>
        </p:nvGrpSpPr>
        <p:grpSpPr>
          <a:xfrm rot="5400000">
            <a:off x="6456115" y="142590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6" name="이등변 삼각형 105">
              <a:extLst>
                <a:ext uri="{FF2B5EF4-FFF2-40B4-BE49-F238E27FC236}">
                  <a16:creationId xmlns:a16="http://schemas.microsoft.com/office/drawing/2014/main" id="{2D62FC75-50FB-9B67-1B8A-D1FA631D7A8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7" name="Oval 593">
              <a:extLst>
                <a:ext uri="{FF2B5EF4-FFF2-40B4-BE49-F238E27FC236}">
                  <a16:creationId xmlns:a16="http://schemas.microsoft.com/office/drawing/2014/main" id="{190CB106-50F2-DF18-B78A-70B0322AA5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sp>
        <p:nvSpPr>
          <p:cNvPr id="108" name="사각형: 둥근 모서리 107">
            <a:extLst>
              <a:ext uri="{FF2B5EF4-FFF2-40B4-BE49-F238E27FC236}">
                <a16:creationId xmlns:a16="http://schemas.microsoft.com/office/drawing/2014/main" id="{215E90EB-D2E5-7DD3-0102-CE694CDB9AAF}"/>
              </a:ext>
            </a:extLst>
          </p:cNvPr>
          <p:cNvSpPr/>
          <p:nvPr/>
        </p:nvSpPr>
        <p:spPr>
          <a:xfrm>
            <a:off x="4094361" y="143989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09" name="사각형: 둥근 모서리 108">
            <a:extLst>
              <a:ext uri="{FF2B5EF4-FFF2-40B4-BE49-F238E27FC236}">
                <a16:creationId xmlns:a16="http://schemas.microsoft.com/office/drawing/2014/main" id="{85283008-CB33-0188-6742-4D7A8608F539}"/>
              </a:ext>
            </a:extLst>
          </p:cNvPr>
          <p:cNvSpPr/>
          <p:nvPr/>
        </p:nvSpPr>
        <p:spPr>
          <a:xfrm>
            <a:off x="5180283" y="144010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10" name="그래픽 109" descr="돋보기 단색으로 채워진">
            <a:extLst>
              <a:ext uri="{FF2B5EF4-FFF2-40B4-BE49-F238E27FC236}">
                <a16:creationId xmlns:a16="http://schemas.microsoft.com/office/drawing/2014/main" id="{F3E79964-AC2E-FC17-20B6-DA25315604F8}"/>
              </a:ext>
            </a:extLst>
          </p:cNvPr>
          <p:cNvPicPr>
            <a:picLocks noChangeAspect="1"/>
          </p:cNvPicPr>
          <p:nvPr/>
        </p:nvPicPr>
        <p:blipFill>
          <a:blip r:embed="rId9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6239457" y="1481471"/>
            <a:ext cx="145373" cy="147683"/>
          </a:xfrm>
          <a:prstGeom prst="rect">
            <a:avLst/>
          </a:prstGeom>
        </p:spPr>
      </p:pic>
      <p:sp>
        <p:nvSpPr>
          <p:cNvPr id="111" name="TextBox 110">
            <a:extLst>
              <a:ext uri="{FF2B5EF4-FFF2-40B4-BE49-F238E27FC236}">
                <a16:creationId xmlns:a16="http://schemas.microsoft.com/office/drawing/2014/main" id="{355917C5-8DE2-76F2-A8A9-8EB8FABBA2DA}"/>
              </a:ext>
            </a:extLst>
          </p:cNvPr>
          <p:cNvSpPr txBox="1"/>
          <p:nvPr/>
        </p:nvSpPr>
        <p:spPr>
          <a:xfrm>
            <a:off x="7832269" y="4373647"/>
            <a:ext cx="4234582" cy="11042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선택된 데이터가 없을 경우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선택한 데이터가 없습니다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하시겠습니까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?”,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확인 버튼 클릭 시 삭제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 후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완료하였습니다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D2FF1749-5FA8-0EE8-5863-D90EC6BD3278}"/>
              </a:ext>
            </a:extLst>
          </p:cNvPr>
          <p:cNvSpPr/>
          <p:nvPr/>
        </p:nvSpPr>
        <p:spPr>
          <a:xfrm>
            <a:off x="4019944" y="5028042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EA7EC3D-4A4B-D9A3-9265-6A0FE423528B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4084744" y="5331161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394EE53-14EC-CE5C-E3B1-32E0EFD88E19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5570237" y="598551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FF27C9F-2E4A-45DA-0D01-DCB0BFCDEF5C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4699417" y="598551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Close Button">
            <a:extLst>
              <a:ext uri="{FF2B5EF4-FFF2-40B4-BE49-F238E27FC236}">
                <a16:creationId xmlns:a16="http://schemas.microsoft.com/office/drawing/2014/main" id="{33C2EFA8-D649-8E32-054A-30BFB48DED66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7049658" y="5107346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9F073C3-9D86-B2F0-2089-17725BEB39CC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4120293" y="5480118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70E1BF0-6A07-7202-1142-91D474AB33A8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4019944" y="5046478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835FDA2C-3923-089A-D965-1E7C843EE432}"/>
              </a:ext>
            </a:extLst>
          </p:cNvPr>
          <p:cNvGrpSpPr/>
          <p:nvPr/>
        </p:nvGrpSpPr>
        <p:grpSpPr>
          <a:xfrm>
            <a:off x="4072836" y="4786864"/>
            <a:ext cx="426724" cy="307775"/>
            <a:chOff x="1098607" y="3056422"/>
            <a:chExt cx="244417" cy="307775"/>
          </a:xfrm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6610E4E7-1399-DFA3-1415-AFD05B94C4C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" name="그룹 14">
              <a:extLst>
                <a:ext uri="{FF2B5EF4-FFF2-40B4-BE49-F238E27FC236}">
                  <a16:creationId xmlns:a16="http://schemas.microsoft.com/office/drawing/2014/main" id="{C9433089-450A-AF73-E841-345202C5069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307775"/>
              <a:chOff x="5640299" y="5239717"/>
              <a:chExt cx="244417" cy="307775"/>
            </a:xfrm>
          </p:grpSpPr>
          <p:sp>
            <p:nvSpPr>
              <p:cNvPr id="16" name="Oval 593">
                <a:extLst>
                  <a:ext uri="{FF2B5EF4-FFF2-40B4-BE49-F238E27FC236}">
                    <a16:creationId xmlns:a16="http://schemas.microsoft.com/office/drawing/2014/main" id="{C570C3DB-3E5D-B896-F1C4-D66D216EF7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7" name="TextBox 14">
                <a:extLst>
                  <a:ext uri="{FF2B5EF4-FFF2-40B4-BE49-F238E27FC236}">
                    <a16:creationId xmlns:a16="http://schemas.microsoft.com/office/drawing/2014/main" id="{42DA61E1-FD7F-9FBE-777F-D4E3050A7041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3077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15082275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22206946"/>
              </p:ext>
            </p:extLst>
          </p:nvPr>
        </p:nvGraphicFramePr>
        <p:xfrm>
          <a:off x="7794170" y="725881"/>
          <a:ext cx="4397830" cy="1219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추천 사용처 상세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로그인 정보로 자동 부여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2140597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0445466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 있을 시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5390002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32614819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추천 사용처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AD-07-0018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84</a:t>
            </a:fld>
            <a:endParaRPr lang="ko-KR" altLang="en-US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FD836C26-1BFC-9E29-2556-71A8F2C9BF93}"/>
              </a:ext>
            </a:extLst>
          </p:cNvPr>
          <p:cNvSpPr txBox="1"/>
          <p:nvPr/>
        </p:nvSpPr>
        <p:spPr>
          <a:xfrm>
            <a:off x="336150" y="751866"/>
            <a:ext cx="27651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추천 사용처 등록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34" name="직선 연결선 33">
            <a:extLst>
              <a:ext uri="{FF2B5EF4-FFF2-40B4-BE49-F238E27FC236}">
                <a16:creationId xmlns:a16="http://schemas.microsoft.com/office/drawing/2014/main" id="{75C6C9A8-81F6-C02B-71F2-C21C499DE8D5}"/>
              </a:ext>
            </a:extLst>
          </p:cNvPr>
          <p:cNvCxnSpPr>
            <a:cxnSpLocks/>
          </p:cNvCxnSpPr>
          <p:nvPr/>
        </p:nvCxnSpPr>
        <p:spPr>
          <a:xfrm>
            <a:off x="361660" y="1056850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35" name="그룹 34">
            <a:extLst>
              <a:ext uri="{FF2B5EF4-FFF2-40B4-BE49-F238E27FC236}">
                <a16:creationId xmlns:a16="http://schemas.microsoft.com/office/drawing/2014/main" id="{772517BB-17E8-815D-CEE1-BFF0E802F062}"/>
              </a:ext>
            </a:extLst>
          </p:cNvPr>
          <p:cNvGrpSpPr/>
          <p:nvPr/>
        </p:nvGrpSpPr>
        <p:grpSpPr>
          <a:xfrm rot="5400000">
            <a:off x="2995363" y="73999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6" name="이등변 삼각형 35">
              <a:extLst>
                <a:ext uri="{FF2B5EF4-FFF2-40B4-BE49-F238E27FC236}">
                  <a16:creationId xmlns:a16="http://schemas.microsoft.com/office/drawing/2014/main" id="{04458833-4B12-AB92-1D8D-6C8F5F110C5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7" name="Oval 593">
              <a:extLst>
                <a:ext uri="{FF2B5EF4-FFF2-40B4-BE49-F238E27FC236}">
                  <a16:creationId xmlns:a16="http://schemas.microsoft.com/office/drawing/2014/main" id="{F3A51A02-91FC-B84F-E9B2-E4B6B56653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AECD3354-40B6-C93A-D609-467C00CCF880}"/>
              </a:ext>
            </a:extLst>
          </p:cNvPr>
          <p:cNvSpPr txBox="1"/>
          <p:nvPr/>
        </p:nvSpPr>
        <p:spPr>
          <a:xfrm>
            <a:off x="506656" y="1431238"/>
            <a:ext cx="1087705" cy="28124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내용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게시 일자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최상위 게시 여부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200"/>
              <a:t>  </a:t>
            </a:r>
            <a:endParaRPr lang="en-US" altLang="ko-KR" sz="200"/>
          </a:p>
          <a:p>
            <a:pPr>
              <a:lnSpc>
                <a:spcPct val="150000"/>
              </a:lnSpc>
            </a:pPr>
            <a:r>
              <a:rPr lang="en-US" altLang="ko-KR" sz="900"/>
              <a:t>- </a:t>
            </a:r>
            <a:r>
              <a:rPr lang="ko-KR" altLang="en-US" sz="900"/>
              <a:t>정렬 순번</a:t>
            </a:r>
            <a:endParaRPr lang="en-US" altLang="ko-KR" sz="900"/>
          </a:p>
          <a:p>
            <a:pPr marL="171450" indent="-171450">
              <a:lnSpc>
                <a:spcPct val="150000"/>
              </a:lnSpc>
              <a:buFontTx/>
              <a:buChar char="-"/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772341AB-9D3F-3C22-DF0E-151F91548A6F}"/>
              </a:ext>
            </a:extLst>
          </p:cNvPr>
          <p:cNvSpPr/>
          <p:nvPr/>
        </p:nvSpPr>
        <p:spPr>
          <a:xfrm>
            <a:off x="1528910" y="1470409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pic>
        <p:nvPicPr>
          <p:cNvPr id="15" name="그래픽 14" descr="확인 표시 단색으로 채워진">
            <a:extLst>
              <a:ext uri="{FF2B5EF4-FFF2-40B4-BE49-F238E27FC236}">
                <a16:creationId xmlns:a16="http://schemas.microsoft.com/office/drawing/2014/main" id="{65D84B18-BC64-56FD-B875-2A137810D9DB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559449" y="1698071"/>
            <a:ext cx="82916" cy="126261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932E5500-5AE1-3DEF-B247-793868475B69}"/>
              </a:ext>
            </a:extLst>
          </p:cNvPr>
          <p:cNvSpPr txBox="1"/>
          <p:nvPr/>
        </p:nvSpPr>
        <p:spPr>
          <a:xfrm>
            <a:off x="460513" y="144751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C1EA15B-F334-91A6-1416-BD9C1BD37B28}"/>
              </a:ext>
            </a:extLst>
          </p:cNvPr>
          <p:cNvSpPr txBox="1"/>
          <p:nvPr/>
        </p:nvSpPr>
        <p:spPr>
          <a:xfrm>
            <a:off x="453128" y="287048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ECE42FD8-BB05-5ACE-978F-A1B825682363}"/>
              </a:ext>
            </a:extLst>
          </p:cNvPr>
          <p:cNvSpPr txBox="1"/>
          <p:nvPr/>
        </p:nvSpPr>
        <p:spPr>
          <a:xfrm>
            <a:off x="461517" y="328994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20715DD6-444E-4EE2-935E-AFC1D97D04CD}"/>
              </a:ext>
            </a:extLst>
          </p:cNvPr>
          <p:cNvSpPr txBox="1"/>
          <p:nvPr/>
        </p:nvSpPr>
        <p:spPr>
          <a:xfrm>
            <a:off x="470353" y="184026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0" name="Box">
            <a:extLst>
              <a:ext uri="{FF2B5EF4-FFF2-40B4-BE49-F238E27FC236}">
                <a16:creationId xmlns:a16="http://schemas.microsoft.com/office/drawing/2014/main" id="{FBE07E7A-CAB4-33BB-CD67-CD9AE6EBA45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13932" y="3373090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D4040D0F-ECAB-0A11-1EED-E075DE8EC70F}"/>
              </a:ext>
            </a:extLst>
          </p:cNvPr>
          <p:cNvSpPr txBox="1"/>
          <p:nvPr/>
        </p:nvSpPr>
        <p:spPr>
          <a:xfrm>
            <a:off x="1711232" y="3326730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여</a:t>
            </a:r>
          </a:p>
        </p:txBody>
      </p:sp>
      <p:pic>
        <p:nvPicPr>
          <p:cNvPr id="22" name="그래픽 21" descr="확인 표시 단색으로 채워진">
            <a:extLst>
              <a:ext uri="{FF2B5EF4-FFF2-40B4-BE49-F238E27FC236}">
                <a16:creationId xmlns:a16="http://schemas.microsoft.com/office/drawing/2014/main" id="{ABBF7529-272B-BB8A-E2BB-8AF2C451CF99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36859" y="3369138"/>
            <a:ext cx="82916" cy="126261"/>
          </a:xfrm>
          <a:prstGeom prst="rect">
            <a:avLst/>
          </a:prstGeom>
        </p:spPr>
      </p:pic>
      <p:sp>
        <p:nvSpPr>
          <p:cNvPr id="23" name="Box">
            <a:extLst>
              <a:ext uri="{FF2B5EF4-FFF2-40B4-BE49-F238E27FC236}">
                <a16:creationId xmlns:a16="http://schemas.microsoft.com/office/drawing/2014/main" id="{B6DE3E5B-28B9-0710-03F2-C746240105B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008991" y="3373090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188B6D71-BCD9-477D-7A70-7AAFD7AA176C}"/>
              </a:ext>
            </a:extLst>
          </p:cNvPr>
          <p:cNvSpPr txBox="1"/>
          <p:nvPr/>
        </p:nvSpPr>
        <p:spPr>
          <a:xfrm>
            <a:off x="2106291" y="3326730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부</a:t>
            </a:r>
          </a:p>
        </p:txBody>
      </p:sp>
      <p:sp>
        <p:nvSpPr>
          <p:cNvPr id="25" name="사각형: 둥근 모서리 24">
            <a:extLst>
              <a:ext uri="{FF2B5EF4-FFF2-40B4-BE49-F238E27FC236}">
                <a16:creationId xmlns:a16="http://schemas.microsoft.com/office/drawing/2014/main" id="{0E6FC2FE-0234-6E60-F592-B9F2BA83557B}"/>
              </a:ext>
            </a:extLst>
          </p:cNvPr>
          <p:cNvSpPr/>
          <p:nvPr/>
        </p:nvSpPr>
        <p:spPr>
          <a:xfrm>
            <a:off x="1560431" y="3578293"/>
            <a:ext cx="76219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6" name="사각형: 둥근 모서리 25">
            <a:extLst>
              <a:ext uri="{FF2B5EF4-FFF2-40B4-BE49-F238E27FC236}">
                <a16:creationId xmlns:a16="http://schemas.microsoft.com/office/drawing/2014/main" id="{8327A004-89BE-E577-3700-E9D5427F4A1C}"/>
              </a:ext>
            </a:extLst>
          </p:cNvPr>
          <p:cNvSpPr/>
          <p:nvPr/>
        </p:nvSpPr>
        <p:spPr>
          <a:xfrm>
            <a:off x="1564992" y="2892981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 err="1">
                <a:solidFill>
                  <a:schemeClr val="bg1">
                    <a:lumMod val="50000"/>
                  </a:schemeClr>
                </a:solidFill>
              </a:rPr>
              <a:t>yyyy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-mm-dd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7" name="사각형: 둥근 모서리 96">
            <a:extLst>
              <a:ext uri="{FF2B5EF4-FFF2-40B4-BE49-F238E27FC236}">
                <a16:creationId xmlns:a16="http://schemas.microsoft.com/office/drawing/2014/main" id="{37962667-5B11-6F77-D612-6B6700AB9563}"/>
              </a:ext>
            </a:extLst>
          </p:cNvPr>
          <p:cNvSpPr/>
          <p:nvPr/>
        </p:nvSpPr>
        <p:spPr>
          <a:xfrm>
            <a:off x="3248483" y="534903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98" name="사각형: 둥근 모서리 97">
            <a:extLst>
              <a:ext uri="{FF2B5EF4-FFF2-40B4-BE49-F238E27FC236}">
                <a16:creationId xmlns:a16="http://schemas.microsoft.com/office/drawing/2014/main" id="{428FD14B-CCB1-BBB8-66FE-E6D84C9CD6AE}"/>
              </a:ext>
            </a:extLst>
          </p:cNvPr>
          <p:cNvSpPr/>
          <p:nvPr/>
        </p:nvSpPr>
        <p:spPr>
          <a:xfrm>
            <a:off x="2652918" y="534903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100" name="그룹 99">
            <a:extLst>
              <a:ext uri="{FF2B5EF4-FFF2-40B4-BE49-F238E27FC236}">
                <a16:creationId xmlns:a16="http://schemas.microsoft.com/office/drawing/2014/main" id="{23CEA532-C756-E531-A474-94CD1D9266A1}"/>
              </a:ext>
            </a:extLst>
          </p:cNvPr>
          <p:cNvGrpSpPr/>
          <p:nvPr/>
        </p:nvGrpSpPr>
        <p:grpSpPr>
          <a:xfrm>
            <a:off x="2929875" y="5118167"/>
            <a:ext cx="244417" cy="258694"/>
            <a:chOff x="1098607" y="3056422"/>
            <a:chExt cx="244417" cy="258694"/>
          </a:xfrm>
        </p:grpSpPr>
        <p:sp>
          <p:nvSpPr>
            <p:cNvPr id="101" name="이등변 삼각형 100">
              <a:extLst>
                <a:ext uri="{FF2B5EF4-FFF2-40B4-BE49-F238E27FC236}">
                  <a16:creationId xmlns:a16="http://schemas.microsoft.com/office/drawing/2014/main" id="{D4F2C03C-4060-6B61-DE2A-23AEF0D5E53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2" name="그룹 101">
              <a:extLst>
                <a:ext uri="{FF2B5EF4-FFF2-40B4-BE49-F238E27FC236}">
                  <a16:creationId xmlns:a16="http://schemas.microsoft.com/office/drawing/2014/main" id="{977FC004-D60B-AA20-187F-8CF3B4BC3EE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3" name="Oval 593">
                <a:extLst>
                  <a:ext uri="{FF2B5EF4-FFF2-40B4-BE49-F238E27FC236}">
                    <a16:creationId xmlns:a16="http://schemas.microsoft.com/office/drawing/2014/main" id="{3C9E3069-C9B6-5F79-C2D5-33183CD134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2" name="TextBox 14">
                <a:extLst>
                  <a:ext uri="{FF2B5EF4-FFF2-40B4-BE49-F238E27FC236}">
                    <a16:creationId xmlns:a16="http://schemas.microsoft.com/office/drawing/2014/main" id="{12335997-6497-7E0E-A979-C3FA74392FE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13" name="그룹 112">
            <a:extLst>
              <a:ext uri="{FF2B5EF4-FFF2-40B4-BE49-F238E27FC236}">
                <a16:creationId xmlns:a16="http://schemas.microsoft.com/office/drawing/2014/main" id="{5BB65D35-04A5-2102-2578-211F78B7D8FB}"/>
              </a:ext>
            </a:extLst>
          </p:cNvPr>
          <p:cNvGrpSpPr/>
          <p:nvPr/>
        </p:nvGrpSpPr>
        <p:grpSpPr>
          <a:xfrm>
            <a:off x="3546161" y="5112773"/>
            <a:ext cx="244417" cy="258694"/>
            <a:chOff x="1098607" y="3056422"/>
            <a:chExt cx="244417" cy="258694"/>
          </a:xfrm>
        </p:grpSpPr>
        <p:sp>
          <p:nvSpPr>
            <p:cNvPr id="114" name="이등변 삼각형 113">
              <a:extLst>
                <a:ext uri="{FF2B5EF4-FFF2-40B4-BE49-F238E27FC236}">
                  <a16:creationId xmlns:a16="http://schemas.microsoft.com/office/drawing/2014/main" id="{FC7BE047-0A1C-9F9F-7DC1-220D23A5C37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15" name="그룹 114">
              <a:extLst>
                <a:ext uri="{FF2B5EF4-FFF2-40B4-BE49-F238E27FC236}">
                  <a16:creationId xmlns:a16="http://schemas.microsoft.com/office/drawing/2014/main" id="{06BC820F-D08F-E007-293E-A351F7EFECB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16" name="Oval 593">
                <a:extLst>
                  <a:ext uri="{FF2B5EF4-FFF2-40B4-BE49-F238E27FC236}">
                    <a16:creationId xmlns:a16="http://schemas.microsoft.com/office/drawing/2014/main" id="{A3046454-997E-9829-8A68-55DC9B2AAA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7" name="TextBox 14">
                <a:extLst>
                  <a:ext uri="{FF2B5EF4-FFF2-40B4-BE49-F238E27FC236}">
                    <a16:creationId xmlns:a16="http://schemas.microsoft.com/office/drawing/2014/main" id="{0E9778BF-32A6-AFBE-5349-26E8C963A01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21" name="TextBox 120">
            <a:extLst>
              <a:ext uri="{FF2B5EF4-FFF2-40B4-BE49-F238E27FC236}">
                <a16:creationId xmlns:a16="http://schemas.microsoft.com/office/drawing/2014/main" id="{CAF43692-2140-47F9-6CB4-87AB35C26943}"/>
              </a:ext>
            </a:extLst>
          </p:cNvPr>
          <p:cNvSpPr txBox="1"/>
          <p:nvPr/>
        </p:nvSpPr>
        <p:spPr>
          <a:xfrm>
            <a:off x="521851" y="3920697"/>
            <a:ext cx="835353" cy="1104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쇼핑몰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등록자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등록자 </a:t>
            </a:r>
            <a:r>
              <a:rPr lang="en-US" altLang="ko-KR" sz="900"/>
              <a:t>ID</a:t>
            </a:r>
          </a:p>
        </p:txBody>
      </p:sp>
      <p:sp>
        <p:nvSpPr>
          <p:cNvPr id="122" name="사각형: 둥근 모서리 121">
            <a:extLst>
              <a:ext uri="{FF2B5EF4-FFF2-40B4-BE49-F238E27FC236}">
                <a16:creationId xmlns:a16="http://schemas.microsoft.com/office/drawing/2014/main" id="{0F7948AF-21BC-803D-A01F-F4327B8C47B6}"/>
              </a:ext>
            </a:extLst>
          </p:cNvPr>
          <p:cNvSpPr/>
          <p:nvPr/>
        </p:nvSpPr>
        <p:spPr>
          <a:xfrm>
            <a:off x="1576467" y="395552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23" name="사각형: 둥근 모서리 122">
            <a:extLst>
              <a:ext uri="{FF2B5EF4-FFF2-40B4-BE49-F238E27FC236}">
                <a16:creationId xmlns:a16="http://schemas.microsoft.com/office/drawing/2014/main" id="{B34610FE-5F54-7190-D99F-076213E9D9A3}"/>
              </a:ext>
            </a:extLst>
          </p:cNvPr>
          <p:cNvSpPr/>
          <p:nvPr/>
        </p:nvSpPr>
        <p:spPr>
          <a:xfrm>
            <a:off x="2662389" y="395573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24" name="그래픽 123" descr="돋보기 단색으로 채워진">
            <a:extLst>
              <a:ext uri="{FF2B5EF4-FFF2-40B4-BE49-F238E27FC236}">
                <a16:creationId xmlns:a16="http://schemas.microsoft.com/office/drawing/2014/main" id="{0B7B9DCA-85E4-7027-A88B-C56901C03361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721563" y="3997099"/>
            <a:ext cx="145373" cy="147683"/>
          </a:xfrm>
          <a:prstGeom prst="rect">
            <a:avLst/>
          </a:prstGeom>
        </p:spPr>
      </p:pic>
      <p:sp>
        <p:nvSpPr>
          <p:cNvPr id="125" name="TextBox 124">
            <a:extLst>
              <a:ext uri="{FF2B5EF4-FFF2-40B4-BE49-F238E27FC236}">
                <a16:creationId xmlns:a16="http://schemas.microsoft.com/office/drawing/2014/main" id="{424393FC-4D6F-0850-9856-6DECB5D5E6E1}"/>
              </a:ext>
            </a:extLst>
          </p:cNvPr>
          <p:cNvSpPr txBox="1"/>
          <p:nvPr/>
        </p:nvSpPr>
        <p:spPr>
          <a:xfrm>
            <a:off x="486700" y="391021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28" name="사각형: 둥근 모서리 127">
            <a:extLst>
              <a:ext uri="{FF2B5EF4-FFF2-40B4-BE49-F238E27FC236}">
                <a16:creationId xmlns:a16="http://schemas.microsoft.com/office/drawing/2014/main" id="{5FD7E2C2-2DEC-0D81-2771-2FD0A29D106A}"/>
              </a:ext>
            </a:extLst>
          </p:cNvPr>
          <p:cNvSpPr/>
          <p:nvPr/>
        </p:nvSpPr>
        <p:spPr>
          <a:xfrm>
            <a:off x="1545789" y="4344639"/>
            <a:ext cx="226334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29" name="사각형: 둥근 모서리 128">
            <a:extLst>
              <a:ext uri="{FF2B5EF4-FFF2-40B4-BE49-F238E27FC236}">
                <a16:creationId xmlns:a16="http://schemas.microsoft.com/office/drawing/2014/main" id="{4745B97F-3008-16A8-EF66-F7AADC8D4218}"/>
              </a:ext>
            </a:extLst>
          </p:cNvPr>
          <p:cNvSpPr/>
          <p:nvPr/>
        </p:nvSpPr>
        <p:spPr>
          <a:xfrm>
            <a:off x="1545789" y="4765485"/>
            <a:ext cx="226334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0" name="직사각형 129">
            <a:extLst>
              <a:ext uri="{FF2B5EF4-FFF2-40B4-BE49-F238E27FC236}">
                <a16:creationId xmlns:a16="http://schemas.microsoft.com/office/drawing/2014/main" id="{01D7FFEB-976D-F6A8-7442-BA3B4AA86275}"/>
              </a:ext>
            </a:extLst>
          </p:cNvPr>
          <p:cNvSpPr/>
          <p:nvPr/>
        </p:nvSpPr>
        <p:spPr>
          <a:xfrm>
            <a:off x="1533879" y="1906586"/>
            <a:ext cx="2309052" cy="737543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8C9BB94A-5B26-6BE6-67C7-533052F447BE}"/>
              </a:ext>
            </a:extLst>
          </p:cNvPr>
          <p:cNvSpPr txBox="1"/>
          <p:nvPr/>
        </p:nvSpPr>
        <p:spPr>
          <a:xfrm>
            <a:off x="1971666" y="2132943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html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편집기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2" name="직사각형 131">
            <a:extLst>
              <a:ext uri="{FF2B5EF4-FFF2-40B4-BE49-F238E27FC236}">
                <a16:creationId xmlns:a16="http://schemas.microsoft.com/office/drawing/2014/main" id="{514AD94A-2C45-EE37-601E-4CD3AA19DBD7}"/>
              </a:ext>
            </a:extLst>
          </p:cNvPr>
          <p:cNvSpPr/>
          <p:nvPr/>
        </p:nvSpPr>
        <p:spPr>
          <a:xfrm>
            <a:off x="380108" y="4245832"/>
            <a:ext cx="3548283" cy="841653"/>
          </a:xfrm>
          <a:prstGeom prst="rect">
            <a:avLst/>
          </a:prstGeom>
          <a:solidFill>
            <a:srgbClr val="FFFF00">
              <a:alpha val="2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rgbClr val="C00000"/>
                </a:solidFill>
              </a:rPr>
              <a:t>로그인 정보로 자동 부여</a:t>
            </a:r>
          </a:p>
        </p:txBody>
      </p:sp>
      <p:grpSp>
        <p:nvGrpSpPr>
          <p:cNvPr id="133" name="그룹 132">
            <a:extLst>
              <a:ext uri="{FF2B5EF4-FFF2-40B4-BE49-F238E27FC236}">
                <a16:creationId xmlns:a16="http://schemas.microsoft.com/office/drawing/2014/main" id="{EBDE91FF-856D-7252-C35B-6A507C162FF8}"/>
              </a:ext>
            </a:extLst>
          </p:cNvPr>
          <p:cNvGrpSpPr/>
          <p:nvPr/>
        </p:nvGrpSpPr>
        <p:grpSpPr>
          <a:xfrm rot="5400000">
            <a:off x="3964577" y="423465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34" name="이등변 삼각형 133">
              <a:extLst>
                <a:ext uri="{FF2B5EF4-FFF2-40B4-BE49-F238E27FC236}">
                  <a16:creationId xmlns:a16="http://schemas.microsoft.com/office/drawing/2014/main" id="{84D88C24-2E99-24F2-1E80-EDDB6415573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35" name="Oval 593">
              <a:extLst>
                <a:ext uri="{FF2B5EF4-FFF2-40B4-BE49-F238E27FC236}">
                  <a16:creationId xmlns:a16="http://schemas.microsoft.com/office/drawing/2014/main" id="{9B03B930-CE29-23EB-23C0-286A24527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CC2D0026-A49F-9398-F5B0-06C8BD158992}"/>
              </a:ext>
            </a:extLst>
          </p:cNvPr>
          <p:cNvSpPr txBox="1"/>
          <p:nvPr/>
        </p:nvSpPr>
        <p:spPr>
          <a:xfrm>
            <a:off x="7833822" y="2055711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r>
              <a:rPr lang="en-US" altLang="ko-KR" sz="900"/>
              <a:t>,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12A623CD-02DB-C8B4-2292-F05F2B564348}"/>
              </a:ext>
            </a:extLst>
          </p:cNvPr>
          <p:cNvSpPr/>
          <p:nvPr/>
        </p:nvSpPr>
        <p:spPr>
          <a:xfrm>
            <a:off x="8079205" y="2710733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11428FB-DB68-B451-CE2A-72C00D2E6B85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44005" y="3013852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B5DA373-437B-5071-AE2B-FEA6DA12390C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29498" y="366820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9A0D23F-4C2C-E6CC-4C47-3D109EC90322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58678" y="366820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Close Button">
            <a:extLst>
              <a:ext uri="{FF2B5EF4-FFF2-40B4-BE49-F238E27FC236}">
                <a16:creationId xmlns:a16="http://schemas.microsoft.com/office/drawing/2014/main" id="{222A87BE-6F3D-1A24-73A4-6EA46674E7F8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108919" y="2790037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34456C9-0841-0DB6-7E8F-8557D36BFFA3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79554" y="3162809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9F77151-8151-1FE5-F8BF-91648AAB3595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79205" y="2729169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DE1C2C7D-9865-E011-D7C4-02299885B541}"/>
              </a:ext>
            </a:extLst>
          </p:cNvPr>
          <p:cNvGrpSpPr/>
          <p:nvPr/>
        </p:nvGrpSpPr>
        <p:grpSpPr>
          <a:xfrm>
            <a:off x="10905226" y="2524326"/>
            <a:ext cx="244417" cy="258694"/>
            <a:chOff x="1098607" y="3056422"/>
            <a:chExt cx="244417" cy="258694"/>
          </a:xfrm>
        </p:grpSpPr>
        <p:sp>
          <p:nvSpPr>
            <p:cNvPr id="29" name="이등변 삼각형 28">
              <a:extLst>
                <a:ext uri="{FF2B5EF4-FFF2-40B4-BE49-F238E27FC236}">
                  <a16:creationId xmlns:a16="http://schemas.microsoft.com/office/drawing/2014/main" id="{B16F6B98-7A8D-481A-8AEC-3182702D85CB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0" name="그룹 29">
              <a:extLst>
                <a:ext uri="{FF2B5EF4-FFF2-40B4-BE49-F238E27FC236}">
                  <a16:creationId xmlns:a16="http://schemas.microsoft.com/office/drawing/2014/main" id="{33986FF0-39E9-22FD-11E8-8BC2C83CA3D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1" name="Oval 593">
                <a:extLst>
                  <a:ext uri="{FF2B5EF4-FFF2-40B4-BE49-F238E27FC236}">
                    <a16:creationId xmlns:a16="http://schemas.microsoft.com/office/drawing/2014/main" id="{3FCAF0B2-EAB8-BFED-D477-BC78460787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2" name="TextBox 14">
                <a:extLst>
                  <a:ext uri="{FF2B5EF4-FFF2-40B4-BE49-F238E27FC236}">
                    <a16:creationId xmlns:a16="http://schemas.microsoft.com/office/drawing/2014/main" id="{6BF543AA-96DE-961E-8953-B99B5FD4AF7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8" name="직사각형 37">
            <a:extLst>
              <a:ext uri="{FF2B5EF4-FFF2-40B4-BE49-F238E27FC236}">
                <a16:creationId xmlns:a16="http://schemas.microsoft.com/office/drawing/2014/main" id="{C2C13925-B69E-1182-E473-069AA7DF85F5}"/>
              </a:ext>
            </a:extLst>
          </p:cNvPr>
          <p:cNvSpPr/>
          <p:nvPr/>
        </p:nvSpPr>
        <p:spPr>
          <a:xfrm>
            <a:off x="8079205" y="4335433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BE0C1B9-B80F-150C-B442-78FEC1B57FDA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44005" y="4638552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2BBA507-0D7C-57FD-FFE3-C296F5EB6FA2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29498" y="529290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F4A4EA1-C9C7-0B33-E440-83E2D770A002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58678" y="529290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2" name="Close Button">
            <a:extLst>
              <a:ext uri="{FF2B5EF4-FFF2-40B4-BE49-F238E27FC236}">
                <a16:creationId xmlns:a16="http://schemas.microsoft.com/office/drawing/2014/main" id="{630E34AC-6339-D14A-B141-9A279DE4BBA7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108919" y="4414737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E158BF0-CBCE-FB66-E729-D0B43212F022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79554" y="4787509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4336F53-016B-0254-5B15-201658303A7B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79205" y="4353869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5" name="그룹 44">
            <a:extLst>
              <a:ext uri="{FF2B5EF4-FFF2-40B4-BE49-F238E27FC236}">
                <a16:creationId xmlns:a16="http://schemas.microsoft.com/office/drawing/2014/main" id="{46309A9D-5671-AEB8-A554-3DD20C9126AC}"/>
              </a:ext>
            </a:extLst>
          </p:cNvPr>
          <p:cNvGrpSpPr/>
          <p:nvPr/>
        </p:nvGrpSpPr>
        <p:grpSpPr>
          <a:xfrm>
            <a:off x="8324051" y="4101429"/>
            <a:ext cx="244417" cy="258694"/>
            <a:chOff x="1098607" y="3056422"/>
            <a:chExt cx="244417" cy="258694"/>
          </a:xfrm>
        </p:grpSpPr>
        <p:sp>
          <p:nvSpPr>
            <p:cNvPr id="46" name="이등변 삼각형 45">
              <a:extLst>
                <a:ext uri="{FF2B5EF4-FFF2-40B4-BE49-F238E27FC236}">
                  <a16:creationId xmlns:a16="http://schemas.microsoft.com/office/drawing/2014/main" id="{53C4264C-E346-8E3B-8366-9301A342380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7" name="그룹 46">
              <a:extLst>
                <a:ext uri="{FF2B5EF4-FFF2-40B4-BE49-F238E27FC236}">
                  <a16:creationId xmlns:a16="http://schemas.microsoft.com/office/drawing/2014/main" id="{6F5CDA88-7C1F-C306-4D42-322F97CC504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8" name="Oval 593">
                <a:extLst>
                  <a:ext uri="{FF2B5EF4-FFF2-40B4-BE49-F238E27FC236}">
                    <a16:creationId xmlns:a16="http://schemas.microsoft.com/office/drawing/2014/main" id="{392A9E64-45AB-596F-F104-2E746D5EE6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9" name="TextBox 14">
                <a:extLst>
                  <a:ext uri="{FF2B5EF4-FFF2-40B4-BE49-F238E27FC236}">
                    <a16:creationId xmlns:a16="http://schemas.microsoft.com/office/drawing/2014/main" id="{B5011942-F5F2-6030-76B9-6C7E715B960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5" name="TextBox 74"/>
          <p:cNvSpPr txBox="1"/>
          <p:nvPr/>
        </p:nvSpPr>
        <p:spPr>
          <a:xfrm>
            <a:off x="7937710" y="1179260"/>
            <a:ext cx="3633537" cy="1200329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/>
              <a:t>1.Menu navigation</a:t>
            </a:r>
          </a:p>
          <a:p>
            <a:r>
              <a:rPr lang="en-US" altLang="ko-KR" sz="900" dirty="0"/>
              <a:t>  </a:t>
            </a:r>
            <a:r>
              <a:rPr lang="ko-KR" altLang="en-US" sz="900" dirty="0" smtClean="0"/>
              <a:t>온라인몰 </a:t>
            </a:r>
            <a:r>
              <a:rPr lang="ko-KR" altLang="en-US" sz="900" dirty="0"/>
              <a:t>관리 </a:t>
            </a:r>
            <a:r>
              <a:rPr lang="en-US" altLang="ko-KR" sz="900" dirty="0"/>
              <a:t>&gt; </a:t>
            </a:r>
            <a:r>
              <a:rPr lang="ko-KR" altLang="en-US" sz="900" dirty="0" smtClean="0"/>
              <a:t>추천 사용처 등록 관리 </a:t>
            </a:r>
            <a:r>
              <a:rPr lang="en-US" altLang="ko-KR" sz="900" dirty="0" smtClean="0"/>
              <a:t>(recommend mall management) &gt; </a:t>
            </a:r>
            <a:r>
              <a:rPr lang="ko-KR" altLang="en-US" sz="900" b="1" dirty="0" smtClean="0"/>
              <a:t>상세 </a:t>
            </a:r>
            <a:r>
              <a:rPr lang="en-US" altLang="ko-KR" sz="900" b="1" dirty="0" smtClean="0"/>
              <a:t>(Modify)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1.Fields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최상위 게시 여부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top_post_yn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- validation: </a:t>
            </a:r>
            <a:r>
              <a:rPr lang="en-US" altLang="ko-KR" sz="900" b="1" dirty="0" smtClean="0"/>
              <a:t>required</a:t>
            </a:r>
          </a:p>
          <a:p>
            <a:r>
              <a:rPr lang="en-US" altLang="ko-KR" sz="900" b="1" dirty="0"/>
              <a:t> </a:t>
            </a:r>
            <a:r>
              <a:rPr lang="en-US" altLang="ko-KR" sz="900" b="1" dirty="0" smtClean="0"/>
              <a:t> </a:t>
            </a:r>
            <a:r>
              <a:rPr lang="en-US" altLang="ko-KR" sz="900" dirty="0" smtClean="0"/>
              <a:t>2) </a:t>
            </a:r>
            <a:r>
              <a:rPr lang="ko-KR" altLang="en-US" sz="900" dirty="0" smtClean="0"/>
              <a:t>링크 </a:t>
            </a:r>
            <a:r>
              <a:rPr lang="en-US" altLang="ko-KR" sz="900" dirty="0"/>
              <a:t>URL: {</a:t>
            </a:r>
            <a:r>
              <a:rPr lang="en-US" altLang="ko-KR" sz="900" dirty="0" err="1" smtClean="0"/>
              <a:t>link_url</a:t>
            </a:r>
            <a:r>
              <a:rPr lang="en-US" altLang="ko-KR" sz="900" dirty="0" smtClean="0"/>
              <a:t>} </a:t>
            </a:r>
            <a:r>
              <a:rPr lang="en-US" altLang="ko-KR" sz="900" b="1" dirty="0" smtClean="0"/>
              <a:t>(DELETE including DB column)</a:t>
            </a:r>
          </a:p>
        </p:txBody>
      </p:sp>
    </p:spTree>
    <p:extLst>
      <p:ext uri="{BB962C8B-B14F-4D97-AF65-F5344CB8AC3E}">
        <p14:creationId xmlns:p14="http://schemas.microsoft.com/office/powerpoint/2010/main" val="884277805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58535823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추천 사용처 추가를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0445466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5390002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92385605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추천 사용처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AD-07-0019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85</a:t>
            </a:fld>
            <a:endParaRPr lang="ko-KR" altLang="en-US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FD836C26-1BFC-9E29-2556-71A8F2C9BF93}"/>
              </a:ext>
            </a:extLst>
          </p:cNvPr>
          <p:cNvSpPr txBox="1"/>
          <p:nvPr/>
        </p:nvSpPr>
        <p:spPr>
          <a:xfrm>
            <a:off x="336150" y="751866"/>
            <a:ext cx="27651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추천 사용처 등록 관리 </a:t>
            </a:r>
            <a:r>
              <a:rPr lang="en-US" altLang="ko-KR" sz="900"/>
              <a:t>&gt; </a:t>
            </a:r>
            <a:r>
              <a:rPr lang="ko-KR" altLang="en-US" sz="900"/>
              <a:t>추가</a:t>
            </a:r>
            <a:endParaRPr lang="en-US" altLang="ko-KR" sz="900"/>
          </a:p>
        </p:txBody>
      </p:sp>
      <p:cxnSp>
        <p:nvCxnSpPr>
          <p:cNvPr id="34" name="직선 연결선 33">
            <a:extLst>
              <a:ext uri="{FF2B5EF4-FFF2-40B4-BE49-F238E27FC236}">
                <a16:creationId xmlns:a16="http://schemas.microsoft.com/office/drawing/2014/main" id="{75C6C9A8-81F6-C02B-71F2-C21C499DE8D5}"/>
              </a:ext>
            </a:extLst>
          </p:cNvPr>
          <p:cNvCxnSpPr>
            <a:cxnSpLocks/>
          </p:cNvCxnSpPr>
          <p:nvPr/>
        </p:nvCxnSpPr>
        <p:spPr>
          <a:xfrm>
            <a:off x="361660" y="1056850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35" name="그룹 34">
            <a:extLst>
              <a:ext uri="{FF2B5EF4-FFF2-40B4-BE49-F238E27FC236}">
                <a16:creationId xmlns:a16="http://schemas.microsoft.com/office/drawing/2014/main" id="{772517BB-17E8-815D-CEE1-BFF0E802F062}"/>
              </a:ext>
            </a:extLst>
          </p:cNvPr>
          <p:cNvGrpSpPr/>
          <p:nvPr/>
        </p:nvGrpSpPr>
        <p:grpSpPr>
          <a:xfrm rot="5400000">
            <a:off x="2995363" y="73999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6" name="이등변 삼각형 35">
              <a:extLst>
                <a:ext uri="{FF2B5EF4-FFF2-40B4-BE49-F238E27FC236}">
                  <a16:creationId xmlns:a16="http://schemas.microsoft.com/office/drawing/2014/main" id="{04458833-4B12-AB92-1D8D-6C8F5F110C5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7" name="Oval 593">
              <a:extLst>
                <a:ext uri="{FF2B5EF4-FFF2-40B4-BE49-F238E27FC236}">
                  <a16:creationId xmlns:a16="http://schemas.microsoft.com/office/drawing/2014/main" id="{F3A51A02-91FC-B84F-E9B2-E4B6B56653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AECD3354-40B6-C93A-D609-467C00CCF880}"/>
              </a:ext>
            </a:extLst>
          </p:cNvPr>
          <p:cNvSpPr txBox="1"/>
          <p:nvPr/>
        </p:nvSpPr>
        <p:spPr>
          <a:xfrm>
            <a:off x="548601" y="1561302"/>
            <a:ext cx="1087705" cy="28124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내용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게시 일자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최상위 게시 여부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200"/>
              <a:t>  </a:t>
            </a:r>
            <a:endParaRPr lang="en-US" altLang="ko-KR" sz="200"/>
          </a:p>
          <a:p>
            <a:pPr>
              <a:lnSpc>
                <a:spcPct val="150000"/>
              </a:lnSpc>
            </a:pPr>
            <a:r>
              <a:rPr lang="en-US" altLang="ko-KR" sz="900"/>
              <a:t>- </a:t>
            </a:r>
            <a:r>
              <a:rPr lang="ko-KR" altLang="en-US" sz="900"/>
              <a:t>정렬 순번</a:t>
            </a:r>
            <a:endParaRPr lang="en-US" altLang="ko-KR" sz="900"/>
          </a:p>
          <a:p>
            <a:pPr marL="171450" indent="-171450">
              <a:lnSpc>
                <a:spcPct val="150000"/>
              </a:lnSpc>
              <a:buFontTx/>
              <a:buChar char="-"/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772341AB-9D3F-3C22-DF0E-151F91548A6F}"/>
              </a:ext>
            </a:extLst>
          </p:cNvPr>
          <p:cNvSpPr/>
          <p:nvPr/>
        </p:nvSpPr>
        <p:spPr>
          <a:xfrm>
            <a:off x="1570855" y="1600473"/>
            <a:ext cx="230905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pic>
        <p:nvPicPr>
          <p:cNvPr id="15" name="그래픽 14" descr="확인 표시 단색으로 채워진">
            <a:extLst>
              <a:ext uri="{FF2B5EF4-FFF2-40B4-BE49-F238E27FC236}">
                <a16:creationId xmlns:a16="http://schemas.microsoft.com/office/drawing/2014/main" id="{65D84B18-BC64-56FD-B875-2A137810D9DB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01394" y="1828135"/>
            <a:ext cx="82916" cy="126261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932E5500-5AE1-3DEF-B247-793868475B69}"/>
              </a:ext>
            </a:extLst>
          </p:cNvPr>
          <p:cNvSpPr txBox="1"/>
          <p:nvPr/>
        </p:nvSpPr>
        <p:spPr>
          <a:xfrm>
            <a:off x="502458" y="157757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C1EA15B-F334-91A6-1416-BD9C1BD37B28}"/>
              </a:ext>
            </a:extLst>
          </p:cNvPr>
          <p:cNvSpPr txBox="1"/>
          <p:nvPr/>
        </p:nvSpPr>
        <p:spPr>
          <a:xfrm>
            <a:off x="495073" y="300054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ECE42FD8-BB05-5ACE-978F-A1B825682363}"/>
              </a:ext>
            </a:extLst>
          </p:cNvPr>
          <p:cNvSpPr txBox="1"/>
          <p:nvPr/>
        </p:nvSpPr>
        <p:spPr>
          <a:xfrm>
            <a:off x="503462" y="342000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20715DD6-444E-4EE2-935E-AFC1D97D04CD}"/>
              </a:ext>
            </a:extLst>
          </p:cNvPr>
          <p:cNvSpPr txBox="1"/>
          <p:nvPr/>
        </p:nvSpPr>
        <p:spPr>
          <a:xfrm>
            <a:off x="512298" y="197033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0" name="Box">
            <a:extLst>
              <a:ext uri="{FF2B5EF4-FFF2-40B4-BE49-F238E27FC236}">
                <a16:creationId xmlns:a16="http://schemas.microsoft.com/office/drawing/2014/main" id="{FBE07E7A-CAB4-33BB-CD67-CD9AE6EBA45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55877" y="3503154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D4040D0F-ECAB-0A11-1EED-E075DE8EC70F}"/>
              </a:ext>
            </a:extLst>
          </p:cNvPr>
          <p:cNvSpPr txBox="1"/>
          <p:nvPr/>
        </p:nvSpPr>
        <p:spPr>
          <a:xfrm>
            <a:off x="1753177" y="3456794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여</a:t>
            </a:r>
          </a:p>
        </p:txBody>
      </p:sp>
      <p:pic>
        <p:nvPicPr>
          <p:cNvPr id="22" name="그래픽 21" descr="확인 표시 단색으로 채워진">
            <a:extLst>
              <a:ext uri="{FF2B5EF4-FFF2-40B4-BE49-F238E27FC236}">
                <a16:creationId xmlns:a16="http://schemas.microsoft.com/office/drawing/2014/main" id="{ABBF7529-272B-BB8A-E2BB-8AF2C451CF99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78804" y="3499202"/>
            <a:ext cx="82916" cy="126261"/>
          </a:xfrm>
          <a:prstGeom prst="rect">
            <a:avLst/>
          </a:prstGeom>
        </p:spPr>
      </p:pic>
      <p:sp>
        <p:nvSpPr>
          <p:cNvPr id="23" name="Box">
            <a:extLst>
              <a:ext uri="{FF2B5EF4-FFF2-40B4-BE49-F238E27FC236}">
                <a16:creationId xmlns:a16="http://schemas.microsoft.com/office/drawing/2014/main" id="{B6DE3E5B-28B9-0710-03F2-C746240105B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050936" y="3503154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188B6D71-BCD9-477D-7A70-7AAFD7AA176C}"/>
              </a:ext>
            </a:extLst>
          </p:cNvPr>
          <p:cNvSpPr txBox="1"/>
          <p:nvPr/>
        </p:nvSpPr>
        <p:spPr>
          <a:xfrm>
            <a:off x="2148236" y="3456794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부</a:t>
            </a:r>
          </a:p>
        </p:txBody>
      </p:sp>
      <p:sp>
        <p:nvSpPr>
          <p:cNvPr id="25" name="사각형: 둥근 모서리 24">
            <a:extLst>
              <a:ext uri="{FF2B5EF4-FFF2-40B4-BE49-F238E27FC236}">
                <a16:creationId xmlns:a16="http://schemas.microsoft.com/office/drawing/2014/main" id="{0E6FC2FE-0234-6E60-F592-B9F2BA83557B}"/>
              </a:ext>
            </a:extLst>
          </p:cNvPr>
          <p:cNvSpPr/>
          <p:nvPr/>
        </p:nvSpPr>
        <p:spPr>
          <a:xfrm>
            <a:off x="1602376" y="3708357"/>
            <a:ext cx="76219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6" name="사각형: 둥근 모서리 25">
            <a:extLst>
              <a:ext uri="{FF2B5EF4-FFF2-40B4-BE49-F238E27FC236}">
                <a16:creationId xmlns:a16="http://schemas.microsoft.com/office/drawing/2014/main" id="{8327A004-89BE-E577-3700-E9D5427F4A1C}"/>
              </a:ext>
            </a:extLst>
          </p:cNvPr>
          <p:cNvSpPr/>
          <p:nvPr/>
        </p:nvSpPr>
        <p:spPr>
          <a:xfrm>
            <a:off x="1606937" y="3023045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 err="1">
                <a:solidFill>
                  <a:schemeClr val="bg1">
                    <a:lumMod val="50000"/>
                  </a:schemeClr>
                </a:solidFill>
              </a:rPr>
              <a:t>yyyy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-mm-dd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7" name="사각형: 둥근 모서리 96">
            <a:extLst>
              <a:ext uri="{FF2B5EF4-FFF2-40B4-BE49-F238E27FC236}">
                <a16:creationId xmlns:a16="http://schemas.microsoft.com/office/drawing/2014/main" id="{37962667-5B11-6F77-D612-6B6700AB9563}"/>
              </a:ext>
            </a:extLst>
          </p:cNvPr>
          <p:cNvSpPr/>
          <p:nvPr/>
        </p:nvSpPr>
        <p:spPr>
          <a:xfrm>
            <a:off x="3324430" y="5062257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98" name="사각형: 둥근 모서리 97">
            <a:extLst>
              <a:ext uri="{FF2B5EF4-FFF2-40B4-BE49-F238E27FC236}">
                <a16:creationId xmlns:a16="http://schemas.microsoft.com/office/drawing/2014/main" id="{428FD14B-CCB1-BBB8-66FE-E6D84C9CD6AE}"/>
              </a:ext>
            </a:extLst>
          </p:cNvPr>
          <p:cNvSpPr/>
          <p:nvPr/>
        </p:nvSpPr>
        <p:spPr>
          <a:xfrm>
            <a:off x="2728865" y="5062257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100" name="그룹 99">
            <a:extLst>
              <a:ext uri="{FF2B5EF4-FFF2-40B4-BE49-F238E27FC236}">
                <a16:creationId xmlns:a16="http://schemas.microsoft.com/office/drawing/2014/main" id="{23CEA532-C756-E531-A474-94CD1D9266A1}"/>
              </a:ext>
            </a:extLst>
          </p:cNvPr>
          <p:cNvGrpSpPr/>
          <p:nvPr/>
        </p:nvGrpSpPr>
        <p:grpSpPr>
          <a:xfrm>
            <a:off x="3005822" y="4831393"/>
            <a:ext cx="244417" cy="258694"/>
            <a:chOff x="1098607" y="3056422"/>
            <a:chExt cx="244417" cy="258694"/>
          </a:xfrm>
        </p:grpSpPr>
        <p:sp>
          <p:nvSpPr>
            <p:cNvPr id="101" name="이등변 삼각형 100">
              <a:extLst>
                <a:ext uri="{FF2B5EF4-FFF2-40B4-BE49-F238E27FC236}">
                  <a16:creationId xmlns:a16="http://schemas.microsoft.com/office/drawing/2014/main" id="{D4F2C03C-4060-6B61-DE2A-23AEF0D5E53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2" name="그룹 101">
              <a:extLst>
                <a:ext uri="{FF2B5EF4-FFF2-40B4-BE49-F238E27FC236}">
                  <a16:creationId xmlns:a16="http://schemas.microsoft.com/office/drawing/2014/main" id="{977FC004-D60B-AA20-187F-8CF3B4BC3EE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3" name="Oval 593">
                <a:extLst>
                  <a:ext uri="{FF2B5EF4-FFF2-40B4-BE49-F238E27FC236}">
                    <a16:creationId xmlns:a16="http://schemas.microsoft.com/office/drawing/2014/main" id="{3C9E3069-C9B6-5F79-C2D5-33183CD134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2" name="TextBox 14">
                <a:extLst>
                  <a:ext uri="{FF2B5EF4-FFF2-40B4-BE49-F238E27FC236}">
                    <a16:creationId xmlns:a16="http://schemas.microsoft.com/office/drawing/2014/main" id="{12335997-6497-7E0E-A979-C3FA74392FE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13" name="그룹 112">
            <a:extLst>
              <a:ext uri="{FF2B5EF4-FFF2-40B4-BE49-F238E27FC236}">
                <a16:creationId xmlns:a16="http://schemas.microsoft.com/office/drawing/2014/main" id="{5BB65D35-04A5-2102-2578-211F78B7D8FB}"/>
              </a:ext>
            </a:extLst>
          </p:cNvPr>
          <p:cNvGrpSpPr/>
          <p:nvPr/>
        </p:nvGrpSpPr>
        <p:grpSpPr>
          <a:xfrm>
            <a:off x="3622108" y="4825999"/>
            <a:ext cx="244417" cy="258694"/>
            <a:chOff x="1098607" y="3056422"/>
            <a:chExt cx="244417" cy="258694"/>
          </a:xfrm>
        </p:grpSpPr>
        <p:sp>
          <p:nvSpPr>
            <p:cNvPr id="114" name="이등변 삼각형 113">
              <a:extLst>
                <a:ext uri="{FF2B5EF4-FFF2-40B4-BE49-F238E27FC236}">
                  <a16:creationId xmlns:a16="http://schemas.microsoft.com/office/drawing/2014/main" id="{FC7BE047-0A1C-9F9F-7DC1-220D23A5C37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15" name="그룹 114">
              <a:extLst>
                <a:ext uri="{FF2B5EF4-FFF2-40B4-BE49-F238E27FC236}">
                  <a16:creationId xmlns:a16="http://schemas.microsoft.com/office/drawing/2014/main" id="{06BC820F-D08F-E007-293E-A351F7EFECB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16" name="Oval 593">
                <a:extLst>
                  <a:ext uri="{FF2B5EF4-FFF2-40B4-BE49-F238E27FC236}">
                    <a16:creationId xmlns:a16="http://schemas.microsoft.com/office/drawing/2014/main" id="{A3046454-997E-9829-8A68-55DC9B2AAA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7" name="TextBox 14">
                <a:extLst>
                  <a:ext uri="{FF2B5EF4-FFF2-40B4-BE49-F238E27FC236}">
                    <a16:creationId xmlns:a16="http://schemas.microsoft.com/office/drawing/2014/main" id="{0E9778BF-32A6-AFBE-5349-26E8C963A01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21" name="TextBox 120">
            <a:extLst>
              <a:ext uri="{FF2B5EF4-FFF2-40B4-BE49-F238E27FC236}">
                <a16:creationId xmlns:a16="http://schemas.microsoft.com/office/drawing/2014/main" id="{CAF43692-2140-47F9-6CB4-87AB35C26943}"/>
              </a:ext>
            </a:extLst>
          </p:cNvPr>
          <p:cNvSpPr txBox="1"/>
          <p:nvPr/>
        </p:nvSpPr>
        <p:spPr>
          <a:xfrm>
            <a:off x="563796" y="405076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쇼핑몰</a:t>
            </a:r>
            <a:endParaRPr lang="en-US" altLang="ko-KR" sz="900"/>
          </a:p>
        </p:txBody>
      </p:sp>
      <p:sp>
        <p:nvSpPr>
          <p:cNvPr id="122" name="사각형: 둥근 모서리 121">
            <a:extLst>
              <a:ext uri="{FF2B5EF4-FFF2-40B4-BE49-F238E27FC236}">
                <a16:creationId xmlns:a16="http://schemas.microsoft.com/office/drawing/2014/main" id="{0F7948AF-21BC-803D-A01F-F4327B8C47B6}"/>
              </a:ext>
            </a:extLst>
          </p:cNvPr>
          <p:cNvSpPr/>
          <p:nvPr/>
        </p:nvSpPr>
        <p:spPr>
          <a:xfrm>
            <a:off x="1618412" y="4085589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23" name="사각형: 둥근 모서리 122">
            <a:extLst>
              <a:ext uri="{FF2B5EF4-FFF2-40B4-BE49-F238E27FC236}">
                <a16:creationId xmlns:a16="http://schemas.microsoft.com/office/drawing/2014/main" id="{B34610FE-5F54-7190-D99F-076213E9D9A3}"/>
              </a:ext>
            </a:extLst>
          </p:cNvPr>
          <p:cNvSpPr/>
          <p:nvPr/>
        </p:nvSpPr>
        <p:spPr>
          <a:xfrm>
            <a:off x="2704334" y="408579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24" name="그래픽 123" descr="돋보기 단색으로 채워진">
            <a:extLst>
              <a:ext uri="{FF2B5EF4-FFF2-40B4-BE49-F238E27FC236}">
                <a16:creationId xmlns:a16="http://schemas.microsoft.com/office/drawing/2014/main" id="{0B7B9DCA-85E4-7027-A88B-C56901C03361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763508" y="4127163"/>
            <a:ext cx="145373" cy="147683"/>
          </a:xfrm>
          <a:prstGeom prst="rect">
            <a:avLst/>
          </a:prstGeom>
        </p:spPr>
      </p:pic>
      <p:sp>
        <p:nvSpPr>
          <p:cNvPr id="125" name="TextBox 124">
            <a:extLst>
              <a:ext uri="{FF2B5EF4-FFF2-40B4-BE49-F238E27FC236}">
                <a16:creationId xmlns:a16="http://schemas.microsoft.com/office/drawing/2014/main" id="{424393FC-4D6F-0850-9856-6DECB5D5E6E1}"/>
              </a:ext>
            </a:extLst>
          </p:cNvPr>
          <p:cNvSpPr txBox="1"/>
          <p:nvPr/>
        </p:nvSpPr>
        <p:spPr>
          <a:xfrm>
            <a:off x="528645" y="404028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30" name="직사각형 129">
            <a:extLst>
              <a:ext uri="{FF2B5EF4-FFF2-40B4-BE49-F238E27FC236}">
                <a16:creationId xmlns:a16="http://schemas.microsoft.com/office/drawing/2014/main" id="{01D7FFEB-976D-F6A8-7442-BA3B4AA86275}"/>
              </a:ext>
            </a:extLst>
          </p:cNvPr>
          <p:cNvSpPr/>
          <p:nvPr/>
        </p:nvSpPr>
        <p:spPr>
          <a:xfrm>
            <a:off x="1575824" y="2036650"/>
            <a:ext cx="2309052" cy="737543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8C9BB94A-5B26-6BE6-67C7-533052F447BE}"/>
              </a:ext>
            </a:extLst>
          </p:cNvPr>
          <p:cNvSpPr txBox="1"/>
          <p:nvPr/>
        </p:nvSpPr>
        <p:spPr>
          <a:xfrm>
            <a:off x="2013611" y="2263007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html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편집기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1F040B3-1E59-E60A-93E7-A425E4929586}"/>
              </a:ext>
            </a:extLst>
          </p:cNvPr>
          <p:cNvSpPr txBox="1"/>
          <p:nvPr/>
        </p:nvSpPr>
        <p:spPr>
          <a:xfrm>
            <a:off x="7789201" y="1791252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D90FD48C-A255-B5F3-4563-EF837BA902C7}"/>
              </a:ext>
            </a:extLst>
          </p:cNvPr>
          <p:cNvSpPr/>
          <p:nvPr/>
        </p:nvSpPr>
        <p:spPr>
          <a:xfrm>
            <a:off x="7984063" y="2284910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B1EB167-F75F-D0C7-8C25-AD7BA9599F34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048863" y="2588029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96B4C69-5F20-5EC0-A35C-633B66F214B0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534356" y="324238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00AD07C-CFFC-FE04-F6B7-3ECF30A75034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663536" y="324238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Close Button">
            <a:extLst>
              <a:ext uri="{FF2B5EF4-FFF2-40B4-BE49-F238E27FC236}">
                <a16:creationId xmlns:a16="http://schemas.microsoft.com/office/drawing/2014/main" id="{3710CE5D-05A6-D823-5FBF-0A9E30323F9B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13777" y="2364214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FE7BFB6-01DD-4F7C-35C2-7F7F69DAA5DA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084412" y="2736986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6FCB0F7-4FAE-5509-6971-BF4DD4ADB1D2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7984063" y="2303346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48D77478-9A0A-830C-A34B-5F1D56EA8DA6}"/>
              </a:ext>
            </a:extLst>
          </p:cNvPr>
          <p:cNvGrpSpPr/>
          <p:nvPr/>
        </p:nvGrpSpPr>
        <p:grpSpPr>
          <a:xfrm>
            <a:off x="8253383" y="2078053"/>
            <a:ext cx="244417" cy="258694"/>
            <a:chOff x="1098607" y="3056422"/>
            <a:chExt cx="244417" cy="258694"/>
          </a:xfrm>
        </p:grpSpPr>
        <p:sp>
          <p:nvSpPr>
            <p:cNvPr id="29" name="이등변 삼각형 28">
              <a:extLst>
                <a:ext uri="{FF2B5EF4-FFF2-40B4-BE49-F238E27FC236}">
                  <a16:creationId xmlns:a16="http://schemas.microsoft.com/office/drawing/2014/main" id="{A24F7FB9-CD7A-871B-F462-E2981AAAF64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0" name="그룹 29">
              <a:extLst>
                <a:ext uri="{FF2B5EF4-FFF2-40B4-BE49-F238E27FC236}">
                  <a16:creationId xmlns:a16="http://schemas.microsoft.com/office/drawing/2014/main" id="{A06F9A69-CFB2-EAD8-B48A-D033F4064E4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1" name="Oval 593">
                <a:extLst>
                  <a:ext uri="{FF2B5EF4-FFF2-40B4-BE49-F238E27FC236}">
                    <a16:creationId xmlns:a16="http://schemas.microsoft.com/office/drawing/2014/main" id="{7DC0E467-8065-A8C5-1866-E9387B3D96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2" name="TextBox 14">
                <a:extLst>
                  <a:ext uri="{FF2B5EF4-FFF2-40B4-BE49-F238E27FC236}">
                    <a16:creationId xmlns:a16="http://schemas.microsoft.com/office/drawing/2014/main" id="{20AD2180-DFE4-B766-2F13-D87CD59E289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8" name="직사각형 37">
            <a:extLst>
              <a:ext uri="{FF2B5EF4-FFF2-40B4-BE49-F238E27FC236}">
                <a16:creationId xmlns:a16="http://schemas.microsoft.com/office/drawing/2014/main" id="{8157F537-C1AF-0376-D851-26607EFD025D}"/>
              </a:ext>
            </a:extLst>
          </p:cNvPr>
          <p:cNvSpPr/>
          <p:nvPr/>
        </p:nvSpPr>
        <p:spPr>
          <a:xfrm>
            <a:off x="7978776" y="3975727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58678FF-B52C-69A5-2BB7-1FF331327B29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043576" y="4278846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725AE07-1BD3-A1D1-3635-08EC172A28CC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529069" y="493320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66A9CB7-DC39-5225-894C-5192BBE77D2E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658249" y="493320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2" name="Close Button">
            <a:extLst>
              <a:ext uri="{FF2B5EF4-FFF2-40B4-BE49-F238E27FC236}">
                <a16:creationId xmlns:a16="http://schemas.microsoft.com/office/drawing/2014/main" id="{95026AB6-068F-C522-8C9F-A3577D237931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08490" y="4055031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59DA8E0-A10F-B164-FA77-C487EAC2E06F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079125" y="4427803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CD8C4B3-090B-16A7-82E8-19F984BF01AD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7978776" y="3994163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5" name="그룹 44">
            <a:extLst>
              <a:ext uri="{FF2B5EF4-FFF2-40B4-BE49-F238E27FC236}">
                <a16:creationId xmlns:a16="http://schemas.microsoft.com/office/drawing/2014/main" id="{B568CF29-030D-C243-A67B-C79495D12A26}"/>
              </a:ext>
            </a:extLst>
          </p:cNvPr>
          <p:cNvGrpSpPr/>
          <p:nvPr/>
        </p:nvGrpSpPr>
        <p:grpSpPr>
          <a:xfrm>
            <a:off x="8326199" y="3768735"/>
            <a:ext cx="244417" cy="258694"/>
            <a:chOff x="1098607" y="3056422"/>
            <a:chExt cx="244417" cy="258694"/>
          </a:xfrm>
        </p:grpSpPr>
        <p:sp>
          <p:nvSpPr>
            <p:cNvPr id="46" name="이등변 삼각형 45">
              <a:extLst>
                <a:ext uri="{FF2B5EF4-FFF2-40B4-BE49-F238E27FC236}">
                  <a16:creationId xmlns:a16="http://schemas.microsoft.com/office/drawing/2014/main" id="{73906D18-1D46-3C5C-7EF6-217680FA9A0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7" name="그룹 46">
              <a:extLst>
                <a:ext uri="{FF2B5EF4-FFF2-40B4-BE49-F238E27FC236}">
                  <a16:creationId xmlns:a16="http://schemas.microsoft.com/office/drawing/2014/main" id="{6A5CD727-E617-1A22-2678-EAEDACE0194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8" name="Oval 593">
                <a:extLst>
                  <a:ext uri="{FF2B5EF4-FFF2-40B4-BE49-F238E27FC236}">
                    <a16:creationId xmlns:a16="http://schemas.microsoft.com/office/drawing/2014/main" id="{5E643996-2D53-D7CE-29C1-1BF55914CE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9" name="TextBox 48">
                <a:extLst>
                  <a:ext uri="{FF2B5EF4-FFF2-40B4-BE49-F238E27FC236}">
                    <a16:creationId xmlns:a16="http://schemas.microsoft.com/office/drawing/2014/main" id="{EFFB6C3C-B6B6-5700-2C8B-846BB017E45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9" name="TextBox 68"/>
          <p:cNvSpPr txBox="1"/>
          <p:nvPr/>
        </p:nvSpPr>
        <p:spPr>
          <a:xfrm>
            <a:off x="7933398" y="1124233"/>
            <a:ext cx="3633537" cy="1200329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/>
              <a:t>1.Menu navigation</a:t>
            </a:r>
          </a:p>
          <a:p>
            <a:r>
              <a:rPr lang="en-US" altLang="ko-KR" sz="900" dirty="0"/>
              <a:t>  </a:t>
            </a:r>
            <a:r>
              <a:rPr lang="ko-KR" altLang="en-US" sz="900" dirty="0" smtClean="0"/>
              <a:t>온라인몰 </a:t>
            </a:r>
            <a:r>
              <a:rPr lang="ko-KR" altLang="en-US" sz="900" dirty="0"/>
              <a:t>관리 </a:t>
            </a:r>
            <a:r>
              <a:rPr lang="en-US" altLang="ko-KR" sz="900" dirty="0"/>
              <a:t>&gt; </a:t>
            </a:r>
            <a:r>
              <a:rPr lang="ko-KR" altLang="en-US" sz="900" dirty="0" smtClean="0"/>
              <a:t>추천 사용처 등록 관리 </a:t>
            </a:r>
            <a:r>
              <a:rPr lang="en-US" altLang="ko-KR" sz="900" dirty="0" smtClean="0"/>
              <a:t>(recommend mall management) &gt; </a:t>
            </a:r>
            <a:r>
              <a:rPr lang="ko-KR" altLang="en-US" sz="900" b="1" dirty="0" smtClean="0"/>
              <a:t>추가 </a:t>
            </a:r>
            <a:r>
              <a:rPr lang="en-US" altLang="ko-KR" sz="900" b="1" dirty="0" smtClean="0"/>
              <a:t>(Add)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1.Fields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최상위 게시 여부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top_post_yn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- validation: </a:t>
            </a:r>
            <a:r>
              <a:rPr lang="en-US" altLang="ko-KR" sz="900" b="1" dirty="0" smtClean="0"/>
              <a:t>required (default: </a:t>
            </a:r>
            <a:r>
              <a:rPr lang="ko-KR" altLang="en-US" sz="900" b="1" dirty="0" smtClean="0"/>
              <a:t>부</a:t>
            </a:r>
            <a:r>
              <a:rPr lang="en-US" altLang="ko-KR" sz="900" b="1" dirty="0" smtClean="0"/>
              <a:t>(N))</a:t>
            </a:r>
          </a:p>
          <a:p>
            <a:r>
              <a:rPr lang="en-US" altLang="ko-KR" sz="900" b="1" dirty="0"/>
              <a:t> </a:t>
            </a:r>
            <a:r>
              <a:rPr lang="en-US" altLang="ko-KR" sz="900" b="1" dirty="0" smtClean="0"/>
              <a:t> </a:t>
            </a:r>
            <a:r>
              <a:rPr lang="en-US" altLang="ko-KR" sz="900" dirty="0" smtClean="0"/>
              <a:t>2) </a:t>
            </a:r>
            <a:r>
              <a:rPr lang="ko-KR" altLang="en-US" sz="900" dirty="0" smtClean="0"/>
              <a:t>링크 </a:t>
            </a:r>
            <a:r>
              <a:rPr lang="en-US" altLang="ko-KR" sz="900" dirty="0"/>
              <a:t>URL: {</a:t>
            </a:r>
            <a:r>
              <a:rPr lang="en-US" altLang="ko-KR" sz="900" dirty="0" err="1" smtClean="0"/>
              <a:t>link_url</a:t>
            </a:r>
            <a:r>
              <a:rPr lang="en-US" altLang="ko-KR" sz="900" dirty="0" smtClean="0"/>
              <a:t>} </a:t>
            </a:r>
            <a:r>
              <a:rPr lang="en-US" altLang="ko-KR" sz="900" b="1" dirty="0" smtClean="0"/>
              <a:t>(DELETE including DB column)</a:t>
            </a:r>
          </a:p>
        </p:txBody>
      </p:sp>
    </p:spTree>
    <p:extLst>
      <p:ext uri="{BB962C8B-B14F-4D97-AF65-F5344CB8AC3E}">
        <p14:creationId xmlns:p14="http://schemas.microsoft.com/office/powerpoint/2010/main" val="975830381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7042444"/>
              </p:ext>
            </p:extLst>
          </p:nvPr>
        </p:nvGraphicFramePr>
        <p:xfrm>
          <a:off x="7794170" y="725881"/>
          <a:ext cx="4397830" cy="3017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후기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05845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9215016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작성자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2383594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911621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후기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96552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후기 제목 또는 후기 코드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영역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후기 상세 화면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후기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0821402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후기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7809226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된 후기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964880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903695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 번호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87760373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83889205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후기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AD-07-0020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86</a:t>
            </a:fld>
            <a:endParaRPr lang="ko-KR" altLang="en-US"/>
          </a:p>
        </p:txBody>
      </p:sp>
      <p:sp>
        <p:nvSpPr>
          <p:cNvPr id="99" name="사각형: 둥근 모서리 98">
            <a:extLst>
              <a:ext uri="{FF2B5EF4-FFF2-40B4-BE49-F238E27FC236}">
                <a16:creationId xmlns:a16="http://schemas.microsoft.com/office/drawing/2014/main" id="{90F04B18-B6EC-1874-EB44-88521762E1C2}"/>
              </a:ext>
            </a:extLst>
          </p:cNvPr>
          <p:cNvSpPr/>
          <p:nvPr/>
        </p:nvSpPr>
        <p:spPr>
          <a:xfrm>
            <a:off x="6224318" y="1826788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00" name="직선 연결선 99">
            <a:extLst>
              <a:ext uri="{FF2B5EF4-FFF2-40B4-BE49-F238E27FC236}">
                <a16:creationId xmlns:a16="http://schemas.microsoft.com/office/drawing/2014/main" id="{96330C10-3D4D-C49C-AE2A-73252E7D33A2}"/>
              </a:ext>
            </a:extLst>
          </p:cNvPr>
          <p:cNvCxnSpPr>
            <a:cxnSpLocks/>
          </p:cNvCxnSpPr>
          <p:nvPr/>
        </p:nvCxnSpPr>
        <p:spPr>
          <a:xfrm>
            <a:off x="387337" y="2142734"/>
            <a:ext cx="692128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01" name="TextBox 100">
            <a:extLst>
              <a:ext uri="{FF2B5EF4-FFF2-40B4-BE49-F238E27FC236}">
                <a16:creationId xmlns:a16="http://schemas.microsoft.com/office/drawing/2014/main" id="{F08ED970-ED18-0389-1C93-10EAAB343F5F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후기 관리</a:t>
            </a:r>
            <a:endParaRPr lang="en-US" altLang="ko-KR" sz="900"/>
          </a:p>
        </p:txBody>
      </p:sp>
      <p:cxnSp>
        <p:nvCxnSpPr>
          <p:cNvPr id="102" name="직선 연결선 101">
            <a:extLst>
              <a:ext uri="{FF2B5EF4-FFF2-40B4-BE49-F238E27FC236}">
                <a16:creationId xmlns:a16="http://schemas.microsoft.com/office/drawing/2014/main" id="{9FB27DD3-B16C-9671-E44B-EFF757551593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03" name="그룹 102">
            <a:extLst>
              <a:ext uri="{FF2B5EF4-FFF2-40B4-BE49-F238E27FC236}">
                <a16:creationId xmlns:a16="http://schemas.microsoft.com/office/drawing/2014/main" id="{2A944AC9-00EF-1602-FD6E-8290898A54E6}"/>
              </a:ext>
            </a:extLst>
          </p:cNvPr>
          <p:cNvGrpSpPr/>
          <p:nvPr/>
        </p:nvGrpSpPr>
        <p:grpSpPr>
          <a:xfrm rot="5400000">
            <a:off x="1976102" y="6138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4" name="이등변 삼각형 103">
              <a:extLst>
                <a:ext uri="{FF2B5EF4-FFF2-40B4-BE49-F238E27FC236}">
                  <a16:creationId xmlns:a16="http://schemas.microsoft.com/office/drawing/2014/main" id="{5091D6A6-0BED-DB5C-95A3-E9F9DBF5DA4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5" name="Oval 593">
              <a:extLst>
                <a:ext uri="{FF2B5EF4-FFF2-40B4-BE49-F238E27FC236}">
                  <a16:creationId xmlns:a16="http://schemas.microsoft.com/office/drawing/2014/main" id="{6AF9F72F-A089-11E6-B123-867A38BD9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06" name="그룹 105">
            <a:extLst>
              <a:ext uri="{FF2B5EF4-FFF2-40B4-BE49-F238E27FC236}">
                <a16:creationId xmlns:a16="http://schemas.microsoft.com/office/drawing/2014/main" id="{32FBC891-43F8-82B3-4A36-2C9AC3027DE7}"/>
              </a:ext>
            </a:extLst>
          </p:cNvPr>
          <p:cNvGrpSpPr/>
          <p:nvPr/>
        </p:nvGrpSpPr>
        <p:grpSpPr>
          <a:xfrm rot="5400000">
            <a:off x="6788062" y="184884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7" name="이등변 삼각형 106">
              <a:extLst>
                <a:ext uri="{FF2B5EF4-FFF2-40B4-BE49-F238E27FC236}">
                  <a16:creationId xmlns:a16="http://schemas.microsoft.com/office/drawing/2014/main" id="{5C57564F-D45E-5E0D-3376-871560C3AC0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8" name="Oval 593">
              <a:extLst>
                <a:ext uri="{FF2B5EF4-FFF2-40B4-BE49-F238E27FC236}">
                  <a16:creationId xmlns:a16="http://schemas.microsoft.com/office/drawing/2014/main" id="{140A1269-0B10-74AB-16E8-DCB253045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sp>
        <p:nvSpPr>
          <p:cNvPr id="109" name="TextBox 108">
            <a:extLst>
              <a:ext uri="{FF2B5EF4-FFF2-40B4-BE49-F238E27FC236}">
                <a16:creationId xmlns:a16="http://schemas.microsoft.com/office/drawing/2014/main" id="{1F7B0049-10D9-EA04-14C4-E7FE9CD2DD6A}"/>
              </a:ext>
            </a:extLst>
          </p:cNvPr>
          <p:cNvSpPr txBox="1"/>
          <p:nvPr/>
        </p:nvSpPr>
        <p:spPr>
          <a:xfrm>
            <a:off x="356597" y="1054646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쇼핑몰</a:t>
            </a:r>
            <a:endParaRPr lang="en-US" altLang="ko-KR" sz="900"/>
          </a:p>
        </p:txBody>
      </p:sp>
      <p:grpSp>
        <p:nvGrpSpPr>
          <p:cNvPr id="110" name="그룹 109">
            <a:extLst>
              <a:ext uri="{FF2B5EF4-FFF2-40B4-BE49-F238E27FC236}">
                <a16:creationId xmlns:a16="http://schemas.microsoft.com/office/drawing/2014/main" id="{C70E49C9-7F8B-56BA-F350-31DCBDC6BE74}"/>
              </a:ext>
            </a:extLst>
          </p:cNvPr>
          <p:cNvGrpSpPr/>
          <p:nvPr/>
        </p:nvGrpSpPr>
        <p:grpSpPr>
          <a:xfrm rot="5400000">
            <a:off x="3267315" y="107876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1" name="이등변 삼각형 110">
              <a:extLst>
                <a:ext uri="{FF2B5EF4-FFF2-40B4-BE49-F238E27FC236}">
                  <a16:creationId xmlns:a16="http://schemas.microsoft.com/office/drawing/2014/main" id="{8208E227-2AB8-7515-5FB4-7276EB6E482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2" name="Oval 593">
              <a:extLst>
                <a:ext uri="{FF2B5EF4-FFF2-40B4-BE49-F238E27FC236}">
                  <a16:creationId xmlns:a16="http://schemas.microsoft.com/office/drawing/2014/main" id="{F7585346-AC2D-5B7A-2F84-580D28E0D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13" name="사각형: 둥근 모서리 112">
            <a:extLst>
              <a:ext uri="{FF2B5EF4-FFF2-40B4-BE49-F238E27FC236}">
                <a16:creationId xmlns:a16="http://schemas.microsoft.com/office/drawing/2014/main" id="{B99F6151-10D2-C2D1-F2D9-48987D258D04}"/>
              </a:ext>
            </a:extLst>
          </p:cNvPr>
          <p:cNvSpPr/>
          <p:nvPr/>
        </p:nvSpPr>
        <p:spPr>
          <a:xfrm>
            <a:off x="905561" y="109276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14" name="사각형: 둥근 모서리 113">
            <a:extLst>
              <a:ext uri="{FF2B5EF4-FFF2-40B4-BE49-F238E27FC236}">
                <a16:creationId xmlns:a16="http://schemas.microsoft.com/office/drawing/2014/main" id="{9BBCE727-9A68-132D-0688-1F46E10EFF9C}"/>
              </a:ext>
            </a:extLst>
          </p:cNvPr>
          <p:cNvSpPr/>
          <p:nvPr/>
        </p:nvSpPr>
        <p:spPr>
          <a:xfrm>
            <a:off x="1991483" y="1092968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15" name="그래픽 114" descr="돋보기 단색으로 채워진">
            <a:extLst>
              <a:ext uri="{FF2B5EF4-FFF2-40B4-BE49-F238E27FC236}">
                <a16:creationId xmlns:a16="http://schemas.microsoft.com/office/drawing/2014/main" id="{BC2C6BAE-8D8E-22B4-0E0F-E1DEBF83B1F0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050657" y="1134334"/>
            <a:ext cx="145373" cy="147683"/>
          </a:xfrm>
          <a:prstGeom prst="rect">
            <a:avLst/>
          </a:prstGeom>
        </p:spPr>
      </p:pic>
      <p:sp>
        <p:nvSpPr>
          <p:cNvPr id="116" name="TextBox 115">
            <a:extLst>
              <a:ext uri="{FF2B5EF4-FFF2-40B4-BE49-F238E27FC236}">
                <a16:creationId xmlns:a16="http://schemas.microsoft.com/office/drawing/2014/main" id="{CEC0124D-4939-BB7C-AE11-25222DB36621}"/>
              </a:ext>
            </a:extLst>
          </p:cNvPr>
          <p:cNvSpPr txBox="1"/>
          <p:nvPr/>
        </p:nvSpPr>
        <p:spPr>
          <a:xfrm>
            <a:off x="355399" y="1361220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</a:t>
            </a:r>
            <a:endParaRPr lang="en-US" altLang="ko-KR" sz="900"/>
          </a:p>
        </p:txBody>
      </p:sp>
      <p:grpSp>
        <p:nvGrpSpPr>
          <p:cNvPr id="117" name="그룹 116">
            <a:extLst>
              <a:ext uri="{FF2B5EF4-FFF2-40B4-BE49-F238E27FC236}">
                <a16:creationId xmlns:a16="http://schemas.microsoft.com/office/drawing/2014/main" id="{ED597854-30BB-80AF-BC08-15F50F4DBF3B}"/>
              </a:ext>
            </a:extLst>
          </p:cNvPr>
          <p:cNvGrpSpPr/>
          <p:nvPr/>
        </p:nvGrpSpPr>
        <p:grpSpPr>
          <a:xfrm rot="5400000">
            <a:off x="3267315" y="138997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8" name="이등변 삼각형 117">
              <a:extLst>
                <a:ext uri="{FF2B5EF4-FFF2-40B4-BE49-F238E27FC236}">
                  <a16:creationId xmlns:a16="http://schemas.microsoft.com/office/drawing/2014/main" id="{E79D5EB2-3AA8-C266-D3B4-CDF8404FF61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9" name="Oval 593">
              <a:extLst>
                <a:ext uri="{FF2B5EF4-FFF2-40B4-BE49-F238E27FC236}">
                  <a16:creationId xmlns:a16="http://schemas.microsoft.com/office/drawing/2014/main" id="{E74B3CD6-C987-2D33-BBB1-B3D656AB3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120" name="사각형: 둥근 모서리 119">
            <a:extLst>
              <a:ext uri="{FF2B5EF4-FFF2-40B4-BE49-F238E27FC236}">
                <a16:creationId xmlns:a16="http://schemas.microsoft.com/office/drawing/2014/main" id="{8FF732DE-0E89-BF65-412D-052DC3E86E54}"/>
              </a:ext>
            </a:extLst>
          </p:cNvPr>
          <p:cNvSpPr/>
          <p:nvPr/>
        </p:nvSpPr>
        <p:spPr>
          <a:xfrm>
            <a:off x="905561" y="1403966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21" name="사각형: 둥근 모서리 120">
            <a:extLst>
              <a:ext uri="{FF2B5EF4-FFF2-40B4-BE49-F238E27FC236}">
                <a16:creationId xmlns:a16="http://schemas.microsoft.com/office/drawing/2014/main" id="{974BA07F-591E-5311-A96B-03F15FB6D6E9}"/>
              </a:ext>
            </a:extLst>
          </p:cNvPr>
          <p:cNvSpPr/>
          <p:nvPr/>
        </p:nvSpPr>
        <p:spPr>
          <a:xfrm>
            <a:off x="1991483" y="1404174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22" name="그래픽 121" descr="돋보기 단색으로 채워진">
            <a:extLst>
              <a:ext uri="{FF2B5EF4-FFF2-40B4-BE49-F238E27FC236}">
                <a16:creationId xmlns:a16="http://schemas.microsoft.com/office/drawing/2014/main" id="{39EB3188-B486-5D8E-BEFC-2D6F3B850AB4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050657" y="1445540"/>
            <a:ext cx="145373" cy="147683"/>
          </a:xfrm>
          <a:prstGeom prst="rect">
            <a:avLst/>
          </a:prstGeom>
        </p:spPr>
      </p:pic>
      <p:graphicFrame>
        <p:nvGraphicFramePr>
          <p:cNvPr id="123" name="표 15">
            <a:extLst>
              <a:ext uri="{FF2B5EF4-FFF2-40B4-BE49-F238E27FC236}">
                <a16:creationId xmlns:a16="http://schemas.microsoft.com/office/drawing/2014/main" id="{1B9BC995-5AA8-CE35-DA10-3C0FE3FA1BF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07301221"/>
              </p:ext>
            </p:extLst>
          </p:nvPr>
        </p:nvGraphicFramePr>
        <p:xfrm>
          <a:off x="428872" y="2644842"/>
          <a:ext cx="5767158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942866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688691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825384">
                  <a:extLst>
                    <a:ext uri="{9D8B030D-6E8A-4147-A177-3AD203B41FA5}">
                      <a16:colId xmlns:a16="http://schemas.microsoft.com/office/drawing/2014/main" val="3777389538"/>
                    </a:ext>
                  </a:extLst>
                </a:gridCol>
                <a:gridCol w="763905">
                  <a:extLst>
                    <a:ext uri="{9D8B030D-6E8A-4147-A177-3AD203B41FA5}">
                      <a16:colId xmlns:a16="http://schemas.microsoft.com/office/drawing/2014/main" val="1881686229"/>
                    </a:ext>
                  </a:extLst>
                </a:gridCol>
                <a:gridCol w="625793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711385">
                  <a:extLst>
                    <a:ext uri="{9D8B030D-6E8A-4147-A177-3AD203B41FA5}">
                      <a16:colId xmlns:a16="http://schemas.microsoft.com/office/drawing/2014/main" val="3525247711"/>
                    </a:ext>
                  </a:extLst>
                </a:gridCol>
                <a:gridCol w="402745">
                  <a:extLst>
                    <a:ext uri="{9D8B030D-6E8A-4147-A177-3AD203B41FA5}">
                      <a16:colId xmlns:a16="http://schemas.microsoft.com/office/drawing/2014/main" val="2052376219"/>
                    </a:ext>
                  </a:extLst>
                </a:gridCol>
                <a:gridCol w="806389">
                  <a:extLst>
                    <a:ext uri="{9D8B030D-6E8A-4147-A177-3AD203B41FA5}">
                      <a16:colId xmlns:a16="http://schemas.microsoft.com/office/drawing/2014/main" val="65918625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후기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후기 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상품명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쇼핑몰 이름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작성자명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작성 일자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별점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숨김 처리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상품 후기입니다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RV_FD_002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농수산물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a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고향뜨락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-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상품 리뷰입니다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RV_FD_001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특산품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a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명품마루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2023-03-03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o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127" name="TextBox 126">
            <a:extLst>
              <a:ext uri="{FF2B5EF4-FFF2-40B4-BE49-F238E27FC236}">
                <a16:creationId xmlns:a16="http://schemas.microsoft.com/office/drawing/2014/main" id="{68EDAF66-C98E-132D-E3F0-4CC9B6778ADD}"/>
              </a:ext>
            </a:extLst>
          </p:cNvPr>
          <p:cNvSpPr txBox="1"/>
          <p:nvPr/>
        </p:nvSpPr>
        <p:spPr>
          <a:xfrm>
            <a:off x="332877" y="2371397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후기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38" name="그룹 137">
            <a:extLst>
              <a:ext uri="{FF2B5EF4-FFF2-40B4-BE49-F238E27FC236}">
                <a16:creationId xmlns:a16="http://schemas.microsoft.com/office/drawing/2014/main" id="{50897EB1-337F-3F07-401B-354FAE5557AB}"/>
              </a:ext>
            </a:extLst>
          </p:cNvPr>
          <p:cNvGrpSpPr/>
          <p:nvPr/>
        </p:nvGrpSpPr>
        <p:grpSpPr>
          <a:xfrm>
            <a:off x="3029301" y="2428022"/>
            <a:ext cx="244417" cy="258694"/>
            <a:chOff x="1098607" y="3056422"/>
            <a:chExt cx="244417" cy="258694"/>
          </a:xfrm>
        </p:grpSpPr>
        <p:sp>
          <p:nvSpPr>
            <p:cNvPr id="139" name="이등변 삼각형 138">
              <a:extLst>
                <a:ext uri="{FF2B5EF4-FFF2-40B4-BE49-F238E27FC236}">
                  <a16:creationId xmlns:a16="http://schemas.microsoft.com/office/drawing/2014/main" id="{C3FC28E6-666B-1C60-5F6A-2D76B3C1D77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0" name="그룹 139">
              <a:extLst>
                <a:ext uri="{FF2B5EF4-FFF2-40B4-BE49-F238E27FC236}">
                  <a16:creationId xmlns:a16="http://schemas.microsoft.com/office/drawing/2014/main" id="{8748EA51-6C02-BBCA-ED87-5677F17126D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41" name="Oval 593">
                <a:extLst>
                  <a:ext uri="{FF2B5EF4-FFF2-40B4-BE49-F238E27FC236}">
                    <a16:creationId xmlns:a16="http://schemas.microsoft.com/office/drawing/2014/main" id="{927B0210-DF45-6F6E-49D1-9A3AD64515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2" name="TextBox 14">
                <a:extLst>
                  <a:ext uri="{FF2B5EF4-FFF2-40B4-BE49-F238E27FC236}">
                    <a16:creationId xmlns:a16="http://schemas.microsoft.com/office/drawing/2014/main" id="{56247AFD-99BF-F02E-9867-84F3F32A5CB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143" name="그림 142">
            <a:extLst>
              <a:ext uri="{FF2B5EF4-FFF2-40B4-BE49-F238E27FC236}">
                <a16:creationId xmlns:a16="http://schemas.microsoft.com/office/drawing/2014/main" id="{81302B95-BC7A-D198-6EE9-8170853897E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643367" y="3682059"/>
            <a:ext cx="765615" cy="288135"/>
          </a:xfrm>
          <a:prstGeom prst="rect">
            <a:avLst/>
          </a:prstGeom>
        </p:spPr>
      </p:pic>
      <p:grpSp>
        <p:nvGrpSpPr>
          <p:cNvPr id="144" name="그룹 143">
            <a:extLst>
              <a:ext uri="{FF2B5EF4-FFF2-40B4-BE49-F238E27FC236}">
                <a16:creationId xmlns:a16="http://schemas.microsoft.com/office/drawing/2014/main" id="{5BBC08B6-9363-BF8C-EDA4-12392DE614C7}"/>
              </a:ext>
            </a:extLst>
          </p:cNvPr>
          <p:cNvGrpSpPr/>
          <p:nvPr/>
        </p:nvGrpSpPr>
        <p:grpSpPr>
          <a:xfrm rot="5400000">
            <a:off x="1588928" y="235896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5" name="이등변 삼각형 144">
              <a:extLst>
                <a:ext uri="{FF2B5EF4-FFF2-40B4-BE49-F238E27FC236}">
                  <a16:creationId xmlns:a16="http://schemas.microsoft.com/office/drawing/2014/main" id="{4CAF4465-8B27-685F-6DE2-A12E6F28798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6" name="Oval 593">
              <a:extLst>
                <a:ext uri="{FF2B5EF4-FFF2-40B4-BE49-F238E27FC236}">
                  <a16:creationId xmlns:a16="http://schemas.microsoft.com/office/drawing/2014/main" id="{EAE06E53-01AB-78EA-21C9-CEB997E31D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sp>
        <p:nvSpPr>
          <p:cNvPr id="147" name="직사각형 146">
            <a:extLst>
              <a:ext uri="{FF2B5EF4-FFF2-40B4-BE49-F238E27FC236}">
                <a16:creationId xmlns:a16="http://schemas.microsoft.com/office/drawing/2014/main" id="{72A8B2CA-6D4E-E13C-D56A-49CA239F49EF}"/>
              </a:ext>
            </a:extLst>
          </p:cNvPr>
          <p:cNvSpPr/>
          <p:nvPr/>
        </p:nvSpPr>
        <p:spPr>
          <a:xfrm>
            <a:off x="428872" y="2928740"/>
            <a:ext cx="1630013" cy="562157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48" name="그룹 147">
            <a:extLst>
              <a:ext uri="{FF2B5EF4-FFF2-40B4-BE49-F238E27FC236}">
                <a16:creationId xmlns:a16="http://schemas.microsoft.com/office/drawing/2014/main" id="{A6940BC9-6013-27BD-9899-FBF25208C305}"/>
              </a:ext>
            </a:extLst>
          </p:cNvPr>
          <p:cNvGrpSpPr/>
          <p:nvPr/>
        </p:nvGrpSpPr>
        <p:grpSpPr>
          <a:xfrm>
            <a:off x="2370698" y="3735335"/>
            <a:ext cx="278496" cy="200053"/>
            <a:chOff x="1014019" y="2643309"/>
            <a:chExt cx="278496" cy="200053"/>
          </a:xfrm>
        </p:grpSpPr>
        <p:sp>
          <p:nvSpPr>
            <p:cNvPr id="149" name="이등변 삼각형 148">
              <a:extLst>
                <a:ext uri="{FF2B5EF4-FFF2-40B4-BE49-F238E27FC236}">
                  <a16:creationId xmlns:a16="http://schemas.microsoft.com/office/drawing/2014/main" id="{A49FFEA2-A8D9-F179-8B9C-1458D94B7DA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0" name="그룹 149">
              <a:extLst>
                <a:ext uri="{FF2B5EF4-FFF2-40B4-BE49-F238E27FC236}">
                  <a16:creationId xmlns:a16="http://schemas.microsoft.com/office/drawing/2014/main" id="{CCF31F90-28E0-B0C4-A2ED-B9BEB644B739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51" name="Oval 593">
                <a:extLst>
                  <a:ext uri="{FF2B5EF4-FFF2-40B4-BE49-F238E27FC236}">
                    <a16:creationId xmlns:a16="http://schemas.microsoft.com/office/drawing/2014/main" id="{F7287C3E-3C9C-E42E-43E0-0AE925D99E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2" name="TextBox 14">
                <a:extLst>
                  <a:ext uri="{FF2B5EF4-FFF2-40B4-BE49-F238E27FC236}">
                    <a16:creationId xmlns:a16="http://schemas.microsoft.com/office/drawing/2014/main" id="{1EE28C69-D729-278C-F659-BA6136A5413A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53" name="사각형: 둥근 모서리 152">
            <a:extLst>
              <a:ext uri="{FF2B5EF4-FFF2-40B4-BE49-F238E27FC236}">
                <a16:creationId xmlns:a16="http://schemas.microsoft.com/office/drawing/2014/main" id="{80644710-27F3-9B8C-CE10-3173E70132F3}"/>
              </a:ext>
            </a:extLst>
          </p:cNvPr>
          <p:cNvSpPr/>
          <p:nvPr/>
        </p:nvSpPr>
        <p:spPr>
          <a:xfrm>
            <a:off x="4957027" y="2300074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154" name="그래픽 153" descr="다운로드 윤곽선">
            <a:extLst>
              <a:ext uri="{FF2B5EF4-FFF2-40B4-BE49-F238E27FC236}">
                <a16:creationId xmlns:a16="http://schemas.microsoft.com/office/drawing/2014/main" id="{2EFC9B05-D781-378B-B93F-761B9A808ECE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4992519" y="2313037"/>
            <a:ext cx="204905" cy="204905"/>
          </a:xfrm>
          <a:prstGeom prst="rect">
            <a:avLst/>
          </a:prstGeom>
        </p:spPr>
      </p:pic>
      <p:grpSp>
        <p:nvGrpSpPr>
          <p:cNvPr id="155" name="그룹 154">
            <a:extLst>
              <a:ext uri="{FF2B5EF4-FFF2-40B4-BE49-F238E27FC236}">
                <a16:creationId xmlns:a16="http://schemas.microsoft.com/office/drawing/2014/main" id="{C5393611-4490-5CCE-D123-2901C1479B7A}"/>
              </a:ext>
            </a:extLst>
          </p:cNvPr>
          <p:cNvGrpSpPr/>
          <p:nvPr/>
        </p:nvGrpSpPr>
        <p:grpSpPr>
          <a:xfrm>
            <a:off x="4694200" y="2321327"/>
            <a:ext cx="278496" cy="200053"/>
            <a:chOff x="1014019" y="2643309"/>
            <a:chExt cx="278496" cy="200053"/>
          </a:xfrm>
        </p:grpSpPr>
        <p:sp>
          <p:nvSpPr>
            <p:cNvPr id="156" name="이등변 삼각형 155">
              <a:extLst>
                <a:ext uri="{FF2B5EF4-FFF2-40B4-BE49-F238E27FC236}">
                  <a16:creationId xmlns:a16="http://schemas.microsoft.com/office/drawing/2014/main" id="{FCF363BA-E0C3-A57A-3271-40967CE1D9FD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7" name="그룹 156">
              <a:extLst>
                <a:ext uri="{FF2B5EF4-FFF2-40B4-BE49-F238E27FC236}">
                  <a16:creationId xmlns:a16="http://schemas.microsoft.com/office/drawing/2014/main" id="{1CDD04E7-3FD6-D91D-90F2-44E8442E1626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58" name="Oval 593">
                <a:extLst>
                  <a:ext uri="{FF2B5EF4-FFF2-40B4-BE49-F238E27FC236}">
                    <a16:creationId xmlns:a16="http://schemas.microsoft.com/office/drawing/2014/main" id="{FC265095-584E-8D77-8B1E-AA47D0E56B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9" name="TextBox 14">
                <a:extLst>
                  <a:ext uri="{FF2B5EF4-FFF2-40B4-BE49-F238E27FC236}">
                    <a16:creationId xmlns:a16="http://schemas.microsoft.com/office/drawing/2014/main" id="{5CA29274-23DD-F0A9-B13F-2A4A743DA920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67" name="TextBox 166">
            <a:extLst>
              <a:ext uri="{FF2B5EF4-FFF2-40B4-BE49-F238E27FC236}">
                <a16:creationId xmlns:a16="http://schemas.microsoft.com/office/drawing/2014/main" id="{7F320976-FFC4-11DD-4805-A8E6B5E2B787}"/>
              </a:ext>
            </a:extLst>
          </p:cNvPr>
          <p:cNvSpPr txBox="1"/>
          <p:nvPr/>
        </p:nvSpPr>
        <p:spPr>
          <a:xfrm>
            <a:off x="4100200" y="105738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작성자</a:t>
            </a:r>
            <a:endParaRPr lang="en-US" altLang="ko-KR" sz="900"/>
          </a:p>
        </p:txBody>
      </p:sp>
      <p:sp>
        <p:nvSpPr>
          <p:cNvPr id="168" name="사각형: 둥근 모서리 167">
            <a:extLst>
              <a:ext uri="{FF2B5EF4-FFF2-40B4-BE49-F238E27FC236}">
                <a16:creationId xmlns:a16="http://schemas.microsoft.com/office/drawing/2014/main" id="{165993BC-56B1-238A-9A6B-9EB711D681AF}"/>
              </a:ext>
            </a:extLst>
          </p:cNvPr>
          <p:cNvSpPr/>
          <p:nvPr/>
        </p:nvSpPr>
        <p:spPr>
          <a:xfrm>
            <a:off x="4665966" y="1091501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69" name="사각형: 둥근 모서리 168">
            <a:extLst>
              <a:ext uri="{FF2B5EF4-FFF2-40B4-BE49-F238E27FC236}">
                <a16:creationId xmlns:a16="http://schemas.microsoft.com/office/drawing/2014/main" id="{A686A20B-4706-BFBB-C28F-4BACF90A16E2}"/>
              </a:ext>
            </a:extLst>
          </p:cNvPr>
          <p:cNvSpPr/>
          <p:nvPr/>
        </p:nvSpPr>
        <p:spPr>
          <a:xfrm>
            <a:off x="5751888" y="1091709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70" name="그래픽 169" descr="돋보기 단색으로 채워진">
            <a:extLst>
              <a:ext uri="{FF2B5EF4-FFF2-40B4-BE49-F238E27FC236}">
                <a16:creationId xmlns:a16="http://schemas.microsoft.com/office/drawing/2014/main" id="{1CFC1440-321B-9D8B-677A-01363988004B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6811062" y="1133075"/>
            <a:ext cx="145373" cy="147683"/>
          </a:xfrm>
          <a:prstGeom prst="rect">
            <a:avLst/>
          </a:prstGeom>
        </p:spPr>
      </p:pic>
      <p:grpSp>
        <p:nvGrpSpPr>
          <p:cNvPr id="175" name="그룹 174">
            <a:extLst>
              <a:ext uri="{FF2B5EF4-FFF2-40B4-BE49-F238E27FC236}">
                <a16:creationId xmlns:a16="http://schemas.microsoft.com/office/drawing/2014/main" id="{CF1B6767-403D-342C-C5F5-17EB0F29B7DE}"/>
              </a:ext>
            </a:extLst>
          </p:cNvPr>
          <p:cNvGrpSpPr/>
          <p:nvPr/>
        </p:nvGrpSpPr>
        <p:grpSpPr>
          <a:xfrm rot="5400000">
            <a:off x="6999444" y="10849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6" name="이등변 삼각형 175">
              <a:extLst>
                <a:ext uri="{FF2B5EF4-FFF2-40B4-BE49-F238E27FC236}">
                  <a16:creationId xmlns:a16="http://schemas.microsoft.com/office/drawing/2014/main" id="{8D755713-9673-12CD-AAAA-7B4AA36B61C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77" name="Oval 593">
              <a:extLst>
                <a:ext uri="{FF2B5EF4-FFF2-40B4-BE49-F238E27FC236}">
                  <a16:creationId xmlns:a16="http://schemas.microsoft.com/office/drawing/2014/main" id="{A3B32E8A-3FE9-996F-9E6C-79B87DC671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181" name="그룹 180">
            <a:extLst>
              <a:ext uri="{FF2B5EF4-FFF2-40B4-BE49-F238E27FC236}">
                <a16:creationId xmlns:a16="http://schemas.microsoft.com/office/drawing/2014/main" id="{6953202B-C6F8-D694-DB8C-1FD5BB5EFA54}"/>
              </a:ext>
            </a:extLst>
          </p:cNvPr>
          <p:cNvGrpSpPr/>
          <p:nvPr/>
        </p:nvGrpSpPr>
        <p:grpSpPr>
          <a:xfrm>
            <a:off x="1881181" y="2778087"/>
            <a:ext cx="244417" cy="258694"/>
            <a:chOff x="1098607" y="3056422"/>
            <a:chExt cx="244417" cy="258694"/>
          </a:xfrm>
        </p:grpSpPr>
        <p:sp>
          <p:nvSpPr>
            <p:cNvPr id="182" name="이등변 삼각형 181">
              <a:extLst>
                <a:ext uri="{FF2B5EF4-FFF2-40B4-BE49-F238E27FC236}">
                  <a16:creationId xmlns:a16="http://schemas.microsoft.com/office/drawing/2014/main" id="{1DB8027B-9C06-275A-0058-707EC0FAAFD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83" name="그룹 182">
              <a:extLst>
                <a:ext uri="{FF2B5EF4-FFF2-40B4-BE49-F238E27FC236}">
                  <a16:creationId xmlns:a16="http://schemas.microsoft.com/office/drawing/2014/main" id="{69C77929-309C-8916-1952-B9388D22CCF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84" name="Oval 593">
                <a:extLst>
                  <a:ext uri="{FF2B5EF4-FFF2-40B4-BE49-F238E27FC236}">
                    <a16:creationId xmlns:a16="http://schemas.microsoft.com/office/drawing/2014/main" id="{9720661D-81B9-FAA9-F62B-84EDC521D5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85" name="TextBox 14">
                <a:extLst>
                  <a:ext uri="{FF2B5EF4-FFF2-40B4-BE49-F238E27FC236}">
                    <a16:creationId xmlns:a16="http://schemas.microsoft.com/office/drawing/2014/main" id="{F877F606-A339-FA7B-225E-8CFA2AD1C00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66AE8727-7A32-18D1-E575-5067C3EFE409}"/>
              </a:ext>
            </a:extLst>
          </p:cNvPr>
          <p:cNvSpPr txBox="1"/>
          <p:nvPr/>
        </p:nvSpPr>
        <p:spPr>
          <a:xfrm>
            <a:off x="3960354" y="1361596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주문 번호</a:t>
            </a:r>
            <a:endParaRPr lang="en-US" altLang="ko-KR" sz="900"/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1C5D766B-C1C7-78C3-591C-8E8AEF27EB12}"/>
              </a:ext>
            </a:extLst>
          </p:cNvPr>
          <p:cNvSpPr/>
          <p:nvPr/>
        </p:nvSpPr>
        <p:spPr>
          <a:xfrm>
            <a:off x="4670676" y="1404342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입력</a:t>
            </a:r>
          </a:p>
        </p:txBody>
      </p:sp>
      <p:grpSp>
        <p:nvGrpSpPr>
          <p:cNvPr id="8" name="그룹 7">
            <a:extLst>
              <a:ext uri="{FF2B5EF4-FFF2-40B4-BE49-F238E27FC236}">
                <a16:creationId xmlns:a16="http://schemas.microsoft.com/office/drawing/2014/main" id="{78555301-BABD-B2B7-0067-FA4CB3F5DC20}"/>
              </a:ext>
            </a:extLst>
          </p:cNvPr>
          <p:cNvGrpSpPr/>
          <p:nvPr/>
        </p:nvGrpSpPr>
        <p:grpSpPr>
          <a:xfrm rot="5400000">
            <a:off x="5709249" y="138258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9" name="이등변 삼각형 8">
              <a:extLst>
                <a:ext uri="{FF2B5EF4-FFF2-40B4-BE49-F238E27FC236}">
                  <a16:creationId xmlns:a16="http://schemas.microsoft.com/office/drawing/2014/main" id="{62024571-95D3-5EF1-0756-89E8DE4A91C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" name="Oval 593">
              <a:extLst>
                <a:ext uri="{FF2B5EF4-FFF2-40B4-BE49-F238E27FC236}">
                  <a16:creationId xmlns:a16="http://schemas.microsoft.com/office/drawing/2014/main" id="{0B919307-474B-0B6A-A0BE-702AEFCAC3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41933674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72867717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후기 상세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05845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있을 시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92150166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836490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후기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AD-07-0021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87</a:t>
            </a:fld>
            <a:endParaRPr lang="ko-KR" altLang="en-US"/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F08ED970-ED18-0389-1C93-10EAAB343F5F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후기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102" name="직선 연결선 101">
            <a:extLst>
              <a:ext uri="{FF2B5EF4-FFF2-40B4-BE49-F238E27FC236}">
                <a16:creationId xmlns:a16="http://schemas.microsoft.com/office/drawing/2014/main" id="{9FB27DD3-B16C-9671-E44B-EFF757551593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03" name="그룹 102">
            <a:extLst>
              <a:ext uri="{FF2B5EF4-FFF2-40B4-BE49-F238E27FC236}">
                <a16:creationId xmlns:a16="http://schemas.microsoft.com/office/drawing/2014/main" id="{2A944AC9-00EF-1602-FD6E-8290898A54E6}"/>
              </a:ext>
            </a:extLst>
          </p:cNvPr>
          <p:cNvGrpSpPr/>
          <p:nvPr/>
        </p:nvGrpSpPr>
        <p:grpSpPr>
          <a:xfrm rot="5400000">
            <a:off x="2351403" y="60501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4" name="이등변 삼각형 103">
              <a:extLst>
                <a:ext uri="{FF2B5EF4-FFF2-40B4-BE49-F238E27FC236}">
                  <a16:creationId xmlns:a16="http://schemas.microsoft.com/office/drawing/2014/main" id="{5091D6A6-0BED-DB5C-95A3-E9F9DBF5DA4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5" name="Oval 593">
              <a:extLst>
                <a:ext uri="{FF2B5EF4-FFF2-40B4-BE49-F238E27FC236}">
                  <a16:creationId xmlns:a16="http://schemas.microsoft.com/office/drawing/2014/main" id="{6AF9F72F-A089-11E6-B123-867A38BD9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1B912D03-5C2E-AB1F-E1CF-A6D1298771D3}"/>
              </a:ext>
            </a:extLst>
          </p:cNvPr>
          <p:cNvSpPr txBox="1"/>
          <p:nvPr/>
        </p:nvSpPr>
        <p:spPr>
          <a:xfrm>
            <a:off x="589739" y="1482844"/>
            <a:ext cx="1023602" cy="452431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후기 제목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후기 코드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주문 번호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쇼핑몰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후기 내용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작성자명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작성자 </a:t>
            </a:r>
            <a:r>
              <a:rPr lang="en-US" altLang="ko-KR" sz="900"/>
              <a:t>ID</a:t>
            </a:r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작성 일자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 err="1"/>
              <a:t>별점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숨김 처리</a:t>
            </a:r>
            <a:endParaRPr lang="en-US" altLang="ko-KR" sz="900"/>
          </a:p>
          <a:p>
            <a:endParaRPr lang="en-US" altLang="ko-KR" sz="900"/>
          </a:p>
        </p:txBody>
      </p:sp>
      <p:sp>
        <p:nvSpPr>
          <p:cNvPr id="16" name="사각형: 둥근 모서리 15">
            <a:extLst>
              <a:ext uri="{FF2B5EF4-FFF2-40B4-BE49-F238E27FC236}">
                <a16:creationId xmlns:a16="http://schemas.microsoft.com/office/drawing/2014/main" id="{9264235B-0651-F140-79CA-473D79BE0E24}"/>
              </a:ext>
            </a:extLst>
          </p:cNvPr>
          <p:cNvSpPr/>
          <p:nvPr/>
        </p:nvSpPr>
        <p:spPr>
          <a:xfrm>
            <a:off x="3359369" y="6040711"/>
            <a:ext cx="533400" cy="22161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7" name="사각형: 둥근 모서리 16">
            <a:extLst>
              <a:ext uri="{FF2B5EF4-FFF2-40B4-BE49-F238E27FC236}">
                <a16:creationId xmlns:a16="http://schemas.microsoft.com/office/drawing/2014/main" id="{EDF52AE7-1242-DECD-A848-D53DE49AD485}"/>
              </a:ext>
            </a:extLst>
          </p:cNvPr>
          <p:cNvSpPr/>
          <p:nvPr/>
        </p:nvSpPr>
        <p:spPr>
          <a:xfrm>
            <a:off x="2763804" y="6040711"/>
            <a:ext cx="533400" cy="22161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sp>
        <p:nvSpPr>
          <p:cNvPr id="28" name="사각형: 둥근 모서리 27">
            <a:extLst>
              <a:ext uri="{FF2B5EF4-FFF2-40B4-BE49-F238E27FC236}">
                <a16:creationId xmlns:a16="http://schemas.microsoft.com/office/drawing/2014/main" id="{4D223F35-98A7-84EA-6135-903C51410B67}"/>
              </a:ext>
            </a:extLst>
          </p:cNvPr>
          <p:cNvSpPr/>
          <p:nvPr/>
        </p:nvSpPr>
        <p:spPr>
          <a:xfrm>
            <a:off x="1428656" y="1490052"/>
            <a:ext cx="226305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상품 후기입니다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.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9" name="사각형: 둥근 모서리 28">
            <a:extLst>
              <a:ext uri="{FF2B5EF4-FFF2-40B4-BE49-F238E27FC236}">
                <a16:creationId xmlns:a16="http://schemas.microsoft.com/office/drawing/2014/main" id="{9B1052BA-7831-5A85-3FA8-83830705B8B6}"/>
              </a:ext>
            </a:extLst>
          </p:cNvPr>
          <p:cNvSpPr/>
          <p:nvPr/>
        </p:nvSpPr>
        <p:spPr>
          <a:xfrm>
            <a:off x="1428656" y="1886628"/>
            <a:ext cx="96170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RV_FD_002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0" name="사각형: 둥근 모서리 29">
            <a:extLst>
              <a:ext uri="{FF2B5EF4-FFF2-40B4-BE49-F238E27FC236}">
                <a16:creationId xmlns:a16="http://schemas.microsoft.com/office/drawing/2014/main" id="{559C33BB-985D-1803-3A55-CA791B6157AE}"/>
              </a:ext>
            </a:extLst>
          </p:cNvPr>
          <p:cNvSpPr/>
          <p:nvPr/>
        </p:nvSpPr>
        <p:spPr>
          <a:xfrm>
            <a:off x="1428656" y="2712891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err="1">
                <a:solidFill>
                  <a:schemeClr val="bg1">
                    <a:lumMod val="50000"/>
                  </a:schemeClr>
                </a:solidFill>
              </a:rPr>
              <a:t>고향뜨락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1" name="사각형: 둥근 모서리 30">
            <a:extLst>
              <a:ext uri="{FF2B5EF4-FFF2-40B4-BE49-F238E27FC236}">
                <a16:creationId xmlns:a16="http://schemas.microsoft.com/office/drawing/2014/main" id="{3FD97CC2-C065-C0C1-B7E9-C93BA7394539}"/>
              </a:ext>
            </a:extLst>
          </p:cNvPr>
          <p:cNvSpPr/>
          <p:nvPr/>
        </p:nvSpPr>
        <p:spPr>
          <a:xfrm>
            <a:off x="2462242" y="2712891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SHOP_FD_001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2" name="사각형: 둥근 모서리 31">
            <a:extLst>
              <a:ext uri="{FF2B5EF4-FFF2-40B4-BE49-F238E27FC236}">
                <a16:creationId xmlns:a16="http://schemas.microsoft.com/office/drawing/2014/main" id="{CC4ACA78-FDE8-066F-EB32-F9EAAB0A36C0}"/>
              </a:ext>
            </a:extLst>
          </p:cNvPr>
          <p:cNvSpPr/>
          <p:nvPr/>
        </p:nvSpPr>
        <p:spPr>
          <a:xfrm>
            <a:off x="1430053" y="3115020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농수산물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a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3" name="사각형: 둥근 모서리 32">
            <a:extLst>
              <a:ext uri="{FF2B5EF4-FFF2-40B4-BE49-F238E27FC236}">
                <a16:creationId xmlns:a16="http://schemas.microsoft.com/office/drawing/2014/main" id="{307E4EDF-BFEC-7320-4196-3052DF396055}"/>
              </a:ext>
            </a:extLst>
          </p:cNvPr>
          <p:cNvSpPr/>
          <p:nvPr/>
        </p:nvSpPr>
        <p:spPr>
          <a:xfrm>
            <a:off x="2463639" y="3115020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FD_001_CR_01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4" name="사각형: 둥근 모서리 33">
            <a:extLst>
              <a:ext uri="{FF2B5EF4-FFF2-40B4-BE49-F238E27FC236}">
                <a16:creationId xmlns:a16="http://schemas.microsoft.com/office/drawing/2014/main" id="{475141B7-4A29-263C-C6E7-52E8CA7150B2}"/>
              </a:ext>
            </a:extLst>
          </p:cNvPr>
          <p:cNvSpPr/>
          <p:nvPr/>
        </p:nvSpPr>
        <p:spPr>
          <a:xfrm>
            <a:off x="1428655" y="3535576"/>
            <a:ext cx="226305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53013936-087F-E04E-0564-6E91F8B2DB81}"/>
              </a:ext>
            </a:extLst>
          </p:cNvPr>
          <p:cNvSpPr/>
          <p:nvPr/>
        </p:nvSpPr>
        <p:spPr>
          <a:xfrm>
            <a:off x="1427258" y="3951108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홍길동</a:t>
            </a:r>
          </a:p>
        </p:txBody>
      </p:sp>
      <p:sp>
        <p:nvSpPr>
          <p:cNvPr id="36" name="사각형: 둥근 모서리 35">
            <a:extLst>
              <a:ext uri="{FF2B5EF4-FFF2-40B4-BE49-F238E27FC236}">
                <a16:creationId xmlns:a16="http://schemas.microsoft.com/office/drawing/2014/main" id="{556AFC48-93D7-A59D-A58C-80D179F996CC}"/>
              </a:ext>
            </a:extLst>
          </p:cNvPr>
          <p:cNvSpPr/>
          <p:nvPr/>
        </p:nvSpPr>
        <p:spPr>
          <a:xfrm>
            <a:off x="1428655" y="4353237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test1111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7" name="사각형: 둥근 모서리 36">
            <a:extLst>
              <a:ext uri="{FF2B5EF4-FFF2-40B4-BE49-F238E27FC236}">
                <a16:creationId xmlns:a16="http://schemas.microsoft.com/office/drawing/2014/main" id="{705B3DD6-F195-C9F4-35EA-7C8662125ADA}"/>
              </a:ext>
            </a:extLst>
          </p:cNvPr>
          <p:cNvSpPr/>
          <p:nvPr/>
        </p:nvSpPr>
        <p:spPr>
          <a:xfrm>
            <a:off x="1425542" y="4781857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2023-03-15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9" name="사각형: 둥근 모서리 38">
            <a:extLst>
              <a:ext uri="{FF2B5EF4-FFF2-40B4-BE49-F238E27FC236}">
                <a16:creationId xmlns:a16="http://schemas.microsoft.com/office/drawing/2014/main" id="{7EE2CA22-888B-6718-F823-5F2A8BE14E9E}"/>
              </a:ext>
            </a:extLst>
          </p:cNvPr>
          <p:cNvSpPr/>
          <p:nvPr/>
        </p:nvSpPr>
        <p:spPr>
          <a:xfrm>
            <a:off x="1435067" y="5180423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4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0" name="Box">
            <a:extLst>
              <a:ext uri="{FF2B5EF4-FFF2-40B4-BE49-F238E27FC236}">
                <a16:creationId xmlns:a16="http://schemas.microsoft.com/office/drawing/2014/main" id="{26DE9E6D-17FE-DC9F-43F1-08D940A082D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425300" y="5644820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EAFBA628-FCEA-A6CD-5309-706BFE37C430}"/>
              </a:ext>
            </a:extLst>
          </p:cNvPr>
          <p:cNvSpPr txBox="1"/>
          <p:nvPr/>
        </p:nvSpPr>
        <p:spPr>
          <a:xfrm>
            <a:off x="1541650" y="5588935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숨김</a:t>
            </a:r>
          </a:p>
        </p:txBody>
      </p:sp>
      <p:pic>
        <p:nvPicPr>
          <p:cNvPr id="42" name="그래픽 41" descr="확인 표시 단색으로 채워진">
            <a:extLst>
              <a:ext uri="{FF2B5EF4-FFF2-40B4-BE49-F238E27FC236}">
                <a16:creationId xmlns:a16="http://schemas.microsoft.com/office/drawing/2014/main" id="{DB0B33D8-5C6A-1AFC-BA0D-95ECA0D8DF34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448227" y="5640868"/>
            <a:ext cx="82916" cy="126261"/>
          </a:xfrm>
          <a:prstGeom prst="rect">
            <a:avLst/>
          </a:prstGeom>
        </p:spPr>
      </p:pic>
      <p:grpSp>
        <p:nvGrpSpPr>
          <p:cNvPr id="43" name="그룹 42">
            <a:extLst>
              <a:ext uri="{FF2B5EF4-FFF2-40B4-BE49-F238E27FC236}">
                <a16:creationId xmlns:a16="http://schemas.microsoft.com/office/drawing/2014/main" id="{E19750E2-D68B-A6B0-203B-C32F3A39DC17}"/>
              </a:ext>
            </a:extLst>
          </p:cNvPr>
          <p:cNvGrpSpPr/>
          <p:nvPr/>
        </p:nvGrpSpPr>
        <p:grpSpPr>
          <a:xfrm>
            <a:off x="2939891" y="5767129"/>
            <a:ext cx="244417" cy="258694"/>
            <a:chOff x="1098607" y="3056422"/>
            <a:chExt cx="244417" cy="258694"/>
          </a:xfrm>
        </p:grpSpPr>
        <p:sp>
          <p:nvSpPr>
            <p:cNvPr id="44" name="이등변 삼각형 43">
              <a:extLst>
                <a:ext uri="{FF2B5EF4-FFF2-40B4-BE49-F238E27FC236}">
                  <a16:creationId xmlns:a16="http://schemas.microsoft.com/office/drawing/2014/main" id="{AA03D5DA-665B-E263-4368-7BECD3FC6C5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5" name="그룹 44">
              <a:extLst>
                <a:ext uri="{FF2B5EF4-FFF2-40B4-BE49-F238E27FC236}">
                  <a16:creationId xmlns:a16="http://schemas.microsoft.com/office/drawing/2014/main" id="{2A15E4D5-29CD-852F-20A5-F01ACA0F302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6" name="Oval 593">
                <a:extLst>
                  <a:ext uri="{FF2B5EF4-FFF2-40B4-BE49-F238E27FC236}">
                    <a16:creationId xmlns:a16="http://schemas.microsoft.com/office/drawing/2014/main" id="{6AB0FFE2-D8EE-6BFB-B0A9-58BBCC21D0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7" name="TextBox 14">
                <a:extLst>
                  <a:ext uri="{FF2B5EF4-FFF2-40B4-BE49-F238E27FC236}">
                    <a16:creationId xmlns:a16="http://schemas.microsoft.com/office/drawing/2014/main" id="{D975C4D3-6004-A80A-52FC-3394BA88C15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8" name="그룹 47">
            <a:extLst>
              <a:ext uri="{FF2B5EF4-FFF2-40B4-BE49-F238E27FC236}">
                <a16:creationId xmlns:a16="http://schemas.microsoft.com/office/drawing/2014/main" id="{625F98CF-0AA1-DDCC-C76B-83280527E88B}"/>
              </a:ext>
            </a:extLst>
          </p:cNvPr>
          <p:cNvGrpSpPr/>
          <p:nvPr/>
        </p:nvGrpSpPr>
        <p:grpSpPr>
          <a:xfrm>
            <a:off x="3556177" y="5761735"/>
            <a:ext cx="244417" cy="258694"/>
            <a:chOff x="1098607" y="3056422"/>
            <a:chExt cx="244417" cy="258694"/>
          </a:xfrm>
        </p:grpSpPr>
        <p:sp>
          <p:nvSpPr>
            <p:cNvPr id="49" name="이등변 삼각형 48">
              <a:extLst>
                <a:ext uri="{FF2B5EF4-FFF2-40B4-BE49-F238E27FC236}">
                  <a16:creationId xmlns:a16="http://schemas.microsoft.com/office/drawing/2014/main" id="{78E54E89-6752-47B1-A34F-915780268D7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0" name="그룹 49">
              <a:extLst>
                <a:ext uri="{FF2B5EF4-FFF2-40B4-BE49-F238E27FC236}">
                  <a16:creationId xmlns:a16="http://schemas.microsoft.com/office/drawing/2014/main" id="{52071082-68B4-1501-B71E-E09BDCC0EEF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1" name="Oval 593">
                <a:extLst>
                  <a:ext uri="{FF2B5EF4-FFF2-40B4-BE49-F238E27FC236}">
                    <a16:creationId xmlns:a16="http://schemas.microsoft.com/office/drawing/2014/main" id="{26BECF16-F7BD-2DAD-827F-8377C450A1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2" name="TextBox 14">
                <a:extLst>
                  <a:ext uri="{FF2B5EF4-FFF2-40B4-BE49-F238E27FC236}">
                    <a16:creationId xmlns:a16="http://schemas.microsoft.com/office/drawing/2014/main" id="{05B91387-A08D-0FFC-A43E-B48AD9A75AE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5A66FE50-D334-02D9-6282-FDD6FDC10A14}"/>
              </a:ext>
            </a:extLst>
          </p:cNvPr>
          <p:cNvSpPr txBox="1"/>
          <p:nvPr/>
        </p:nvSpPr>
        <p:spPr>
          <a:xfrm>
            <a:off x="7807043" y="1771212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D2E2538F-BEF5-A018-4C30-B1A558EC8F0D}"/>
              </a:ext>
            </a:extLst>
          </p:cNvPr>
          <p:cNvSpPr/>
          <p:nvPr/>
        </p:nvSpPr>
        <p:spPr>
          <a:xfrm>
            <a:off x="8079205" y="2884469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7CFA7E8-84AE-3CA1-0ADC-EA6FF515C335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44005" y="3187588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62A0DD0-0905-27C1-2C5C-67820733C222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29498" y="384194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EA1C8A5-F240-7AAC-B960-3AD513A69759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58678" y="384194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Close Button">
            <a:extLst>
              <a:ext uri="{FF2B5EF4-FFF2-40B4-BE49-F238E27FC236}">
                <a16:creationId xmlns:a16="http://schemas.microsoft.com/office/drawing/2014/main" id="{C4C43EF9-4515-0F21-014D-3C6551EA92DD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108919" y="2963773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9D44614-5950-9575-B492-28FCE5080D0D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79554" y="3336545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C6E71EE-4E1D-589F-999A-FF3CF3319B56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79205" y="2902905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4" name="그룹 13">
            <a:extLst>
              <a:ext uri="{FF2B5EF4-FFF2-40B4-BE49-F238E27FC236}">
                <a16:creationId xmlns:a16="http://schemas.microsoft.com/office/drawing/2014/main" id="{2B339758-2205-F942-640A-DDD824243C10}"/>
              </a:ext>
            </a:extLst>
          </p:cNvPr>
          <p:cNvGrpSpPr/>
          <p:nvPr/>
        </p:nvGrpSpPr>
        <p:grpSpPr>
          <a:xfrm>
            <a:off x="10905226" y="2698062"/>
            <a:ext cx="244417" cy="258694"/>
            <a:chOff x="1098607" y="3056422"/>
            <a:chExt cx="244417" cy="258694"/>
          </a:xfrm>
        </p:grpSpPr>
        <p:sp>
          <p:nvSpPr>
            <p:cNvPr id="18" name="이등변 삼각형 17">
              <a:extLst>
                <a:ext uri="{FF2B5EF4-FFF2-40B4-BE49-F238E27FC236}">
                  <a16:creationId xmlns:a16="http://schemas.microsoft.com/office/drawing/2014/main" id="{94C56140-250B-F8CB-C9C5-8998E10AFBA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9" name="그룹 18">
              <a:extLst>
                <a:ext uri="{FF2B5EF4-FFF2-40B4-BE49-F238E27FC236}">
                  <a16:creationId xmlns:a16="http://schemas.microsoft.com/office/drawing/2014/main" id="{584B6E78-27C4-6B9A-2EB3-EED367E9762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0" name="Oval 593">
                <a:extLst>
                  <a:ext uri="{FF2B5EF4-FFF2-40B4-BE49-F238E27FC236}">
                    <a16:creationId xmlns:a16="http://schemas.microsoft.com/office/drawing/2014/main" id="{174DD38A-FC98-13FB-502A-258B3D967A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1" name="TextBox 14">
                <a:extLst>
                  <a:ext uri="{FF2B5EF4-FFF2-40B4-BE49-F238E27FC236}">
                    <a16:creationId xmlns:a16="http://schemas.microsoft.com/office/drawing/2014/main" id="{6AD9522A-C3BA-6850-454C-655D2F4DBC6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2" name="직사각형 21">
            <a:extLst>
              <a:ext uri="{FF2B5EF4-FFF2-40B4-BE49-F238E27FC236}">
                <a16:creationId xmlns:a16="http://schemas.microsoft.com/office/drawing/2014/main" id="{E0E33675-5CB7-638F-CC47-9E90F0FD1428}"/>
              </a:ext>
            </a:extLst>
          </p:cNvPr>
          <p:cNvSpPr/>
          <p:nvPr/>
        </p:nvSpPr>
        <p:spPr>
          <a:xfrm>
            <a:off x="8079205" y="4509169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1AC98AF-25FB-6BEF-B07E-39C4146CB349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44005" y="4812288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D24759D-31AD-9CA2-7286-168AD4014AE3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29498" y="546664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D42B31B-6FD7-7D8D-E7AF-C0D17CB39BE3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58678" y="546664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" name="Close Button">
            <a:extLst>
              <a:ext uri="{FF2B5EF4-FFF2-40B4-BE49-F238E27FC236}">
                <a16:creationId xmlns:a16="http://schemas.microsoft.com/office/drawing/2014/main" id="{2D051BF4-1E07-9D46-1D7B-6D0461AAB17E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108919" y="4588473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E51B7C0-B4A3-99E0-D8BC-918CA73AF0AF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79554" y="4961245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A192E41-8841-C759-878E-B938A9BF12F5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79205" y="4527605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53" name="그룹 52">
            <a:extLst>
              <a:ext uri="{FF2B5EF4-FFF2-40B4-BE49-F238E27FC236}">
                <a16:creationId xmlns:a16="http://schemas.microsoft.com/office/drawing/2014/main" id="{C26EB90B-38CB-0802-5F44-DB0A630942B9}"/>
              </a:ext>
            </a:extLst>
          </p:cNvPr>
          <p:cNvGrpSpPr/>
          <p:nvPr/>
        </p:nvGrpSpPr>
        <p:grpSpPr>
          <a:xfrm>
            <a:off x="8324051" y="4275165"/>
            <a:ext cx="244417" cy="258694"/>
            <a:chOff x="1098607" y="3056422"/>
            <a:chExt cx="244417" cy="258694"/>
          </a:xfrm>
        </p:grpSpPr>
        <p:sp>
          <p:nvSpPr>
            <p:cNvPr id="54" name="이등변 삼각형 53">
              <a:extLst>
                <a:ext uri="{FF2B5EF4-FFF2-40B4-BE49-F238E27FC236}">
                  <a16:creationId xmlns:a16="http://schemas.microsoft.com/office/drawing/2014/main" id="{D056340A-77D0-4008-C22F-17FBC42187F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5" name="그룹 54">
              <a:extLst>
                <a:ext uri="{FF2B5EF4-FFF2-40B4-BE49-F238E27FC236}">
                  <a16:creationId xmlns:a16="http://schemas.microsoft.com/office/drawing/2014/main" id="{C4B31E34-3EFE-3E9A-FF09-44E6693381B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6" name="Oval 593">
                <a:extLst>
                  <a:ext uri="{FF2B5EF4-FFF2-40B4-BE49-F238E27FC236}">
                    <a16:creationId xmlns:a16="http://schemas.microsoft.com/office/drawing/2014/main" id="{F1B1D938-D07F-8114-B055-0CEFF03227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7" name="TextBox 14">
                <a:extLst>
                  <a:ext uri="{FF2B5EF4-FFF2-40B4-BE49-F238E27FC236}">
                    <a16:creationId xmlns:a16="http://schemas.microsoft.com/office/drawing/2014/main" id="{C3C654DE-1DA2-D06F-FA54-78B0A3F4B27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58" name="사각형: 둥근 모서리 57">
            <a:extLst>
              <a:ext uri="{FF2B5EF4-FFF2-40B4-BE49-F238E27FC236}">
                <a16:creationId xmlns:a16="http://schemas.microsoft.com/office/drawing/2014/main" id="{112E08CA-17DF-8338-3A7C-CDBA7F1B7FF4}"/>
              </a:ext>
            </a:extLst>
          </p:cNvPr>
          <p:cNvSpPr/>
          <p:nvPr/>
        </p:nvSpPr>
        <p:spPr>
          <a:xfrm>
            <a:off x="1429480" y="2287284"/>
            <a:ext cx="96170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 b="0">
                <a:solidFill>
                  <a:schemeClr val="bg1">
                    <a:lumMod val="50000"/>
                  </a:schemeClr>
                </a:solidFill>
              </a:rPr>
              <a:t>OGD00001</a:t>
            </a:r>
            <a:endParaRPr lang="ko-KR" altLang="en-US" sz="900" b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9" name="사각형: 둥근 모서리 58">
            <a:extLst>
              <a:ext uri="{FF2B5EF4-FFF2-40B4-BE49-F238E27FC236}">
                <a16:creationId xmlns:a16="http://schemas.microsoft.com/office/drawing/2014/main" id="{36EF950C-119C-717C-DA3E-F839EFF064DE}"/>
              </a:ext>
            </a:extLst>
          </p:cNvPr>
          <p:cNvSpPr/>
          <p:nvPr/>
        </p:nvSpPr>
        <p:spPr>
          <a:xfrm>
            <a:off x="3502813" y="3118944"/>
            <a:ext cx="44267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수량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3DFAD2A9-E3EE-B870-2C97-9B80D7032B25}"/>
              </a:ext>
            </a:extLst>
          </p:cNvPr>
          <p:cNvSpPr txBox="1"/>
          <p:nvPr/>
        </p:nvSpPr>
        <p:spPr>
          <a:xfrm>
            <a:off x="7825330" y="1988639"/>
            <a:ext cx="3709806" cy="5078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indent="-171450">
              <a:buFontTx/>
              <a:buChar char="-"/>
            </a:pPr>
            <a:r>
              <a:rPr lang="ko-KR" altLang="en-US" sz="900" b="1"/>
              <a:t>온라인몰 </a:t>
            </a:r>
            <a:r>
              <a:rPr lang="en-US" altLang="ko-KR" sz="900" b="1"/>
              <a:t>: </a:t>
            </a:r>
            <a:r>
              <a:rPr lang="ko-KR" altLang="en-US" sz="900" b="1"/>
              <a:t>상품별 후기 작성 가능</a:t>
            </a:r>
            <a:endParaRPr lang="en-US" altLang="ko-KR" sz="900" b="1"/>
          </a:p>
          <a:p>
            <a:r>
              <a:rPr lang="en-US" altLang="ko-KR" sz="900" b="1"/>
              <a:t>    = </a:t>
            </a:r>
            <a:r>
              <a:rPr lang="ko-KR" altLang="en-US" sz="900" b="1"/>
              <a:t>주문번호 </a:t>
            </a:r>
            <a:r>
              <a:rPr lang="en-US" altLang="ko-KR" sz="900" b="1"/>
              <a:t>1</a:t>
            </a:r>
            <a:r>
              <a:rPr lang="ko-KR" altLang="en-US" sz="900" b="1"/>
              <a:t>개당 여러 개의 후기 작성 가능</a:t>
            </a:r>
            <a:endParaRPr lang="en-US" altLang="ko-KR" sz="900" b="1"/>
          </a:p>
          <a:p>
            <a:r>
              <a:rPr lang="en-US" altLang="ko-KR" sz="900"/>
              <a:t>      </a:t>
            </a:r>
            <a:r>
              <a:rPr lang="ko-KR" altLang="en-US" sz="900"/>
              <a:t>단</a:t>
            </a:r>
            <a:r>
              <a:rPr lang="en-US" altLang="ko-KR" sz="900"/>
              <a:t>, </a:t>
            </a:r>
            <a:r>
              <a:rPr lang="ko-KR" altLang="en-US" sz="900"/>
              <a:t>같은 상품을 여러 개 주문한 경우에는 </a:t>
            </a:r>
            <a:r>
              <a:rPr lang="en-US" altLang="ko-KR" sz="900"/>
              <a:t>1</a:t>
            </a:r>
            <a:r>
              <a:rPr lang="ko-KR" altLang="en-US" sz="900"/>
              <a:t>개 후기만 작성 가능</a:t>
            </a:r>
          </a:p>
        </p:txBody>
      </p:sp>
    </p:spTree>
    <p:extLst>
      <p:ext uri="{BB962C8B-B14F-4D97-AF65-F5344CB8AC3E}">
        <p14:creationId xmlns:p14="http://schemas.microsoft.com/office/powerpoint/2010/main" val="812995961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B5D9106D-56CA-0E50-65B7-017C59646F66}"/>
              </a:ext>
            </a:extLst>
          </p:cNvPr>
          <p:cNvGrpSpPr/>
          <p:nvPr/>
        </p:nvGrpSpPr>
        <p:grpSpPr>
          <a:xfrm>
            <a:off x="3534627" y="2598560"/>
            <a:ext cx="5452946" cy="1124219"/>
            <a:chOff x="702527" y="4728403"/>
            <a:chExt cx="5452946" cy="1124219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C7DBF478-76A2-CAC0-0A0E-AA7A11759383}"/>
                </a:ext>
              </a:extLst>
            </p:cNvPr>
            <p:cNvSpPr txBox="1"/>
            <p:nvPr/>
          </p:nvSpPr>
          <p:spPr>
            <a:xfrm>
              <a:off x="1212850" y="5206291"/>
              <a:ext cx="44323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>
                  <a:solidFill>
                    <a:schemeClr val="bg1"/>
                  </a:solidFill>
                  <a:latin typeface="+mn-ea"/>
                </a:rPr>
                <a:t>8. </a:t>
              </a:r>
              <a:r>
                <a:rPr lang="ko-KR" altLang="en-US" sz="3600" b="1">
                  <a:solidFill>
                    <a:schemeClr val="bg1"/>
                  </a:solidFill>
                  <a:latin typeface="+mn-ea"/>
                </a:rPr>
                <a:t>스마트 오더 관리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E1519F1-9B06-C228-72BF-65A69C049CCA}"/>
                </a:ext>
              </a:extLst>
            </p:cNvPr>
            <p:cNvSpPr txBox="1"/>
            <p:nvPr/>
          </p:nvSpPr>
          <p:spPr>
            <a:xfrm>
              <a:off x="702527" y="4728403"/>
              <a:ext cx="5452946" cy="468141"/>
            </a:xfrm>
            <a:prstGeom prst="rect">
              <a:avLst/>
            </a:prstGeom>
            <a:noFill/>
          </p:spPr>
          <p:txBody>
            <a:bodyPr wrap="square" anchor="ctr">
              <a:spAutoFit/>
            </a:bodyPr>
            <a:lstStyle/>
            <a:p>
              <a:pPr algn="ctr">
                <a:lnSpc>
                  <a:spcPts val="3500"/>
                </a:lnSpc>
              </a:pP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모바일 기반 공공 유통 플랫폼</a:t>
              </a:r>
              <a:r>
                <a:rPr lang="en-US" altLang="ko-KR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 </a:t>
              </a: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구축 및 유지 관리</a:t>
              </a:r>
              <a:endParaRPr lang="ko-KR" altLang="en-US" sz="1400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15123891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47619237"/>
              </p:ext>
            </p:extLst>
          </p:nvPr>
        </p:nvGraphicFramePr>
        <p:xfrm>
          <a:off x="7794170" y="725881"/>
          <a:ext cx="4397830" cy="38404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이용 가능 시설 및 매장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이름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972614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카테고리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0097791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역사명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392345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5405184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매장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5923908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6723064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매장 정보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4279458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이름 또는 매장 코드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영역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매장 상세 화면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85279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후기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2036933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후기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5506463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추가 팝업 생성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930756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정보 리스트에서 선택한 행 데이터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0668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406456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59305890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매장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AD-08-0001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89</a:t>
            </a:fld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CBAD30D-4516-A01E-8E41-A5C42E9ACCD8}"/>
              </a:ext>
            </a:extLst>
          </p:cNvPr>
          <p:cNvSpPr txBox="1"/>
          <p:nvPr/>
        </p:nvSpPr>
        <p:spPr>
          <a:xfrm>
            <a:off x="352424" y="105517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매장 이름</a:t>
            </a:r>
            <a:endParaRPr lang="en-US" altLang="ko-KR" sz="90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90B8670-DCA9-ACC7-85A2-D2C1E74E07E5}"/>
              </a:ext>
            </a:extLst>
          </p:cNvPr>
          <p:cNvSpPr txBox="1"/>
          <p:nvPr/>
        </p:nvSpPr>
        <p:spPr>
          <a:xfrm>
            <a:off x="352424" y="1335071"/>
            <a:ext cx="755940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카테고리</a:t>
            </a:r>
            <a:endParaRPr lang="en-US" altLang="ko-KR" sz="900"/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8ADA84CB-5864-1C68-8A45-2DBEAC4452DA}"/>
              </a:ext>
            </a:extLst>
          </p:cNvPr>
          <p:cNvSpPr/>
          <p:nvPr/>
        </p:nvSpPr>
        <p:spPr>
          <a:xfrm>
            <a:off x="1131159" y="1378613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B865A960-BDD6-F6B8-6EBE-26B2B1F0F752}"/>
              </a:ext>
            </a:extLst>
          </p:cNvPr>
          <p:cNvSpPr/>
          <p:nvPr/>
        </p:nvSpPr>
        <p:spPr>
          <a:xfrm>
            <a:off x="6504429" y="142726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31D46519-9655-6F4F-3599-DD1ACFA9B499}"/>
              </a:ext>
            </a:extLst>
          </p:cNvPr>
          <p:cNvCxnSpPr>
            <a:cxnSpLocks/>
          </p:cNvCxnSpPr>
          <p:nvPr/>
        </p:nvCxnSpPr>
        <p:spPr>
          <a:xfrm>
            <a:off x="357626" y="1761734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6" name="TextBox 15">
            <a:extLst>
              <a:ext uri="{FF2B5EF4-FFF2-40B4-BE49-F238E27FC236}">
                <a16:creationId xmlns:a16="http://schemas.microsoft.com/office/drawing/2014/main" id="{262891F1-F8A3-C109-C50C-FBD3DA2949BB}"/>
              </a:ext>
            </a:extLst>
          </p:cNvPr>
          <p:cNvSpPr txBox="1"/>
          <p:nvPr/>
        </p:nvSpPr>
        <p:spPr>
          <a:xfrm>
            <a:off x="336150" y="617555"/>
            <a:ext cx="236438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매장 관리</a:t>
            </a:r>
            <a:endParaRPr lang="en-US" altLang="ko-KR" sz="900"/>
          </a:p>
        </p:txBody>
      </p:sp>
      <p:cxnSp>
        <p:nvCxnSpPr>
          <p:cNvPr id="17" name="직선 연결선 16">
            <a:extLst>
              <a:ext uri="{FF2B5EF4-FFF2-40B4-BE49-F238E27FC236}">
                <a16:creationId xmlns:a16="http://schemas.microsoft.com/office/drawing/2014/main" id="{CAF44714-1E16-2511-3C06-F0CA1078AB69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8" name="그룹 17">
            <a:extLst>
              <a:ext uri="{FF2B5EF4-FFF2-40B4-BE49-F238E27FC236}">
                <a16:creationId xmlns:a16="http://schemas.microsoft.com/office/drawing/2014/main" id="{723EB519-9400-B3B8-6F01-6A7386771CF8}"/>
              </a:ext>
            </a:extLst>
          </p:cNvPr>
          <p:cNvGrpSpPr/>
          <p:nvPr/>
        </p:nvGrpSpPr>
        <p:grpSpPr>
          <a:xfrm rot="5400000">
            <a:off x="2608881" y="61384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9" name="이등변 삼각형 18">
              <a:extLst>
                <a:ext uri="{FF2B5EF4-FFF2-40B4-BE49-F238E27FC236}">
                  <a16:creationId xmlns:a16="http://schemas.microsoft.com/office/drawing/2014/main" id="{BF8D4712-DB7A-F88F-0C3C-83717336DA1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0" name="Oval 593">
              <a:extLst>
                <a:ext uri="{FF2B5EF4-FFF2-40B4-BE49-F238E27FC236}">
                  <a16:creationId xmlns:a16="http://schemas.microsoft.com/office/drawing/2014/main" id="{A8241289-6CDA-5AB7-0E99-DE448FAC2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9F19271B-77EF-6FBD-3760-89CA45AC43A2}"/>
              </a:ext>
            </a:extLst>
          </p:cNvPr>
          <p:cNvGrpSpPr/>
          <p:nvPr/>
        </p:nvGrpSpPr>
        <p:grpSpPr>
          <a:xfrm rot="5400000">
            <a:off x="3281011" y="109560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2" name="이등변 삼각형 21">
              <a:extLst>
                <a:ext uri="{FF2B5EF4-FFF2-40B4-BE49-F238E27FC236}">
                  <a16:creationId xmlns:a16="http://schemas.microsoft.com/office/drawing/2014/main" id="{7782DD16-F408-BC49-90A2-587B186EC74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3" name="Oval 593">
              <a:extLst>
                <a:ext uri="{FF2B5EF4-FFF2-40B4-BE49-F238E27FC236}">
                  <a16:creationId xmlns:a16="http://schemas.microsoft.com/office/drawing/2014/main" id="{06CC2BD0-CEDF-5925-A6CD-F69A8F57C1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6D1716E7-A65E-9D08-8349-11417622173A}"/>
              </a:ext>
            </a:extLst>
          </p:cNvPr>
          <p:cNvGrpSpPr/>
          <p:nvPr/>
        </p:nvGrpSpPr>
        <p:grpSpPr>
          <a:xfrm rot="5400000">
            <a:off x="7068173" y="144931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7BE02709-2D83-F7B5-1CEC-61CA603296F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6" name="Oval 593">
              <a:extLst>
                <a:ext uri="{FF2B5EF4-FFF2-40B4-BE49-F238E27FC236}">
                  <a16:creationId xmlns:a16="http://schemas.microsoft.com/office/drawing/2014/main" id="{C2864A7F-FAB8-60D2-EF9F-D325F5484D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sp>
        <p:nvSpPr>
          <p:cNvPr id="46" name="사각형: 둥근 모서리 45">
            <a:extLst>
              <a:ext uri="{FF2B5EF4-FFF2-40B4-BE49-F238E27FC236}">
                <a16:creationId xmlns:a16="http://schemas.microsoft.com/office/drawing/2014/main" id="{7B560D30-2845-3CC9-B250-5FA49629C28D}"/>
              </a:ext>
            </a:extLst>
          </p:cNvPr>
          <p:cNvSpPr/>
          <p:nvPr/>
        </p:nvSpPr>
        <p:spPr>
          <a:xfrm>
            <a:off x="3281625" y="48485"/>
            <a:ext cx="626863" cy="1040694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>
                <a:solidFill>
                  <a:schemeClr val="tx1"/>
                </a:solidFill>
              </a:rPr>
              <a:t>전체</a:t>
            </a:r>
            <a:endParaRPr lang="en-US" altLang="ko-KR" sz="800">
              <a:solidFill>
                <a:schemeClr val="tx1"/>
              </a:solidFill>
            </a:endParaRPr>
          </a:p>
          <a:p>
            <a:r>
              <a:rPr lang="ko-KR" altLang="en-US" sz="800">
                <a:solidFill>
                  <a:schemeClr val="tx1"/>
                </a:solidFill>
              </a:rPr>
              <a:t>음식점</a:t>
            </a:r>
            <a:endParaRPr lang="en-US" altLang="ko-KR" sz="800">
              <a:solidFill>
                <a:schemeClr val="tx1"/>
              </a:solidFill>
            </a:endParaRPr>
          </a:p>
          <a:p>
            <a:r>
              <a:rPr lang="ko-KR" altLang="en-US" sz="800">
                <a:solidFill>
                  <a:schemeClr val="tx1"/>
                </a:solidFill>
              </a:rPr>
              <a:t>카페</a:t>
            </a:r>
            <a:endParaRPr lang="en-US" altLang="ko-KR" sz="800">
              <a:solidFill>
                <a:schemeClr val="tx1"/>
              </a:solidFill>
            </a:endParaRPr>
          </a:p>
          <a:p>
            <a:r>
              <a:rPr lang="ko-KR" altLang="en-US" sz="800">
                <a:solidFill>
                  <a:schemeClr val="tx1"/>
                </a:solidFill>
              </a:rPr>
              <a:t>쇼핑</a:t>
            </a:r>
            <a:endParaRPr lang="en-US" altLang="ko-KR" sz="800">
              <a:solidFill>
                <a:schemeClr val="tx1"/>
              </a:solidFill>
            </a:endParaRPr>
          </a:p>
          <a:p>
            <a:r>
              <a:rPr lang="ko-KR" altLang="en-US" sz="800">
                <a:solidFill>
                  <a:schemeClr val="tx1"/>
                </a:solidFill>
              </a:rPr>
              <a:t>화장실</a:t>
            </a:r>
            <a:endParaRPr lang="en-US" altLang="ko-KR" sz="800">
              <a:solidFill>
                <a:schemeClr val="tx1"/>
              </a:solidFill>
            </a:endParaRPr>
          </a:p>
          <a:p>
            <a:r>
              <a:rPr lang="ko-KR" altLang="en-US" sz="800">
                <a:solidFill>
                  <a:schemeClr val="tx1"/>
                </a:solidFill>
              </a:rPr>
              <a:t>주차장</a:t>
            </a:r>
            <a:endParaRPr lang="en-US" altLang="ko-KR" sz="800">
              <a:solidFill>
                <a:schemeClr val="tx1"/>
              </a:solidFill>
            </a:endParaRPr>
          </a:p>
          <a:p>
            <a:r>
              <a:rPr lang="ko-KR" altLang="en-US" sz="800">
                <a:solidFill>
                  <a:schemeClr val="tx1"/>
                </a:solidFill>
              </a:rPr>
              <a:t>기타</a:t>
            </a:r>
            <a:endParaRPr lang="en-US" altLang="ko-KR" sz="900">
              <a:solidFill>
                <a:schemeClr val="tx1"/>
              </a:solidFill>
            </a:endParaRPr>
          </a:p>
        </p:txBody>
      </p:sp>
      <p:sp>
        <p:nvSpPr>
          <p:cNvPr id="82" name="사각형: 둥근 모서리 81">
            <a:extLst>
              <a:ext uri="{FF2B5EF4-FFF2-40B4-BE49-F238E27FC236}">
                <a16:creationId xmlns:a16="http://schemas.microsoft.com/office/drawing/2014/main" id="{8175A485-396F-D896-F775-2D51BBFE172D}"/>
              </a:ext>
            </a:extLst>
          </p:cNvPr>
          <p:cNvSpPr/>
          <p:nvPr/>
        </p:nvSpPr>
        <p:spPr>
          <a:xfrm>
            <a:off x="5983202" y="2220328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83" name="사각형: 둥근 모서리 82">
            <a:extLst>
              <a:ext uri="{FF2B5EF4-FFF2-40B4-BE49-F238E27FC236}">
                <a16:creationId xmlns:a16="http://schemas.microsoft.com/office/drawing/2014/main" id="{896BDE57-5C45-2A53-4F23-5C7FEFDC1414}"/>
              </a:ext>
            </a:extLst>
          </p:cNvPr>
          <p:cNvSpPr/>
          <p:nvPr/>
        </p:nvSpPr>
        <p:spPr>
          <a:xfrm>
            <a:off x="6537605" y="2220329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114" name="그룹 113">
            <a:extLst>
              <a:ext uri="{FF2B5EF4-FFF2-40B4-BE49-F238E27FC236}">
                <a16:creationId xmlns:a16="http://schemas.microsoft.com/office/drawing/2014/main" id="{25560D40-06EC-0B96-8E64-EB78DB2EE655}"/>
              </a:ext>
            </a:extLst>
          </p:cNvPr>
          <p:cNvGrpSpPr/>
          <p:nvPr/>
        </p:nvGrpSpPr>
        <p:grpSpPr>
          <a:xfrm rot="5400000">
            <a:off x="2132743" y="138518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5" name="이등변 삼각형 114">
              <a:extLst>
                <a:ext uri="{FF2B5EF4-FFF2-40B4-BE49-F238E27FC236}">
                  <a16:creationId xmlns:a16="http://schemas.microsoft.com/office/drawing/2014/main" id="{303F369A-AD11-7DBB-BB8B-8127F77D98B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6" name="Oval 593">
              <a:extLst>
                <a:ext uri="{FF2B5EF4-FFF2-40B4-BE49-F238E27FC236}">
                  <a16:creationId xmlns:a16="http://schemas.microsoft.com/office/drawing/2014/main" id="{24F76BE3-E41C-088B-862D-A891CC0F09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136" name="TextBox 135">
            <a:extLst>
              <a:ext uri="{FF2B5EF4-FFF2-40B4-BE49-F238E27FC236}">
                <a16:creationId xmlns:a16="http://schemas.microsoft.com/office/drawing/2014/main" id="{81EFB676-5A8C-1B9D-731A-0826A5E16C8D}"/>
              </a:ext>
            </a:extLst>
          </p:cNvPr>
          <p:cNvSpPr txBox="1"/>
          <p:nvPr/>
        </p:nvSpPr>
        <p:spPr>
          <a:xfrm>
            <a:off x="7832269" y="4604461"/>
            <a:ext cx="4234582" cy="1519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선택된 데이터가 없을 경우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선택한 데이터가 없습니다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하시겠습니까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?”,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확인 버튼 클릭 시 삭제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 후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완료하였습니다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endParaRPr lang="en-US" altLang="ko-KR" sz="900"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카테고리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: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스마트오더카테고리그룹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(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코드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)</a:t>
            </a:r>
            <a:endParaRPr lang="ko-KR" altLang="en-US" sz="900" b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37" name="사각형: 둥근 모서리 136">
            <a:extLst>
              <a:ext uri="{FF2B5EF4-FFF2-40B4-BE49-F238E27FC236}">
                <a16:creationId xmlns:a16="http://schemas.microsoft.com/office/drawing/2014/main" id="{3C45B2EC-580D-7011-7E71-32346AD63540}"/>
              </a:ext>
            </a:extLst>
          </p:cNvPr>
          <p:cNvSpPr/>
          <p:nvPr/>
        </p:nvSpPr>
        <p:spPr>
          <a:xfrm>
            <a:off x="1129690" y="109328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38" name="사각형: 둥근 모서리 137">
            <a:extLst>
              <a:ext uri="{FF2B5EF4-FFF2-40B4-BE49-F238E27FC236}">
                <a16:creationId xmlns:a16="http://schemas.microsoft.com/office/drawing/2014/main" id="{F87314B8-0B2B-C874-2B4D-77715A1C8670}"/>
              </a:ext>
            </a:extLst>
          </p:cNvPr>
          <p:cNvSpPr/>
          <p:nvPr/>
        </p:nvSpPr>
        <p:spPr>
          <a:xfrm>
            <a:off x="2215612" y="109349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cxnSp>
        <p:nvCxnSpPr>
          <p:cNvPr id="47" name="직선 화살표 연결선 46">
            <a:extLst>
              <a:ext uri="{FF2B5EF4-FFF2-40B4-BE49-F238E27FC236}">
                <a16:creationId xmlns:a16="http://schemas.microsoft.com/office/drawing/2014/main" id="{E846B3E9-8BD4-1F22-A839-D0DFA6FE060F}"/>
              </a:ext>
            </a:extLst>
          </p:cNvPr>
          <p:cNvCxnSpPr>
            <a:cxnSpLocks/>
            <a:endCxn id="46" idx="1"/>
          </p:cNvCxnSpPr>
          <p:nvPr/>
        </p:nvCxnSpPr>
        <p:spPr>
          <a:xfrm flipV="1">
            <a:off x="2031998" y="568832"/>
            <a:ext cx="1249627" cy="80237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49" name="TextBox 148">
            <a:extLst>
              <a:ext uri="{FF2B5EF4-FFF2-40B4-BE49-F238E27FC236}">
                <a16:creationId xmlns:a16="http://schemas.microsoft.com/office/drawing/2014/main" id="{29CCC8E6-9292-540F-A022-FB13D71530BB}"/>
              </a:ext>
            </a:extLst>
          </p:cNvPr>
          <p:cNvSpPr txBox="1"/>
          <p:nvPr/>
        </p:nvSpPr>
        <p:spPr>
          <a:xfrm>
            <a:off x="4131956" y="1056519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err="1"/>
              <a:t>역사명</a:t>
            </a:r>
            <a:endParaRPr lang="en-US" altLang="ko-KR" sz="900"/>
          </a:p>
        </p:txBody>
      </p:sp>
      <p:grpSp>
        <p:nvGrpSpPr>
          <p:cNvPr id="150" name="그룹 149">
            <a:extLst>
              <a:ext uri="{FF2B5EF4-FFF2-40B4-BE49-F238E27FC236}">
                <a16:creationId xmlns:a16="http://schemas.microsoft.com/office/drawing/2014/main" id="{9F296EFD-330C-1016-788B-7323C61A3BF9}"/>
              </a:ext>
            </a:extLst>
          </p:cNvPr>
          <p:cNvGrpSpPr/>
          <p:nvPr/>
        </p:nvGrpSpPr>
        <p:grpSpPr>
          <a:xfrm rot="5400000">
            <a:off x="6805004" y="108257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51" name="이등변 삼각형 150">
              <a:extLst>
                <a:ext uri="{FF2B5EF4-FFF2-40B4-BE49-F238E27FC236}">
                  <a16:creationId xmlns:a16="http://schemas.microsoft.com/office/drawing/2014/main" id="{7F0B1309-B939-14D4-8C3D-E893FF7CC55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2" name="Oval 593">
              <a:extLst>
                <a:ext uri="{FF2B5EF4-FFF2-40B4-BE49-F238E27FC236}">
                  <a16:creationId xmlns:a16="http://schemas.microsoft.com/office/drawing/2014/main" id="{2961DE32-F342-4DD8-0238-60F6EE8EC3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sp>
        <p:nvSpPr>
          <p:cNvPr id="153" name="사각형: 둥근 모서리 152">
            <a:extLst>
              <a:ext uri="{FF2B5EF4-FFF2-40B4-BE49-F238E27FC236}">
                <a16:creationId xmlns:a16="http://schemas.microsoft.com/office/drawing/2014/main" id="{16CBE586-ED5E-3E0E-7F8A-7BD3503FBE24}"/>
              </a:ext>
            </a:extLst>
          </p:cNvPr>
          <p:cNvSpPr/>
          <p:nvPr/>
        </p:nvSpPr>
        <p:spPr>
          <a:xfrm>
            <a:off x="4661572" y="109463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54" name="사각형: 둥근 모서리 153">
            <a:extLst>
              <a:ext uri="{FF2B5EF4-FFF2-40B4-BE49-F238E27FC236}">
                <a16:creationId xmlns:a16="http://schemas.microsoft.com/office/drawing/2014/main" id="{A208EC78-DF10-0253-F6CF-C4480CF9B163}"/>
              </a:ext>
            </a:extLst>
          </p:cNvPr>
          <p:cNvSpPr/>
          <p:nvPr/>
        </p:nvSpPr>
        <p:spPr>
          <a:xfrm>
            <a:off x="5747494" y="1094841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graphicFrame>
        <p:nvGraphicFramePr>
          <p:cNvPr id="156" name="표 15">
            <a:extLst>
              <a:ext uri="{FF2B5EF4-FFF2-40B4-BE49-F238E27FC236}">
                <a16:creationId xmlns:a16="http://schemas.microsoft.com/office/drawing/2014/main" id="{AC20091D-805F-63C3-A0DB-64EB5019C05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09413175"/>
              </p:ext>
            </p:extLst>
          </p:nvPr>
        </p:nvGraphicFramePr>
        <p:xfrm>
          <a:off x="409823" y="2511492"/>
          <a:ext cx="5101244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247402">
                  <a:extLst>
                    <a:ext uri="{9D8B030D-6E8A-4147-A177-3AD203B41FA5}">
                      <a16:colId xmlns:a16="http://schemas.microsoft.com/office/drawing/2014/main" val="2833047605"/>
                    </a:ext>
                  </a:extLst>
                </a:gridCol>
                <a:gridCol w="1170305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662305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828993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1019493">
                  <a:extLst>
                    <a:ext uri="{9D8B030D-6E8A-4147-A177-3AD203B41FA5}">
                      <a16:colId xmlns:a16="http://schemas.microsoft.com/office/drawing/2014/main" val="949859561"/>
                    </a:ext>
                  </a:extLst>
                </a:gridCol>
                <a:gridCol w="625793">
                  <a:extLst>
                    <a:ext uri="{9D8B030D-6E8A-4147-A177-3AD203B41FA5}">
                      <a16:colId xmlns:a16="http://schemas.microsoft.com/office/drawing/2014/main" val="3525247711"/>
                    </a:ext>
                  </a:extLst>
                </a:gridCol>
                <a:gridCol w="546953">
                  <a:extLst>
                    <a:ext uri="{9D8B030D-6E8A-4147-A177-3AD203B41FA5}">
                      <a16:colId xmlns:a16="http://schemas.microsoft.com/office/drawing/2014/main" val="65918625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 이름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 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업종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용도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영업 시간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카테고리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역사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SS_MD01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패스트푸드점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매일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04:30~01:00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음식점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서울역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파리크라상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SS_FC01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디저트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매일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09:00~22:00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음식점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서울역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157" name="사각형: 둥근 모서리 156">
            <a:extLst>
              <a:ext uri="{FF2B5EF4-FFF2-40B4-BE49-F238E27FC236}">
                <a16:creationId xmlns:a16="http://schemas.microsoft.com/office/drawing/2014/main" id="{A7ABCFB9-DA6B-0B42-FEC5-8D20D94D2D56}"/>
              </a:ext>
            </a:extLst>
          </p:cNvPr>
          <p:cNvSpPr/>
          <p:nvPr/>
        </p:nvSpPr>
        <p:spPr>
          <a:xfrm>
            <a:off x="456697" y="258315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8" name="사각형: 둥근 모서리 157">
            <a:extLst>
              <a:ext uri="{FF2B5EF4-FFF2-40B4-BE49-F238E27FC236}">
                <a16:creationId xmlns:a16="http://schemas.microsoft.com/office/drawing/2014/main" id="{FB3F9D27-1B1E-7EF9-DEF8-059D8162E5AC}"/>
              </a:ext>
            </a:extLst>
          </p:cNvPr>
          <p:cNvSpPr/>
          <p:nvPr/>
        </p:nvSpPr>
        <p:spPr>
          <a:xfrm>
            <a:off x="456697" y="2864632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9" name="사각형: 둥근 모서리 158">
            <a:extLst>
              <a:ext uri="{FF2B5EF4-FFF2-40B4-BE49-F238E27FC236}">
                <a16:creationId xmlns:a16="http://schemas.microsoft.com/office/drawing/2014/main" id="{030BE6F5-8A22-BAA9-51C3-9B3663C1BC34}"/>
              </a:ext>
            </a:extLst>
          </p:cNvPr>
          <p:cNvSpPr/>
          <p:nvPr/>
        </p:nvSpPr>
        <p:spPr>
          <a:xfrm>
            <a:off x="456697" y="313638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2ACFFC2E-F66C-AEAE-32FD-B1E1F8F1C348}"/>
              </a:ext>
            </a:extLst>
          </p:cNvPr>
          <p:cNvSpPr txBox="1"/>
          <p:nvPr/>
        </p:nvSpPr>
        <p:spPr>
          <a:xfrm>
            <a:off x="313827" y="2238047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매장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61" name="그룹 160">
            <a:extLst>
              <a:ext uri="{FF2B5EF4-FFF2-40B4-BE49-F238E27FC236}">
                <a16:creationId xmlns:a16="http://schemas.microsoft.com/office/drawing/2014/main" id="{F57188C0-B0D0-F946-84BA-63961424AF5A}"/>
              </a:ext>
            </a:extLst>
          </p:cNvPr>
          <p:cNvGrpSpPr/>
          <p:nvPr/>
        </p:nvGrpSpPr>
        <p:grpSpPr>
          <a:xfrm>
            <a:off x="189767" y="2554067"/>
            <a:ext cx="278496" cy="200053"/>
            <a:chOff x="1014019" y="2643309"/>
            <a:chExt cx="278496" cy="200053"/>
          </a:xfrm>
        </p:grpSpPr>
        <p:sp>
          <p:nvSpPr>
            <p:cNvPr id="162" name="이등변 삼각형 161">
              <a:extLst>
                <a:ext uri="{FF2B5EF4-FFF2-40B4-BE49-F238E27FC236}">
                  <a16:creationId xmlns:a16="http://schemas.microsoft.com/office/drawing/2014/main" id="{E100989E-B357-0EEF-67E6-F16121737589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3" name="그룹 162">
              <a:extLst>
                <a:ext uri="{FF2B5EF4-FFF2-40B4-BE49-F238E27FC236}">
                  <a16:creationId xmlns:a16="http://schemas.microsoft.com/office/drawing/2014/main" id="{1B03F8A0-28D3-1A2B-36D1-E61814927473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64" name="Oval 593">
                <a:extLst>
                  <a:ext uri="{FF2B5EF4-FFF2-40B4-BE49-F238E27FC236}">
                    <a16:creationId xmlns:a16="http://schemas.microsoft.com/office/drawing/2014/main" id="{9C585610-7002-A8B0-D410-62932C41BF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5" name="TextBox 14">
                <a:extLst>
                  <a:ext uri="{FF2B5EF4-FFF2-40B4-BE49-F238E27FC236}">
                    <a16:creationId xmlns:a16="http://schemas.microsoft.com/office/drawing/2014/main" id="{B1BB7514-B7FB-E189-0CBD-517AF628B5A5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66" name="그룹 165">
            <a:extLst>
              <a:ext uri="{FF2B5EF4-FFF2-40B4-BE49-F238E27FC236}">
                <a16:creationId xmlns:a16="http://schemas.microsoft.com/office/drawing/2014/main" id="{05ADBBFC-BE6C-02C1-453A-A9883C3434D2}"/>
              </a:ext>
            </a:extLst>
          </p:cNvPr>
          <p:cNvGrpSpPr/>
          <p:nvPr/>
        </p:nvGrpSpPr>
        <p:grpSpPr>
          <a:xfrm>
            <a:off x="189767" y="2824831"/>
            <a:ext cx="278496" cy="200053"/>
            <a:chOff x="1014019" y="2643309"/>
            <a:chExt cx="278496" cy="200053"/>
          </a:xfrm>
        </p:grpSpPr>
        <p:sp>
          <p:nvSpPr>
            <p:cNvPr id="167" name="이등변 삼각형 166">
              <a:extLst>
                <a:ext uri="{FF2B5EF4-FFF2-40B4-BE49-F238E27FC236}">
                  <a16:creationId xmlns:a16="http://schemas.microsoft.com/office/drawing/2014/main" id="{93681CBE-13AA-1488-9C44-E2E814B5F3F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8" name="그룹 167">
              <a:extLst>
                <a:ext uri="{FF2B5EF4-FFF2-40B4-BE49-F238E27FC236}">
                  <a16:creationId xmlns:a16="http://schemas.microsoft.com/office/drawing/2014/main" id="{34C9CE4C-E00A-CE03-4E65-B674EB890EC8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69" name="Oval 593">
                <a:extLst>
                  <a:ext uri="{FF2B5EF4-FFF2-40B4-BE49-F238E27FC236}">
                    <a16:creationId xmlns:a16="http://schemas.microsoft.com/office/drawing/2014/main" id="{28EEBD25-3484-46B5-B47C-A5C9F5D32F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70" name="TextBox 14">
                <a:extLst>
                  <a:ext uri="{FF2B5EF4-FFF2-40B4-BE49-F238E27FC236}">
                    <a16:creationId xmlns:a16="http://schemas.microsoft.com/office/drawing/2014/main" id="{F1E7717C-77E5-C831-BC6C-289AEB333999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71" name="그룹 170">
            <a:extLst>
              <a:ext uri="{FF2B5EF4-FFF2-40B4-BE49-F238E27FC236}">
                <a16:creationId xmlns:a16="http://schemas.microsoft.com/office/drawing/2014/main" id="{1ECD07B4-4442-A269-7D4E-C9291C0B3C1C}"/>
              </a:ext>
            </a:extLst>
          </p:cNvPr>
          <p:cNvGrpSpPr/>
          <p:nvPr/>
        </p:nvGrpSpPr>
        <p:grpSpPr>
          <a:xfrm>
            <a:off x="3126717" y="2301877"/>
            <a:ext cx="244417" cy="258694"/>
            <a:chOff x="1098607" y="3056422"/>
            <a:chExt cx="244417" cy="258694"/>
          </a:xfrm>
        </p:grpSpPr>
        <p:sp>
          <p:nvSpPr>
            <p:cNvPr id="172" name="이등변 삼각형 171">
              <a:extLst>
                <a:ext uri="{FF2B5EF4-FFF2-40B4-BE49-F238E27FC236}">
                  <a16:creationId xmlns:a16="http://schemas.microsoft.com/office/drawing/2014/main" id="{0F5C198A-4885-8737-C08F-E25E1827F62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73" name="그룹 172">
              <a:extLst>
                <a:ext uri="{FF2B5EF4-FFF2-40B4-BE49-F238E27FC236}">
                  <a16:creationId xmlns:a16="http://schemas.microsoft.com/office/drawing/2014/main" id="{6F63DD25-3B54-E50F-78EC-178A6CD0D81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74" name="Oval 593">
                <a:extLst>
                  <a:ext uri="{FF2B5EF4-FFF2-40B4-BE49-F238E27FC236}">
                    <a16:creationId xmlns:a16="http://schemas.microsoft.com/office/drawing/2014/main" id="{ACC59819-E695-B802-326F-C5D705C94D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75" name="TextBox 14">
                <a:extLst>
                  <a:ext uri="{FF2B5EF4-FFF2-40B4-BE49-F238E27FC236}">
                    <a16:creationId xmlns:a16="http://schemas.microsoft.com/office/drawing/2014/main" id="{EF2372E6-6918-EBE9-AFE5-AD9239D9A37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176" name="그림 175">
            <a:extLst>
              <a:ext uri="{FF2B5EF4-FFF2-40B4-BE49-F238E27FC236}">
                <a16:creationId xmlns:a16="http://schemas.microsoft.com/office/drawing/2014/main" id="{D78B0664-62A6-BF28-3791-3EAD640D1CAD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126717" y="3528356"/>
            <a:ext cx="765615" cy="288135"/>
          </a:xfrm>
          <a:prstGeom prst="rect">
            <a:avLst/>
          </a:prstGeom>
        </p:spPr>
      </p:pic>
      <p:grpSp>
        <p:nvGrpSpPr>
          <p:cNvPr id="177" name="그룹 176">
            <a:extLst>
              <a:ext uri="{FF2B5EF4-FFF2-40B4-BE49-F238E27FC236}">
                <a16:creationId xmlns:a16="http://schemas.microsoft.com/office/drawing/2014/main" id="{1ECEE09E-E753-7DC7-0A30-BB925F3B5B12}"/>
              </a:ext>
            </a:extLst>
          </p:cNvPr>
          <p:cNvGrpSpPr/>
          <p:nvPr/>
        </p:nvGrpSpPr>
        <p:grpSpPr>
          <a:xfrm rot="5400000">
            <a:off x="1569878" y="222561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8" name="이등변 삼각형 177">
              <a:extLst>
                <a:ext uri="{FF2B5EF4-FFF2-40B4-BE49-F238E27FC236}">
                  <a16:creationId xmlns:a16="http://schemas.microsoft.com/office/drawing/2014/main" id="{488E5D72-C23B-62EE-C4C5-9AEABF88F68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79" name="Oval 593">
              <a:extLst>
                <a:ext uri="{FF2B5EF4-FFF2-40B4-BE49-F238E27FC236}">
                  <a16:creationId xmlns:a16="http://schemas.microsoft.com/office/drawing/2014/main" id="{CCE075D6-96BC-0E21-E92D-8E81CDA751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sp>
        <p:nvSpPr>
          <p:cNvPr id="180" name="직사각형 179">
            <a:extLst>
              <a:ext uri="{FF2B5EF4-FFF2-40B4-BE49-F238E27FC236}">
                <a16:creationId xmlns:a16="http://schemas.microsoft.com/office/drawing/2014/main" id="{BE3821BA-0C7E-D77E-22C7-26E777AA9B06}"/>
              </a:ext>
            </a:extLst>
          </p:cNvPr>
          <p:cNvSpPr/>
          <p:nvPr/>
        </p:nvSpPr>
        <p:spPr>
          <a:xfrm>
            <a:off x="688320" y="2793404"/>
            <a:ext cx="1769130" cy="562157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81" name="그룹 180">
            <a:extLst>
              <a:ext uri="{FF2B5EF4-FFF2-40B4-BE49-F238E27FC236}">
                <a16:creationId xmlns:a16="http://schemas.microsoft.com/office/drawing/2014/main" id="{A8066B68-6A55-0B8E-61E6-13143CECDE90}"/>
              </a:ext>
            </a:extLst>
          </p:cNvPr>
          <p:cNvGrpSpPr/>
          <p:nvPr/>
        </p:nvGrpSpPr>
        <p:grpSpPr>
          <a:xfrm>
            <a:off x="5730402" y="2220328"/>
            <a:ext cx="278496" cy="200053"/>
            <a:chOff x="1014019" y="2643309"/>
            <a:chExt cx="278496" cy="200053"/>
          </a:xfrm>
        </p:grpSpPr>
        <p:sp>
          <p:nvSpPr>
            <p:cNvPr id="182" name="이등변 삼각형 181">
              <a:extLst>
                <a:ext uri="{FF2B5EF4-FFF2-40B4-BE49-F238E27FC236}">
                  <a16:creationId xmlns:a16="http://schemas.microsoft.com/office/drawing/2014/main" id="{2E939658-3325-0321-6C1A-6C39488221D9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83" name="그룹 182">
              <a:extLst>
                <a:ext uri="{FF2B5EF4-FFF2-40B4-BE49-F238E27FC236}">
                  <a16:creationId xmlns:a16="http://schemas.microsoft.com/office/drawing/2014/main" id="{64A10A4D-2DA5-C9E9-D88D-11440014291C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84" name="Oval 593">
                <a:extLst>
                  <a:ext uri="{FF2B5EF4-FFF2-40B4-BE49-F238E27FC236}">
                    <a16:creationId xmlns:a16="http://schemas.microsoft.com/office/drawing/2014/main" id="{9869AC08-786D-67B2-5E62-DB2A8D4238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85" name="TextBox 14">
                <a:extLst>
                  <a:ext uri="{FF2B5EF4-FFF2-40B4-BE49-F238E27FC236}">
                    <a16:creationId xmlns:a16="http://schemas.microsoft.com/office/drawing/2014/main" id="{3C0732B2-D079-3FCE-666B-867D3AF95567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86" name="사각형: 둥근 모서리 185">
            <a:extLst>
              <a:ext uri="{FF2B5EF4-FFF2-40B4-BE49-F238E27FC236}">
                <a16:creationId xmlns:a16="http://schemas.microsoft.com/office/drawing/2014/main" id="{73540A76-C0E8-D07D-C581-B9DD276C82D3}"/>
              </a:ext>
            </a:extLst>
          </p:cNvPr>
          <p:cNvSpPr/>
          <p:nvPr/>
        </p:nvSpPr>
        <p:spPr>
          <a:xfrm>
            <a:off x="6183368" y="1910635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187" name="그래픽 186" descr="다운로드 윤곽선">
            <a:extLst>
              <a:ext uri="{FF2B5EF4-FFF2-40B4-BE49-F238E27FC236}">
                <a16:creationId xmlns:a16="http://schemas.microsoft.com/office/drawing/2014/main" id="{46DA8681-5338-AFFC-4994-C7A9061A77BE}"/>
              </a:ext>
            </a:extLst>
          </p:cNvPr>
          <p:cNvPicPr>
            <a:picLocks noChangeAspect="1"/>
          </p:cNvPicPr>
          <p:nvPr/>
        </p:nvPicPr>
        <p:blipFill>
          <a:blip r:embed="rId9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6218860" y="1923598"/>
            <a:ext cx="204905" cy="204905"/>
          </a:xfrm>
          <a:prstGeom prst="rect">
            <a:avLst/>
          </a:prstGeom>
        </p:spPr>
      </p:pic>
      <p:grpSp>
        <p:nvGrpSpPr>
          <p:cNvPr id="188" name="그룹 187">
            <a:extLst>
              <a:ext uri="{FF2B5EF4-FFF2-40B4-BE49-F238E27FC236}">
                <a16:creationId xmlns:a16="http://schemas.microsoft.com/office/drawing/2014/main" id="{0B9A1080-72DE-CA18-E496-189F8B627EE0}"/>
              </a:ext>
            </a:extLst>
          </p:cNvPr>
          <p:cNvGrpSpPr/>
          <p:nvPr/>
        </p:nvGrpSpPr>
        <p:grpSpPr>
          <a:xfrm>
            <a:off x="5920541" y="1931888"/>
            <a:ext cx="278496" cy="200053"/>
            <a:chOff x="1014019" y="2643309"/>
            <a:chExt cx="278496" cy="200053"/>
          </a:xfrm>
        </p:grpSpPr>
        <p:sp>
          <p:nvSpPr>
            <p:cNvPr id="189" name="이등변 삼각형 188">
              <a:extLst>
                <a:ext uri="{FF2B5EF4-FFF2-40B4-BE49-F238E27FC236}">
                  <a16:creationId xmlns:a16="http://schemas.microsoft.com/office/drawing/2014/main" id="{7442A15A-ADBA-975E-775E-AD11226B3F10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90" name="그룹 189">
              <a:extLst>
                <a:ext uri="{FF2B5EF4-FFF2-40B4-BE49-F238E27FC236}">
                  <a16:creationId xmlns:a16="http://schemas.microsoft.com/office/drawing/2014/main" id="{F2722998-76BC-8D9D-FFEE-F739C72A44A7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91" name="Oval 593">
                <a:extLst>
                  <a:ext uri="{FF2B5EF4-FFF2-40B4-BE49-F238E27FC236}">
                    <a16:creationId xmlns:a16="http://schemas.microsoft.com/office/drawing/2014/main" id="{CD727D3B-8D0D-13E8-77AF-C7C0F9010A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92" name="TextBox 14">
                <a:extLst>
                  <a:ext uri="{FF2B5EF4-FFF2-40B4-BE49-F238E27FC236}">
                    <a16:creationId xmlns:a16="http://schemas.microsoft.com/office/drawing/2014/main" id="{0582C76B-218F-1620-8E75-BF8C4D28F883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93" name="그룹 192">
            <a:extLst>
              <a:ext uri="{FF2B5EF4-FFF2-40B4-BE49-F238E27FC236}">
                <a16:creationId xmlns:a16="http://schemas.microsoft.com/office/drawing/2014/main" id="{DC68E254-0ADF-5DB3-24DB-A14FA0EE2A86}"/>
              </a:ext>
            </a:extLst>
          </p:cNvPr>
          <p:cNvGrpSpPr/>
          <p:nvPr/>
        </p:nvGrpSpPr>
        <p:grpSpPr>
          <a:xfrm>
            <a:off x="1716619" y="2589927"/>
            <a:ext cx="244417" cy="258694"/>
            <a:chOff x="1098607" y="3056422"/>
            <a:chExt cx="244417" cy="258694"/>
          </a:xfrm>
        </p:grpSpPr>
        <p:sp>
          <p:nvSpPr>
            <p:cNvPr id="194" name="이등변 삼각형 193">
              <a:extLst>
                <a:ext uri="{FF2B5EF4-FFF2-40B4-BE49-F238E27FC236}">
                  <a16:creationId xmlns:a16="http://schemas.microsoft.com/office/drawing/2014/main" id="{AF3B5AA1-8F23-C157-4C58-3D82398BC95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95" name="그룹 194">
              <a:extLst>
                <a:ext uri="{FF2B5EF4-FFF2-40B4-BE49-F238E27FC236}">
                  <a16:creationId xmlns:a16="http://schemas.microsoft.com/office/drawing/2014/main" id="{1EE03DAA-C951-E5E0-E844-026B3BCC998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96" name="Oval 593">
                <a:extLst>
                  <a:ext uri="{FF2B5EF4-FFF2-40B4-BE49-F238E27FC236}">
                    <a16:creationId xmlns:a16="http://schemas.microsoft.com/office/drawing/2014/main" id="{6798C230-77F7-B561-6FD7-5D485C7C76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97" name="TextBox 14">
                <a:extLst>
                  <a:ext uri="{FF2B5EF4-FFF2-40B4-BE49-F238E27FC236}">
                    <a16:creationId xmlns:a16="http://schemas.microsoft.com/office/drawing/2014/main" id="{F1E0AA16-482D-BE95-496B-0CD55AD84FA1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98" name="그룹 197">
            <a:extLst>
              <a:ext uri="{FF2B5EF4-FFF2-40B4-BE49-F238E27FC236}">
                <a16:creationId xmlns:a16="http://schemas.microsoft.com/office/drawing/2014/main" id="{44CB9D52-C1C6-7B53-B798-5E237DE343D8}"/>
              </a:ext>
            </a:extLst>
          </p:cNvPr>
          <p:cNvGrpSpPr/>
          <p:nvPr/>
        </p:nvGrpSpPr>
        <p:grpSpPr>
          <a:xfrm rot="5400000">
            <a:off x="6986689" y="2194577"/>
            <a:ext cx="238526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99" name="이등변 삼각형 198">
              <a:extLst>
                <a:ext uri="{FF2B5EF4-FFF2-40B4-BE49-F238E27FC236}">
                  <a16:creationId xmlns:a16="http://schemas.microsoft.com/office/drawing/2014/main" id="{DFE8C89D-FC86-E0B2-D74E-C04327396C7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00" name="Oval 593">
              <a:extLst>
                <a:ext uri="{FF2B5EF4-FFF2-40B4-BE49-F238E27FC236}">
                  <a16:creationId xmlns:a16="http://schemas.microsoft.com/office/drawing/2014/main" id="{F7479CDB-7A85-9BF7-7D94-29BE252287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13</a:t>
              </a:r>
            </a:p>
          </p:txBody>
        </p:sp>
      </p:grpSp>
      <p:grpSp>
        <p:nvGrpSpPr>
          <p:cNvPr id="201" name="그룹 200">
            <a:extLst>
              <a:ext uri="{FF2B5EF4-FFF2-40B4-BE49-F238E27FC236}">
                <a16:creationId xmlns:a16="http://schemas.microsoft.com/office/drawing/2014/main" id="{A43535BA-9FE2-F6D0-88E4-79C21B44BC5F}"/>
              </a:ext>
            </a:extLst>
          </p:cNvPr>
          <p:cNvGrpSpPr/>
          <p:nvPr/>
        </p:nvGrpSpPr>
        <p:grpSpPr>
          <a:xfrm>
            <a:off x="2882435" y="3577621"/>
            <a:ext cx="278496" cy="200053"/>
            <a:chOff x="1014019" y="2643309"/>
            <a:chExt cx="278496" cy="200053"/>
          </a:xfrm>
        </p:grpSpPr>
        <p:sp>
          <p:nvSpPr>
            <p:cNvPr id="202" name="이등변 삼각형 201">
              <a:extLst>
                <a:ext uri="{FF2B5EF4-FFF2-40B4-BE49-F238E27FC236}">
                  <a16:creationId xmlns:a16="http://schemas.microsoft.com/office/drawing/2014/main" id="{E3A74F4E-8BC8-8F35-5E3B-3C65AC442CF7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03" name="그룹 202">
              <a:extLst>
                <a:ext uri="{FF2B5EF4-FFF2-40B4-BE49-F238E27FC236}">
                  <a16:creationId xmlns:a16="http://schemas.microsoft.com/office/drawing/2014/main" id="{7A9BA9E9-FDF0-2861-A5CC-7201AA349FA2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04" name="Oval 593">
                <a:extLst>
                  <a:ext uri="{FF2B5EF4-FFF2-40B4-BE49-F238E27FC236}">
                    <a16:creationId xmlns:a16="http://schemas.microsoft.com/office/drawing/2014/main" id="{95D0BFBD-D3DD-2FC3-05FD-074E4F27E3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05" name="TextBox 14">
                <a:extLst>
                  <a:ext uri="{FF2B5EF4-FFF2-40B4-BE49-F238E27FC236}">
                    <a16:creationId xmlns:a16="http://schemas.microsoft.com/office/drawing/2014/main" id="{435AE75E-2CD8-A693-46BD-B5F35602517A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6681C4D6-EC7D-4274-BFC9-EA6C6D4A5952}"/>
              </a:ext>
            </a:extLst>
          </p:cNvPr>
          <p:cNvSpPr txBox="1"/>
          <p:nvPr/>
        </p:nvSpPr>
        <p:spPr>
          <a:xfrm>
            <a:off x="7917994" y="6260286"/>
            <a:ext cx="355282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>
                <a:solidFill>
                  <a:schemeClr val="accent4">
                    <a:lumMod val="75000"/>
                  </a:schemeClr>
                </a:solidFill>
              </a:rPr>
              <a:t>화장실</a:t>
            </a:r>
            <a:r>
              <a:rPr lang="en-US" altLang="ko-KR" sz="900" b="1">
                <a:solidFill>
                  <a:schemeClr val="accent4">
                    <a:lumMod val="75000"/>
                  </a:schemeClr>
                </a:solidFill>
              </a:rPr>
              <a:t>, </a:t>
            </a:r>
            <a:r>
              <a:rPr lang="ko-KR" altLang="en-US" sz="900" b="1">
                <a:solidFill>
                  <a:schemeClr val="accent4">
                    <a:lumMod val="75000"/>
                  </a:schemeClr>
                </a:solidFill>
              </a:rPr>
              <a:t>주차장 등 기타 시설도 일단 </a:t>
            </a:r>
            <a:r>
              <a:rPr lang="en-US" altLang="ko-KR" sz="900" b="1">
                <a:solidFill>
                  <a:schemeClr val="accent4">
                    <a:lumMod val="75000"/>
                  </a:schemeClr>
                </a:solidFill>
              </a:rPr>
              <a:t>‘</a:t>
            </a:r>
            <a:r>
              <a:rPr lang="ko-KR" altLang="en-US" sz="900" b="1">
                <a:solidFill>
                  <a:schemeClr val="accent4">
                    <a:lumMod val="75000"/>
                  </a:schemeClr>
                </a:solidFill>
              </a:rPr>
              <a:t>매장</a:t>
            </a:r>
            <a:r>
              <a:rPr lang="en-US" altLang="ko-KR" sz="900" b="1">
                <a:solidFill>
                  <a:schemeClr val="accent4">
                    <a:lumMod val="75000"/>
                  </a:schemeClr>
                </a:solidFill>
              </a:rPr>
              <a:t>’</a:t>
            </a:r>
            <a:r>
              <a:rPr lang="ko-KR" altLang="en-US" sz="900" b="1">
                <a:solidFill>
                  <a:schemeClr val="accent4">
                    <a:lumMod val="75000"/>
                  </a:schemeClr>
                </a:solidFill>
              </a:rPr>
              <a:t>에 포함해서 표현</a:t>
            </a:r>
          </a:p>
        </p:txBody>
      </p:sp>
      <p:sp>
        <p:nvSpPr>
          <p:cNvPr id="12" name="직사각형 11">
            <a:extLst>
              <a:ext uri="{FF2B5EF4-FFF2-40B4-BE49-F238E27FC236}">
                <a16:creationId xmlns:a16="http://schemas.microsoft.com/office/drawing/2014/main" id="{7DB47C5D-6589-7FDB-96CB-7B94BC864F52}"/>
              </a:ext>
            </a:extLst>
          </p:cNvPr>
          <p:cNvSpPr/>
          <p:nvPr/>
        </p:nvSpPr>
        <p:spPr>
          <a:xfrm>
            <a:off x="4158791" y="5231146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50199F9-AD96-0C6F-0284-857000765F38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4223591" y="5534265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831EA79-38BC-92CD-BAF1-F9142DCDDBCC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5709084" y="618861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7A1EA56-ED5B-E7A9-41BD-A0F6E3FB7317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4838264" y="618862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Close Button">
            <a:extLst>
              <a:ext uri="{FF2B5EF4-FFF2-40B4-BE49-F238E27FC236}">
                <a16:creationId xmlns:a16="http://schemas.microsoft.com/office/drawing/2014/main" id="{ABFC601F-765B-C81D-ABB0-F5BA06CCC947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7188505" y="5310450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89575EA-53C7-BC13-66CB-A32BC452CD16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4259140" y="5683222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8CAC1F6-741B-FAE3-FAD9-FAEDCA7FABA4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4158791" y="5249582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0" name="그룹 29">
            <a:extLst>
              <a:ext uri="{FF2B5EF4-FFF2-40B4-BE49-F238E27FC236}">
                <a16:creationId xmlns:a16="http://schemas.microsoft.com/office/drawing/2014/main" id="{BAF3FE99-BE38-4BD0-C0BB-61FCC5C1E584}"/>
              </a:ext>
            </a:extLst>
          </p:cNvPr>
          <p:cNvGrpSpPr/>
          <p:nvPr/>
        </p:nvGrpSpPr>
        <p:grpSpPr>
          <a:xfrm>
            <a:off x="4211683" y="4989968"/>
            <a:ext cx="373832" cy="307775"/>
            <a:chOff x="1098607" y="3056422"/>
            <a:chExt cx="244417" cy="307775"/>
          </a:xfrm>
        </p:grpSpPr>
        <p:sp>
          <p:nvSpPr>
            <p:cNvPr id="31" name="이등변 삼각형 30">
              <a:extLst>
                <a:ext uri="{FF2B5EF4-FFF2-40B4-BE49-F238E27FC236}">
                  <a16:creationId xmlns:a16="http://schemas.microsoft.com/office/drawing/2014/main" id="{A8EFCCDD-A030-5BE6-88B3-AD6993AA5A5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2" name="그룹 31">
              <a:extLst>
                <a:ext uri="{FF2B5EF4-FFF2-40B4-BE49-F238E27FC236}">
                  <a16:creationId xmlns:a16="http://schemas.microsoft.com/office/drawing/2014/main" id="{52405645-1A5A-7413-FDC9-E663AB40BFF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307775"/>
              <a:chOff x="5640299" y="5239717"/>
              <a:chExt cx="244417" cy="307775"/>
            </a:xfrm>
          </p:grpSpPr>
          <p:sp>
            <p:nvSpPr>
              <p:cNvPr id="33" name="Oval 593">
                <a:extLst>
                  <a:ext uri="{FF2B5EF4-FFF2-40B4-BE49-F238E27FC236}">
                    <a16:creationId xmlns:a16="http://schemas.microsoft.com/office/drawing/2014/main" id="{7275C16B-C2F4-F0A0-FB53-6A095A2768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4" name="TextBox 14">
                <a:extLst>
                  <a:ext uri="{FF2B5EF4-FFF2-40B4-BE49-F238E27FC236}">
                    <a16:creationId xmlns:a16="http://schemas.microsoft.com/office/drawing/2014/main" id="{07EE588D-4F1D-BD5A-DEC8-0656B9E511E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3077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7251222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9008391" y="478246"/>
          <a:ext cx="3183608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83608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84830836"/>
              </p:ext>
            </p:extLst>
          </p:nvPr>
        </p:nvGraphicFramePr>
        <p:xfrm>
          <a:off x="9008390" y="725881"/>
          <a:ext cx="3183609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1801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2731808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메뉴 내용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포인트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구매 관리 메뉴 내용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2369588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(3)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AD-01-0003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9</a:t>
            </a:fld>
            <a:endParaRPr lang="ko-KR" altLang="en-US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6D791539-7A0D-C063-BD80-7785DBC08341}"/>
              </a:ext>
            </a:extLst>
          </p:cNvPr>
          <p:cNvSpPr/>
          <p:nvPr/>
        </p:nvSpPr>
        <p:spPr>
          <a:xfrm>
            <a:off x="1873375" y="571499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1895B64-874D-6639-EA43-491991AD178C}"/>
              </a:ext>
            </a:extLst>
          </p:cNvPr>
          <p:cNvSpPr/>
          <p:nvPr/>
        </p:nvSpPr>
        <p:spPr>
          <a:xfrm>
            <a:off x="1873375" y="906236"/>
            <a:ext cx="7092000" cy="5695763"/>
          </a:xfrm>
          <a:prstGeom prst="rect">
            <a:avLst/>
          </a:prstGeom>
          <a:noFill/>
          <a:ln>
            <a:solidFill>
              <a:srgbClr val="17375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8B19436-EC96-AD4C-0D3F-EDD2BD72A11B}"/>
              </a:ext>
            </a:extLst>
          </p:cNvPr>
          <p:cNvSpPr txBox="1"/>
          <p:nvPr/>
        </p:nvSpPr>
        <p:spPr>
          <a:xfrm>
            <a:off x="7907217" y="669229"/>
            <a:ext cx="65300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1100" b="1">
                <a:solidFill>
                  <a:schemeClr val="bg1"/>
                </a:solidFill>
              </a:rPr>
              <a:t>관리자명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14F0D69-973E-E83B-EA41-82F0A8971607}"/>
              </a:ext>
            </a:extLst>
          </p:cNvPr>
          <p:cNvSpPr txBox="1"/>
          <p:nvPr/>
        </p:nvSpPr>
        <p:spPr>
          <a:xfrm>
            <a:off x="5666359" y="675512"/>
            <a:ext cx="2010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최근 접속 </a:t>
            </a:r>
            <a:r>
              <a:rPr lang="en-US" altLang="ko-KR" sz="900" b="1">
                <a:solidFill>
                  <a:schemeClr val="bg1"/>
                </a:solidFill>
              </a:rPr>
              <a:t>| 2023-03-15 15:03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A87C1AE-D33C-ED95-FFFD-61E6F444B7AA}"/>
              </a:ext>
            </a:extLst>
          </p:cNvPr>
          <p:cNvSpPr txBox="1"/>
          <p:nvPr/>
        </p:nvSpPr>
        <p:spPr>
          <a:xfrm>
            <a:off x="4533900" y="672966"/>
            <a:ext cx="114804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도움말 다운로드</a:t>
            </a: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85F9D281-16D2-B003-254B-0F8BBECA782B}"/>
              </a:ext>
            </a:extLst>
          </p:cNvPr>
          <p:cNvSpPr/>
          <p:nvPr/>
        </p:nvSpPr>
        <p:spPr>
          <a:xfrm>
            <a:off x="93562" y="571500"/>
            <a:ext cx="1779814" cy="6030499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9474D390-242C-8104-38D0-7D9F7708E60D}"/>
              </a:ext>
            </a:extLst>
          </p:cNvPr>
          <p:cNvSpPr/>
          <p:nvPr/>
        </p:nvSpPr>
        <p:spPr>
          <a:xfrm>
            <a:off x="1881422" y="6267262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F46D7BD-E6D6-EF6F-9D06-2AE8E6964D64}"/>
              </a:ext>
            </a:extLst>
          </p:cNvPr>
          <p:cNvSpPr txBox="1"/>
          <p:nvPr/>
        </p:nvSpPr>
        <p:spPr>
          <a:xfrm>
            <a:off x="549673" y="624901"/>
            <a:ext cx="116477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200" b="1">
                <a:solidFill>
                  <a:schemeClr val="bg1"/>
                </a:solidFill>
              </a:rPr>
              <a:t>페이지 이름</a:t>
            </a:r>
          </a:p>
        </p:txBody>
      </p: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D1B67010-295D-ADB8-87E4-449E5503D191}"/>
              </a:ext>
            </a:extLst>
          </p:cNvPr>
          <p:cNvGrpSpPr/>
          <p:nvPr/>
        </p:nvGrpSpPr>
        <p:grpSpPr>
          <a:xfrm>
            <a:off x="8600722" y="627669"/>
            <a:ext cx="253042" cy="252398"/>
            <a:chOff x="3183602" y="3142358"/>
            <a:chExt cx="252399" cy="252399"/>
          </a:xfrm>
        </p:grpSpPr>
        <p:sp>
          <p:nvSpPr>
            <p:cNvPr id="45" name="타원 44">
              <a:extLst>
                <a:ext uri="{FF2B5EF4-FFF2-40B4-BE49-F238E27FC236}">
                  <a16:creationId xmlns:a16="http://schemas.microsoft.com/office/drawing/2014/main" id="{61CEB2E9-AF1B-C5E0-254A-18D24BB5AD09}"/>
                </a:ext>
              </a:extLst>
            </p:cNvPr>
            <p:cNvSpPr/>
            <p:nvPr/>
          </p:nvSpPr>
          <p:spPr>
            <a:xfrm>
              <a:off x="3183602" y="3142358"/>
              <a:ext cx="252399" cy="252399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44" name="그래픽 43" descr="사용자 단색으로 채워진">
              <a:extLst>
                <a:ext uri="{FF2B5EF4-FFF2-40B4-BE49-F238E27FC236}">
                  <a16:creationId xmlns:a16="http://schemas.microsoft.com/office/drawing/2014/main" id="{2FB24325-B09B-08B4-0881-51C0A943443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p:blipFill>
          <p:spPr>
            <a:xfrm>
              <a:off x="3222957" y="3165862"/>
              <a:ext cx="192690" cy="192690"/>
            </a:xfrm>
            <a:prstGeom prst="rect">
              <a:avLst/>
            </a:prstGeom>
          </p:spPr>
        </p:pic>
      </p:grpSp>
      <p:pic>
        <p:nvPicPr>
          <p:cNvPr id="48" name="그래픽 47" descr="다운로드 단색으로 채워진">
            <a:extLst>
              <a:ext uri="{FF2B5EF4-FFF2-40B4-BE49-F238E27FC236}">
                <a16:creationId xmlns:a16="http://schemas.microsoft.com/office/drawing/2014/main" id="{34BCD4DA-5167-8D90-1BF7-524BA390C778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4479021" y="636953"/>
            <a:ext cx="208674" cy="208674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AE8E857F-3452-241A-13B4-EB7F8E79EFEC}"/>
              </a:ext>
            </a:extLst>
          </p:cNvPr>
          <p:cNvSpPr txBox="1"/>
          <p:nvPr/>
        </p:nvSpPr>
        <p:spPr>
          <a:xfrm>
            <a:off x="544693" y="1431340"/>
            <a:ext cx="1470091" cy="43858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100" b="1">
                <a:solidFill>
                  <a:schemeClr val="bg1"/>
                </a:solidFill>
              </a:rPr>
              <a:t>대시보드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사용자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포인트</a:t>
            </a:r>
            <a:r>
              <a:rPr lang="en-US" altLang="ko-KR" sz="1100" b="1">
                <a:solidFill>
                  <a:schemeClr val="bg1"/>
                </a:solidFill>
              </a:rPr>
              <a:t>/</a:t>
            </a:r>
            <a:r>
              <a:rPr lang="ko-KR" altLang="en-US" sz="1100" b="1">
                <a:solidFill>
                  <a:schemeClr val="bg1"/>
                </a:solidFill>
              </a:rPr>
              <a:t>구매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포인트 적립 이력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포인트 사용 이력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즐겨찾기 순위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주문 순위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상품별 주문 순위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 err="1">
                <a:solidFill>
                  <a:schemeClr val="bg1"/>
                </a:solidFill>
              </a:rPr>
              <a:t>별점</a:t>
            </a:r>
            <a:r>
              <a:rPr lang="ko-KR" altLang="en-US" sz="1000">
                <a:solidFill>
                  <a:schemeClr val="bg1"/>
                </a:solidFill>
              </a:rPr>
              <a:t> 순위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후기 순위</a:t>
            </a:r>
            <a:endParaRPr lang="en-US" altLang="ko-KR" sz="1000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시스템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배너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공지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온라인몰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스마트 오더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철도역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ko-KR" altLang="en-US" sz="1100" b="1">
              <a:solidFill>
                <a:schemeClr val="bg1"/>
              </a:solidFill>
            </a:endParaRPr>
          </a:p>
        </p:txBody>
      </p:sp>
      <p:pic>
        <p:nvPicPr>
          <p:cNvPr id="59" name="그래픽 58" descr="사용자 단색으로 채워진">
            <a:extLst>
              <a:ext uri="{FF2B5EF4-FFF2-40B4-BE49-F238E27FC236}">
                <a16:creationId xmlns:a16="http://schemas.microsoft.com/office/drawing/2014/main" id="{8E8CEADD-90DC-D688-F3FF-41CE5C2FEEA3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022" y="1749701"/>
            <a:ext cx="285208" cy="285208"/>
          </a:xfrm>
          <a:prstGeom prst="rect">
            <a:avLst/>
          </a:prstGeom>
        </p:spPr>
      </p:pic>
      <p:pic>
        <p:nvPicPr>
          <p:cNvPr id="61" name="그래픽 60" descr="단일 톱니바퀴 단색으로 채워진">
            <a:extLst>
              <a:ext uri="{FF2B5EF4-FFF2-40B4-BE49-F238E27FC236}">
                <a16:creationId xmlns:a16="http://schemas.microsoft.com/office/drawing/2014/main" id="{A581498D-0F59-699C-7026-517645D3E7E3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18617" y="3703801"/>
            <a:ext cx="223618" cy="223618"/>
          </a:xfrm>
          <a:prstGeom prst="rect">
            <a:avLst/>
          </a:prstGeom>
        </p:spPr>
      </p:pic>
      <p:pic>
        <p:nvPicPr>
          <p:cNvPr id="63" name="그래픽 62" descr="전자 상거래 단색으로 채워진">
            <a:extLst>
              <a:ext uri="{FF2B5EF4-FFF2-40B4-BE49-F238E27FC236}">
                <a16:creationId xmlns:a16="http://schemas.microsoft.com/office/drawing/2014/main" id="{5696F980-6B7A-235E-C8D9-0D2F923688A7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1"/>
              </a:ext>
            </a:extLst>
          </a:blip>
          <a:stretch>
            <a:fillRect/>
          </a:stretch>
        </p:blipFill>
        <p:spPr>
          <a:xfrm>
            <a:off x="294966" y="5048700"/>
            <a:ext cx="238125" cy="238125"/>
          </a:xfrm>
          <a:prstGeom prst="rect">
            <a:avLst/>
          </a:prstGeom>
        </p:spPr>
      </p:pic>
      <p:pic>
        <p:nvPicPr>
          <p:cNvPr id="65" name="그래픽 64" descr="채팅 단색으로 채워진">
            <a:extLst>
              <a:ext uri="{FF2B5EF4-FFF2-40B4-BE49-F238E27FC236}">
                <a16:creationId xmlns:a16="http://schemas.microsoft.com/office/drawing/2014/main" id="{B38E5E91-823D-0318-C065-B773D8BF5E1A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3"/>
              </a:ext>
            </a:extLst>
          </a:blip>
          <a:stretch>
            <a:fillRect/>
          </a:stretch>
        </p:blipFill>
        <p:spPr>
          <a:xfrm>
            <a:off x="302425" y="4356378"/>
            <a:ext cx="256002" cy="256002"/>
          </a:xfrm>
          <a:prstGeom prst="rect">
            <a:avLst/>
          </a:prstGeom>
        </p:spPr>
      </p:pic>
      <p:pic>
        <p:nvPicPr>
          <p:cNvPr id="67" name="그래픽 66" descr="쇼핑 카트 단색으로 채워진">
            <a:extLst>
              <a:ext uri="{FF2B5EF4-FFF2-40B4-BE49-F238E27FC236}">
                <a16:creationId xmlns:a16="http://schemas.microsoft.com/office/drawing/2014/main" id="{D6EF6825-E259-8806-4F90-7E94D07A270C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11940" y="4729830"/>
            <a:ext cx="209550" cy="209550"/>
          </a:xfrm>
          <a:prstGeom prst="rect">
            <a:avLst/>
          </a:prstGeom>
        </p:spPr>
      </p:pic>
      <p:pic>
        <p:nvPicPr>
          <p:cNvPr id="69" name="그래픽 68" descr="햄버거 메뉴 아이콘 단색으로 채워진">
            <a:extLst>
              <a:ext uri="{FF2B5EF4-FFF2-40B4-BE49-F238E27FC236}">
                <a16:creationId xmlns:a16="http://schemas.microsoft.com/office/drawing/2014/main" id="{8355680E-F3CC-C628-F248-1C31891BEB0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04714" y="1446854"/>
            <a:ext cx="238750" cy="238750"/>
          </a:xfrm>
          <a:prstGeom prst="rect">
            <a:avLst/>
          </a:prstGeom>
        </p:spPr>
      </p:pic>
      <p:pic>
        <p:nvPicPr>
          <p:cNvPr id="71" name="그래픽 70" descr="책갈피 단색으로 채워진">
            <a:extLst>
              <a:ext uri="{FF2B5EF4-FFF2-40B4-BE49-F238E27FC236}">
                <a16:creationId xmlns:a16="http://schemas.microsoft.com/office/drawing/2014/main" id="{E2E64C72-486D-5F0F-8CAC-0B9855B4FFD9}"/>
              </a:ext>
            </a:extLst>
          </p:cNvPr>
          <p:cNvPicPr>
            <a:picLocks noChangeAspect="1"/>
          </p:cNvPicPr>
          <p:nvPr/>
        </p:nvPicPr>
        <p:blipFill>
          <a:blip r:embed="rId1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9"/>
              </a:ext>
            </a:extLst>
          </a:blip>
          <a:stretch>
            <a:fillRect/>
          </a:stretch>
        </p:blipFill>
        <p:spPr>
          <a:xfrm>
            <a:off x="311940" y="4044869"/>
            <a:ext cx="250964" cy="250964"/>
          </a:xfrm>
          <a:prstGeom prst="rect">
            <a:avLst/>
          </a:prstGeom>
        </p:spPr>
      </p:pic>
      <p:pic>
        <p:nvPicPr>
          <p:cNvPr id="75" name="그래픽 74" descr="햄버거 메뉴 아이콘 단색으로 채워진">
            <a:extLst>
              <a:ext uri="{FF2B5EF4-FFF2-40B4-BE49-F238E27FC236}">
                <a16:creationId xmlns:a16="http://schemas.microsoft.com/office/drawing/2014/main" id="{5CBB33C1-6C7C-FCCC-213F-0926D81F3A25}"/>
              </a:ext>
            </a:extLst>
          </p:cNvPr>
          <p:cNvPicPr>
            <a:picLocks noChangeAspect="1"/>
          </p:cNvPicPr>
          <p:nvPr/>
        </p:nvPicPr>
        <p:blipFill>
          <a:blip r:embed="rId2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1583128" y="676204"/>
            <a:ext cx="178948" cy="178948"/>
          </a:xfrm>
          <a:prstGeom prst="rect">
            <a:avLst/>
          </a:prstGeom>
        </p:spPr>
      </p:pic>
      <p:pic>
        <p:nvPicPr>
          <p:cNvPr id="8" name="그래픽 7" descr="사용자 단색으로 채워진">
            <a:extLst>
              <a:ext uri="{FF2B5EF4-FFF2-40B4-BE49-F238E27FC236}">
                <a16:creationId xmlns:a16="http://schemas.microsoft.com/office/drawing/2014/main" id="{A093CF31-F931-615F-61A4-BCDDB34A5BAB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468" y="2095989"/>
            <a:ext cx="285208" cy="285208"/>
          </a:xfrm>
          <a:prstGeom prst="rect">
            <a:avLst/>
          </a:prstGeom>
        </p:spPr>
      </p:pic>
      <p:grpSp>
        <p:nvGrpSpPr>
          <p:cNvPr id="10" name="그룹 9">
            <a:extLst>
              <a:ext uri="{FF2B5EF4-FFF2-40B4-BE49-F238E27FC236}">
                <a16:creationId xmlns:a16="http://schemas.microsoft.com/office/drawing/2014/main" id="{0DFD92AF-CB26-575B-6BFF-F8DD5488B052}"/>
              </a:ext>
            </a:extLst>
          </p:cNvPr>
          <p:cNvGrpSpPr/>
          <p:nvPr/>
        </p:nvGrpSpPr>
        <p:grpSpPr>
          <a:xfrm rot="5400000">
            <a:off x="1840974" y="259830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" name="이등변 삼각형 10">
              <a:extLst>
                <a:ext uri="{FF2B5EF4-FFF2-40B4-BE49-F238E27FC236}">
                  <a16:creationId xmlns:a16="http://schemas.microsoft.com/office/drawing/2014/main" id="{BA8F21CB-2DB0-64CD-4C3C-2CBC305F104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" name="Oval 593">
              <a:extLst>
                <a:ext uri="{FF2B5EF4-FFF2-40B4-BE49-F238E27FC236}">
                  <a16:creationId xmlns:a16="http://schemas.microsoft.com/office/drawing/2014/main" id="{CDFDA0E0-54E6-7FAB-10C2-C56CA8736A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pic>
        <p:nvPicPr>
          <p:cNvPr id="17" name="그래픽 16" descr="기차 단색으로 채워진">
            <a:extLst>
              <a:ext uri="{FF2B5EF4-FFF2-40B4-BE49-F238E27FC236}">
                <a16:creationId xmlns:a16="http://schemas.microsoft.com/office/drawing/2014/main" id="{15B8D9A3-B5B6-CA61-5C2E-28BA82BE8061}"/>
              </a:ext>
            </a:extLst>
          </p:cNvPr>
          <p:cNvPicPr>
            <a:picLocks noChangeAspect="1"/>
          </p:cNvPicPr>
          <p:nvPr/>
        </p:nvPicPr>
        <p:blipFill>
          <a:blip r:embed="rId21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22"/>
              </a:ext>
            </a:extLst>
          </a:blip>
          <a:stretch>
            <a:fillRect/>
          </a:stretch>
        </p:blipFill>
        <p:spPr>
          <a:xfrm>
            <a:off x="302831" y="5389747"/>
            <a:ext cx="220354" cy="2203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9999996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38204263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이용 가능 시설 및 매장 상세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199240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9726142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01926242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매장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AD-08-0002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90</a:t>
            </a:fld>
            <a:endParaRPr lang="ko-KR" alt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62891F1-F8A3-C109-C50C-FBD3DA2949BB}"/>
              </a:ext>
            </a:extLst>
          </p:cNvPr>
          <p:cNvSpPr txBox="1"/>
          <p:nvPr/>
        </p:nvSpPr>
        <p:spPr>
          <a:xfrm>
            <a:off x="336150" y="617555"/>
            <a:ext cx="236438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매장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17" name="직선 연결선 16">
            <a:extLst>
              <a:ext uri="{FF2B5EF4-FFF2-40B4-BE49-F238E27FC236}">
                <a16:creationId xmlns:a16="http://schemas.microsoft.com/office/drawing/2014/main" id="{CAF44714-1E16-2511-3C06-F0CA1078AB69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8" name="그룹 17">
            <a:extLst>
              <a:ext uri="{FF2B5EF4-FFF2-40B4-BE49-F238E27FC236}">
                <a16:creationId xmlns:a16="http://schemas.microsoft.com/office/drawing/2014/main" id="{723EB519-9400-B3B8-6F01-6A7386771CF8}"/>
              </a:ext>
            </a:extLst>
          </p:cNvPr>
          <p:cNvGrpSpPr/>
          <p:nvPr/>
        </p:nvGrpSpPr>
        <p:grpSpPr>
          <a:xfrm rot="5400000">
            <a:off x="2608881" y="61384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9" name="이등변 삼각형 18">
              <a:extLst>
                <a:ext uri="{FF2B5EF4-FFF2-40B4-BE49-F238E27FC236}">
                  <a16:creationId xmlns:a16="http://schemas.microsoft.com/office/drawing/2014/main" id="{BF8D4712-DB7A-F88F-0C3C-83717336DA1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0" name="Oval 593">
              <a:extLst>
                <a:ext uri="{FF2B5EF4-FFF2-40B4-BE49-F238E27FC236}">
                  <a16:creationId xmlns:a16="http://schemas.microsoft.com/office/drawing/2014/main" id="{A8241289-6CDA-5AB7-0E99-DE448FAC2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51" name="TextBox 50">
            <a:extLst>
              <a:ext uri="{FF2B5EF4-FFF2-40B4-BE49-F238E27FC236}">
                <a16:creationId xmlns:a16="http://schemas.microsoft.com/office/drawing/2014/main" id="{C010B0F2-CBD3-B37B-15F6-4EBDB3D5A982}"/>
              </a:ext>
            </a:extLst>
          </p:cNvPr>
          <p:cNvSpPr txBox="1"/>
          <p:nvPr/>
        </p:nvSpPr>
        <p:spPr>
          <a:xfrm>
            <a:off x="322017" y="1614759"/>
            <a:ext cx="1087705" cy="33895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매장</a:t>
            </a:r>
            <a:r>
              <a:rPr lang="en-US" altLang="ko-KR" sz="900"/>
              <a:t>(</a:t>
            </a:r>
            <a:r>
              <a:rPr lang="ko-KR" altLang="en-US" sz="900"/>
              <a:t>시설</a:t>
            </a:r>
            <a:r>
              <a:rPr lang="en-US" altLang="ko-KR" sz="900"/>
              <a:t>)</a:t>
            </a:r>
            <a:r>
              <a:rPr lang="ko-KR" altLang="en-US" sz="900"/>
              <a:t> 이름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매장 코드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역사 위치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업종</a:t>
            </a:r>
            <a:r>
              <a:rPr lang="en-US" altLang="ko-KR" sz="900"/>
              <a:t>/</a:t>
            </a:r>
            <a:r>
              <a:rPr lang="ko-KR" altLang="en-US" sz="900"/>
              <a:t>용도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카테고리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건물 내 위치</a:t>
            </a:r>
            <a:r>
              <a:rPr lang="ko-KR" altLang="en-US" sz="200"/>
              <a:t>  </a:t>
            </a:r>
            <a:endParaRPr lang="en-US" altLang="ko-KR" sz="2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영업 시간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스마트 오더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매장 여부</a:t>
            </a:r>
            <a:endParaRPr lang="en-US" altLang="ko-KR" sz="900"/>
          </a:p>
        </p:txBody>
      </p:sp>
      <p:sp>
        <p:nvSpPr>
          <p:cNvPr id="52" name="사각형: 둥근 모서리 51">
            <a:extLst>
              <a:ext uri="{FF2B5EF4-FFF2-40B4-BE49-F238E27FC236}">
                <a16:creationId xmlns:a16="http://schemas.microsoft.com/office/drawing/2014/main" id="{CBB335BC-CB7C-EFE6-1F38-63F27EB4F8AF}"/>
              </a:ext>
            </a:extLst>
          </p:cNvPr>
          <p:cNvSpPr/>
          <p:nvPr/>
        </p:nvSpPr>
        <p:spPr>
          <a:xfrm>
            <a:off x="1329627" y="1663455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3" name="사각형: 둥근 모서리 52">
            <a:extLst>
              <a:ext uri="{FF2B5EF4-FFF2-40B4-BE49-F238E27FC236}">
                <a16:creationId xmlns:a16="http://schemas.microsoft.com/office/drawing/2014/main" id="{4605BCE6-3643-A6D6-F0CD-80729F8B53C1}"/>
              </a:ext>
            </a:extLst>
          </p:cNvPr>
          <p:cNvSpPr/>
          <p:nvPr/>
        </p:nvSpPr>
        <p:spPr>
          <a:xfrm>
            <a:off x="1329627" y="3711680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4" name="사각형: 둥근 모서리 53">
            <a:extLst>
              <a:ext uri="{FF2B5EF4-FFF2-40B4-BE49-F238E27FC236}">
                <a16:creationId xmlns:a16="http://schemas.microsoft.com/office/drawing/2014/main" id="{79794235-0A65-464A-FA19-F07170411AB1}"/>
              </a:ext>
            </a:extLst>
          </p:cNvPr>
          <p:cNvSpPr/>
          <p:nvPr/>
        </p:nvSpPr>
        <p:spPr>
          <a:xfrm>
            <a:off x="1329627" y="4118277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5" name="사각형: 둥근 모서리 54">
            <a:extLst>
              <a:ext uri="{FF2B5EF4-FFF2-40B4-BE49-F238E27FC236}">
                <a16:creationId xmlns:a16="http://schemas.microsoft.com/office/drawing/2014/main" id="{021F6C7B-A4E2-2594-A02A-700640BB37F4}"/>
              </a:ext>
            </a:extLst>
          </p:cNvPr>
          <p:cNvSpPr/>
          <p:nvPr/>
        </p:nvSpPr>
        <p:spPr>
          <a:xfrm>
            <a:off x="1329627" y="2070052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(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자동 부여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)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6" name="사각형: 둥근 모서리 55">
            <a:extLst>
              <a:ext uri="{FF2B5EF4-FFF2-40B4-BE49-F238E27FC236}">
                <a16:creationId xmlns:a16="http://schemas.microsoft.com/office/drawing/2014/main" id="{06089121-BBDC-7797-2BED-F6AD537A30C0}"/>
              </a:ext>
            </a:extLst>
          </p:cNvPr>
          <p:cNvSpPr/>
          <p:nvPr/>
        </p:nvSpPr>
        <p:spPr>
          <a:xfrm>
            <a:off x="1329627" y="2883246"/>
            <a:ext cx="227008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7" name="사각형: 둥근 모서리 56">
            <a:extLst>
              <a:ext uri="{FF2B5EF4-FFF2-40B4-BE49-F238E27FC236}">
                <a16:creationId xmlns:a16="http://schemas.microsoft.com/office/drawing/2014/main" id="{94BE29D6-BC5B-2635-FC90-2A2D2C10747F}"/>
              </a:ext>
            </a:extLst>
          </p:cNvPr>
          <p:cNvSpPr/>
          <p:nvPr/>
        </p:nvSpPr>
        <p:spPr>
          <a:xfrm>
            <a:off x="1329627" y="3289843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5E7AB2D9-93C4-1AF2-88C2-007759A8869B}"/>
              </a:ext>
            </a:extLst>
          </p:cNvPr>
          <p:cNvSpPr txBox="1"/>
          <p:nvPr/>
        </p:nvSpPr>
        <p:spPr>
          <a:xfrm>
            <a:off x="292502" y="161898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CEEEE842-6C55-B9E1-2D05-541DCE7FC113}"/>
              </a:ext>
            </a:extLst>
          </p:cNvPr>
          <p:cNvSpPr txBox="1"/>
          <p:nvPr/>
        </p:nvSpPr>
        <p:spPr>
          <a:xfrm>
            <a:off x="297516" y="201265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26BF9367-770A-9F87-DFDF-2A62C2C681EA}"/>
              </a:ext>
            </a:extLst>
          </p:cNvPr>
          <p:cNvSpPr txBox="1"/>
          <p:nvPr/>
        </p:nvSpPr>
        <p:spPr>
          <a:xfrm>
            <a:off x="303978" y="241821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83D14822-6914-3A55-A42C-F204A0E34DAF}"/>
              </a:ext>
            </a:extLst>
          </p:cNvPr>
          <p:cNvSpPr txBox="1"/>
          <p:nvPr/>
        </p:nvSpPr>
        <p:spPr>
          <a:xfrm>
            <a:off x="297516" y="325521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5BF8AAE4-9413-8EBD-2E00-879E7CCE9699}"/>
              </a:ext>
            </a:extLst>
          </p:cNvPr>
          <p:cNvSpPr txBox="1"/>
          <p:nvPr/>
        </p:nvSpPr>
        <p:spPr>
          <a:xfrm>
            <a:off x="292502" y="448760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C727AEA2-03EF-532E-FD8E-2D163C1C23DA}"/>
              </a:ext>
            </a:extLst>
          </p:cNvPr>
          <p:cNvSpPr txBox="1"/>
          <p:nvPr/>
        </p:nvSpPr>
        <p:spPr>
          <a:xfrm>
            <a:off x="4158179" y="1711049"/>
            <a:ext cx="1023602" cy="286232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이미지</a:t>
            </a:r>
            <a:endParaRPr lang="en-US" altLang="ko-KR" sz="900"/>
          </a:p>
          <a:p>
            <a:r>
              <a:rPr lang="en-US" altLang="ko-KR" sz="900"/>
              <a:t>(1920*620)</a:t>
            </a:r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en-US" altLang="ko-KR" sz="900"/>
              <a:t>  </a:t>
            </a:r>
          </a:p>
          <a:p>
            <a:r>
              <a:rPr lang="ko-KR" altLang="en-US" sz="900"/>
              <a:t>매장 연락처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주요 정보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담당자명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담당자 연락처</a:t>
            </a:r>
            <a:endParaRPr lang="en-US" altLang="ko-KR" sz="900"/>
          </a:p>
        </p:txBody>
      </p:sp>
      <p:sp>
        <p:nvSpPr>
          <p:cNvPr id="66" name="사각형: 둥근 모서리 65">
            <a:extLst>
              <a:ext uri="{FF2B5EF4-FFF2-40B4-BE49-F238E27FC236}">
                <a16:creationId xmlns:a16="http://schemas.microsoft.com/office/drawing/2014/main" id="{46A58939-84F1-7FA7-DE81-088EA63CEF2D}"/>
              </a:ext>
            </a:extLst>
          </p:cNvPr>
          <p:cNvSpPr/>
          <p:nvPr/>
        </p:nvSpPr>
        <p:spPr>
          <a:xfrm>
            <a:off x="5058041" y="1716132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67" name="사각형: 둥근 모서리 66">
            <a:extLst>
              <a:ext uri="{FF2B5EF4-FFF2-40B4-BE49-F238E27FC236}">
                <a16:creationId xmlns:a16="http://schemas.microsoft.com/office/drawing/2014/main" id="{ABA86337-E9B6-8004-75A3-4534F6942458}"/>
              </a:ext>
            </a:extLst>
          </p:cNvPr>
          <p:cNvSpPr/>
          <p:nvPr/>
        </p:nvSpPr>
        <p:spPr>
          <a:xfrm>
            <a:off x="6855599" y="1716132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첨부</a:t>
            </a:r>
          </a:p>
        </p:txBody>
      </p:sp>
      <p:sp>
        <p:nvSpPr>
          <p:cNvPr id="68" name="직사각형 67">
            <a:extLst>
              <a:ext uri="{FF2B5EF4-FFF2-40B4-BE49-F238E27FC236}">
                <a16:creationId xmlns:a16="http://schemas.microsoft.com/office/drawing/2014/main" id="{4D457208-1D8B-A68D-52F5-AD1CC987FA65}"/>
              </a:ext>
            </a:extLst>
          </p:cNvPr>
          <p:cNvSpPr/>
          <p:nvPr/>
        </p:nvSpPr>
        <p:spPr>
          <a:xfrm>
            <a:off x="5058041" y="2046735"/>
            <a:ext cx="2309052" cy="43844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251DC6AF-4D29-2181-3B8C-547F7141F9BB}"/>
              </a:ext>
            </a:extLst>
          </p:cNvPr>
          <p:cNvSpPr txBox="1"/>
          <p:nvPr/>
        </p:nvSpPr>
        <p:spPr>
          <a:xfrm>
            <a:off x="5616954" y="2125735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이미지 미리보기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3C1351CA-6623-E4E3-6647-64266863A349}"/>
              </a:ext>
            </a:extLst>
          </p:cNvPr>
          <p:cNvSpPr txBox="1"/>
          <p:nvPr/>
        </p:nvSpPr>
        <p:spPr>
          <a:xfrm>
            <a:off x="4113336" y="167884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73" name="사각형: 둥근 모서리 72">
            <a:extLst>
              <a:ext uri="{FF2B5EF4-FFF2-40B4-BE49-F238E27FC236}">
                <a16:creationId xmlns:a16="http://schemas.microsoft.com/office/drawing/2014/main" id="{EC8DABCF-4FA1-0C15-69E5-DE4712CB4290}"/>
              </a:ext>
            </a:extLst>
          </p:cNvPr>
          <p:cNvSpPr/>
          <p:nvPr/>
        </p:nvSpPr>
        <p:spPr>
          <a:xfrm>
            <a:off x="1333102" y="246712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74" name="사각형: 둥근 모서리 73">
            <a:extLst>
              <a:ext uri="{FF2B5EF4-FFF2-40B4-BE49-F238E27FC236}">
                <a16:creationId xmlns:a16="http://schemas.microsoft.com/office/drawing/2014/main" id="{B09CFD07-C5B2-3090-B0F3-E6BE358D2C8B}"/>
              </a:ext>
            </a:extLst>
          </p:cNvPr>
          <p:cNvSpPr/>
          <p:nvPr/>
        </p:nvSpPr>
        <p:spPr>
          <a:xfrm>
            <a:off x="2419024" y="2467328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</a:p>
        </p:txBody>
      </p:sp>
      <p:pic>
        <p:nvPicPr>
          <p:cNvPr id="75" name="그래픽 74" descr="돋보기 단색으로 채워진">
            <a:extLst>
              <a:ext uri="{FF2B5EF4-FFF2-40B4-BE49-F238E27FC236}">
                <a16:creationId xmlns:a16="http://schemas.microsoft.com/office/drawing/2014/main" id="{D4D82D82-0655-607D-CD67-A0CBE5329197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478198" y="2508694"/>
            <a:ext cx="145373" cy="147683"/>
          </a:xfrm>
          <a:prstGeom prst="rect">
            <a:avLst/>
          </a:prstGeom>
        </p:spPr>
      </p:pic>
      <p:grpSp>
        <p:nvGrpSpPr>
          <p:cNvPr id="77" name="그룹 76">
            <a:extLst>
              <a:ext uri="{FF2B5EF4-FFF2-40B4-BE49-F238E27FC236}">
                <a16:creationId xmlns:a16="http://schemas.microsoft.com/office/drawing/2014/main" id="{2EEFD9B8-658D-54AA-B5E1-BA5006E5BDE0}"/>
              </a:ext>
            </a:extLst>
          </p:cNvPr>
          <p:cNvGrpSpPr/>
          <p:nvPr/>
        </p:nvGrpSpPr>
        <p:grpSpPr>
          <a:xfrm>
            <a:off x="5055413" y="2651779"/>
            <a:ext cx="2166100" cy="232703"/>
            <a:chOff x="2692800" y="4521281"/>
            <a:chExt cx="2166100" cy="232703"/>
          </a:xfrm>
        </p:grpSpPr>
        <p:sp>
          <p:nvSpPr>
            <p:cNvPr id="78" name="사각형: 둥근 모서리 77">
              <a:extLst>
                <a:ext uri="{FF2B5EF4-FFF2-40B4-BE49-F238E27FC236}">
                  <a16:creationId xmlns:a16="http://schemas.microsoft.com/office/drawing/2014/main" id="{EB6D5C8D-BF43-6ABD-382A-6B64DA8F9E7A}"/>
                </a:ext>
              </a:extLst>
            </p:cNvPr>
            <p:cNvSpPr/>
            <p:nvPr/>
          </p:nvSpPr>
          <p:spPr>
            <a:xfrm>
              <a:off x="2692800" y="4523152"/>
              <a:ext cx="625623" cy="230832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ko-KR" altLang="en-US" sz="900">
                <a:solidFill>
                  <a:schemeClr val="tx1"/>
                </a:solidFill>
              </a:endParaRPr>
            </a:p>
          </p:txBody>
        </p:sp>
        <p:sp>
          <p:nvSpPr>
            <p:cNvPr id="79" name="사각형: 둥근 모서리 78">
              <a:extLst>
                <a:ext uri="{FF2B5EF4-FFF2-40B4-BE49-F238E27FC236}">
                  <a16:creationId xmlns:a16="http://schemas.microsoft.com/office/drawing/2014/main" id="{309D4A61-C637-F2F0-27EB-98DFFBE5A084}"/>
                </a:ext>
              </a:extLst>
            </p:cNvPr>
            <p:cNvSpPr/>
            <p:nvPr/>
          </p:nvSpPr>
          <p:spPr>
            <a:xfrm>
              <a:off x="3461585" y="4523152"/>
              <a:ext cx="625623" cy="230832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ko-KR" altLang="en-US" sz="900">
                <a:solidFill>
                  <a:schemeClr val="tx1"/>
                </a:solidFill>
              </a:endParaRPr>
            </a:p>
          </p:txBody>
        </p:sp>
        <p:sp>
          <p:nvSpPr>
            <p:cNvPr id="80" name="사각형: 둥근 모서리 79">
              <a:extLst>
                <a:ext uri="{FF2B5EF4-FFF2-40B4-BE49-F238E27FC236}">
                  <a16:creationId xmlns:a16="http://schemas.microsoft.com/office/drawing/2014/main" id="{B39102E1-A758-169E-790A-6B2EC0465057}"/>
                </a:ext>
              </a:extLst>
            </p:cNvPr>
            <p:cNvSpPr/>
            <p:nvPr/>
          </p:nvSpPr>
          <p:spPr>
            <a:xfrm>
              <a:off x="4233277" y="4523152"/>
              <a:ext cx="625623" cy="230832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ko-KR" altLang="en-US" sz="900">
                <a:solidFill>
                  <a:schemeClr val="tx1"/>
                </a:solidFill>
              </a:endParaRPr>
            </a:p>
          </p:txBody>
        </p: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CB721BD0-D9D3-552E-1936-2A4E968FB177}"/>
                </a:ext>
              </a:extLst>
            </p:cNvPr>
            <p:cNvSpPr txBox="1"/>
            <p:nvPr/>
          </p:nvSpPr>
          <p:spPr>
            <a:xfrm>
              <a:off x="3292161" y="4521281"/>
              <a:ext cx="19367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/>
                <a:t>-</a:t>
              </a:r>
              <a:endParaRPr lang="ko-KR" altLang="en-US" sz="800"/>
            </a:p>
          </p:txBody>
        </p: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816A99D4-99FC-CE27-9E5B-2A41EC609D77}"/>
                </a:ext>
              </a:extLst>
            </p:cNvPr>
            <p:cNvSpPr txBox="1"/>
            <p:nvPr/>
          </p:nvSpPr>
          <p:spPr>
            <a:xfrm>
              <a:off x="4065009" y="4530807"/>
              <a:ext cx="19367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/>
                <a:t>-</a:t>
              </a:r>
              <a:endParaRPr lang="ko-KR" altLang="en-US" sz="800"/>
            </a:p>
          </p:txBody>
        </p:sp>
      </p:grpSp>
      <p:sp>
        <p:nvSpPr>
          <p:cNvPr id="85" name="사각형: 둥근 모서리 84">
            <a:extLst>
              <a:ext uri="{FF2B5EF4-FFF2-40B4-BE49-F238E27FC236}">
                <a16:creationId xmlns:a16="http://schemas.microsoft.com/office/drawing/2014/main" id="{EA502468-FEB2-A42F-83DE-2888F5742542}"/>
              </a:ext>
            </a:extLst>
          </p:cNvPr>
          <p:cNvSpPr/>
          <p:nvPr/>
        </p:nvSpPr>
        <p:spPr>
          <a:xfrm>
            <a:off x="5055413" y="3060377"/>
            <a:ext cx="2263342" cy="761972"/>
          </a:xfrm>
          <a:prstGeom prst="roundRect">
            <a:avLst>
              <a:gd name="adj" fmla="val 8356"/>
            </a:avLst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86" name="사각형: 둥근 모서리 85">
            <a:extLst>
              <a:ext uri="{FF2B5EF4-FFF2-40B4-BE49-F238E27FC236}">
                <a16:creationId xmlns:a16="http://schemas.microsoft.com/office/drawing/2014/main" id="{06374802-3EDD-B540-7692-00841C6D8E8B}"/>
              </a:ext>
            </a:extLst>
          </p:cNvPr>
          <p:cNvSpPr/>
          <p:nvPr/>
        </p:nvSpPr>
        <p:spPr>
          <a:xfrm>
            <a:off x="6894576" y="5049643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87" name="사각형: 둥근 모서리 86">
            <a:extLst>
              <a:ext uri="{FF2B5EF4-FFF2-40B4-BE49-F238E27FC236}">
                <a16:creationId xmlns:a16="http://schemas.microsoft.com/office/drawing/2014/main" id="{D2551325-18D1-CC5D-ECE7-0BE3E61D4541}"/>
              </a:ext>
            </a:extLst>
          </p:cNvPr>
          <p:cNvSpPr/>
          <p:nvPr/>
        </p:nvSpPr>
        <p:spPr>
          <a:xfrm>
            <a:off x="6299011" y="5049643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88" name="그룹 87">
            <a:extLst>
              <a:ext uri="{FF2B5EF4-FFF2-40B4-BE49-F238E27FC236}">
                <a16:creationId xmlns:a16="http://schemas.microsoft.com/office/drawing/2014/main" id="{7507F664-2B95-8ACA-48BF-4E729F76E01E}"/>
              </a:ext>
            </a:extLst>
          </p:cNvPr>
          <p:cNvGrpSpPr/>
          <p:nvPr/>
        </p:nvGrpSpPr>
        <p:grpSpPr>
          <a:xfrm>
            <a:off x="6575968" y="4818779"/>
            <a:ext cx="244417" cy="258694"/>
            <a:chOff x="1098607" y="3056422"/>
            <a:chExt cx="244417" cy="258694"/>
          </a:xfrm>
        </p:grpSpPr>
        <p:sp>
          <p:nvSpPr>
            <p:cNvPr id="89" name="이등변 삼각형 88">
              <a:extLst>
                <a:ext uri="{FF2B5EF4-FFF2-40B4-BE49-F238E27FC236}">
                  <a16:creationId xmlns:a16="http://schemas.microsoft.com/office/drawing/2014/main" id="{4D9E180B-B927-6BBE-9898-7D1BDA4D1A7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0" name="그룹 89">
              <a:extLst>
                <a:ext uri="{FF2B5EF4-FFF2-40B4-BE49-F238E27FC236}">
                  <a16:creationId xmlns:a16="http://schemas.microsoft.com/office/drawing/2014/main" id="{69F06518-4B38-38FE-47D5-A9C1AA3F22B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1" name="Oval 593">
                <a:extLst>
                  <a:ext uri="{FF2B5EF4-FFF2-40B4-BE49-F238E27FC236}">
                    <a16:creationId xmlns:a16="http://schemas.microsoft.com/office/drawing/2014/main" id="{AD8A2FB7-3D2B-A465-B3B3-573247B68D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2" name="TextBox 14">
                <a:extLst>
                  <a:ext uri="{FF2B5EF4-FFF2-40B4-BE49-F238E27FC236}">
                    <a16:creationId xmlns:a16="http://schemas.microsoft.com/office/drawing/2014/main" id="{EC37DFC6-A43C-8F36-2D70-1AD52334526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93" name="그룹 92">
            <a:extLst>
              <a:ext uri="{FF2B5EF4-FFF2-40B4-BE49-F238E27FC236}">
                <a16:creationId xmlns:a16="http://schemas.microsoft.com/office/drawing/2014/main" id="{5F7AAF55-0230-566F-CC72-8A87D30DEB7C}"/>
              </a:ext>
            </a:extLst>
          </p:cNvPr>
          <p:cNvGrpSpPr/>
          <p:nvPr/>
        </p:nvGrpSpPr>
        <p:grpSpPr>
          <a:xfrm>
            <a:off x="7192254" y="4803860"/>
            <a:ext cx="244417" cy="258694"/>
            <a:chOff x="1098607" y="3056422"/>
            <a:chExt cx="244417" cy="258694"/>
          </a:xfrm>
        </p:grpSpPr>
        <p:sp>
          <p:nvSpPr>
            <p:cNvPr id="94" name="이등변 삼각형 93">
              <a:extLst>
                <a:ext uri="{FF2B5EF4-FFF2-40B4-BE49-F238E27FC236}">
                  <a16:creationId xmlns:a16="http://schemas.microsoft.com/office/drawing/2014/main" id="{0704CBC1-F52E-026E-8A47-19DE53EABBB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5" name="그룹 94">
              <a:extLst>
                <a:ext uri="{FF2B5EF4-FFF2-40B4-BE49-F238E27FC236}">
                  <a16:creationId xmlns:a16="http://schemas.microsoft.com/office/drawing/2014/main" id="{FF331D8C-6524-BBDD-1480-B93D4FEA6EC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6" name="Oval 593">
                <a:extLst>
                  <a:ext uri="{FF2B5EF4-FFF2-40B4-BE49-F238E27FC236}">
                    <a16:creationId xmlns:a16="http://schemas.microsoft.com/office/drawing/2014/main" id="{ADB7FC66-74F5-1BAC-6116-290602EC59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7" name="TextBox 14">
                <a:extLst>
                  <a:ext uri="{FF2B5EF4-FFF2-40B4-BE49-F238E27FC236}">
                    <a16:creationId xmlns:a16="http://schemas.microsoft.com/office/drawing/2014/main" id="{4E7084F6-4F1C-9C9E-5292-002CCC62FC3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98" name="그룹 97">
            <a:extLst>
              <a:ext uri="{FF2B5EF4-FFF2-40B4-BE49-F238E27FC236}">
                <a16:creationId xmlns:a16="http://schemas.microsoft.com/office/drawing/2014/main" id="{EEAC9C56-310B-7069-A913-12457919C58B}"/>
              </a:ext>
            </a:extLst>
          </p:cNvPr>
          <p:cNvGrpSpPr/>
          <p:nvPr/>
        </p:nvGrpSpPr>
        <p:grpSpPr>
          <a:xfrm>
            <a:off x="5063581" y="4312055"/>
            <a:ext cx="2166100" cy="232703"/>
            <a:chOff x="2692800" y="4521281"/>
            <a:chExt cx="2166100" cy="232703"/>
          </a:xfrm>
        </p:grpSpPr>
        <p:sp>
          <p:nvSpPr>
            <p:cNvPr id="99" name="사각형: 둥근 모서리 98">
              <a:extLst>
                <a:ext uri="{FF2B5EF4-FFF2-40B4-BE49-F238E27FC236}">
                  <a16:creationId xmlns:a16="http://schemas.microsoft.com/office/drawing/2014/main" id="{2FA9B091-11E5-8ED6-924C-70AA87AD5761}"/>
                </a:ext>
              </a:extLst>
            </p:cNvPr>
            <p:cNvSpPr/>
            <p:nvPr/>
          </p:nvSpPr>
          <p:spPr>
            <a:xfrm>
              <a:off x="2692800" y="4523152"/>
              <a:ext cx="625623" cy="230832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ko-KR" altLang="en-US" sz="900">
                <a:solidFill>
                  <a:schemeClr val="tx1"/>
                </a:solidFill>
              </a:endParaRPr>
            </a:p>
          </p:txBody>
        </p:sp>
        <p:sp>
          <p:nvSpPr>
            <p:cNvPr id="100" name="사각형: 둥근 모서리 99">
              <a:extLst>
                <a:ext uri="{FF2B5EF4-FFF2-40B4-BE49-F238E27FC236}">
                  <a16:creationId xmlns:a16="http://schemas.microsoft.com/office/drawing/2014/main" id="{D593820E-4B27-EF74-8DAC-1C7559B2953C}"/>
                </a:ext>
              </a:extLst>
            </p:cNvPr>
            <p:cNvSpPr/>
            <p:nvPr/>
          </p:nvSpPr>
          <p:spPr>
            <a:xfrm>
              <a:off x="3461585" y="4523152"/>
              <a:ext cx="625623" cy="230832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ko-KR" altLang="en-US" sz="900">
                <a:solidFill>
                  <a:schemeClr val="tx1"/>
                </a:solidFill>
              </a:endParaRPr>
            </a:p>
          </p:txBody>
        </p:sp>
        <p:sp>
          <p:nvSpPr>
            <p:cNvPr id="101" name="사각형: 둥근 모서리 100">
              <a:extLst>
                <a:ext uri="{FF2B5EF4-FFF2-40B4-BE49-F238E27FC236}">
                  <a16:creationId xmlns:a16="http://schemas.microsoft.com/office/drawing/2014/main" id="{E4DC7B92-B220-898E-BB81-895711912FA8}"/>
                </a:ext>
              </a:extLst>
            </p:cNvPr>
            <p:cNvSpPr/>
            <p:nvPr/>
          </p:nvSpPr>
          <p:spPr>
            <a:xfrm>
              <a:off x="4233277" y="4523152"/>
              <a:ext cx="625623" cy="230832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ko-KR" altLang="en-US" sz="900">
                <a:solidFill>
                  <a:schemeClr val="tx1"/>
                </a:solidFill>
              </a:endParaRPr>
            </a:p>
          </p:txBody>
        </p:sp>
        <p:sp>
          <p:nvSpPr>
            <p:cNvPr id="102" name="TextBox 101">
              <a:extLst>
                <a:ext uri="{FF2B5EF4-FFF2-40B4-BE49-F238E27FC236}">
                  <a16:creationId xmlns:a16="http://schemas.microsoft.com/office/drawing/2014/main" id="{388F1C5D-AEF3-75C2-F425-BCFE662380B4}"/>
                </a:ext>
              </a:extLst>
            </p:cNvPr>
            <p:cNvSpPr txBox="1"/>
            <p:nvPr/>
          </p:nvSpPr>
          <p:spPr>
            <a:xfrm>
              <a:off x="3292161" y="4521281"/>
              <a:ext cx="19367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/>
                <a:t>-</a:t>
              </a:r>
              <a:endParaRPr lang="ko-KR" altLang="en-US" sz="800"/>
            </a:p>
          </p:txBody>
        </p:sp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B3BD8FB7-73EA-1C4C-8604-27EB70DAA19D}"/>
                </a:ext>
              </a:extLst>
            </p:cNvPr>
            <p:cNvSpPr txBox="1"/>
            <p:nvPr/>
          </p:nvSpPr>
          <p:spPr>
            <a:xfrm>
              <a:off x="4065009" y="4530807"/>
              <a:ext cx="19367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/>
                <a:t>-</a:t>
              </a:r>
              <a:endParaRPr lang="ko-KR" altLang="en-US" sz="800"/>
            </a:p>
          </p:txBody>
        </p:sp>
      </p:grpSp>
      <p:grpSp>
        <p:nvGrpSpPr>
          <p:cNvPr id="104" name="그룹 103">
            <a:extLst>
              <a:ext uri="{FF2B5EF4-FFF2-40B4-BE49-F238E27FC236}">
                <a16:creationId xmlns:a16="http://schemas.microsoft.com/office/drawing/2014/main" id="{336D8C8D-6C34-EB19-2FAB-F369BF3789B1}"/>
              </a:ext>
            </a:extLst>
          </p:cNvPr>
          <p:cNvGrpSpPr/>
          <p:nvPr/>
        </p:nvGrpSpPr>
        <p:grpSpPr>
          <a:xfrm>
            <a:off x="1360815" y="4522324"/>
            <a:ext cx="993725" cy="230832"/>
            <a:chOff x="10485108" y="4503783"/>
            <a:chExt cx="993725" cy="230832"/>
          </a:xfrm>
        </p:grpSpPr>
        <p:sp>
          <p:nvSpPr>
            <p:cNvPr id="105" name="Box">
              <a:extLst>
                <a:ext uri="{FF2B5EF4-FFF2-40B4-BE49-F238E27FC236}">
                  <a16:creationId xmlns:a16="http://schemas.microsoft.com/office/drawing/2014/main" id="{A2336E74-B993-7253-A932-D8A36BC2235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485108" y="4550143"/>
              <a:ext cx="126260" cy="126260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7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A15B1090-E5B3-8AD7-9163-FC629DC08FA6}"/>
                </a:ext>
              </a:extLst>
            </p:cNvPr>
            <p:cNvSpPr txBox="1"/>
            <p:nvPr/>
          </p:nvSpPr>
          <p:spPr>
            <a:xfrm>
              <a:off x="10582408" y="4503783"/>
              <a:ext cx="501366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900"/>
                <a:t>여</a:t>
              </a:r>
            </a:p>
          </p:txBody>
        </p:sp>
        <p:pic>
          <p:nvPicPr>
            <p:cNvPr id="107" name="그래픽 106" descr="확인 표시 단색으로 채워진">
              <a:extLst>
                <a:ext uri="{FF2B5EF4-FFF2-40B4-BE49-F238E27FC236}">
                  <a16:creationId xmlns:a16="http://schemas.microsoft.com/office/drawing/2014/main" id="{F8245213-B0DC-997A-0D13-48FEE62F2EA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5"/>
                </a:ext>
              </a:extLst>
            </a:blip>
            <a:stretch>
              <a:fillRect/>
            </a:stretch>
          </p:blipFill>
          <p:spPr>
            <a:xfrm>
              <a:off x="10508035" y="4546191"/>
              <a:ext cx="82916" cy="126261"/>
            </a:xfrm>
            <a:prstGeom prst="rect">
              <a:avLst/>
            </a:prstGeom>
          </p:spPr>
        </p:pic>
        <p:sp>
          <p:nvSpPr>
            <p:cNvPr id="108" name="Box">
              <a:extLst>
                <a:ext uri="{FF2B5EF4-FFF2-40B4-BE49-F238E27FC236}">
                  <a16:creationId xmlns:a16="http://schemas.microsoft.com/office/drawing/2014/main" id="{7236F7C1-CE1F-5A15-E70B-7335E72A353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880167" y="4550143"/>
              <a:ext cx="126260" cy="126260"/>
            </a:xfrm>
            <a:prstGeom prst="rect">
              <a:avLst/>
            </a:prstGeom>
            <a:solidFill>
              <a:schemeClr val="bg1"/>
            </a:solidFill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7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38F4EB00-58E8-88CB-33C1-7C5CC13AAE63}"/>
                </a:ext>
              </a:extLst>
            </p:cNvPr>
            <p:cNvSpPr txBox="1"/>
            <p:nvPr/>
          </p:nvSpPr>
          <p:spPr>
            <a:xfrm>
              <a:off x="10977467" y="4503783"/>
              <a:ext cx="501366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900"/>
                <a:t>부</a:t>
              </a:r>
            </a:p>
          </p:txBody>
        </p:sp>
      </p:grpSp>
      <p:sp>
        <p:nvSpPr>
          <p:cNvPr id="111" name="사각형: 둥근 모서리 110">
            <a:extLst>
              <a:ext uri="{FF2B5EF4-FFF2-40B4-BE49-F238E27FC236}">
                <a16:creationId xmlns:a16="http://schemas.microsoft.com/office/drawing/2014/main" id="{4A6193A1-E697-88BA-B4FD-24A581D67E11}"/>
              </a:ext>
            </a:extLst>
          </p:cNvPr>
          <p:cNvSpPr/>
          <p:nvPr/>
        </p:nvSpPr>
        <p:spPr>
          <a:xfrm>
            <a:off x="5061383" y="389795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2" name="직사각형 111">
            <a:extLst>
              <a:ext uri="{FF2B5EF4-FFF2-40B4-BE49-F238E27FC236}">
                <a16:creationId xmlns:a16="http://schemas.microsoft.com/office/drawing/2014/main" id="{8E17AB85-5FC3-A18C-9EFA-8A9BB8812C22}"/>
              </a:ext>
            </a:extLst>
          </p:cNvPr>
          <p:cNvSpPr/>
          <p:nvPr/>
        </p:nvSpPr>
        <p:spPr>
          <a:xfrm>
            <a:off x="0" y="6548597"/>
            <a:ext cx="3880433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113" name="직선 연결선 112">
            <a:extLst>
              <a:ext uri="{FF2B5EF4-FFF2-40B4-BE49-F238E27FC236}">
                <a16:creationId xmlns:a16="http://schemas.microsoft.com/office/drawing/2014/main" id="{DF62D3B5-6C4B-C11B-DDF0-30EC6387854B}"/>
              </a:ext>
            </a:extLst>
          </p:cNvPr>
          <p:cNvCxnSpPr>
            <a:cxnSpLocks/>
          </p:cNvCxnSpPr>
          <p:nvPr/>
        </p:nvCxnSpPr>
        <p:spPr>
          <a:xfrm>
            <a:off x="382262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직사각형 116">
            <a:extLst>
              <a:ext uri="{FF2B5EF4-FFF2-40B4-BE49-F238E27FC236}">
                <a16:creationId xmlns:a16="http://schemas.microsoft.com/office/drawing/2014/main" id="{8BCE81BD-93AF-4B1C-D9B9-9C918ABAB4D6}"/>
              </a:ext>
            </a:extLst>
          </p:cNvPr>
          <p:cNvSpPr/>
          <p:nvPr/>
        </p:nvSpPr>
        <p:spPr>
          <a:xfrm>
            <a:off x="3822624" y="926776"/>
            <a:ext cx="3971545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118" name="직사각형 117">
            <a:extLst>
              <a:ext uri="{FF2B5EF4-FFF2-40B4-BE49-F238E27FC236}">
                <a16:creationId xmlns:a16="http://schemas.microsoft.com/office/drawing/2014/main" id="{1518F592-63D7-5F93-9A39-56AA0BBE510B}"/>
              </a:ext>
            </a:extLst>
          </p:cNvPr>
          <p:cNvSpPr/>
          <p:nvPr/>
        </p:nvSpPr>
        <p:spPr>
          <a:xfrm>
            <a:off x="8261052" y="3315134"/>
            <a:ext cx="2851716" cy="2631065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D9D934AC-84DA-2BC4-A810-610DAD8DCCD4}"/>
              </a:ext>
            </a:extLst>
          </p:cNvPr>
          <p:cNvSpPr txBox="1"/>
          <p:nvPr/>
        </p:nvSpPr>
        <p:spPr>
          <a:xfrm>
            <a:off x="8371175" y="3421480"/>
            <a:ext cx="189547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00" b="1"/>
              <a:t>역사 검색</a:t>
            </a:r>
          </a:p>
        </p:txBody>
      </p:sp>
      <p:sp>
        <p:nvSpPr>
          <p:cNvPr id="120" name="곱하기 기호 119">
            <a:extLst>
              <a:ext uri="{FF2B5EF4-FFF2-40B4-BE49-F238E27FC236}">
                <a16:creationId xmlns:a16="http://schemas.microsoft.com/office/drawing/2014/main" id="{61498A35-EBE2-5DC1-96B1-D06BBE80CC2B}"/>
              </a:ext>
            </a:extLst>
          </p:cNvPr>
          <p:cNvSpPr/>
          <p:nvPr/>
        </p:nvSpPr>
        <p:spPr>
          <a:xfrm>
            <a:off x="10818225" y="3397389"/>
            <a:ext cx="225425" cy="225425"/>
          </a:xfrm>
          <a:prstGeom prst="mathMultiply">
            <a:avLst>
              <a:gd name="adj1" fmla="val 1520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1" name="사각형: 둥근 모서리 120">
            <a:extLst>
              <a:ext uri="{FF2B5EF4-FFF2-40B4-BE49-F238E27FC236}">
                <a16:creationId xmlns:a16="http://schemas.microsoft.com/office/drawing/2014/main" id="{BEC65D95-B33D-EFF4-641B-6151471F4501}"/>
              </a:ext>
            </a:extLst>
          </p:cNvPr>
          <p:cNvSpPr/>
          <p:nvPr/>
        </p:nvSpPr>
        <p:spPr>
          <a:xfrm>
            <a:off x="9052923" y="3849233"/>
            <a:ext cx="190583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3B6ED441-8CD6-5909-F188-E26D1D708F5B}"/>
              </a:ext>
            </a:extLst>
          </p:cNvPr>
          <p:cNvSpPr txBox="1"/>
          <p:nvPr/>
        </p:nvSpPr>
        <p:spPr>
          <a:xfrm>
            <a:off x="8337688" y="3802444"/>
            <a:ext cx="755940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err="1"/>
              <a:t>역사명</a:t>
            </a:r>
            <a:endParaRPr lang="en-US" altLang="ko-KR" sz="900"/>
          </a:p>
        </p:txBody>
      </p:sp>
      <p:sp>
        <p:nvSpPr>
          <p:cNvPr id="123" name="사각형: 둥근 모서리 122">
            <a:extLst>
              <a:ext uri="{FF2B5EF4-FFF2-40B4-BE49-F238E27FC236}">
                <a16:creationId xmlns:a16="http://schemas.microsoft.com/office/drawing/2014/main" id="{78C7DDCF-D9B0-4671-9428-4BCDDD42CD99}"/>
              </a:ext>
            </a:extLst>
          </p:cNvPr>
          <p:cNvSpPr/>
          <p:nvPr/>
        </p:nvSpPr>
        <p:spPr>
          <a:xfrm>
            <a:off x="10424796" y="4174888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24" name="직선 연결선 123">
            <a:extLst>
              <a:ext uri="{FF2B5EF4-FFF2-40B4-BE49-F238E27FC236}">
                <a16:creationId xmlns:a16="http://schemas.microsoft.com/office/drawing/2014/main" id="{AB173867-B17B-C74B-72DA-86A200B24B43}"/>
              </a:ext>
            </a:extLst>
          </p:cNvPr>
          <p:cNvCxnSpPr>
            <a:cxnSpLocks/>
          </p:cNvCxnSpPr>
          <p:nvPr/>
        </p:nvCxnSpPr>
        <p:spPr>
          <a:xfrm>
            <a:off x="8395488" y="4528601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25" name="TextBox 124">
            <a:extLst>
              <a:ext uri="{FF2B5EF4-FFF2-40B4-BE49-F238E27FC236}">
                <a16:creationId xmlns:a16="http://schemas.microsoft.com/office/drawing/2014/main" id="{12EF849D-DC0A-D471-00D0-60790B17614D}"/>
              </a:ext>
            </a:extLst>
          </p:cNvPr>
          <p:cNvSpPr txBox="1"/>
          <p:nvPr/>
        </p:nvSpPr>
        <p:spPr>
          <a:xfrm>
            <a:off x="8370811" y="4533496"/>
            <a:ext cx="256936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코드</a:t>
            </a:r>
            <a:r>
              <a:rPr lang="en-US" altLang="ko-KR" sz="900"/>
              <a:t>          </a:t>
            </a:r>
            <a:r>
              <a:rPr lang="ko-KR" altLang="en-US" sz="900" err="1"/>
              <a:t>역사명</a:t>
            </a:r>
            <a:r>
              <a:rPr lang="ko-KR" altLang="en-US" sz="900"/>
              <a:t>                     종류</a:t>
            </a:r>
            <a:endParaRPr lang="en-US" altLang="ko-KR" sz="900"/>
          </a:p>
        </p:txBody>
      </p:sp>
      <p:cxnSp>
        <p:nvCxnSpPr>
          <p:cNvPr id="126" name="직선 연결선 125">
            <a:extLst>
              <a:ext uri="{FF2B5EF4-FFF2-40B4-BE49-F238E27FC236}">
                <a16:creationId xmlns:a16="http://schemas.microsoft.com/office/drawing/2014/main" id="{5EED760A-DD70-9EC4-8C7C-0AC1FD0EDA51}"/>
              </a:ext>
            </a:extLst>
          </p:cNvPr>
          <p:cNvCxnSpPr>
            <a:cxnSpLocks/>
          </p:cNvCxnSpPr>
          <p:nvPr/>
        </p:nvCxnSpPr>
        <p:spPr>
          <a:xfrm>
            <a:off x="8395488" y="4834517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27" name="TextBox 126">
            <a:extLst>
              <a:ext uri="{FF2B5EF4-FFF2-40B4-BE49-F238E27FC236}">
                <a16:creationId xmlns:a16="http://schemas.microsoft.com/office/drawing/2014/main" id="{A9F0DF85-D661-8BA5-ABEB-60DF255484D6}"/>
              </a:ext>
            </a:extLst>
          </p:cNvPr>
          <p:cNvSpPr txBox="1"/>
          <p:nvPr/>
        </p:nvSpPr>
        <p:spPr>
          <a:xfrm>
            <a:off x="8361574" y="4837627"/>
            <a:ext cx="2569363" cy="4810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900"/>
              <a:t>SB311        </a:t>
            </a:r>
            <a:r>
              <a:rPr lang="ko-KR" altLang="en-US" sz="900"/>
              <a:t>서울역                    지하철역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en-US" altLang="ko-KR" sz="900"/>
              <a:t>TR092        </a:t>
            </a:r>
            <a:r>
              <a:rPr lang="ko-KR" altLang="en-US" sz="900"/>
              <a:t>서울역                    기차역</a:t>
            </a:r>
            <a:endParaRPr lang="en-US" altLang="ko-KR" sz="900"/>
          </a:p>
        </p:txBody>
      </p:sp>
      <p:cxnSp>
        <p:nvCxnSpPr>
          <p:cNvPr id="128" name="직선 화살표 연결선 127">
            <a:extLst>
              <a:ext uri="{FF2B5EF4-FFF2-40B4-BE49-F238E27FC236}">
                <a16:creationId xmlns:a16="http://schemas.microsoft.com/office/drawing/2014/main" id="{55126495-3429-14D0-ACAA-705107122D0A}"/>
              </a:ext>
            </a:extLst>
          </p:cNvPr>
          <p:cNvCxnSpPr>
            <a:cxnSpLocks/>
          </p:cNvCxnSpPr>
          <p:nvPr/>
        </p:nvCxnSpPr>
        <p:spPr>
          <a:xfrm>
            <a:off x="3676313" y="2533463"/>
            <a:ext cx="4592074" cy="97660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29" name="TextBox 128">
            <a:extLst>
              <a:ext uri="{FF2B5EF4-FFF2-40B4-BE49-F238E27FC236}">
                <a16:creationId xmlns:a16="http://schemas.microsoft.com/office/drawing/2014/main" id="{7EE31D9A-B914-9311-7893-F611514FC8C6}"/>
              </a:ext>
            </a:extLst>
          </p:cNvPr>
          <p:cNvSpPr txBox="1"/>
          <p:nvPr/>
        </p:nvSpPr>
        <p:spPr>
          <a:xfrm>
            <a:off x="7835955" y="1797801"/>
            <a:ext cx="4218077" cy="13120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항목 입력이 잘못 되었을 경우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해당 항목에 대한 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  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완료 시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,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저장이 완료되었습니다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>
              <a:latin typeface="+mn-ea"/>
            </a:endParaRPr>
          </a:p>
          <a:p>
            <a:pPr marL="171450" indent="-171450" algn="l" latinLnBrk="1">
              <a:lnSpc>
                <a:spcPct val="150000"/>
              </a:lnSpc>
              <a:buFontTx/>
              <a:buChar char="-"/>
            </a:pPr>
            <a:r>
              <a:rPr lang="ko-KR" altLang="en-US" sz="900">
                <a:latin typeface="+mn-ea"/>
              </a:rPr>
              <a:t>코드 자동 부여</a:t>
            </a:r>
            <a:endParaRPr lang="en-US" altLang="ko-KR" sz="900"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  &gt;</a:t>
            </a:r>
            <a:r>
              <a:rPr lang="en-US" altLang="ko-KR" sz="900">
                <a:latin typeface="+mn-ea"/>
              </a:rPr>
              <a:t> MD01</a:t>
            </a:r>
            <a:r>
              <a:rPr lang="ko-KR" altLang="en-US" sz="900">
                <a:latin typeface="+mn-ea"/>
              </a:rPr>
              <a:t>부터 등록순으로 자동 부여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4640F6DB-91F2-517D-4121-43CA4443DCEF}"/>
              </a:ext>
            </a:extLst>
          </p:cNvPr>
          <p:cNvSpPr txBox="1"/>
          <p:nvPr/>
        </p:nvSpPr>
        <p:spPr>
          <a:xfrm>
            <a:off x="7896801" y="6046529"/>
            <a:ext cx="3146850" cy="4810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역사검색의 역사명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역사 종류는 데이터를 받은 후에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en-US" altLang="ko-KR" sz="900">
                <a:latin typeface="+mn-ea"/>
              </a:rPr>
              <a:t>  </a:t>
            </a:r>
            <a:r>
              <a:rPr lang="ko-KR" altLang="en-US" sz="900">
                <a:latin typeface="+mn-ea"/>
              </a:rPr>
              <a:t>지하철역그룹</a:t>
            </a:r>
            <a:r>
              <a:rPr lang="en-US" altLang="ko-KR" sz="900">
                <a:latin typeface="+mn-ea"/>
              </a:rPr>
              <a:t>(</a:t>
            </a:r>
            <a:r>
              <a:rPr lang="ko-KR" altLang="en-US" sz="900">
                <a:latin typeface="+mn-ea"/>
              </a:rPr>
              <a:t>코드</a:t>
            </a:r>
            <a:r>
              <a:rPr lang="en-US" altLang="ko-KR" sz="900">
                <a:latin typeface="+mn-ea"/>
              </a:rPr>
              <a:t>), </a:t>
            </a:r>
            <a:r>
              <a:rPr lang="ko-KR" altLang="en-US" sz="900">
                <a:latin typeface="+mn-ea"/>
              </a:rPr>
              <a:t>기차역그룹</a:t>
            </a:r>
            <a:r>
              <a:rPr lang="en-US" altLang="ko-KR" sz="900">
                <a:latin typeface="+mn-ea"/>
              </a:rPr>
              <a:t>(</a:t>
            </a:r>
            <a:r>
              <a:rPr lang="ko-KR" altLang="en-US" sz="900">
                <a:latin typeface="+mn-ea"/>
              </a:rPr>
              <a:t>코드</a:t>
            </a:r>
            <a:r>
              <a:rPr lang="en-US" altLang="ko-KR" sz="900">
                <a:latin typeface="+mn-ea"/>
              </a:rPr>
              <a:t>)</a:t>
            </a:r>
            <a:r>
              <a:rPr lang="ko-KR" altLang="en-US" sz="900">
                <a:latin typeface="+mn-ea"/>
              </a:rPr>
              <a:t>로 부여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 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0AC0E1A-43C1-35AD-2A54-4A7CE5387F88}"/>
              </a:ext>
            </a:extLst>
          </p:cNvPr>
          <p:cNvSpPr txBox="1"/>
          <p:nvPr/>
        </p:nvSpPr>
        <p:spPr>
          <a:xfrm>
            <a:off x="7911832" y="6535188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</a:p>
        </p:txBody>
      </p:sp>
      <p:sp>
        <p:nvSpPr>
          <p:cNvPr id="82" name="TextBox 81"/>
          <p:cNvSpPr txBox="1"/>
          <p:nvPr/>
        </p:nvSpPr>
        <p:spPr>
          <a:xfrm>
            <a:off x="7961580" y="1049256"/>
            <a:ext cx="3633537" cy="2862322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/>
              <a:t>1.Menu navigation</a:t>
            </a:r>
          </a:p>
          <a:p>
            <a:r>
              <a:rPr lang="en-US" altLang="ko-KR" sz="900" dirty="0"/>
              <a:t>  </a:t>
            </a:r>
            <a:r>
              <a:rPr lang="ko-KR" altLang="en-US" sz="900" dirty="0" smtClean="0"/>
              <a:t>스마트 오더 </a:t>
            </a:r>
            <a:r>
              <a:rPr lang="ko-KR" altLang="en-US" sz="900" dirty="0"/>
              <a:t>관리 </a:t>
            </a:r>
            <a:r>
              <a:rPr lang="en-US" altLang="ko-KR" sz="900" dirty="0"/>
              <a:t>&gt; </a:t>
            </a:r>
            <a:r>
              <a:rPr lang="ko-KR" altLang="en-US" sz="900" dirty="0" smtClean="0"/>
              <a:t>매장 관리 </a:t>
            </a:r>
            <a:r>
              <a:rPr lang="en-US" altLang="ko-KR" sz="900" dirty="0" smtClean="0"/>
              <a:t>(store management) &gt; </a:t>
            </a:r>
            <a:r>
              <a:rPr lang="ko-KR" altLang="en-US" sz="900" b="1" dirty="0" smtClean="0"/>
              <a:t>상세 </a:t>
            </a:r>
            <a:r>
              <a:rPr lang="en-US" altLang="ko-KR" sz="900" b="1" dirty="0" smtClean="0"/>
              <a:t>(Modify)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1.Fields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스마트 오더 매장 여부</a:t>
            </a:r>
            <a:r>
              <a:rPr lang="en-US" altLang="ko-KR" sz="900" dirty="0"/>
              <a:t>: {</a:t>
            </a:r>
            <a:r>
              <a:rPr lang="en-US" altLang="ko-KR" sz="900" dirty="0" err="1"/>
              <a:t>smart_order_yn</a:t>
            </a:r>
            <a:r>
              <a:rPr lang="en-US" altLang="ko-KR" sz="900" dirty="0"/>
              <a:t>}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- validation: </a:t>
            </a:r>
            <a:r>
              <a:rPr lang="en-US" altLang="ko-KR" sz="900" b="1" dirty="0" smtClean="0"/>
              <a:t>required</a:t>
            </a:r>
          </a:p>
          <a:p>
            <a:r>
              <a:rPr lang="en-US" altLang="ko-KR" sz="900" b="1" dirty="0"/>
              <a:t> </a:t>
            </a:r>
            <a:r>
              <a:rPr lang="en-US" altLang="ko-KR" sz="900" b="1" dirty="0" smtClean="0"/>
              <a:t> </a:t>
            </a:r>
            <a:r>
              <a:rPr lang="en-US" altLang="ko-KR" sz="900" dirty="0" smtClean="0"/>
              <a:t>2) </a:t>
            </a:r>
            <a:r>
              <a:rPr lang="ko-KR" altLang="en-US" sz="900" dirty="0" smtClean="0"/>
              <a:t>링크 </a:t>
            </a:r>
            <a:r>
              <a:rPr lang="en-US" altLang="ko-KR" sz="900" dirty="0"/>
              <a:t>URL: {</a:t>
            </a:r>
            <a:r>
              <a:rPr lang="en-US" altLang="ko-KR" sz="900" dirty="0" err="1"/>
              <a:t>mall_url</a:t>
            </a:r>
            <a:r>
              <a:rPr lang="en-US" altLang="ko-KR" sz="900" dirty="0"/>
              <a:t>} </a:t>
            </a:r>
            <a:r>
              <a:rPr lang="en-US" altLang="ko-KR" sz="900" b="1" dirty="0" smtClean="0"/>
              <a:t>(DELETE including DB column)</a:t>
            </a:r>
          </a:p>
          <a:p>
            <a:endParaRPr lang="en-US" altLang="ko-KR" sz="900" b="1" dirty="0"/>
          </a:p>
          <a:p>
            <a:endParaRPr lang="en-US" altLang="ko-KR" sz="900" b="1" dirty="0" smtClean="0"/>
          </a:p>
          <a:p>
            <a:r>
              <a:rPr lang="en-US" altLang="ko-KR" sz="900" dirty="0" smtClean="0"/>
              <a:t>2.Menu </a:t>
            </a:r>
            <a:r>
              <a:rPr lang="en-US" altLang="ko-KR" sz="900" dirty="0"/>
              <a:t>navigation</a:t>
            </a:r>
          </a:p>
          <a:p>
            <a:r>
              <a:rPr lang="en-US" altLang="ko-KR" sz="900" dirty="0"/>
              <a:t>  </a:t>
            </a:r>
            <a:r>
              <a:rPr lang="ko-KR" altLang="en-US" sz="900" dirty="0"/>
              <a:t>스마트 오더 관리 </a:t>
            </a:r>
            <a:r>
              <a:rPr lang="en-US" altLang="ko-KR" sz="900" dirty="0"/>
              <a:t>&gt; </a:t>
            </a:r>
            <a:r>
              <a:rPr lang="ko-KR" altLang="en-US" sz="900" dirty="0"/>
              <a:t>매장 관리 </a:t>
            </a:r>
            <a:r>
              <a:rPr lang="en-US" altLang="ko-KR" sz="900" dirty="0"/>
              <a:t>(store management) &gt; </a:t>
            </a:r>
            <a:r>
              <a:rPr lang="ko-KR" altLang="en-US" sz="900" b="1" dirty="0" smtClean="0"/>
              <a:t>추가 </a:t>
            </a:r>
            <a:r>
              <a:rPr lang="en-US" altLang="ko-KR" sz="900" b="1" dirty="0" smtClean="0"/>
              <a:t>(Add)</a:t>
            </a:r>
            <a:endParaRPr lang="en-US" altLang="ko-KR" sz="900" b="1" dirty="0"/>
          </a:p>
          <a:p>
            <a:endParaRPr lang="en-US" altLang="ko-KR" sz="900" dirty="0"/>
          </a:p>
          <a:p>
            <a:r>
              <a:rPr lang="en-US" altLang="ko-KR" sz="900" dirty="0"/>
              <a:t>1.Fields</a:t>
            </a:r>
          </a:p>
          <a:p>
            <a:r>
              <a:rPr lang="en-US" altLang="ko-KR" sz="900" dirty="0"/>
              <a:t>  1) </a:t>
            </a:r>
            <a:r>
              <a:rPr lang="ko-KR" altLang="en-US" sz="900" dirty="0"/>
              <a:t>스마트 오더 매장 여부</a:t>
            </a:r>
            <a:r>
              <a:rPr lang="en-US" altLang="ko-KR" sz="900" dirty="0"/>
              <a:t>: {</a:t>
            </a:r>
            <a:r>
              <a:rPr lang="en-US" altLang="ko-KR" sz="900" dirty="0" err="1"/>
              <a:t>smart_order_yn</a:t>
            </a:r>
            <a:r>
              <a:rPr lang="en-US" altLang="ko-KR" sz="900" dirty="0"/>
              <a:t>}</a:t>
            </a:r>
          </a:p>
          <a:p>
            <a:r>
              <a:rPr lang="en-US" altLang="ko-KR" sz="900" dirty="0"/>
              <a:t>    - validation: </a:t>
            </a:r>
            <a:r>
              <a:rPr lang="en-US" altLang="ko-KR" sz="900" b="1" dirty="0" smtClean="0"/>
              <a:t>required (default: </a:t>
            </a:r>
            <a:r>
              <a:rPr lang="ko-KR" altLang="en-US" sz="900" b="1" dirty="0" smtClean="0"/>
              <a:t>여</a:t>
            </a:r>
            <a:r>
              <a:rPr lang="en-US" altLang="ko-KR" sz="900" b="1" dirty="0" smtClean="0"/>
              <a:t>(Y))</a:t>
            </a:r>
            <a:endParaRPr lang="en-US" altLang="ko-KR" sz="900" b="1" dirty="0"/>
          </a:p>
          <a:p>
            <a:r>
              <a:rPr lang="en-US" altLang="ko-KR" sz="900" b="1" dirty="0"/>
              <a:t>  </a:t>
            </a:r>
            <a:r>
              <a:rPr lang="en-US" altLang="ko-KR" sz="900" dirty="0"/>
              <a:t>2) </a:t>
            </a:r>
            <a:r>
              <a:rPr lang="ko-KR" altLang="en-US" sz="900" dirty="0"/>
              <a:t>링크 </a:t>
            </a:r>
            <a:r>
              <a:rPr lang="en-US" altLang="ko-KR" sz="900" dirty="0"/>
              <a:t>URL: {</a:t>
            </a:r>
            <a:r>
              <a:rPr lang="en-US" altLang="ko-KR" sz="900" dirty="0" err="1"/>
              <a:t>mall_url</a:t>
            </a:r>
            <a:r>
              <a:rPr lang="en-US" altLang="ko-KR" sz="900" dirty="0"/>
              <a:t>} </a:t>
            </a:r>
            <a:r>
              <a:rPr lang="en-US" altLang="ko-KR" sz="900" b="1" dirty="0"/>
              <a:t>(</a:t>
            </a:r>
            <a:r>
              <a:rPr lang="en-US" altLang="ko-KR" sz="900" b="1" dirty="0" smtClean="0"/>
              <a:t>DELETE)</a:t>
            </a:r>
          </a:p>
          <a:p>
            <a:endParaRPr lang="en-US" altLang="ko-KR" sz="900" b="1" dirty="0"/>
          </a:p>
          <a:p>
            <a:r>
              <a:rPr lang="en-US" altLang="ko-KR" sz="900" b="1" dirty="0" smtClean="0"/>
              <a:t>2.DELETE DB column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- </a:t>
            </a:r>
            <a:r>
              <a:rPr lang="en-US" altLang="ko-KR" sz="900" b="1" dirty="0" err="1" smtClean="0"/>
              <a:t>mall_url</a:t>
            </a:r>
            <a:r>
              <a:rPr lang="en-US" altLang="ko-KR" sz="900" b="1" dirty="0"/>
              <a:t> / </a:t>
            </a:r>
            <a:r>
              <a:rPr lang="en-US" altLang="ko-KR" sz="900" b="1" dirty="0" err="1"/>
              <a:t>mobile_image_file</a:t>
            </a:r>
            <a:endParaRPr lang="en-US" altLang="ko-KR" sz="900" b="1" dirty="0" smtClean="0"/>
          </a:p>
        </p:txBody>
      </p:sp>
    </p:spTree>
    <p:extLst>
      <p:ext uri="{BB962C8B-B14F-4D97-AF65-F5344CB8AC3E}">
        <p14:creationId xmlns:p14="http://schemas.microsoft.com/office/powerpoint/2010/main" val="3275948976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8147299C-36C1-77CE-5238-05B5359E2E83}"/>
              </a:ext>
            </a:extLst>
          </p:cNvPr>
          <p:cNvSpPr/>
          <p:nvPr/>
        </p:nvSpPr>
        <p:spPr>
          <a:xfrm>
            <a:off x="822623" y="1087149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897B38B-A089-7704-DFA9-1B22B92DB88E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87423" y="1390268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C3C81D7-240D-9F2A-5335-07FE31FFE653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372916" y="204462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6E3D9E6-A2AD-5F9C-7F1A-CEB45B6592CB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502096" y="204462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Close Button">
            <a:extLst>
              <a:ext uri="{FF2B5EF4-FFF2-40B4-BE49-F238E27FC236}">
                <a16:creationId xmlns:a16="http://schemas.microsoft.com/office/drawing/2014/main" id="{D1B4A763-08A4-479B-2DEE-96D8E9B712B4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852337" y="1166453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603B03F-171E-BACC-3278-9EE42A12C7A3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922972" y="1539225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240BBC2-A4F7-485D-2FF3-9F4767A0FCCE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22623" y="1105585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2" name="그룹 11">
            <a:extLst>
              <a:ext uri="{FF2B5EF4-FFF2-40B4-BE49-F238E27FC236}">
                <a16:creationId xmlns:a16="http://schemas.microsoft.com/office/drawing/2014/main" id="{E9DB5B2E-DD2A-CEB6-ACF8-A74D117594E5}"/>
              </a:ext>
            </a:extLst>
          </p:cNvPr>
          <p:cNvGrpSpPr/>
          <p:nvPr/>
        </p:nvGrpSpPr>
        <p:grpSpPr>
          <a:xfrm>
            <a:off x="3648644" y="900742"/>
            <a:ext cx="244417" cy="258694"/>
            <a:chOff x="1098607" y="3056422"/>
            <a:chExt cx="244417" cy="258694"/>
          </a:xfrm>
        </p:grpSpPr>
        <p:sp>
          <p:nvSpPr>
            <p:cNvPr id="13" name="이등변 삼각형 12">
              <a:extLst>
                <a:ext uri="{FF2B5EF4-FFF2-40B4-BE49-F238E27FC236}">
                  <a16:creationId xmlns:a16="http://schemas.microsoft.com/office/drawing/2014/main" id="{70933ABE-EE16-14C6-B6FD-E8E779528F8D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" name="그룹 13">
              <a:extLst>
                <a:ext uri="{FF2B5EF4-FFF2-40B4-BE49-F238E27FC236}">
                  <a16:creationId xmlns:a16="http://schemas.microsoft.com/office/drawing/2014/main" id="{D9C5CE69-9564-E5E9-87AF-96AE9BDF241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" name="Oval 593">
                <a:extLst>
                  <a:ext uri="{FF2B5EF4-FFF2-40B4-BE49-F238E27FC236}">
                    <a16:creationId xmlns:a16="http://schemas.microsoft.com/office/drawing/2014/main" id="{EC19116B-E43A-503E-B0F5-131B871320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" name="TextBox 14">
                <a:extLst>
                  <a:ext uri="{FF2B5EF4-FFF2-40B4-BE49-F238E27FC236}">
                    <a16:creationId xmlns:a16="http://schemas.microsoft.com/office/drawing/2014/main" id="{B52E84F2-59EF-3049-21B1-AB914B0F1F0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8F6FB340-4B60-9DBD-26A4-3475CDB6492E}"/>
              </a:ext>
            </a:extLst>
          </p:cNvPr>
          <p:cNvSpPr/>
          <p:nvPr/>
        </p:nvSpPr>
        <p:spPr>
          <a:xfrm>
            <a:off x="819938" y="2969244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9C2FB04-B744-010C-12C2-25FF35747545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84738" y="3272363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2668FFE-FD04-3056-8701-803C83E2FD67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2370231" y="392671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8484FD8-5A86-DDF9-673C-AB083A49478C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1499411" y="392671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" name="Close Button">
            <a:extLst>
              <a:ext uri="{FF2B5EF4-FFF2-40B4-BE49-F238E27FC236}">
                <a16:creationId xmlns:a16="http://schemas.microsoft.com/office/drawing/2014/main" id="{E4B55529-1BEA-1237-E4CB-6F1CBF66F0E8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3849652" y="3048548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EC1360F-2F55-EF7E-3AA5-C1ACED7531F3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920287" y="3421320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18AC8F4-BAFB-40C7-5692-319E8FE7EB32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19938" y="2987680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74F60F55-01BB-ACB9-5BEE-2D0ED6303C19}"/>
              </a:ext>
            </a:extLst>
          </p:cNvPr>
          <p:cNvGrpSpPr/>
          <p:nvPr/>
        </p:nvGrpSpPr>
        <p:grpSpPr>
          <a:xfrm>
            <a:off x="1064784" y="2735240"/>
            <a:ext cx="244417" cy="258694"/>
            <a:chOff x="1098607" y="3056422"/>
            <a:chExt cx="244417" cy="258694"/>
          </a:xfrm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DDEBAEAF-00A5-DEE3-1AE8-0EA843B4B4F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6" name="그룹 25">
              <a:extLst>
                <a:ext uri="{FF2B5EF4-FFF2-40B4-BE49-F238E27FC236}">
                  <a16:creationId xmlns:a16="http://schemas.microsoft.com/office/drawing/2014/main" id="{47F20C43-C5BD-6FE3-1A26-A0541D1023F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7" name="Oval 593">
                <a:extLst>
                  <a:ext uri="{FF2B5EF4-FFF2-40B4-BE49-F238E27FC236}">
                    <a16:creationId xmlns:a16="http://schemas.microsoft.com/office/drawing/2014/main" id="{800B287E-E974-3FE6-B3E0-DA9DFBC7D0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" name="TextBox 14">
                <a:extLst>
                  <a:ext uri="{FF2B5EF4-FFF2-40B4-BE49-F238E27FC236}">
                    <a16:creationId xmlns:a16="http://schemas.microsoft.com/office/drawing/2014/main" id="{3ED92380-1B49-1608-2F62-1874601FFBA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38897183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8" name="표 6">
            <a:extLst>
              <a:ext uri="{FF2B5EF4-FFF2-40B4-BE49-F238E27FC236}">
                <a16:creationId xmlns:a16="http://schemas.microsoft.com/office/drawing/2014/main" id="{C9F3C84D-19E8-318C-D096-A60848019581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129" name="표 37">
            <a:extLst>
              <a:ext uri="{FF2B5EF4-FFF2-40B4-BE49-F238E27FC236}">
                <a16:creationId xmlns:a16="http://schemas.microsoft.com/office/drawing/2014/main" id="{6666D6BA-5C2F-03AF-EBAE-32F4B0EC894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78978864"/>
              </p:ext>
            </p:extLst>
          </p:nvPr>
        </p:nvGraphicFramePr>
        <p:xfrm>
          <a:off x="7794170" y="725881"/>
          <a:ext cx="4397830" cy="5120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상품 등록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엑셀 업로드를 위한 양식 다운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945259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엑셀 업로드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등록을 위한 엑셀 업로드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1789115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주의사항 안내 텍스트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3016355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585335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17055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78185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매장의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0385084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3429434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매장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1794426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목록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右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005109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페이징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913009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상품 목록의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4512904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611496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상품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796126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클릭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상품 상세 화면 표시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등록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9639453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페이징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17445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등록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4627755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상품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7517760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상품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27981010"/>
                  </a:ext>
                </a:extLst>
              </a:tr>
            </a:tbl>
          </a:graphicData>
        </a:graphic>
      </p:graphicFrame>
      <p:graphicFrame>
        <p:nvGraphicFramePr>
          <p:cNvPr id="130" name="표 129">
            <a:extLst>
              <a:ext uri="{FF2B5EF4-FFF2-40B4-BE49-F238E27FC236}">
                <a16:creationId xmlns:a16="http://schemas.microsoft.com/office/drawing/2014/main" id="{B69A1053-C43F-806B-9DD6-5A73DA7E217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12810040"/>
              </p:ext>
            </p:extLst>
          </p:nvPr>
        </p:nvGraphicFramePr>
        <p:xfrm>
          <a:off x="0" y="-5686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상품 등록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AD-08-0003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131" name="슬라이드 번호 개체 틀 1">
            <a:extLst>
              <a:ext uri="{FF2B5EF4-FFF2-40B4-BE49-F238E27FC236}">
                <a16:creationId xmlns:a16="http://schemas.microsoft.com/office/drawing/2014/main" id="{AA90A40F-724A-BD04-99B6-0FB85AF1E9D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448800" y="-73025"/>
            <a:ext cx="2743200" cy="365125"/>
          </a:xfrm>
        </p:spPr>
        <p:txBody>
          <a:bodyPr/>
          <a:lstStyle/>
          <a:p>
            <a:fld id="{7E1CE73B-84C7-4AAC-9FE3-B393E1970512}" type="slidenum">
              <a:rPr lang="ko-KR" altLang="en-US" smtClean="0"/>
              <a:t>92</a:t>
            </a:fld>
            <a:endParaRPr lang="ko-KR" altLang="en-US"/>
          </a:p>
        </p:txBody>
      </p:sp>
      <p:sp>
        <p:nvSpPr>
          <p:cNvPr id="132" name="TextBox 131">
            <a:extLst>
              <a:ext uri="{FF2B5EF4-FFF2-40B4-BE49-F238E27FC236}">
                <a16:creationId xmlns:a16="http://schemas.microsoft.com/office/drawing/2014/main" id="{B8C6D14E-44FC-D737-FDF3-3513362174C3}"/>
              </a:ext>
            </a:extLst>
          </p:cNvPr>
          <p:cNvSpPr txBox="1"/>
          <p:nvPr/>
        </p:nvSpPr>
        <p:spPr>
          <a:xfrm>
            <a:off x="381508" y="2218328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매장 이름</a:t>
            </a:r>
            <a:endParaRPr lang="en-US" altLang="ko-KR" sz="900"/>
          </a:p>
        </p:txBody>
      </p:sp>
      <p:sp>
        <p:nvSpPr>
          <p:cNvPr id="133" name="사각형: 둥근 모서리 132">
            <a:extLst>
              <a:ext uri="{FF2B5EF4-FFF2-40B4-BE49-F238E27FC236}">
                <a16:creationId xmlns:a16="http://schemas.microsoft.com/office/drawing/2014/main" id="{35BCF7FD-8292-7047-FFEA-FDF76CE034B3}"/>
              </a:ext>
            </a:extLst>
          </p:cNvPr>
          <p:cNvSpPr/>
          <p:nvPr/>
        </p:nvSpPr>
        <p:spPr>
          <a:xfrm>
            <a:off x="6533513" y="2590418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34" name="직선 연결선 133">
            <a:extLst>
              <a:ext uri="{FF2B5EF4-FFF2-40B4-BE49-F238E27FC236}">
                <a16:creationId xmlns:a16="http://schemas.microsoft.com/office/drawing/2014/main" id="{6D68D939-3758-ED43-3EEC-A83E89347C05}"/>
              </a:ext>
            </a:extLst>
          </p:cNvPr>
          <p:cNvCxnSpPr>
            <a:cxnSpLocks/>
          </p:cNvCxnSpPr>
          <p:nvPr/>
        </p:nvCxnSpPr>
        <p:spPr>
          <a:xfrm>
            <a:off x="386710" y="2924891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aphicFrame>
        <p:nvGraphicFramePr>
          <p:cNvPr id="135" name="표 15">
            <a:extLst>
              <a:ext uri="{FF2B5EF4-FFF2-40B4-BE49-F238E27FC236}">
                <a16:creationId xmlns:a16="http://schemas.microsoft.com/office/drawing/2014/main" id="{73B37649-C273-AC36-5ADC-A609446E960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13726460"/>
              </p:ext>
            </p:extLst>
          </p:nvPr>
        </p:nvGraphicFramePr>
        <p:xfrm>
          <a:off x="609290" y="3736272"/>
          <a:ext cx="1975876" cy="2541177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51228">
                  <a:extLst>
                    <a:ext uri="{9D8B030D-6E8A-4147-A177-3AD203B41FA5}">
                      <a16:colId xmlns:a16="http://schemas.microsoft.com/office/drawing/2014/main" val="3780752349"/>
                    </a:ext>
                  </a:extLst>
                </a:gridCol>
                <a:gridCol w="957580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667068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매장명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상품 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맥도날드 수원역점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23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3746529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60056651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828703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576339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6062176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88209833"/>
                  </a:ext>
                </a:extLst>
              </a:tr>
            </a:tbl>
          </a:graphicData>
        </a:graphic>
      </p:graphicFrame>
      <p:sp>
        <p:nvSpPr>
          <p:cNvPr id="136" name="직사각형 135">
            <a:extLst>
              <a:ext uri="{FF2B5EF4-FFF2-40B4-BE49-F238E27FC236}">
                <a16:creationId xmlns:a16="http://schemas.microsoft.com/office/drawing/2014/main" id="{9E4D762F-48D4-9F03-96CC-AA9C8DAB2CF1}"/>
              </a:ext>
            </a:extLst>
          </p:cNvPr>
          <p:cNvSpPr/>
          <p:nvPr/>
        </p:nvSpPr>
        <p:spPr>
          <a:xfrm>
            <a:off x="609289" y="3736272"/>
            <a:ext cx="343563" cy="845898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37" name="직선 연결선 136">
            <a:extLst>
              <a:ext uri="{FF2B5EF4-FFF2-40B4-BE49-F238E27FC236}">
                <a16:creationId xmlns:a16="http://schemas.microsoft.com/office/drawing/2014/main" id="{DBC41757-BE8E-68F7-12E1-F540F7C57059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38" name="그룹 137">
            <a:extLst>
              <a:ext uri="{FF2B5EF4-FFF2-40B4-BE49-F238E27FC236}">
                <a16:creationId xmlns:a16="http://schemas.microsoft.com/office/drawing/2014/main" id="{8C72C0BA-C721-CC57-DAD4-12E5B462DAB5}"/>
              </a:ext>
            </a:extLst>
          </p:cNvPr>
          <p:cNvGrpSpPr/>
          <p:nvPr/>
        </p:nvGrpSpPr>
        <p:grpSpPr>
          <a:xfrm rot="5400000">
            <a:off x="2353927" y="6138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39" name="이등변 삼각형 138">
              <a:extLst>
                <a:ext uri="{FF2B5EF4-FFF2-40B4-BE49-F238E27FC236}">
                  <a16:creationId xmlns:a16="http://schemas.microsoft.com/office/drawing/2014/main" id="{5CAEECA6-23CB-B8F5-FD62-5BF7D54D80A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0" name="Oval 593">
              <a:extLst>
                <a:ext uri="{FF2B5EF4-FFF2-40B4-BE49-F238E27FC236}">
                  <a16:creationId xmlns:a16="http://schemas.microsoft.com/office/drawing/2014/main" id="{44675B9A-4C06-4A9C-B81F-5133C16131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41" name="그룹 140">
            <a:extLst>
              <a:ext uri="{FF2B5EF4-FFF2-40B4-BE49-F238E27FC236}">
                <a16:creationId xmlns:a16="http://schemas.microsoft.com/office/drawing/2014/main" id="{839A8A38-B899-B601-41FF-60CEC8717262}"/>
              </a:ext>
            </a:extLst>
          </p:cNvPr>
          <p:cNvGrpSpPr/>
          <p:nvPr/>
        </p:nvGrpSpPr>
        <p:grpSpPr>
          <a:xfrm rot="5400000">
            <a:off x="7097257" y="261247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2" name="이등변 삼각형 141">
              <a:extLst>
                <a:ext uri="{FF2B5EF4-FFF2-40B4-BE49-F238E27FC236}">
                  <a16:creationId xmlns:a16="http://schemas.microsoft.com/office/drawing/2014/main" id="{2B0D16CA-701E-8F3A-98A8-B46106B0C06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3" name="Oval 593">
              <a:extLst>
                <a:ext uri="{FF2B5EF4-FFF2-40B4-BE49-F238E27FC236}">
                  <a16:creationId xmlns:a16="http://schemas.microsoft.com/office/drawing/2014/main" id="{6DE15892-C0DB-548C-4583-3B161B5B82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</a:p>
          </p:txBody>
        </p:sp>
      </p:grpSp>
      <p:sp>
        <p:nvSpPr>
          <p:cNvPr id="144" name="사각형: 둥근 모서리 143">
            <a:extLst>
              <a:ext uri="{FF2B5EF4-FFF2-40B4-BE49-F238E27FC236}">
                <a16:creationId xmlns:a16="http://schemas.microsoft.com/office/drawing/2014/main" id="{2457CFF7-2D2A-04E4-7ED3-97894A7C67E0}"/>
              </a:ext>
            </a:extLst>
          </p:cNvPr>
          <p:cNvSpPr/>
          <p:nvPr/>
        </p:nvSpPr>
        <p:spPr>
          <a:xfrm>
            <a:off x="703359" y="379664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5" name="사각형: 둥근 모서리 144">
            <a:extLst>
              <a:ext uri="{FF2B5EF4-FFF2-40B4-BE49-F238E27FC236}">
                <a16:creationId xmlns:a16="http://schemas.microsoft.com/office/drawing/2014/main" id="{6790C90E-7D69-74F2-D10B-E24BF614706B}"/>
              </a:ext>
            </a:extLst>
          </p:cNvPr>
          <p:cNvSpPr/>
          <p:nvPr/>
        </p:nvSpPr>
        <p:spPr>
          <a:xfrm>
            <a:off x="703359" y="407931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6" name="사각형: 둥근 모서리 145">
            <a:extLst>
              <a:ext uri="{FF2B5EF4-FFF2-40B4-BE49-F238E27FC236}">
                <a16:creationId xmlns:a16="http://schemas.microsoft.com/office/drawing/2014/main" id="{65A909C4-2889-7895-0A51-4FE174765B94}"/>
              </a:ext>
            </a:extLst>
          </p:cNvPr>
          <p:cNvSpPr/>
          <p:nvPr/>
        </p:nvSpPr>
        <p:spPr>
          <a:xfrm>
            <a:off x="703359" y="436198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47" name="그룹 146">
            <a:extLst>
              <a:ext uri="{FF2B5EF4-FFF2-40B4-BE49-F238E27FC236}">
                <a16:creationId xmlns:a16="http://schemas.microsoft.com/office/drawing/2014/main" id="{60BB4EBA-22B7-4C2B-C3E4-1DA14FDA53C7}"/>
              </a:ext>
            </a:extLst>
          </p:cNvPr>
          <p:cNvGrpSpPr/>
          <p:nvPr/>
        </p:nvGrpSpPr>
        <p:grpSpPr>
          <a:xfrm>
            <a:off x="422699" y="3774643"/>
            <a:ext cx="278496" cy="200053"/>
            <a:chOff x="1014019" y="2643309"/>
            <a:chExt cx="278496" cy="200053"/>
          </a:xfrm>
        </p:grpSpPr>
        <p:sp>
          <p:nvSpPr>
            <p:cNvPr id="148" name="이등변 삼각형 147">
              <a:extLst>
                <a:ext uri="{FF2B5EF4-FFF2-40B4-BE49-F238E27FC236}">
                  <a16:creationId xmlns:a16="http://schemas.microsoft.com/office/drawing/2014/main" id="{D30B99DF-4822-6364-293F-B69051441D9E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9" name="그룹 148">
              <a:extLst>
                <a:ext uri="{FF2B5EF4-FFF2-40B4-BE49-F238E27FC236}">
                  <a16:creationId xmlns:a16="http://schemas.microsoft.com/office/drawing/2014/main" id="{5D843520-4807-C052-9D13-E600AE593222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50" name="Oval 593">
                <a:extLst>
                  <a:ext uri="{FF2B5EF4-FFF2-40B4-BE49-F238E27FC236}">
                    <a16:creationId xmlns:a16="http://schemas.microsoft.com/office/drawing/2014/main" id="{A922691E-8497-6BA3-F130-9BFF85C96A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1" name="TextBox 14">
                <a:extLst>
                  <a:ext uri="{FF2B5EF4-FFF2-40B4-BE49-F238E27FC236}">
                    <a16:creationId xmlns:a16="http://schemas.microsoft.com/office/drawing/2014/main" id="{FAD83EB9-FFB6-A35F-1EE4-2BA524B12C87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52" name="TextBox 151">
            <a:extLst>
              <a:ext uri="{FF2B5EF4-FFF2-40B4-BE49-F238E27FC236}">
                <a16:creationId xmlns:a16="http://schemas.microsoft.com/office/drawing/2014/main" id="{CAAF36D0-9642-FB95-99D3-FA5694664A4B}"/>
              </a:ext>
            </a:extLst>
          </p:cNvPr>
          <p:cNvSpPr txBox="1"/>
          <p:nvPr/>
        </p:nvSpPr>
        <p:spPr>
          <a:xfrm>
            <a:off x="634750" y="3470177"/>
            <a:ext cx="131938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매장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53" name="그룹 152">
            <a:extLst>
              <a:ext uri="{FF2B5EF4-FFF2-40B4-BE49-F238E27FC236}">
                <a16:creationId xmlns:a16="http://schemas.microsoft.com/office/drawing/2014/main" id="{1DFFEFF1-8D9A-634F-B194-AB6FC0307F14}"/>
              </a:ext>
            </a:extLst>
          </p:cNvPr>
          <p:cNvGrpSpPr/>
          <p:nvPr/>
        </p:nvGrpSpPr>
        <p:grpSpPr>
          <a:xfrm rot="5400000">
            <a:off x="1651635" y="346970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54" name="이등변 삼각형 153">
              <a:extLst>
                <a:ext uri="{FF2B5EF4-FFF2-40B4-BE49-F238E27FC236}">
                  <a16:creationId xmlns:a16="http://schemas.microsoft.com/office/drawing/2014/main" id="{B067381B-F86F-BA0E-53AC-E9F153B9609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5" name="Oval 593">
              <a:extLst>
                <a:ext uri="{FF2B5EF4-FFF2-40B4-BE49-F238E27FC236}">
                  <a16:creationId xmlns:a16="http://schemas.microsoft.com/office/drawing/2014/main" id="{F0737516-078B-2503-ED06-B7335D10B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8</a:t>
              </a:r>
            </a:p>
          </p:txBody>
        </p:sp>
      </p:grpSp>
      <p:pic>
        <p:nvPicPr>
          <p:cNvPr id="156" name="그림 155">
            <a:extLst>
              <a:ext uri="{FF2B5EF4-FFF2-40B4-BE49-F238E27FC236}">
                <a16:creationId xmlns:a16="http://schemas.microsoft.com/office/drawing/2014/main" id="{B4421868-9E35-FD74-0ACF-B40A35D2A16B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099430" y="6355605"/>
            <a:ext cx="766362" cy="288416"/>
          </a:xfrm>
          <a:prstGeom prst="rect">
            <a:avLst/>
          </a:prstGeom>
        </p:spPr>
      </p:pic>
      <p:grpSp>
        <p:nvGrpSpPr>
          <p:cNvPr id="157" name="그룹 156">
            <a:extLst>
              <a:ext uri="{FF2B5EF4-FFF2-40B4-BE49-F238E27FC236}">
                <a16:creationId xmlns:a16="http://schemas.microsoft.com/office/drawing/2014/main" id="{6399ECF4-EDCF-74A6-41C7-2A79239D1A4F}"/>
              </a:ext>
            </a:extLst>
          </p:cNvPr>
          <p:cNvGrpSpPr/>
          <p:nvPr/>
        </p:nvGrpSpPr>
        <p:grpSpPr>
          <a:xfrm>
            <a:off x="835035" y="6399786"/>
            <a:ext cx="278496" cy="200053"/>
            <a:chOff x="1014019" y="2643309"/>
            <a:chExt cx="278496" cy="200053"/>
          </a:xfrm>
        </p:grpSpPr>
        <p:sp>
          <p:nvSpPr>
            <p:cNvPr id="158" name="이등변 삼각형 157">
              <a:extLst>
                <a:ext uri="{FF2B5EF4-FFF2-40B4-BE49-F238E27FC236}">
                  <a16:creationId xmlns:a16="http://schemas.microsoft.com/office/drawing/2014/main" id="{A65B9865-465C-9A1F-49B8-7DC5076F9AAB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9" name="그룹 158">
              <a:extLst>
                <a:ext uri="{FF2B5EF4-FFF2-40B4-BE49-F238E27FC236}">
                  <a16:creationId xmlns:a16="http://schemas.microsoft.com/office/drawing/2014/main" id="{CBB7A551-36C7-36E9-B2D4-D81D9BC7E03C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60" name="Oval 593">
                <a:extLst>
                  <a:ext uri="{FF2B5EF4-FFF2-40B4-BE49-F238E27FC236}">
                    <a16:creationId xmlns:a16="http://schemas.microsoft.com/office/drawing/2014/main" id="{6E0BAED6-76EB-723D-DF42-A453DEB159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1" name="TextBox 14">
                <a:extLst>
                  <a:ext uri="{FF2B5EF4-FFF2-40B4-BE49-F238E27FC236}">
                    <a16:creationId xmlns:a16="http://schemas.microsoft.com/office/drawing/2014/main" id="{4AC2EE54-30BB-C523-9E02-06BA4370F318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62" name="그룹 161">
            <a:extLst>
              <a:ext uri="{FF2B5EF4-FFF2-40B4-BE49-F238E27FC236}">
                <a16:creationId xmlns:a16="http://schemas.microsoft.com/office/drawing/2014/main" id="{A7AD8EE7-C434-36CE-5AF0-3EFD24FD8E8F}"/>
              </a:ext>
            </a:extLst>
          </p:cNvPr>
          <p:cNvGrpSpPr/>
          <p:nvPr/>
        </p:nvGrpSpPr>
        <p:grpSpPr>
          <a:xfrm>
            <a:off x="421904" y="4061504"/>
            <a:ext cx="278496" cy="200053"/>
            <a:chOff x="1014019" y="2643309"/>
            <a:chExt cx="278496" cy="200053"/>
          </a:xfrm>
        </p:grpSpPr>
        <p:sp>
          <p:nvSpPr>
            <p:cNvPr id="163" name="이등변 삼각형 162">
              <a:extLst>
                <a:ext uri="{FF2B5EF4-FFF2-40B4-BE49-F238E27FC236}">
                  <a16:creationId xmlns:a16="http://schemas.microsoft.com/office/drawing/2014/main" id="{3EC6F3FF-B9A9-1B49-803C-3215FB01C882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4" name="그룹 163">
              <a:extLst>
                <a:ext uri="{FF2B5EF4-FFF2-40B4-BE49-F238E27FC236}">
                  <a16:creationId xmlns:a16="http://schemas.microsoft.com/office/drawing/2014/main" id="{18F70A44-7C77-7CFE-9090-FD767BAAB4E0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65" name="Oval 593">
                <a:extLst>
                  <a:ext uri="{FF2B5EF4-FFF2-40B4-BE49-F238E27FC236}">
                    <a16:creationId xmlns:a16="http://schemas.microsoft.com/office/drawing/2014/main" id="{890A8E81-4CB6-4472-F8E4-3696963622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6" name="TextBox 14">
                <a:extLst>
                  <a:ext uri="{FF2B5EF4-FFF2-40B4-BE49-F238E27FC236}">
                    <a16:creationId xmlns:a16="http://schemas.microsoft.com/office/drawing/2014/main" id="{8142849A-1350-0387-AE49-8F7FA2136635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67" name="그룹 166">
            <a:extLst>
              <a:ext uri="{FF2B5EF4-FFF2-40B4-BE49-F238E27FC236}">
                <a16:creationId xmlns:a16="http://schemas.microsoft.com/office/drawing/2014/main" id="{E3993970-F68B-7F6A-9194-B1E16D9FC49C}"/>
              </a:ext>
            </a:extLst>
          </p:cNvPr>
          <p:cNvGrpSpPr/>
          <p:nvPr/>
        </p:nvGrpSpPr>
        <p:grpSpPr>
          <a:xfrm rot="5400000">
            <a:off x="999823" y="391412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68" name="이등변 삼각형 167">
              <a:extLst>
                <a:ext uri="{FF2B5EF4-FFF2-40B4-BE49-F238E27FC236}">
                  <a16:creationId xmlns:a16="http://schemas.microsoft.com/office/drawing/2014/main" id="{DD28F963-39FF-79A8-FAB6-C1A93D972D2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69" name="Oval 593">
              <a:extLst>
                <a:ext uri="{FF2B5EF4-FFF2-40B4-BE49-F238E27FC236}">
                  <a16:creationId xmlns:a16="http://schemas.microsoft.com/office/drawing/2014/main" id="{CC9044B1-F0C4-762F-3696-EC4D79C1A9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11</a:t>
              </a:r>
            </a:p>
          </p:txBody>
        </p:sp>
      </p:grpSp>
      <p:sp>
        <p:nvSpPr>
          <p:cNvPr id="170" name="TextBox 169">
            <a:extLst>
              <a:ext uri="{FF2B5EF4-FFF2-40B4-BE49-F238E27FC236}">
                <a16:creationId xmlns:a16="http://schemas.microsoft.com/office/drawing/2014/main" id="{EA5363EB-F921-2F2E-E6AC-299CD83DB42D}"/>
              </a:ext>
            </a:extLst>
          </p:cNvPr>
          <p:cNvSpPr txBox="1"/>
          <p:nvPr/>
        </p:nvSpPr>
        <p:spPr>
          <a:xfrm>
            <a:off x="380310" y="2518728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 이름</a:t>
            </a:r>
            <a:endParaRPr lang="en-US" altLang="ko-KR" sz="900"/>
          </a:p>
        </p:txBody>
      </p:sp>
      <p:graphicFrame>
        <p:nvGraphicFramePr>
          <p:cNvPr id="171" name="표 15">
            <a:extLst>
              <a:ext uri="{FF2B5EF4-FFF2-40B4-BE49-F238E27FC236}">
                <a16:creationId xmlns:a16="http://schemas.microsoft.com/office/drawing/2014/main" id="{F285E6A8-44EF-F998-C92D-F85D221B690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09237485"/>
              </p:ext>
            </p:extLst>
          </p:nvPr>
        </p:nvGraphicFramePr>
        <p:xfrm>
          <a:off x="3229054" y="3736538"/>
          <a:ext cx="3281616" cy="2541177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298239">
                  <a:extLst>
                    <a:ext uri="{9D8B030D-6E8A-4147-A177-3AD203B41FA5}">
                      <a16:colId xmlns:a16="http://schemas.microsoft.com/office/drawing/2014/main" val="3780752349"/>
                    </a:ext>
                  </a:extLst>
                </a:gridCol>
                <a:gridCol w="360727">
                  <a:extLst>
                    <a:ext uri="{9D8B030D-6E8A-4147-A177-3AD203B41FA5}">
                      <a16:colId xmlns:a16="http://schemas.microsoft.com/office/drawing/2014/main" val="558024186"/>
                    </a:ext>
                  </a:extLst>
                </a:gridCol>
                <a:gridCol w="690833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957580">
                  <a:extLst>
                    <a:ext uri="{9D8B030D-6E8A-4147-A177-3AD203B41FA5}">
                      <a16:colId xmlns:a16="http://schemas.microsoft.com/office/drawing/2014/main" val="4031911969"/>
                    </a:ext>
                  </a:extLst>
                </a:gridCol>
                <a:gridCol w="974237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연번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상품명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상품 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매장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1955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버거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SS_MD_01_001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맥스파이시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SS_MD_01_002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맥치킨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SS_MD_01_003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4065419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빅맥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SS_MD_01_004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963806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상하이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SS_MD_01_005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62702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쿼터파운드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SS_MD_01_006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862293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…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…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…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…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74100070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…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SS_MD_01_010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508215"/>
                  </a:ext>
                </a:extLst>
              </a:tr>
            </a:tbl>
          </a:graphicData>
        </a:graphic>
      </p:graphicFrame>
      <p:sp>
        <p:nvSpPr>
          <p:cNvPr id="172" name="사각형: 둥근 모서리 171">
            <a:extLst>
              <a:ext uri="{FF2B5EF4-FFF2-40B4-BE49-F238E27FC236}">
                <a16:creationId xmlns:a16="http://schemas.microsoft.com/office/drawing/2014/main" id="{40881A72-15B5-7ED8-76B5-C3562D2440AA}"/>
              </a:ext>
            </a:extLst>
          </p:cNvPr>
          <p:cNvSpPr/>
          <p:nvPr/>
        </p:nvSpPr>
        <p:spPr>
          <a:xfrm>
            <a:off x="3304085" y="380775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3" name="사각형: 둥근 모서리 172">
            <a:extLst>
              <a:ext uri="{FF2B5EF4-FFF2-40B4-BE49-F238E27FC236}">
                <a16:creationId xmlns:a16="http://schemas.microsoft.com/office/drawing/2014/main" id="{912C4590-35E2-4E1A-F2CE-7FFAA2016389}"/>
              </a:ext>
            </a:extLst>
          </p:cNvPr>
          <p:cNvSpPr/>
          <p:nvPr/>
        </p:nvSpPr>
        <p:spPr>
          <a:xfrm>
            <a:off x="3304085" y="409636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4" name="사각형: 둥근 모서리 173">
            <a:extLst>
              <a:ext uri="{FF2B5EF4-FFF2-40B4-BE49-F238E27FC236}">
                <a16:creationId xmlns:a16="http://schemas.microsoft.com/office/drawing/2014/main" id="{67AAA113-5995-6ADE-D0FA-8EB56810A50B}"/>
              </a:ext>
            </a:extLst>
          </p:cNvPr>
          <p:cNvSpPr/>
          <p:nvPr/>
        </p:nvSpPr>
        <p:spPr>
          <a:xfrm>
            <a:off x="3304085" y="437988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75" name="그룹 174">
            <a:extLst>
              <a:ext uri="{FF2B5EF4-FFF2-40B4-BE49-F238E27FC236}">
                <a16:creationId xmlns:a16="http://schemas.microsoft.com/office/drawing/2014/main" id="{B7C8EA42-0BCF-6490-4A32-333F6003DF24}"/>
              </a:ext>
            </a:extLst>
          </p:cNvPr>
          <p:cNvGrpSpPr/>
          <p:nvPr/>
        </p:nvGrpSpPr>
        <p:grpSpPr>
          <a:xfrm>
            <a:off x="3014803" y="3799810"/>
            <a:ext cx="278496" cy="200053"/>
            <a:chOff x="1014019" y="2643309"/>
            <a:chExt cx="278496" cy="200053"/>
          </a:xfrm>
        </p:grpSpPr>
        <p:sp>
          <p:nvSpPr>
            <p:cNvPr id="176" name="이등변 삼각형 175">
              <a:extLst>
                <a:ext uri="{FF2B5EF4-FFF2-40B4-BE49-F238E27FC236}">
                  <a16:creationId xmlns:a16="http://schemas.microsoft.com/office/drawing/2014/main" id="{49112441-9E0F-1482-C379-2818D059206B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77" name="그룹 176">
              <a:extLst>
                <a:ext uri="{FF2B5EF4-FFF2-40B4-BE49-F238E27FC236}">
                  <a16:creationId xmlns:a16="http://schemas.microsoft.com/office/drawing/2014/main" id="{EF3E54CD-CFDE-2BBC-F954-012F855C2EFF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78" name="Oval 593">
                <a:extLst>
                  <a:ext uri="{FF2B5EF4-FFF2-40B4-BE49-F238E27FC236}">
                    <a16:creationId xmlns:a16="http://schemas.microsoft.com/office/drawing/2014/main" id="{647C1A68-FBD4-FF2D-791B-8AF42C44CC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79" name="TextBox 14">
                <a:extLst>
                  <a:ext uri="{FF2B5EF4-FFF2-40B4-BE49-F238E27FC236}">
                    <a16:creationId xmlns:a16="http://schemas.microsoft.com/office/drawing/2014/main" id="{F69FC689-AD84-4E46-27BF-5A067C9010F6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80" name="TextBox 179">
            <a:extLst>
              <a:ext uri="{FF2B5EF4-FFF2-40B4-BE49-F238E27FC236}">
                <a16:creationId xmlns:a16="http://schemas.microsoft.com/office/drawing/2014/main" id="{2D5DA4EF-33A8-F682-E6BD-0E859AE578B5}"/>
              </a:ext>
            </a:extLst>
          </p:cNvPr>
          <p:cNvSpPr txBox="1"/>
          <p:nvPr/>
        </p:nvSpPr>
        <p:spPr>
          <a:xfrm>
            <a:off x="3199532" y="3475320"/>
            <a:ext cx="148404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상품 목록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26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81" name="사각형: 둥근 모서리 180">
            <a:extLst>
              <a:ext uri="{FF2B5EF4-FFF2-40B4-BE49-F238E27FC236}">
                <a16:creationId xmlns:a16="http://schemas.microsoft.com/office/drawing/2014/main" id="{C9FF37DD-554A-B567-050E-BF7CDCBE2487}"/>
              </a:ext>
            </a:extLst>
          </p:cNvPr>
          <p:cNvSpPr/>
          <p:nvPr/>
        </p:nvSpPr>
        <p:spPr>
          <a:xfrm>
            <a:off x="6125530" y="3080832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182" name="사각형: 둥근 모서리 181">
            <a:extLst>
              <a:ext uri="{FF2B5EF4-FFF2-40B4-BE49-F238E27FC236}">
                <a16:creationId xmlns:a16="http://schemas.microsoft.com/office/drawing/2014/main" id="{B22EF868-0BE8-A43B-4B7D-9AF1937D23CA}"/>
              </a:ext>
            </a:extLst>
          </p:cNvPr>
          <p:cNvSpPr/>
          <p:nvPr/>
        </p:nvSpPr>
        <p:spPr>
          <a:xfrm>
            <a:off x="6655903" y="3080832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183" name="그룹 182">
            <a:extLst>
              <a:ext uri="{FF2B5EF4-FFF2-40B4-BE49-F238E27FC236}">
                <a16:creationId xmlns:a16="http://schemas.microsoft.com/office/drawing/2014/main" id="{FAF893C1-D87F-2E47-8D26-5DDFC699E419}"/>
              </a:ext>
            </a:extLst>
          </p:cNvPr>
          <p:cNvGrpSpPr/>
          <p:nvPr/>
        </p:nvGrpSpPr>
        <p:grpSpPr>
          <a:xfrm>
            <a:off x="6117389" y="2909342"/>
            <a:ext cx="215923" cy="224200"/>
            <a:chOff x="1098607" y="3056422"/>
            <a:chExt cx="244417" cy="258694"/>
          </a:xfrm>
        </p:grpSpPr>
        <p:sp>
          <p:nvSpPr>
            <p:cNvPr id="184" name="이등변 삼각형 183">
              <a:extLst>
                <a:ext uri="{FF2B5EF4-FFF2-40B4-BE49-F238E27FC236}">
                  <a16:creationId xmlns:a16="http://schemas.microsoft.com/office/drawing/2014/main" id="{9E711719-384D-2D06-FC84-AF0C576234C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85" name="그룹 184">
              <a:extLst>
                <a:ext uri="{FF2B5EF4-FFF2-40B4-BE49-F238E27FC236}">
                  <a16:creationId xmlns:a16="http://schemas.microsoft.com/office/drawing/2014/main" id="{A6DF1E97-0657-98DE-D010-F942165445C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30832"/>
              <a:chOff x="5640299" y="5239717"/>
              <a:chExt cx="244417" cy="230832"/>
            </a:xfrm>
          </p:grpSpPr>
          <p:sp>
            <p:nvSpPr>
              <p:cNvPr id="186" name="Oval 593">
                <a:extLst>
                  <a:ext uri="{FF2B5EF4-FFF2-40B4-BE49-F238E27FC236}">
                    <a16:creationId xmlns:a16="http://schemas.microsoft.com/office/drawing/2014/main" id="{3AB3D3CD-D52C-4631-7458-EFB692028E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87" name="TextBox 14">
                <a:extLst>
                  <a:ext uri="{FF2B5EF4-FFF2-40B4-BE49-F238E27FC236}">
                    <a16:creationId xmlns:a16="http://schemas.microsoft.com/office/drawing/2014/main" id="{D9D43B73-D4ED-1F88-454E-7F13F9B280B1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30832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88" name="그룹 187">
            <a:extLst>
              <a:ext uri="{FF2B5EF4-FFF2-40B4-BE49-F238E27FC236}">
                <a16:creationId xmlns:a16="http://schemas.microsoft.com/office/drawing/2014/main" id="{297A559A-563E-E2F7-03D2-BC2A16D71F37}"/>
              </a:ext>
            </a:extLst>
          </p:cNvPr>
          <p:cNvGrpSpPr/>
          <p:nvPr/>
        </p:nvGrpSpPr>
        <p:grpSpPr>
          <a:xfrm>
            <a:off x="6665812" y="2909342"/>
            <a:ext cx="215923" cy="224200"/>
            <a:chOff x="1098607" y="3056422"/>
            <a:chExt cx="244417" cy="258694"/>
          </a:xfrm>
        </p:grpSpPr>
        <p:sp>
          <p:nvSpPr>
            <p:cNvPr id="189" name="이등변 삼각형 188">
              <a:extLst>
                <a:ext uri="{FF2B5EF4-FFF2-40B4-BE49-F238E27FC236}">
                  <a16:creationId xmlns:a16="http://schemas.microsoft.com/office/drawing/2014/main" id="{9EA9ABC3-9589-E4C5-C9BA-CC2EA96F9DC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90" name="그룹 189">
              <a:extLst>
                <a:ext uri="{FF2B5EF4-FFF2-40B4-BE49-F238E27FC236}">
                  <a16:creationId xmlns:a16="http://schemas.microsoft.com/office/drawing/2014/main" id="{B87475B9-FE32-F3B8-FA17-397BA61C757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30832"/>
              <a:chOff x="5640299" y="5239717"/>
              <a:chExt cx="244417" cy="230832"/>
            </a:xfrm>
          </p:grpSpPr>
          <p:sp>
            <p:nvSpPr>
              <p:cNvPr id="191" name="Oval 593">
                <a:extLst>
                  <a:ext uri="{FF2B5EF4-FFF2-40B4-BE49-F238E27FC236}">
                    <a16:creationId xmlns:a16="http://schemas.microsoft.com/office/drawing/2014/main" id="{67E34A3A-87A7-D49F-C769-C5B22999A2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92" name="TextBox 14">
                <a:extLst>
                  <a:ext uri="{FF2B5EF4-FFF2-40B4-BE49-F238E27FC236}">
                    <a16:creationId xmlns:a16="http://schemas.microsoft.com/office/drawing/2014/main" id="{80AF2C9B-5D32-81E6-F51C-FEEB79083C7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30832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93" name="사각형: 둥근 모서리 192">
            <a:extLst>
              <a:ext uri="{FF2B5EF4-FFF2-40B4-BE49-F238E27FC236}">
                <a16:creationId xmlns:a16="http://schemas.microsoft.com/office/drawing/2014/main" id="{543CDCF0-6C01-FAEE-D3F6-B4D73DDAF89E}"/>
              </a:ext>
            </a:extLst>
          </p:cNvPr>
          <p:cNvSpPr/>
          <p:nvPr/>
        </p:nvSpPr>
        <p:spPr>
          <a:xfrm>
            <a:off x="6297236" y="3331669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194" name="그래픽 193" descr="다운로드 윤곽선">
            <a:extLst>
              <a:ext uri="{FF2B5EF4-FFF2-40B4-BE49-F238E27FC236}">
                <a16:creationId xmlns:a16="http://schemas.microsoft.com/office/drawing/2014/main" id="{7A7BD5E6-2331-8791-D317-A570368045EB}"/>
              </a:ext>
            </a:extLst>
          </p:cNvPr>
          <p:cNvPicPr>
            <a:picLocks noChangeAspect="1"/>
          </p:cNvPicPr>
          <p:nvPr/>
        </p:nvPicPr>
        <p:blipFill>
          <a:blip r:embed="rId9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6332728" y="3344632"/>
            <a:ext cx="204905" cy="204905"/>
          </a:xfrm>
          <a:prstGeom prst="rect">
            <a:avLst/>
          </a:prstGeom>
        </p:spPr>
      </p:pic>
      <p:grpSp>
        <p:nvGrpSpPr>
          <p:cNvPr id="195" name="그룹 194">
            <a:extLst>
              <a:ext uri="{FF2B5EF4-FFF2-40B4-BE49-F238E27FC236}">
                <a16:creationId xmlns:a16="http://schemas.microsoft.com/office/drawing/2014/main" id="{4419FE98-6F8D-6FB9-3A72-ED6A778C9A92}"/>
              </a:ext>
            </a:extLst>
          </p:cNvPr>
          <p:cNvGrpSpPr/>
          <p:nvPr/>
        </p:nvGrpSpPr>
        <p:grpSpPr>
          <a:xfrm>
            <a:off x="6034409" y="3352922"/>
            <a:ext cx="278496" cy="200053"/>
            <a:chOff x="1014019" y="2643309"/>
            <a:chExt cx="278496" cy="200053"/>
          </a:xfrm>
        </p:grpSpPr>
        <p:sp>
          <p:nvSpPr>
            <p:cNvPr id="196" name="이등변 삼각형 195">
              <a:extLst>
                <a:ext uri="{FF2B5EF4-FFF2-40B4-BE49-F238E27FC236}">
                  <a16:creationId xmlns:a16="http://schemas.microsoft.com/office/drawing/2014/main" id="{A1392919-4987-FB55-CF17-314DA98EB2DF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97" name="그룹 196">
              <a:extLst>
                <a:ext uri="{FF2B5EF4-FFF2-40B4-BE49-F238E27FC236}">
                  <a16:creationId xmlns:a16="http://schemas.microsoft.com/office/drawing/2014/main" id="{83C7D876-7AA2-B4E8-C388-66BBDCECA1CD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98" name="Oval 593">
                <a:extLst>
                  <a:ext uri="{FF2B5EF4-FFF2-40B4-BE49-F238E27FC236}">
                    <a16:creationId xmlns:a16="http://schemas.microsoft.com/office/drawing/2014/main" id="{D9B504ED-F5DB-5848-64E7-97ECB45DA0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99" name="TextBox 14">
                <a:extLst>
                  <a:ext uri="{FF2B5EF4-FFF2-40B4-BE49-F238E27FC236}">
                    <a16:creationId xmlns:a16="http://schemas.microsoft.com/office/drawing/2014/main" id="{F9F28B02-11F0-1606-43C4-7FE2F958A89F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00" name="그룹 199">
            <a:extLst>
              <a:ext uri="{FF2B5EF4-FFF2-40B4-BE49-F238E27FC236}">
                <a16:creationId xmlns:a16="http://schemas.microsoft.com/office/drawing/2014/main" id="{D7D9513B-0C70-C764-C9B5-1FA061DCBE13}"/>
              </a:ext>
            </a:extLst>
          </p:cNvPr>
          <p:cNvGrpSpPr/>
          <p:nvPr/>
        </p:nvGrpSpPr>
        <p:grpSpPr>
          <a:xfrm rot="5400000">
            <a:off x="4551317" y="346970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01" name="이등변 삼각형 200">
              <a:extLst>
                <a:ext uri="{FF2B5EF4-FFF2-40B4-BE49-F238E27FC236}">
                  <a16:creationId xmlns:a16="http://schemas.microsoft.com/office/drawing/2014/main" id="{C5A404C9-FE7C-066E-E419-B8240D639B6A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02" name="Oval 593">
              <a:extLst>
                <a:ext uri="{FF2B5EF4-FFF2-40B4-BE49-F238E27FC236}">
                  <a16:creationId xmlns:a16="http://schemas.microsoft.com/office/drawing/2014/main" id="{62CA6198-1488-EFA1-ED50-907DA532CA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13</a:t>
              </a:r>
            </a:p>
          </p:txBody>
        </p:sp>
      </p:grpSp>
      <p:grpSp>
        <p:nvGrpSpPr>
          <p:cNvPr id="203" name="그룹 202">
            <a:extLst>
              <a:ext uri="{FF2B5EF4-FFF2-40B4-BE49-F238E27FC236}">
                <a16:creationId xmlns:a16="http://schemas.microsoft.com/office/drawing/2014/main" id="{F16BD8F3-EA85-F861-0E7E-DCA7864556C6}"/>
              </a:ext>
            </a:extLst>
          </p:cNvPr>
          <p:cNvGrpSpPr/>
          <p:nvPr/>
        </p:nvGrpSpPr>
        <p:grpSpPr>
          <a:xfrm>
            <a:off x="3005619" y="4078282"/>
            <a:ext cx="278496" cy="200053"/>
            <a:chOff x="1014019" y="2643309"/>
            <a:chExt cx="278496" cy="200053"/>
          </a:xfrm>
        </p:grpSpPr>
        <p:sp>
          <p:nvSpPr>
            <p:cNvPr id="204" name="이등변 삼각형 203">
              <a:extLst>
                <a:ext uri="{FF2B5EF4-FFF2-40B4-BE49-F238E27FC236}">
                  <a16:creationId xmlns:a16="http://schemas.microsoft.com/office/drawing/2014/main" id="{8EA5D2AC-C651-AE87-C993-849A4A3AF997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05" name="그룹 204">
              <a:extLst>
                <a:ext uri="{FF2B5EF4-FFF2-40B4-BE49-F238E27FC236}">
                  <a16:creationId xmlns:a16="http://schemas.microsoft.com/office/drawing/2014/main" id="{93E37CCC-A3EB-5336-8760-48F182B08938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06" name="Oval 593">
                <a:extLst>
                  <a:ext uri="{FF2B5EF4-FFF2-40B4-BE49-F238E27FC236}">
                    <a16:creationId xmlns:a16="http://schemas.microsoft.com/office/drawing/2014/main" id="{FE0270FC-4096-C120-8AA5-514572575C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07" name="TextBox 14">
                <a:extLst>
                  <a:ext uri="{FF2B5EF4-FFF2-40B4-BE49-F238E27FC236}">
                    <a16:creationId xmlns:a16="http://schemas.microsoft.com/office/drawing/2014/main" id="{B7E46477-3AB2-E85E-675A-2E0465C0B926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208" name="그림 207">
            <a:extLst>
              <a:ext uri="{FF2B5EF4-FFF2-40B4-BE49-F238E27FC236}">
                <a16:creationId xmlns:a16="http://schemas.microsoft.com/office/drawing/2014/main" id="{B6CFED2E-CFE1-5B2D-3CCF-29E9CCDA534F}"/>
              </a:ext>
            </a:extLst>
          </p:cNvPr>
          <p:cNvPicPr>
            <a:picLocks noChangeAspect="1"/>
          </p:cNvPicPr>
          <p:nvPr/>
        </p:nvPicPr>
        <p:blipFill rotWithShape="1">
          <a:blip r:embed="rId11"/>
          <a:srcRect r="17191" b="-636"/>
          <a:stretch/>
        </p:blipFill>
        <p:spPr>
          <a:xfrm>
            <a:off x="3750397" y="6459222"/>
            <a:ext cx="2866323" cy="286147"/>
          </a:xfrm>
          <a:prstGeom prst="rect">
            <a:avLst/>
          </a:prstGeom>
        </p:spPr>
      </p:pic>
      <p:grpSp>
        <p:nvGrpSpPr>
          <p:cNvPr id="209" name="그룹 208">
            <a:extLst>
              <a:ext uri="{FF2B5EF4-FFF2-40B4-BE49-F238E27FC236}">
                <a16:creationId xmlns:a16="http://schemas.microsoft.com/office/drawing/2014/main" id="{CC69ACDD-6E87-2F12-0AEA-39859111171A}"/>
              </a:ext>
            </a:extLst>
          </p:cNvPr>
          <p:cNvGrpSpPr/>
          <p:nvPr/>
        </p:nvGrpSpPr>
        <p:grpSpPr>
          <a:xfrm>
            <a:off x="3546083" y="6514237"/>
            <a:ext cx="278496" cy="200053"/>
            <a:chOff x="1014019" y="2643309"/>
            <a:chExt cx="278496" cy="200053"/>
          </a:xfrm>
        </p:grpSpPr>
        <p:sp>
          <p:nvSpPr>
            <p:cNvPr id="210" name="이등변 삼각형 209">
              <a:extLst>
                <a:ext uri="{FF2B5EF4-FFF2-40B4-BE49-F238E27FC236}">
                  <a16:creationId xmlns:a16="http://schemas.microsoft.com/office/drawing/2014/main" id="{73332F4E-62DC-A8D7-9634-6463120143AC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11" name="그룹 210">
              <a:extLst>
                <a:ext uri="{FF2B5EF4-FFF2-40B4-BE49-F238E27FC236}">
                  <a16:creationId xmlns:a16="http://schemas.microsoft.com/office/drawing/2014/main" id="{1AB508C0-2CF2-2327-B224-0AE7B455C0C1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12" name="Oval 593">
                <a:extLst>
                  <a:ext uri="{FF2B5EF4-FFF2-40B4-BE49-F238E27FC236}">
                    <a16:creationId xmlns:a16="http://schemas.microsoft.com/office/drawing/2014/main" id="{EDE8B3F9-B3D0-7B15-110B-98A006CA54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13" name="TextBox 14">
                <a:extLst>
                  <a:ext uri="{FF2B5EF4-FFF2-40B4-BE49-F238E27FC236}">
                    <a16:creationId xmlns:a16="http://schemas.microsoft.com/office/drawing/2014/main" id="{AA9CEEB8-9A55-584C-1902-9A133DF462C1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14" name="사각형: 둥근 모서리 213">
            <a:extLst>
              <a:ext uri="{FF2B5EF4-FFF2-40B4-BE49-F238E27FC236}">
                <a16:creationId xmlns:a16="http://schemas.microsoft.com/office/drawing/2014/main" id="{C25A0BF6-8910-1997-1D1D-7E681679D21D}"/>
              </a:ext>
            </a:extLst>
          </p:cNvPr>
          <p:cNvSpPr/>
          <p:nvPr/>
        </p:nvSpPr>
        <p:spPr>
          <a:xfrm>
            <a:off x="3304085" y="465896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5" name="사각형: 둥근 모서리 214">
            <a:extLst>
              <a:ext uri="{FF2B5EF4-FFF2-40B4-BE49-F238E27FC236}">
                <a16:creationId xmlns:a16="http://schemas.microsoft.com/office/drawing/2014/main" id="{C9098D16-CFA7-651A-C522-CC7E4680AB42}"/>
              </a:ext>
            </a:extLst>
          </p:cNvPr>
          <p:cNvSpPr/>
          <p:nvPr/>
        </p:nvSpPr>
        <p:spPr>
          <a:xfrm>
            <a:off x="3304085" y="494121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6" name="사각형: 둥근 모서리 215">
            <a:extLst>
              <a:ext uri="{FF2B5EF4-FFF2-40B4-BE49-F238E27FC236}">
                <a16:creationId xmlns:a16="http://schemas.microsoft.com/office/drawing/2014/main" id="{C6C010DF-B50E-1609-34BD-F59E98705A00}"/>
              </a:ext>
            </a:extLst>
          </p:cNvPr>
          <p:cNvSpPr/>
          <p:nvPr/>
        </p:nvSpPr>
        <p:spPr>
          <a:xfrm>
            <a:off x="3304085" y="522346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7" name="사각형: 둥근 모서리 216">
            <a:extLst>
              <a:ext uri="{FF2B5EF4-FFF2-40B4-BE49-F238E27FC236}">
                <a16:creationId xmlns:a16="http://schemas.microsoft.com/office/drawing/2014/main" id="{D7C8C8C8-D04B-A9D2-AEA3-BE8A10394DC1}"/>
              </a:ext>
            </a:extLst>
          </p:cNvPr>
          <p:cNvSpPr/>
          <p:nvPr/>
        </p:nvSpPr>
        <p:spPr>
          <a:xfrm>
            <a:off x="3304085" y="550095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" name="사각형: 둥근 모서리 217">
            <a:extLst>
              <a:ext uri="{FF2B5EF4-FFF2-40B4-BE49-F238E27FC236}">
                <a16:creationId xmlns:a16="http://schemas.microsoft.com/office/drawing/2014/main" id="{4E01039E-58DC-72EE-D314-FB3BC5E09E05}"/>
              </a:ext>
            </a:extLst>
          </p:cNvPr>
          <p:cNvSpPr/>
          <p:nvPr/>
        </p:nvSpPr>
        <p:spPr>
          <a:xfrm>
            <a:off x="3304085" y="5783210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9" name="사각형: 둥근 모서리 218">
            <a:extLst>
              <a:ext uri="{FF2B5EF4-FFF2-40B4-BE49-F238E27FC236}">
                <a16:creationId xmlns:a16="http://schemas.microsoft.com/office/drawing/2014/main" id="{E27D0B0B-5FA1-85FB-34E1-844C23BA2544}"/>
              </a:ext>
            </a:extLst>
          </p:cNvPr>
          <p:cNvSpPr/>
          <p:nvPr/>
        </p:nvSpPr>
        <p:spPr>
          <a:xfrm>
            <a:off x="3304085" y="6071813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" name="직사각형 219">
            <a:extLst>
              <a:ext uri="{FF2B5EF4-FFF2-40B4-BE49-F238E27FC236}">
                <a16:creationId xmlns:a16="http://schemas.microsoft.com/office/drawing/2014/main" id="{F1C0EC68-CA75-C5C9-5D34-6F05585299EA}"/>
              </a:ext>
            </a:extLst>
          </p:cNvPr>
          <p:cNvSpPr/>
          <p:nvPr/>
        </p:nvSpPr>
        <p:spPr>
          <a:xfrm>
            <a:off x="3917330" y="4022832"/>
            <a:ext cx="666209" cy="2254617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21" name="그룹 220">
            <a:extLst>
              <a:ext uri="{FF2B5EF4-FFF2-40B4-BE49-F238E27FC236}">
                <a16:creationId xmlns:a16="http://schemas.microsoft.com/office/drawing/2014/main" id="{72E06D88-6783-1F24-D599-0F115B3BA682}"/>
              </a:ext>
            </a:extLst>
          </p:cNvPr>
          <p:cNvGrpSpPr/>
          <p:nvPr/>
        </p:nvGrpSpPr>
        <p:grpSpPr>
          <a:xfrm>
            <a:off x="3714415" y="5883498"/>
            <a:ext cx="278496" cy="200053"/>
            <a:chOff x="1014019" y="2643309"/>
            <a:chExt cx="278496" cy="200053"/>
          </a:xfrm>
        </p:grpSpPr>
        <p:sp>
          <p:nvSpPr>
            <p:cNvPr id="222" name="이등변 삼각형 221">
              <a:extLst>
                <a:ext uri="{FF2B5EF4-FFF2-40B4-BE49-F238E27FC236}">
                  <a16:creationId xmlns:a16="http://schemas.microsoft.com/office/drawing/2014/main" id="{C5CB755E-9C22-D2A7-AAAA-8F170B9D29CB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23" name="그룹 222">
              <a:extLst>
                <a:ext uri="{FF2B5EF4-FFF2-40B4-BE49-F238E27FC236}">
                  <a16:creationId xmlns:a16="http://schemas.microsoft.com/office/drawing/2014/main" id="{4CE79D23-1C32-C1D5-AD81-D5F9C9957245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24" name="Oval 593">
                <a:extLst>
                  <a:ext uri="{FF2B5EF4-FFF2-40B4-BE49-F238E27FC236}">
                    <a16:creationId xmlns:a16="http://schemas.microsoft.com/office/drawing/2014/main" id="{2B5F602B-3792-6487-E67B-5316AE23A4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25" name="TextBox 14">
                <a:extLst>
                  <a:ext uri="{FF2B5EF4-FFF2-40B4-BE49-F238E27FC236}">
                    <a16:creationId xmlns:a16="http://schemas.microsoft.com/office/drawing/2014/main" id="{D3274008-C04A-6DDE-B170-0EC6A00DDEF8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26" name="그룹 225">
            <a:extLst>
              <a:ext uri="{FF2B5EF4-FFF2-40B4-BE49-F238E27FC236}">
                <a16:creationId xmlns:a16="http://schemas.microsoft.com/office/drawing/2014/main" id="{837689DF-5A26-FEEF-E887-57EF30BAE654}"/>
              </a:ext>
            </a:extLst>
          </p:cNvPr>
          <p:cNvGrpSpPr/>
          <p:nvPr/>
        </p:nvGrpSpPr>
        <p:grpSpPr>
          <a:xfrm rot="5400000">
            <a:off x="3577678" y="224245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27" name="이등변 삼각형 226">
              <a:extLst>
                <a:ext uri="{FF2B5EF4-FFF2-40B4-BE49-F238E27FC236}">
                  <a16:creationId xmlns:a16="http://schemas.microsoft.com/office/drawing/2014/main" id="{B8799AFB-B6FB-811C-828D-9944AB751DE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28" name="Oval 593">
              <a:extLst>
                <a:ext uri="{FF2B5EF4-FFF2-40B4-BE49-F238E27FC236}">
                  <a16:creationId xmlns:a16="http://schemas.microsoft.com/office/drawing/2014/main" id="{B63E1F64-D9CA-92EC-B85B-5BA509DB91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sp>
        <p:nvSpPr>
          <p:cNvPr id="229" name="사각형: 둥근 모서리 228">
            <a:extLst>
              <a:ext uri="{FF2B5EF4-FFF2-40B4-BE49-F238E27FC236}">
                <a16:creationId xmlns:a16="http://schemas.microsoft.com/office/drawing/2014/main" id="{32785F2B-389B-118A-0B82-D7738DA2D541}"/>
              </a:ext>
            </a:extLst>
          </p:cNvPr>
          <p:cNvSpPr/>
          <p:nvPr/>
        </p:nvSpPr>
        <p:spPr>
          <a:xfrm>
            <a:off x="1215924" y="2256442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30" name="사각형: 둥근 모서리 229">
            <a:extLst>
              <a:ext uri="{FF2B5EF4-FFF2-40B4-BE49-F238E27FC236}">
                <a16:creationId xmlns:a16="http://schemas.microsoft.com/office/drawing/2014/main" id="{59B4C270-FECA-2CF3-AC0C-5FB15DE43216}"/>
              </a:ext>
            </a:extLst>
          </p:cNvPr>
          <p:cNvSpPr/>
          <p:nvPr/>
        </p:nvSpPr>
        <p:spPr>
          <a:xfrm>
            <a:off x="2301846" y="225665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231" name="그래픽 230" descr="돋보기 단색으로 채워진">
            <a:extLst>
              <a:ext uri="{FF2B5EF4-FFF2-40B4-BE49-F238E27FC236}">
                <a16:creationId xmlns:a16="http://schemas.microsoft.com/office/drawing/2014/main" id="{1CEBB4A5-E360-6B0C-D5B7-14A4EAAF2319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3"/>
              </a:ext>
            </a:extLst>
          </a:blip>
          <a:stretch>
            <a:fillRect/>
          </a:stretch>
        </p:blipFill>
        <p:spPr>
          <a:xfrm>
            <a:off x="3361020" y="2298016"/>
            <a:ext cx="145373" cy="147683"/>
          </a:xfrm>
          <a:prstGeom prst="rect">
            <a:avLst/>
          </a:prstGeom>
        </p:spPr>
      </p:pic>
      <p:grpSp>
        <p:nvGrpSpPr>
          <p:cNvPr id="232" name="그룹 231">
            <a:extLst>
              <a:ext uri="{FF2B5EF4-FFF2-40B4-BE49-F238E27FC236}">
                <a16:creationId xmlns:a16="http://schemas.microsoft.com/office/drawing/2014/main" id="{3CF445AB-7E20-30FE-B017-9574FD0A8E59}"/>
              </a:ext>
            </a:extLst>
          </p:cNvPr>
          <p:cNvGrpSpPr/>
          <p:nvPr/>
        </p:nvGrpSpPr>
        <p:grpSpPr>
          <a:xfrm rot="5400000">
            <a:off x="3577678" y="253782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33" name="이등변 삼각형 232">
              <a:extLst>
                <a:ext uri="{FF2B5EF4-FFF2-40B4-BE49-F238E27FC236}">
                  <a16:creationId xmlns:a16="http://schemas.microsoft.com/office/drawing/2014/main" id="{1A347075-3A32-20E6-AB1D-BA8FD236591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34" name="Oval 593">
              <a:extLst>
                <a:ext uri="{FF2B5EF4-FFF2-40B4-BE49-F238E27FC236}">
                  <a16:creationId xmlns:a16="http://schemas.microsoft.com/office/drawing/2014/main" id="{2A8F858E-326C-5E3C-F186-62E18D9C1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sp>
        <p:nvSpPr>
          <p:cNvPr id="235" name="사각형: 둥근 모서리 234">
            <a:extLst>
              <a:ext uri="{FF2B5EF4-FFF2-40B4-BE49-F238E27FC236}">
                <a16:creationId xmlns:a16="http://schemas.microsoft.com/office/drawing/2014/main" id="{E1B84AF6-171D-B5EB-2104-D133A6922893}"/>
              </a:ext>
            </a:extLst>
          </p:cNvPr>
          <p:cNvSpPr/>
          <p:nvPr/>
        </p:nvSpPr>
        <p:spPr>
          <a:xfrm>
            <a:off x="1215924" y="2551814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36" name="사각형: 둥근 모서리 235">
            <a:extLst>
              <a:ext uri="{FF2B5EF4-FFF2-40B4-BE49-F238E27FC236}">
                <a16:creationId xmlns:a16="http://schemas.microsoft.com/office/drawing/2014/main" id="{0DF56BB4-B8A9-3B69-2D1B-7F3748662B61}"/>
              </a:ext>
            </a:extLst>
          </p:cNvPr>
          <p:cNvSpPr/>
          <p:nvPr/>
        </p:nvSpPr>
        <p:spPr>
          <a:xfrm>
            <a:off x="2301846" y="2552022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237" name="그래픽 236" descr="돋보기 단색으로 채워진">
            <a:extLst>
              <a:ext uri="{FF2B5EF4-FFF2-40B4-BE49-F238E27FC236}">
                <a16:creationId xmlns:a16="http://schemas.microsoft.com/office/drawing/2014/main" id="{757E80C2-1205-5C62-953B-EBBB052A4DC9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3"/>
              </a:ext>
            </a:extLst>
          </a:blip>
          <a:stretch>
            <a:fillRect/>
          </a:stretch>
        </p:blipFill>
        <p:spPr>
          <a:xfrm>
            <a:off x="3361020" y="2593388"/>
            <a:ext cx="145373" cy="147683"/>
          </a:xfrm>
          <a:prstGeom prst="rect">
            <a:avLst/>
          </a:prstGeom>
        </p:spPr>
      </p:pic>
      <p:sp>
        <p:nvSpPr>
          <p:cNvPr id="238" name="TextBox 237">
            <a:extLst>
              <a:ext uri="{FF2B5EF4-FFF2-40B4-BE49-F238E27FC236}">
                <a16:creationId xmlns:a16="http://schemas.microsoft.com/office/drawing/2014/main" id="{61C05091-1887-A37E-B22E-1B4A02D2B7D2}"/>
              </a:ext>
            </a:extLst>
          </p:cNvPr>
          <p:cNvSpPr txBox="1"/>
          <p:nvPr/>
        </p:nvSpPr>
        <p:spPr>
          <a:xfrm>
            <a:off x="7814144" y="5821990"/>
            <a:ext cx="4234582" cy="9918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8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8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8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삭제 버튼 클릭 시</a:t>
            </a:r>
            <a:endParaRPr lang="en-US" altLang="ko-KR" sz="8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8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선택된 데이터가 없을 경우 </a:t>
            </a:r>
            <a:r>
              <a:rPr lang="en-US" altLang="ko-KR" sz="8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선택한 데이터가 없습니다</a:t>
            </a:r>
            <a:r>
              <a:rPr lang="en-US" altLang="ko-KR" sz="8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8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800" b="0">
                <a:solidFill>
                  <a:schemeClr val="tx1"/>
                </a:solidFill>
                <a:latin typeface="+mn-ea"/>
              </a:rPr>
              <a:t>   &gt; “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삭제 하시겠습니까</a:t>
            </a:r>
            <a:r>
              <a:rPr lang="en-US" altLang="ko-KR" sz="800" b="0">
                <a:solidFill>
                  <a:schemeClr val="tx1"/>
                </a:solidFill>
                <a:latin typeface="+mn-ea"/>
              </a:rPr>
              <a:t>?”, 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확인 버튼 클릭 시 삭제</a:t>
            </a:r>
            <a:endParaRPr lang="en-US" altLang="ko-KR" sz="8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8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삭제 완료 후 </a:t>
            </a:r>
            <a:r>
              <a:rPr lang="en-US" altLang="ko-KR" sz="8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삭제 완료하였습니다</a:t>
            </a:r>
            <a:r>
              <a:rPr lang="en-US" altLang="ko-KR" sz="8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메시지 생성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F995C3D7-1BDD-2979-0F0E-AE821D7FCBE6}"/>
              </a:ext>
            </a:extLst>
          </p:cNvPr>
          <p:cNvSpPr txBox="1"/>
          <p:nvPr/>
        </p:nvSpPr>
        <p:spPr>
          <a:xfrm>
            <a:off x="336150" y="617555"/>
            <a:ext cx="202921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상품 등록 관리</a:t>
            </a:r>
            <a:endParaRPr lang="en-US" altLang="ko-KR" sz="900"/>
          </a:p>
        </p:txBody>
      </p:sp>
      <p:grpSp>
        <p:nvGrpSpPr>
          <p:cNvPr id="240" name="그룹 239">
            <a:extLst>
              <a:ext uri="{FF2B5EF4-FFF2-40B4-BE49-F238E27FC236}">
                <a16:creationId xmlns:a16="http://schemas.microsoft.com/office/drawing/2014/main" id="{241CDC49-44CF-ABDC-78B8-587A79EA9BA1}"/>
              </a:ext>
            </a:extLst>
          </p:cNvPr>
          <p:cNvGrpSpPr/>
          <p:nvPr/>
        </p:nvGrpSpPr>
        <p:grpSpPr>
          <a:xfrm>
            <a:off x="5343276" y="582781"/>
            <a:ext cx="2289124" cy="1220679"/>
            <a:chOff x="4206026" y="236448"/>
            <a:chExt cx="3221290" cy="1734676"/>
          </a:xfrm>
        </p:grpSpPr>
        <p:sp>
          <p:nvSpPr>
            <p:cNvPr id="241" name="직사각형 240">
              <a:extLst>
                <a:ext uri="{FF2B5EF4-FFF2-40B4-BE49-F238E27FC236}">
                  <a16:creationId xmlns:a16="http://schemas.microsoft.com/office/drawing/2014/main" id="{A0442613-77AA-A867-FA6F-2E56028ADC61}"/>
                </a:ext>
              </a:extLst>
            </p:cNvPr>
            <p:cNvSpPr/>
            <p:nvPr/>
          </p:nvSpPr>
          <p:spPr>
            <a:xfrm>
              <a:off x="4206026" y="495381"/>
              <a:ext cx="3221290" cy="1475743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/>
            </a:p>
          </p:txBody>
        </p:sp>
        <p:sp>
          <p:nvSpPr>
            <p:cNvPr id="242" name="Dialog Inner" descr="&lt;SmartSettings&gt;&lt;SmartResize anchorLeft=&quot;Absolute&quot; anchorTop=&quot;Absolut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4E63B53B-B334-C31C-A180-F3E5C64A22EC}"/>
                </a:ext>
              </a:extLst>
            </p:cNvPr>
            <p:cNvSpPr/>
            <p:nvPr>
              <p:custDataLst>
                <p:tags r:id="rId1"/>
              </p:custDataLst>
            </p:nvPr>
          </p:nvSpPr>
          <p:spPr>
            <a:xfrm>
              <a:off x="4270826" y="798500"/>
              <a:ext cx="3099421" cy="111414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43" name="Dialog Button" descr="&lt;SmartSettings&gt;&lt;SmartResize anchorLeft=&quot;None&quot; anchorTop=&quot;Non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73E47DB5-6085-6439-A2ED-1B0E87259387}"/>
                </a:ext>
              </a:extLst>
            </p:cNvPr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5756319" y="1452854"/>
              <a:ext cx="796143" cy="251190"/>
            </a:xfrm>
            <a:prstGeom prst="roundRect">
              <a:avLst>
                <a:gd name="adj" fmla="val 0"/>
              </a:avLst>
            </a:prstGeom>
            <a:solidFill>
              <a:srgbClr val="F2F2F2"/>
            </a:solidFill>
            <a:ln w="6350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ko-KR" altLang="en-US" sz="6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아니오</a:t>
              </a:r>
              <a:endParaRPr lang="en-US" sz="6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44" name="Dialog Button" descr="&lt;SmartSettings&gt;&lt;SmartResize anchorLeft=&quot;None&quot; anchorTop=&quot;Non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E30B80F3-7B0B-62E4-4F4D-E772C5F26233}"/>
                </a:ext>
              </a:extLst>
            </p:cNvPr>
            <p:cNvSpPr>
              <a:spLocks/>
            </p:cNvSpPr>
            <p:nvPr>
              <p:custDataLst>
                <p:tags r:id="rId3"/>
              </p:custDataLst>
            </p:nvPr>
          </p:nvSpPr>
          <p:spPr bwMode="auto">
            <a:xfrm>
              <a:off x="4885499" y="1452855"/>
              <a:ext cx="796143" cy="251190"/>
            </a:xfrm>
            <a:prstGeom prst="roundRect">
              <a:avLst>
                <a:gd name="adj" fmla="val 0"/>
              </a:avLst>
            </a:prstGeom>
            <a:solidFill>
              <a:srgbClr val="F2F2F2"/>
            </a:solidFill>
            <a:ln w="6350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ko-KR" altLang="en-US" sz="6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예</a:t>
              </a:r>
              <a:endParaRPr lang="en-US" sz="6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45" name="Close Button">
              <a:extLst>
                <a:ext uri="{FF2B5EF4-FFF2-40B4-BE49-F238E27FC236}">
                  <a16:creationId xmlns:a16="http://schemas.microsoft.com/office/drawing/2014/main" id="{CCC5EF5B-D828-B771-7B2C-D082AA5606CC}"/>
                </a:ext>
              </a:extLst>
            </p:cNvPr>
            <p:cNvSpPr>
              <a:spLocks noChangeAspect="1"/>
            </p:cNvSpPr>
            <p:nvPr>
              <p:custDataLst>
                <p:tags r:id="rId4"/>
              </p:custDataLst>
            </p:nvPr>
          </p:nvSpPr>
          <p:spPr bwMode="auto">
            <a:xfrm>
              <a:off x="7235740" y="574685"/>
              <a:ext cx="134508" cy="127734"/>
            </a:xfrm>
            <a:custGeom>
              <a:avLst/>
              <a:gdLst>
                <a:gd name="T0" fmla="*/ 12 w 246"/>
                <a:gd name="T1" fmla="*/ 15 h 241"/>
                <a:gd name="T2" fmla="*/ 12 w 246"/>
                <a:gd name="T3" fmla="*/ 56 h 241"/>
                <a:gd name="T4" fmla="*/ 80 w 246"/>
                <a:gd name="T5" fmla="*/ 122 h 241"/>
                <a:gd name="T6" fmla="*/ 12 w 246"/>
                <a:gd name="T7" fmla="*/ 188 h 241"/>
                <a:gd name="T8" fmla="*/ 12 w 246"/>
                <a:gd name="T9" fmla="*/ 229 h 241"/>
                <a:gd name="T10" fmla="*/ 56 w 246"/>
                <a:gd name="T11" fmla="*/ 229 h 241"/>
                <a:gd name="T12" fmla="*/ 123 w 246"/>
                <a:gd name="T13" fmla="*/ 165 h 241"/>
                <a:gd name="T14" fmla="*/ 190 w 246"/>
                <a:gd name="T15" fmla="*/ 229 h 241"/>
                <a:gd name="T16" fmla="*/ 234 w 246"/>
                <a:gd name="T17" fmla="*/ 229 h 241"/>
                <a:gd name="T18" fmla="*/ 234 w 246"/>
                <a:gd name="T19" fmla="*/ 188 h 241"/>
                <a:gd name="T20" fmla="*/ 167 w 246"/>
                <a:gd name="T21" fmla="*/ 122 h 241"/>
                <a:gd name="T22" fmla="*/ 234 w 246"/>
                <a:gd name="T23" fmla="*/ 56 h 241"/>
                <a:gd name="T24" fmla="*/ 234 w 246"/>
                <a:gd name="T25" fmla="*/ 15 h 241"/>
                <a:gd name="T26" fmla="*/ 190 w 246"/>
                <a:gd name="T27" fmla="*/ 15 h 241"/>
                <a:gd name="T28" fmla="*/ 123 w 246"/>
                <a:gd name="T29" fmla="*/ 79 h 241"/>
                <a:gd name="T30" fmla="*/ 56 w 246"/>
                <a:gd name="T31" fmla="*/ 15 h 241"/>
                <a:gd name="T32" fmla="*/ 12 w 246"/>
                <a:gd name="T33" fmla="*/ 15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6" h="241">
                  <a:moveTo>
                    <a:pt x="12" y="15"/>
                  </a:moveTo>
                  <a:cubicBezTo>
                    <a:pt x="0" y="26"/>
                    <a:pt x="0" y="45"/>
                    <a:pt x="12" y="56"/>
                  </a:cubicBezTo>
                  <a:lnTo>
                    <a:pt x="80" y="122"/>
                  </a:lnTo>
                  <a:lnTo>
                    <a:pt x="12" y="188"/>
                  </a:lnTo>
                  <a:cubicBezTo>
                    <a:pt x="0" y="199"/>
                    <a:pt x="0" y="218"/>
                    <a:pt x="12" y="229"/>
                  </a:cubicBezTo>
                  <a:cubicBezTo>
                    <a:pt x="24" y="241"/>
                    <a:pt x="44" y="241"/>
                    <a:pt x="56" y="229"/>
                  </a:cubicBezTo>
                  <a:lnTo>
                    <a:pt x="123" y="165"/>
                  </a:lnTo>
                  <a:lnTo>
                    <a:pt x="190" y="229"/>
                  </a:lnTo>
                  <a:cubicBezTo>
                    <a:pt x="202" y="241"/>
                    <a:pt x="222" y="241"/>
                    <a:pt x="234" y="229"/>
                  </a:cubicBezTo>
                  <a:cubicBezTo>
                    <a:pt x="246" y="218"/>
                    <a:pt x="246" y="199"/>
                    <a:pt x="234" y="188"/>
                  </a:cubicBezTo>
                  <a:lnTo>
                    <a:pt x="167" y="122"/>
                  </a:lnTo>
                  <a:lnTo>
                    <a:pt x="234" y="56"/>
                  </a:lnTo>
                  <a:cubicBezTo>
                    <a:pt x="246" y="45"/>
                    <a:pt x="246" y="26"/>
                    <a:pt x="234" y="15"/>
                  </a:cubicBezTo>
                  <a:cubicBezTo>
                    <a:pt x="222" y="3"/>
                    <a:pt x="202" y="3"/>
                    <a:pt x="190" y="15"/>
                  </a:cubicBezTo>
                  <a:lnTo>
                    <a:pt x="123" y="79"/>
                  </a:lnTo>
                  <a:lnTo>
                    <a:pt x="56" y="15"/>
                  </a:lnTo>
                  <a:cubicBezTo>
                    <a:pt x="41" y="0"/>
                    <a:pt x="26" y="3"/>
                    <a:pt x="12" y="15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72746" tIns="36373" rIns="72746" bIns="36373" numCol="1" anchor="t" anchorCtr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5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46" name="Dialog Text" descr="&lt;SmartSettings&gt;&lt;SmartResize anchorLeft=&quot;Absolute&quot; anchorTop=&quot;Absolut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95538D12-E43A-3A93-5971-342FCD408121}"/>
                </a:ext>
              </a:extLst>
            </p:cNvPr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4306375" y="947457"/>
              <a:ext cx="2882004" cy="504478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57280" tIns="25775" rIns="57280" bIns="25775" rtlCol="0" anchor="ctr" anchorCtr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ko-KR" altLang="en-US" sz="7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삭제하시겠습니까</a:t>
              </a:r>
              <a:r>
                <a:rPr lang="en-US" altLang="ko-KR" sz="7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?</a:t>
              </a:r>
              <a:endParaRPr lang="de-DE" sz="7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47" name="Dialog Text" descr="&lt;SmartSettings&gt;&lt;SmartResize anchorLeft=&quot;Absolute&quot; anchorTop=&quot;Absolut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FBB56DFE-1112-E476-48D7-8B9A935E0B1D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4206026" y="513817"/>
              <a:ext cx="426724" cy="188602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57280" tIns="25775" rIns="57280" bIns="25775" rtlCol="0" anchor="t" anchorCtr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ko-KR" altLang="en-US" sz="7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알림</a:t>
              </a:r>
              <a:endParaRPr lang="de-DE" sz="7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248" name="그룹 247">
              <a:extLst>
                <a:ext uri="{FF2B5EF4-FFF2-40B4-BE49-F238E27FC236}">
                  <a16:creationId xmlns:a16="http://schemas.microsoft.com/office/drawing/2014/main" id="{AF4602C9-ACFF-8301-FF04-D32FB0573A86}"/>
                </a:ext>
              </a:extLst>
            </p:cNvPr>
            <p:cNvGrpSpPr/>
            <p:nvPr/>
          </p:nvGrpSpPr>
          <p:grpSpPr>
            <a:xfrm>
              <a:off x="4240247" y="236448"/>
              <a:ext cx="373833" cy="276449"/>
              <a:chOff x="1079936" y="3038667"/>
              <a:chExt cx="373833" cy="276449"/>
            </a:xfrm>
          </p:grpSpPr>
          <p:sp>
            <p:nvSpPr>
              <p:cNvPr id="249" name="이등변 삼각형 248">
                <a:extLst>
                  <a:ext uri="{FF2B5EF4-FFF2-40B4-BE49-F238E27FC236}">
                    <a16:creationId xmlns:a16="http://schemas.microsoft.com/office/drawing/2014/main" id="{B46F512F-7BDD-C86B-7663-124AF4E678AD}"/>
                  </a:ext>
                </a:extLst>
              </p:cNvPr>
              <p:cNvSpPr/>
              <p:nvPr/>
            </p:nvSpPr>
            <p:spPr>
              <a:xfrm rot="10800000">
                <a:off x="1176460" y="3242746"/>
                <a:ext cx="83950" cy="72370"/>
              </a:xfrm>
              <a:prstGeom prst="triangle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  <a:spcAft>
                    <a:spcPct val="0"/>
                  </a:spcAft>
                </a:pPr>
                <a:endParaRPr kumimoji="1" lang="ko-KR" altLang="en-US" sz="80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50" name="그룹 249">
                <a:extLst>
                  <a:ext uri="{FF2B5EF4-FFF2-40B4-BE49-F238E27FC236}">
                    <a16:creationId xmlns:a16="http://schemas.microsoft.com/office/drawing/2014/main" id="{2ACFF24A-791C-4C3C-DFD6-58B691F74C12}"/>
                  </a:ext>
                </a:extLst>
              </p:cNvPr>
              <p:cNvGrpSpPr/>
              <p:nvPr/>
            </p:nvGrpSpPr>
            <p:grpSpPr>
              <a:xfrm>
                <a:off x="1079936" y="3038667"/>
                <a:ext cx="373833" cy="262422"/>
                <a:chOff x="5621628" y="5221962"/>
                <a:chExt cx="373833" cy="262422"/>
              </a:xfrm>
            </p:grpSpPr>
            <p:sp>
              <p:nvSpPr>
                <p:cNvPr id="251" name="Oval 593">
                  <a:extLst>
                    <a:ext uri="{FF2B5EF4-FFF2-40B4-BE49-F238E27FC236}">
                      <a16:creationId xmlns:a16="http://schemas.microsoft.com/office/drawing/2014/main" id="{FE21825E-83BD-1B16-7BCC-C722630824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675539" y="5253447"/>
                  <a:ext cx="266010" cy="172593"/>
                </a:xfrm>
                <a:prstGeom prst="roundRect">
                  <a:avLst/>
                </a:prstGeom>
                <a:solidFill>
                  <a:srgbClr val="C00000"/>
                </a:solidFill>
                <a:ln>
                  <a:noFill/>
                </a:ln>
                <a:effectLst/>
              </p:spPr>
              <p:txBody>
                <a:bodyPr wrap="none" lIns="0" tIns="0" rIns="0" bIns="0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95363" fontAlgn="t" latinLnBrk="0">
                    <a:spcBef>
                      <a:spcPct val="70000"/>
                    </a:spcBef>
                  </a:pPr>
                  <a:endParaRPr lang="en-US" altLang="ko-KR" sz="700" b="1">
                    <a:solidFill>
                      <a:prstClr val="white"/>
                    </a:solidFill>
                    <a:latin typeface="나눔고딕" pitchFamily="50" charset="-127"/>
                    <a:ea typeface="나눔고딕" pitchFamily="50" charset="-127"/>
                  </a:endParaRPr>
                </a:p>
              </p:txBody>
            </p:sp>
            <p:sp>
              <p:nvSpPr>
                <p:cNvPr id="252" name="TextBox 14">
                  <a:extLst>
                    <a:ext uri="{FF2B5EF4-FFF2-40B4-BE49-F238E27FC236}">
                      <a16:creationId xmlns:a16="http://schemas.microsoft.com/office/drawing/2014/main" id="{90C66C33-B6F2-4767-F206-C0E1135E4544}"/>
                    </a:ext>
                  </a:extLst>
                </p:cNvPr>
                <p:cNvSpPr txBox="1"/>
                <p:nvPr/>
              </p:nvSpPr>
              <p:spPr>
                <a:xfrm>
                  <a:off x="5621628" y="5221962"/>
                  <a:ext cx="373833" cy="262422"/>
                </a:xfrm>
                <a:prstGeom prst="rect">
                  <a:avLst/>
                </a:prstGeom>
                <a:noFill/>
                <a:ln w="12700" cap="flat">
                  <a:noFill/>
                  <a:miter lim="400000"/>
                </a:ln>
                <a:effectLst/>
                <a:sp3d/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none"/>
              </p:style>
              <p:txBody>
                <a:bodyPr rot="0" spcFirstLastPara="1" vert="horz" wrap="square" lIns="45719" tIns="45719" rIns="45719" bIns="45719" numCol="1" spcCol="38100" rtlCol="0" anchor="t">
                  <a:sp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indent="0" algn="ctr" defTabSz="914400" rtl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lang="en-US" altLang="ko-KR" sz="600" b="1">
                      <a:solidFill>
                        <a:schemeClr val="bg1"/>
                      </a:solidFill>
                      <a:latin typeface="나눔고딕" panose="020D0604000000000000" pitchFamily="50" charset="-127"/>
                      <a:ea typeface="나눔고딕" panose="020D0604000000000000" pitchFamily="50" charset="-127"/>
                    </a:rPr>
                    <a:t>19-1</a:t>
                  </a:r>
                  <a:endParaRPr lang="ko-KR" altLang="en-US" sz="6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endParaRPr>
                </a:p>
              </p:txBody>
            </p:sp>
          </p:grpSp>
        </p:grpSp>
      </p:grpSp>
      <p:sp>
        <p:nvSpPr>
          <p:cNvPr id="253" name="사각형: 둥근 모서리 252">
            <a:extLst>
              <a:ext uri="{FF2B5EF4-FFF2-40B4-BE49-F238E27FC236}">
                <a16:creationId xmlns:a16="http://schemas.microsoft.com/office/drawing/2014/main" id="{804E6F01-8903-BBC7-63BC-F79C7AAA3532}"/>
              </a:ext>
            </a:extLst>
          </p:cNvPr>
          <p:cNvSpPr/>
          <p:nvPr/>
        </p:nvSpPr>
        <p:spPr>
          <a:xfrm>
            <a:off x="1286387" y="1021859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업로드</a:t>
            </a:r>
          </a:p>
        </p:txBody>
      </p:sp>
      <p:grpSp>
        <p:nvGrpSpPr>
          <p:cNvPr id="254" name="그룹 253">
            <a:extLst>
              <a:ext uri="{FF2B5EF4-FFF2-40B4-BE49-F238E27FC236}">
                <a16:creationId xmlns:a16="http://schemas.microsoft.com/office/drawing/2014/main" id="{493CDC47-3C0B-1C12-4A28-708DF1E1813D}"/>
              </a:ext>
            </a:extLst>
          </p:cNvPr>
          <p:cNvGrpSpPr/>
          <p:nvPr/>
        </p:nvGrpSpPr>
        <p:grpSpPr>
          <a:xfrm rot="5400000">
            <a:off x="2100423" y="98798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55" name="이등변 삼각형 254">
              <a:extLst>
                <a:ext uri="{FF2B5EF4-FFF2-40B4-BE49-F238E27FC236}">
                  <a16:creationId xmlns:a16="http://schemas.microsoft.com/office/drawing/2014/main" id="{DA20E031-5195-AF1B-AA2D-664EDB6F6E3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56" name="Oval 593">
              <a:extLst>
                <a:ext uri="{FF2B5EF4-FFF2-40B4-BE49-F238E27FC236}">
                  <a16:creationId xmlns:a16="http://schemas.microsoft.com/office/drawing/2014/main" id="{B8BC9FF8-07EB-88C1-239C-04866784A6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257" name="사각형: 둥근 모서리 256">
            <a:extLst>
              <a:ext uri="{FF2B5EF4-FFF2-40B4-BE49-F238E27FC236}">
                <a16:creationId xmlns:a16="http://schemas.microsoft.com/office/drawing/2014/main" id="{D06B49C0-7169-1BB0-936F-52A3B347831A}"/>
              </a:ext>
            </a:extLst>
          </p:cNvPr>
          <p:cNvSpPr/>
          <p:nvPr/>
        </p:nvSpPr>
        <p:spPr>
          <a:xfrm>
            <a:off x="398245" y="1024057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양식 다운</a:t>
            </a:r>
          </a:p>
        </p:txBody>
      </p:sp>
      <p:grpSp>
        <p:nvGrpSpPr>
          <p:cNvPr id="258" name="그룹 257">
            <a:extLst>
              <a:ext uri="{FF2B5EF4-FFF2-40B4-BE49-F238E27FC236}">
                <a16:creationId xmlns:a16="http://schemas.microsoft.com/office/drawing/2014/main" id="{D813E3F2-563A-AF1C-A7A7-4AC27BE7E288}"/>
              </a:ext>
            </a:extLst>
          </p:cNvPr>
          <p:cNvGrpSpPr/>
          <p:nvPr/>
        </p:nvGrpSpPr>
        <p:grpSpPr>
          <a:xfrm>
            <a:off x="171562" y="1041095"/>
            <a:ext cx="278496" cy="200053"/>
            <a:chOff x="1014019" y="2643309"/>
            <a:chExt cx="278496" cy="200053"/>
          </a:xfrm>
        </p:grpSpPr>
        <p:sp>
          <p:nvSpPr>
            <p:cNvPr id="259" name="이등변 삼각형 258">
              <a:extLst>
                <a:ext uri="{FF2B5EF4-FFF2-40B4-BE49-F238E27FC236}">
                  <a16:creationId xmlns:a16="http://schemas.microsoft.com/office/drawing/2014/main" id="{168C54FF-D7B8-D3F6-D93D-374ED61C4D48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60" name="그룹 259">
              <a:extLst>
                <a:ext uri="{FF2B5EF4-FFF2-40B4-BE49-F238E27FC236}">
                  <a16:creationId xmlns:a16="http://schemas.microsoft.com/office/drawing/2014/main" id="{CA85A2C7-83EF-23E3-981F-9189816ED64E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61" name="Oval 593">
                <a:extLst>
                  <a:ext uri="{FF2B5EF4-FFF2-40B4-BE49-F238E27FC236}">
                    <a16:creationId xmlns:a16="http://schemas.microsoft.com/office/drawing/2014/main" id="{3052D38B-1F89-5520-D43F-A24BEB899E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62" name="TextBox 14">
                <a:extLst>
                  <a:ext uri="{FF2B5EF4-FFF2-40B4-BE49-F238E27FC236}">
                    <a16:creationId xmlns:a16="http://schemas.microsoft.com/office/drawing/2014/main" id="{56130EF6-7B0D-C1C5-582F-7004DC15AF04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263" name="그래픽 262" descr="다운로드 윤곽선">
            <a:extLst>
              <a:ext uri="{FF2B5EF4-FFF2-40B4-BE49-F238E27FC236}">
                <a16:creationId xmlns:a16="http://schemas.microsoft.com/office/drawing/2014/main" id="{902C707F-07D7-6C31-4987-A7B3C8EF9275}"/>
              </a:ext>
            </a:extLst>
          </p:cNvPr>
          <p:cNvPicPr>
            <a:picLocks noChangeAspect="1"/>
          </p:cNvPicPr>
          <p:nvPr/>
        </p:nvPicPr>
        <p:blipFill>
          <a:blip r:embed="rId9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437757" y="1034822"/>
            <a:ext cx="204905" cy="204905"/>
          </a:xfrm>
          <a:prstGeom prst="rect">
            <a:avLst/>
          </a:prstGeom>
        </p:spPr>
      </p:pic>
      <p:grpSp>
        <p:nvGrpSpPr>
          <p:cNvPr id="264" name="그룹 263">
            <a:extLst>
              <a:ext uri="{FF2B5EF4-FFF2-40B4-BE49-F238E27FC236}">
                <a16:creationId xmlns:a16="http://schemas.microsoft.com/office/drawing/2014/main" id="{C191CCF9-98E7-7716-EE8E-CD09BEA5A5D7}"/>
              </a:ext>
            </a:extLst>
          </p:cNvPr>
          <p:cNvGrpSpPr/>
          <p:nvPr/>
        </p:nvGrpSpPr>
        <p:grpSpPr>
          <a:xfrm>
            <a:off x="99192" y="1631672"/>
            <a:ext cx="278496" cy="200053"/>
            <a:chOff x="1014019" y="2643309"/>
            <a:chExt cx="278496" cy="200053"/>
          </a:xfrm>
        </p:grpSpPr>
        <p:sp>
          <p:nvSpPr>
            <p:cNvPr id="265" name="이등변 삼각형 264">
              <a:extLst>
                <a:ext uri="{FF2B5EF4-FFF2-40B4-BE49-F238E27FC236}">
                  <a16:creationId xmlns:a16="http://schemas.microsoft.com/office/drawing/2014/main" id="{620B5A5B-5D9F-B87F-4D6C-B65A292C0FC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66" name="그룹 265">
              <a:extLst>
                <a:ext uri="{FF2B5EF4-FFF2-40B4-BE49-F238E27FC236}">
                  <a16:creationId xmlns:a16="http://schemas.microsoft.com/office/drawing/2014/main" id="{7A61796C-9574-8DC8-9191-FE4FE9FE52C5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67" name="Oval 593">
                <a:extLst>
                  <a:ext uri="{FF2B5EF4-FFF2-40B4-BE49-F238E27FC236}">
                    <a16:creationId xmlns:a16="http://schemas.microsoft.com/office/drawing/2014/main" id="{07CC0AB9-95AD-0EAA-06C9-00DB61491A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68" name="TextBox 14">
                <a:extLst>
                  <a:ext uri="{FF2B5EF4-FFF2-40B4-BE49-F238E27FC236}">
                    <a16:creationId xmlns:a16="http://schemas.microsoft.com/office/drawing/2014/main" id="{7F3ECA99-4BDA-1150-DDF0-9CEE4C7CF867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69" name="TextBox 268">
            <a:extLst>
              <a:ext uri="{FF2B5EF4-FFF2-40B4-BE49-F238E27FC236}">
                <a16:creationId xmlns:a16="http://schemas.microsoft.com/office/drawing/2014/main" id="{F6F7B989-8C89-56DE-81E4-D97A9CB7167F}"/>
              </a:ext>
            </a:extLst>
          </p:cNvPr>
          <p:cNvSpPr txBox="1"/>
          <p:nvPr/>
        </p:nvSpPr>
        <p:spPr>
          <a:xfrm>
            <a:off x="339548" y="1350158"/>
            <a:ext cx="6943278" cy="7848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-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많은 양의 상품을 한꺼번에 수정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/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등록할 때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,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엑셀을 업로드하여 일괄 등록할 수 있습니다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.</a:t>
            </a:r>
          </a:p>
          <a:p>
            <a:pPr algn="just" fontAlgn="base" latinLnBrk="1"/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-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엑셀 양식은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‘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양식 다운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’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버튼을 통해 다운로드할 수 있습니다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.</a:t>
            </a:r>
          </a:p>
          <a:p>
            <a:pPr algn="just" fontAlgn="base" latinLnBrk="1"/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-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수정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/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삭제된 데이터는 복구가 불가능합니다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.</a:t>
            </a:r>
          </a:p>
          <a:p>
            <a:pPr algn="just" fontAlgn="base" latinLnBrk="1"/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-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일괄 업로드 시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,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입력 주의사항을 반드시 확인한 후 업로드해주시기를 바랍니다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.</a:t>
            </a:r>
          </a:p>
          <a:p>
            <a:pPr algn="just" fontAlgn="base"/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&lt;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입력 주의사항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&gt;…</a:t>
            </a:r>
          </a:p>
        </p:txBody>
      </p:sp>
      <p:cxnSp>
        <p:nvCxnSpPr>
          <p:cNvPr id="270" name="직선 연결선 269">
            <a:extLst>
              <a:ext uri="{FF2B5EF4-FFF2-40B4-BE49-F238E27FC236}">
                <a16:creationId xmlns:a16="http://schemas.microsoft.com/office/drawing/2014/main" id="{773EE2A7-E3E4-A402-1332-92569A821530}"/>
              </a:ext>
            </a:extLst>
          </p:cNvPr>
          <p:cNvCxnSpPr>
            <a:cxnSpLocks/>
          </p:cNvCxnSpPr>
          <p:nvPr/>
        </p:nvCxnSpPr>
        <p:spPr>
          <a:xfrm>
            <a:off x="361660" y="2169317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79974571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73127930"/>
              </p:ext>
            </p:extLst>
          </p:nvPr>
        </p:nvGraphicFramePr>
        <p:xfrm>
          <a:off x="7794170" y="725881"/>
          <a:ext cx="4397830" cy="2011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상품 상세 정보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정가에는 상품의 가격 자동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금액 수정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자동으로 우측에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%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할인 변환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예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= 3000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-&gt;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2400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으로 수정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우측에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20%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할인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945259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복사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등록된 상품의 정보를 동일하게 복사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등록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예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바나나맛우유 복사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-&gt;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바나나맛우유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(1)</a:t>
                      </a: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이상으로 늘어날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숫자를 올림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1789115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3016355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변동 사항 있을 시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5853350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38565081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상품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AD-08-0004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93</a:t>
            </a:fld>
            <a:endParaRPr lang="ko-KR" altLang="en-US"/>
          </a:p>
        </p:txBody>
      </p: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1D5858BD-BE6A-5434-0A68-84D77955412F}"/>
              </a:ext>
            </a:extLst>
          </p:cNvPr>
          <p:cNvGrpSpPr/>
          <p:nvPr/>
        </p:nvGrpSpPr>
        <p:grpSpPr>
          <a:xfrm rot="5400000">
            <a:off x="2744452" y="6138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E896F012-765A-E07D-4FC7-F480775F1BF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" name="Oval 593">
              <a:extLst>
                <a:ext uri="{FF2B5EF4-FFF2-40B4-BE49-F238E27FC236}">
                  <a16:creationId xmlns:a16="http://schemas.microsoft.com/office/drawing/2014/main" id="{C77B511F-71F3-152C-EF83-E1B62789C5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15" name="TextBox 114">
            <a:extLst>
              <a:ext uri="{FF2B5EF4-FFF2-40B4-BE49-F238E27FC236}">
                <a16:creationId xmlns:a16="http://schemas.microsoft.com/office/drawing/2014/main" id="{A94EDB74-F4FA-C3A5-216E-500B7C1C4F52}"/>
              </a:ext>
            </a:extLst>
          </p:cNvPr>
          <p:cNvSpPr txBox="1"/>
          <p:nvPr/>
        </p:nvSpPr>
        <p:spPr>
          <a:xfrm>
            <a:off x="336150" y="617555"/>
            <a:ext cx="244448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상품 등록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sp>
        <p:nvSpPr>
          <p:cNvPr id="173" name="사각형: 둥근 모서리 172">
            <a:extLst>
              <a:ext uri="{FF2B5EF4-FFF2-40B4-BE49-F238E27FC236}">
                <a16:creationId xmlns:a16="http://schemas.microsoft.com/office/drawing/2014/main" id="{B0D2B853-704E-B56A-456B-8D79E3AF8175}"/>
              </a:ext>
            </a:extLst>
          </p:cNvPr>
          <p:cNvSpPr/>
          <p:nvPr/>
        </p:nvSpPr>
        <p:spPr>
          <a:xfrm>
            <a:off x="6857322" y="6248174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74" name="사각형: 둥근 모서리 173">
            <a:extLst>
              <a:ext uri="{FF2B5EF4-FFF2-40B4-BE49-F238E27FC236}">
                <a16:creationId xmlns:a16="http://schemas.microsoft.com/office/drawing/2014/main" id="{41DA3466-492F-994A-A18D-1B462E7BDFFF}"/>
              </a:ext>
            </a:extLst>
          </p:cNvPr>
          <p:cNvSpPr/>
          <p:nvPr/>
        </p:nvSpPr>
        <p:spPr>
          <a:xfrm>
            <a:off x="6261757" y="6248174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175" name="그룹 174">
            <a:extLst>
              <a:ext uri="{FF2B5EF4-FFF2-40B4-BE49-F238E27FC236}">
                <a16:creationId xmlns:a16="http://schemas.microsoft.com/office/drawing/2014/main" id="{23637D8E-F35A-F440-F761-F8348E3DF9BC}"/>
              </a:ext>
            </a:extLst>
          </p:cNvPr>
          <p:cNvGrpSpPr/>
          <p:nvPr/>
        </p:nvGrpSpPr>
        <p:grpSpPr>
          <a:xfrm>
            <a:off x="5967921" y="6005858"/>
            <a:ext cx="244417" cy="258694"/>
            <a:chOff x="1098607" y="3056422"/>
            <a:chExt cx="244417" cy="258694"/>
          </a:xfrm>
        </p:grpSpPr>
        <p:sp>
          <p:nvSpPr>
            <p:cNvPr id="176" name="이등변 삼각형 175">
              <a:extLst>
                <a:ext uri="{FF2B5EF4-FFF2-40B4-BE49-F238E27FC236}">
                  <a16:creationId xmlns:a16="http://schemas.microsoft.com/office/drawing/2014/main" id="{56BA2CA2-3B24-121F-2A56-4382A3D3990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77" name="그룹 176">
              <a:extLst>
                <a:ext uri="{FF2B5EF4-FFF2-40B4-BE49-F238E27FC236}">
                  <a16:creationId xmlns:a16="http://schemas.microsoft.com/office/drawing/2014/main" id="{56631C02-3253-F37D-04D4-FCEFEA65BE0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78" name="Oval 593">
                <a:extLst>
                  <a:ext uri="{FF2B5EF4-FFF2-40B4-BE49-F238E27FC236}">
                    <a16:creationId xmlns:a16="http://schemas.microsoft.com/office/drawing/2014/main" id="{4694C23E-B3D2-AAA2-DA1A-BEE3600A5F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79" name="TextBox 14">
                <a:extLst>
                  <a:ext uri="{FF2B5EF4-FFF2-40B4-BE49-F238E27FC236}">
                    <a16:creationId xmlns:a16="http://schemas.microsoft.com/office/drawing/2014/main" id="{C735E7A4-2CF7-F55D-8AD4-53DF3B1C489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80" name="그룹 179">
            <a:extLst>
              <a:ext uri="{FF2B5EF4-FFF2-40B4-BE49-F238E27FC236}">
                <a16:creationId xmlns:a16="http://schemas.microsoft.com/office/drawing/2014/main" id="{0E870CDD-8E53-ECC8-62F0-E36CCEE60A86}"/>
              </a:ext>
            </a:extLst>
          </p:cNvPr>
          <p:cNvGrpSpPr/>
          <p:nvPr/>
        </p:nvGrpSpPr>
        <p:grpSpPr>
          <a:xfrm>
            <a:off x="6582155" y="6005858"/>
            <a:ext cx="244417" cy="258694"/>
            <a:chOff x="1098607" y="3056422"/>
            <a:chExt cx="244417" cy="258694"/>
          </a:xfrm>
        </p:grpSpPr>
        <p:sp>
          <p:nvSpPr>
            <p:cNvPr id="181" name="이등변 삼각형 180">
              <a:extLst>
                <a:ext uri="{FF2B5EF4-FFF2-40B4-BE49-F238E27FC236}">
                  <a16:creationId xmlns:a16="http://schemas.microsoft.com/office/drawing/2014/main" id="{F43E9D72-990A-A8C2-0EC2-7D489A1B600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82" name="그룹 181">
              <a:extLst>
                <a:ext uri="{FF2B5EF4-FFF2-40B4-BE49-F238E27FC236}">
                  <a16:creationId xmlns:a16="http://schemas.microsoft.com/office/drawing/2014/main" id="{7A386AE7-AB06-ED70-3ED1-F5562E193EA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83" name="Oval 593">
                <a:extLst>
                  <a:ext uri="{FF2B5EF4-FFF2-40B4-BE49-F238E27FC236}">
                    <a16:creationId xmlns:a16="http://schemas.microsoft.com/office/drawing/2014/main" id="{FD802B8B-7908-9040-B44A-9D988866B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84" name="TextBox 14">
                <a:extLst>
                  <a:ext uri="{FF2B5EF4-FFF2-40B4-BE49-F238E27FC236}">
                    <a16:creationId xmlns:a16="http://schemas.microsoft.com/office/drawing/2014/main" id="{4F812D98-AC55-3716-B033-C00C86754DB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22" name="사각형: 둥근 모서리 221">
            <a:extLst>
              <a:ext uri="{FF2B5EF4-FFF2-40B4-BE49-F238E27FC236}">
                <a16:creationId xmlns:a16="http://schemas.microsoft.com/office/drawing/2014/main" id="{9136C925-D400-214D-5DEA-E42AF3D097B2}"/>
              </a:ext>
            </a:extLst>
          </p:cNvPr>
          <p:cNvSpPr/>
          <p:nvPr/>
        </p:nvSpPr>
        <p:spPr>
          <a:xfrm>
            <a:off x="5661089" y="6248174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복사</a:t>
            </a:r>
          </a:p>
        </p:txBody>
      </p:sp>
      <p:grpSp>
        <p:nvGrpSpPr>
          <p:cNvPr id="223" name="그룹 222">
            <a:extLst>
              <a:ext uri="{FF2B5EF4-FFF2-40B4-BE49-F238E27FC236}">
                <a16:creationId xmlns:a16="http://schemas.microsoft.com/office/drawing/2014/main" id="{71D335A7-783A-7317-BE46-C3111DC70088}"/>
              </a:ext>
            </a:extLst>
          </p:cNvPr>
          <p:cNvGrpSpPr/>
          <p:nvPr/>
        </p:nvGrpSpPr>
        <p:grpSpPr>
          <a:xfrm>
            <a:off x="7123922" y="6001255"/>
            <a:ext cx="244417" cy="258694"/>
            <a:chOff x="1098607" y="3056422"/>
            <a:chExt cx="244417" cy="258694"/>
          </a:xfrm>
        </p:grpSpPr>
        <p:sp>
          <p:nvSpPr>
            <p:cNvPr id="224" name="이등변 삼각형 223">
              <a:extLst>
                <a:ext uri="{FF2B5EF4-FFF2-40B4-BE49-F238E27FC236}">
                  <a16:creationId xmlns:a16="http://schemas.microsoft.com/office/drawing/2014/main" id="{9E7AB9F9-8C71-6009-F3E2-17D65235806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25" name="그룹 224">
              <a:extLst>
                <a:ext uri="{FF2B5EF4-FFF2-40B4-BE49-F238E27FC236}">
                  <a16:creationId xmlns:a16="http://schemas.microsoft.com/office/drawing/2014/main" id="{8479FB28-4063-F78C-8743-CAD62DE2818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26" name="Oval 593">
                <a:extLst>
                  <a:ext uri="{FF2B5EF4-FFF2-40B4-BE49-F238E27FC236}">
                    <a16:creationId xmlns:a16="http://schemas.microsoft.com/office/drawing/2014/main" id="{DD97E25F-02F3-DC07-C659-D83DB63DDF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27" name="TextBox 14">
                <a:extLst>
                  <a:ext uri="{FF2B5EF4-FFF2-40B4-BE49-F238E27FC236}">
                    <a16:creationId xmlns:a16="http://schemas.microsoft.com/office/drawing/2014/main" id="{8396BECD-85A8-28E8-1C2E-D42E6262301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CB039442-7838-CA9E-7248-95B73278456D}"/>
              </a:ext>
            </a:extLst>
          </p:cNvPr>
          <p:cNvSpPr txBox="1"/>
          <p:nvPr/>
        </p:nvSpPr>
        <p:spPr>
          <a:xfrm>
            <a:off x="7851717" y="2844914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</a:p>
        </p:txBody>
      </p:sp>
      <p:cxnSp>
        <p:nvCxnSpPr>
          <p:cNvPr id="17" name="직선 연결선 16">
            <a:extLst>
              <a:ext uri="{FF2B5EF4-FFF2-40B4-BE49-F238E27FC236}">
                <a16:creationId xmlns:a16="http://schemas.microsoft.com/office/drawing/2014/main" id="{09E188AF-6E19-4D28-3E61-D6763B8C1899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25" name="직사각형 24">
            <a:extLst>
              <a:ext uri="{FF2B5EF4-FFF2-40B4-BE49-F238E27FC236}">
                <a16:creationId xmlns:a16="http://schemas.microsoft.com/office/drawing/2014/main" id="{96397E1F-1410-924B-026C-C188B2128EF4}"/>
              </a:ext>
            </a:extLst>
          </p:cNvPr>
          <p:cNvSpPr/>
          <p:nvPr/>
        </p:nvSpPr>
        <p:spPr>
          <a:xfrm>
            <a:off x="0" y="6548597"/>
            <a:ext cx="3880433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26" name="직선 연결선 25">
            <a:extLst>
              <a:ext uri="{FF2B5EF4-FFF2-40B4-BE49-F238E27FC236}">
                <a16:creationId xmlns:a16="http://schemas.microsoft.com/office/drawing/2014/main" id="{43C898D7-A79C-C43E-C509-A82288D56E68}"/>
              </a:ext>
            </a:extLst>
          </p:cNvPr>
          <p:cNvCxnSpPr>
            <a:cxnSpLocks/>
          </p:cNvCxnSpPr>
          <p:nvPr/>
        </p:nvCxnSpPr>
        <p:spPr>
          <a:xfrm>
            <a:off x="382262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직사각형 26">
            <a:extLst>
              <a:ext uri="{FF2B5EF4-FFF2-40B4-BE49-F238E27FC236}">
                <a16:creationId xmlns:a16="http://schemas.microsoft.com/office/drawing/2014/main" id="{44372B10-6510-45A5-5D56-06BDFE372A85}"/>
              </a:ext>
            </a:extLst>
          </p:cNvPr>
          <p:cNvSpPr/>
          <p:nvPr/>
        </p:nvSpPr>
        <p:spPr>
          <a:xfrm>
            <a:off x="3822624" y="926776"/>
            <a:ext cx="3971545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33" name="사각형: 둥근 모서리 32">
            <a:extLst>
              <a:ext uri="{FF2B5EF4-FFF2-40B4-BE49-F238E27FC236}">
                <a16:creationId xmlns:a16="http://schemas.microsoft.com/office/drawing/2014/main" id="{852623EF-A8CC-0F3E-4E41-7BB0AA6C1E60}"/>
              </a:ext>
            </a:extLst>
          </p:cNvPr>
          <p:cNvSpPr/>
          <p:nvPr/>
        </p:nvSpPr>
        <p:spPr>
          <a:xfrm>
            <a:off x="2366025" y="5052306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34" name="사각형: 둥근 모서리 33">
            <a:extLst>
              <a:ext uri="{FF2B5EF4-FFF2-40B4-BE49-F238E27FC236}">
                <a16:creationId xmlns:a16="http://schemas.microsoft.com/office/drawing/2014/main" id="{743DA997-EB54-7435-BFC4-683912D990C6}"/>
              </a:ext>
            </a:extLst>
          </p:cNvPr>
          <p:cNvSpPr/>
          <p:nvPr/>
        </p:nvSpPr>
        <p:spPr>
          <a:xfrm>
            <a:off x="2896398" y="5052306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F78D2059-E68C-7249-71FB-00094045D30A}"/>
              </a:ext>
            </a:extLst>
          </p:cNvPr>
          <p:cNvSpPr txBox="1"/>
          <p:nvPr/>
        </p:nvSpPr>
        <p:spPr>
          <a:xfrm>
            <a:off x="408540" y="1193051"/>
            <a:ext cx="1023602" cy="521681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상품명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판매 매장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가격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소개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상세 정보</a:t>
            </a:r>
            <a:endParaRPr lang="en-US" altLang="ko-KR" sz="900"/>
          </a:p>
          <a:p>
            <a:r>
              <a:rPr lang="en-US" altLang="ko-KR" sz="900"/>
              <a:t> </a:t>
            </a:r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최대 주문</a:t>
            </a:r>
            <a:endParaRPr lang="en-US" altLang="ko-KR" sz="900"/>
          </a:p>
          <a:p>
            <a:r>
              <a:rPr lang="ko-KR" altLang="en-US" sz="900"/>
              <a:t>가능 수량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대표 </a:t>
            </a:r>
            <a:endParaRPr lang="en-US" altLang="ko-KR" sz="900"/>
          </a:p>
          <a:p>
            <a:r>
              <a:rPr lang="ko-KR" altLang="en-US" sz="900"/>
              <a:t>이미지</a:t>
            </a:r>
            <a:endParaRPr lang="en-US" altLang="ko-KR" sz="900"/>
          </a:p>
          <a:p>
            <a:r>
              <a:rPr lang="en-US" altLang="ko-KR" sz="900"/>
              <a:t>(1920*620)</a:t>
            </a:r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노출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품절 표시</a:t>
            </a:r>
            <a:endParaRPr lang="en-US" altLang="ko-KR" sz="900"/>
          </a:p>
          <a:p>
            <a:endParaRPr lang="en-US" altLang="ko-KR" sz="900"/>
          </a:p>
        </p:txBody>
      </p:sp>
      <p:sp>
        <p:nvSpPr>
          <p:cNvPr id="36" name="사각형: 둥근 모서리 35">
            <a:extLst>
              <a:ext uri="{FF2B5EF4-FFF2-40B4-BE49-F238E27FC236}">
                <a16:creationId xmlns:a16="http://schemas.microsoft.com/office/drawing/2014/main" id="{A115C351-71AB-334D-9345-DC23AB4CE5D4}"/>
              </a:ext>
            </a:extLst>
          </p:cNvPr>
          <p:cNvSpPr/>
          <p:nvPr/>
        </p:nvSpPr>
        <p:spPr>
          <a:xfrm>
            <a:off x="1238334" y="1601268"/>
            <a:ext cx="1002388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37" name="사각형: 둥근 모서리 36">
            <a:extLst>
              <a:ext uri="{FF2B5EF4-FFF2-40B4-BE49-F238E27FC236}">
                <a16:creationId xmlns:a16="http://schemas.microsoft.com/office/drawing/2014/main" id="{C7E753E1-56BA-C8DA-5047-BB0E3C5C399A}"/>
              </a:ext>
            </a:extLst>
          </p:cNvPr>
          <p:cNvSpPr/>
          <p:nvPr/>
        </p:nvSpPr>
        <p:spPr>
          <a:xfrm>
            <a:off x="1238334" y="2424229"/>
            <a:ext cx="2263342" cy="536105"/>
          </a:xfrm>
          <a:prstGeom prst="roundRect">
            <a:avLst>
              <a:gd name="adj" fmla="val 9560"/>
            </a:avLst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38" name="직사각형 37">
            <a:extLst>
              <a:ext uri="{FF2B5EF4-FFF2-40B4-BE49-F238E27FC236}">
                <a16:creationId xmlns:a16="http://schemas.microsoft.com/office/drawing/2014/main" id="{3CC9CA14-6007-0A8F-1C1D-CFDABDE33DDA}"/>
              </a:ext>
            </a:extLst>
          </p:cNvPr>
          <p:cNvSpPr/>
          <p:nvPr/>
        </p:nvSpPr>
        <p:spPr>
          <a:xfrm>
            <a:off x="1238334" y="3101451"/>
            <a:ext cx="2309052" cy="785563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B6872E3E-41C9-9F7C-B461-89E9C01E394B}"/>
              </a:ext>
            </a:extLst>
          </p:cNvPr>
          <p:cNvSpPr txBox="1"/>
          <p:nvPr/>
        </p:nvSpPr>
        <p:spPr>
          <a:xfrm>
            <a:off x="1715597" y="3365648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html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편집기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40" name="그래픽 39" descr="돋보기 단색으로 채워진">
            <a:extLst>
              <a:ext uri="{FF2B5EF4-FFF2-40B4-BE49-F238E27FC236}">
                <a16:creationId xmlns:a16="http://schemas.microsoft.com/office/drawing/2014/main" id="{2A7616F1-0CCE-48BF-3EEC-FB37FCF85656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371721" y="1651712"/>
            <a:ext cx="145373" cy="147683"/>
          </a:xfrm>
          <a:prstGeom prst="rect">
            <a:avLst/>
          </a:prstGeom>
        </p:spPr>
      </p:pic>
      <p:sp>
        <p:nvSpPr>
          <p:cNvPr id="41" name="TextBox 40">
            <a:extLst>
              <a:ext uri="{FF2B5EF4-FFF2-40B4-BE49-F238E27FC236}">
                <a16:creationId xmlns:a16="http://schemas.microsoft.com/office/drawing/2014/main" id="{A4D90744-2F08-A2B1-84FA-1E2D69FACCA5}"/>
              </a:ext>
            </a:extLst>
          </p:cNvPr>
          <p:cNvSpPr txBox="1"/>
          <p:nvPr/>
        </p:nvSpPr>
        <p:spPr>
          <a:xfrm>
            <a:off x="365331" y="115872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085C1814-D4EA-FEBE-AE7C-E7ADCDA2D63B}"/>
              </a:ext>
            </a:extLst>
          </p:cNvPr>
          <p:cNvSpPr txBox="1"/>
          <p:nvPr/>
        </p:nvSpPr>
        <p:spPr>
          <a:xfrm>
            <a:off x="346281" y="155574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5F094994-4CCF-11A9-7FC4-757B35986A63}"/>
              </a:ext>
            </a:extLst>
          </p:cNvPr>
          <p:cNvSpPr txBox="1"/>
          <p:nvPr/>
        </p:nvSpPr>
        <p:spPr>
          <a:xfrm>
            <a:off x="349115" y="197820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3F2D476-8895-40C6-4F9C-60134B138690}"/>
              </a:ext>
            </a:extLst>
          </p:cNvPr>
          <p:cNvSpPr txBox="1"/>
          <p:nvPr/>
        </p:nvSpPr>
        <p:spPr>
          <a:xfrm>
            <a:off x="346281" y="239969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45AAC071-17A7-575C-5B15-7E9C51A47C48}"/>
              </a:ext>
            </a:extLst>
          </p:cNvPr>
          <p:cNvSpPr txBox="1"/>
          <p:nvPr/>
        </p:nvSpPr>
        <p:spPr>
          <a:xfrm>
            <a:off x="354070" y="307352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DD34FBD-0D35-1690-132E-DBAE778BF552}"/>
              </a:ext>
            </a:extLst>
          </p:cNvPr>
          <p:cNvSpPr txBox="1"/>
          <p:nvPr/>
        </p:nvSpPr>
        <p:spPr>
          <a:xfrm>
            <a:off x="375696" y="399365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7" name="사각형: 둥근 모서리 46">
            <a:extLst>
              <a:ext uri="{FF2B5EF4-FFF2-40B4-BE49-F238E27FC236}">
                <a16:creationId xmlns:a16="http://schemas.microsoft.com/office/drawing/2014/main" id="{4AB56F41-61B1-86FB-C811-921D5335158A}"/>
              </a:ext>
            </a:extLst>
          </p:cNvPr>
          <p:cNvSpPr/>
          <p:nvPr/>
        </p:nvSpPr>
        <p:spPr>
          <a:xfrm>
            <a:off x="1238334" y="2020089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B7457D65-F4EB-0DD8-E161-51C2EFF5E98C}"/>
              </a:ext>
            </a:extLst>
          </p:cNvPr>
          <p:cNvSpPr/>
          <p:nvPr/>
        </p:nvSpPr>
        <p:spPr>
          <a:xfrm>
            <a:off x="1238334" y="4073497"/>
            <a:ext cx="99021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C34B627A-ADC5-206F-AA06-9EA60ADC1012}"/>
              </a:ext>
            </a:extLst>
          </p:cNvPr>
          <p:cNvSpPr txBox="1"/>
          <p:nvPr/>
        </p:nvSpPr>
        <p:spPr>
          <a:xfrm>
            <a:off x="4150073" y="1859283"/>
            <a:ext cx="1023602" cy="327782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할인 선택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en-US" altLang="ko-KR" sz="900"/>
              <a:t>1+1 </a:t>
            </a:r>
            <a:r>
              <a:rPr lang="ko-KR" altLang="en-US" sz="900"/>
              <a:t>행사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구독 상품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구독 기간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구독 연장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>
                <a:highlight>
                  <a:srgbClr val="4472C4"/>
                </a:highlight>
              </a:rPr>
              <a:t>임직원 할인</a:t>
            </a:r>
            <a:endParaRPr lang="en-US" altLang="ko-KR" sz="900">
              <a:highlight>
                <a:srgbClr val="4472C4"/>
              </a:highlight>
            </a:endParaRPr>
          </a:p>
          <a:p>
            <a:endParaRPr lang="en-US" altLang="ko-KR" sz="900"/>
          </a:p>
        </p:txBody>
      </p:sp>
      <p:sp>
        <p:nvSpPr>
          <p:cNvPr id="50" name="사각형: 둥근 모서리 49">
            <a:extLst>
              <a:ext uri="{FF2B5EF4-FFF2-40B4-BE49-F238E27FC236}">
                <a16:creationId xmlns:a16="http://schemas.microsoft.com/office/drawing/2014/main" id="{D8466892-28F1-E9E7-8E6B-E9B831BFE687}"/>
              </a:ext>
            </a:extLst>
          </p:cNvPr>
          <p:cNvSpPr/>
          <p:nvPr/>
        </p:nvSpPr>
        <p:spPr>
          <a:xfrm>
            <a:off x="1233589" y="4659001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1" name="사각형: 둥근 모서리 50">
            <a:extLst>
              <a:ext uri="{FF2B5EF4-FFF2-40B4-BE49-F238E27FC236}">
                <a16:creationId xmlns:a16="http://schemas.microsoft.com/office/drawing/2014/main" id="{E932A144-5FBB-02A5-D1B8-DA75E7D4F0B0}"/>
              </a:ext>
            </a:extLst>
          </p:cNvPr>
          <p:cNvSpPr/>
          <p:nvPr/>
        </p:nvSpPr>
        <p:spPr>
          <a:xfrm>
            <a:off x="3031147" y="465900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첨부</a:t>
            </a:r>
          </a:p>
        </p:txBody>
      </p:sp>
      <p:sp>
        <p:nvSpPr>
          <p:cNvPr id="52" name="직사각형 51">
            <a:extLst>
              <a:ext uri="{FF2B5EF4-FFF2-40B4-BE49-F238E27FC236}">
                <a16:creationId xmlns:a16="http://schemas.microsoft.com/office/drawing/2014/main" id="{21831809-D4EF-E443-3599-B8674111BC0C}"/>
              </a:ext>
            </a:extLst>
          </p:cNvPr>
          <p:cNvSpPr/>
          <p:nvPr/>
        </p:nvSpPr>
        <p:spPr>
          <a:xfrm>
            <a:off x="1233589" y="4989604"/>
            <a:ext cx="2309052" cy="43844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725BB8B1-9D91-F98E-B20E-BD701EA7388A}"/>
              </a:ext>
            </a:extLst>
          </p:cNvPr>
          <p:cNvSpPr txBox="1"/>
          <p:nvPr/>
        </p:nvSpPr>
        <p:spPr>
          <a:xfrm>
            <a:off x="1792502" y="5068604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이미지 미리보기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4" name="사각형: 둥근 모서리 53">
            <a:extLst>
              <a:ext uri="{FF2B5EF4-FFF2-40B4-BE49-F238E27FC236}">
                <a16:creationId xmlns:a16="http://schemas.microsoft.com/office/drawing/2014/main" id="{224AB0FC-89DD-8A1A-E31C-96C6049D761D}"/>
              </a:ext>
            </a:extLst>
          </p:cNvPr>
          <p:cNvSpPr/>
          <p:nvPr/>
        </p:nvSpPr>
        <p:spPr>
          <a:xfrm>
            <a:off x="1238334" y="1191302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55" name="사각형: 둥근 모서리 54">
            <a:extLst>
              <a:ext uri="{FF2B5EF4-FFF2-40B4-BE49-F238E27FC236}">
                <a16:creationId xmlns:a16="http://schemas.microsoft.com/office/drawing/2014/main" id="{C2646242-A96E-2769-92BB-C07C8F713F8B}"/>
              </a:ext>
            </a:extLst>
          </p:cNvPr>
          <p:cNvSpPr/>
          <p:nvPr/>
        </p:nvSpPr>
        <p:spPr>
          <a:xfrm>
            <a:off x="2324256" y="119151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sp>
        <p:nvSpPr>
          <p:cNvPr id="56" name="사각형: 둥근 모서리 55">
            <a:extLst>
              <a:ext uri="{FF2B5EF4-FFF2-40B4-BE49-F238E27FC236}">
                <a16:creationId xmlns:a16="http://schemas.microsoft.com/office/drawing/2014/main" id="{7BBABEF0-F93D-5BA3-6322-C8B144DD441A}"/>
              </a:ext>
            </a:extLst>
          </p:cNvPr>
          <p:cNvSpPr/>
          <p:nvPr/>
        </p:nvSpPr>
        <p:spPr>
          <a:xfrm>
            <a:off x="2324256" y="160948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</a:p>
        </p:txBody>
      </p:sp>
      <p:sp>
        <p:nvSpPr>
          <p:cNvPr id="57" name="Box">
            <a:extLst>
              <a:ext uri="{FF2B5EF4-FFF2-40B4-BE49-F238E27FC236}">
                <a16:creationId xmlns:a16="http://schemas.microsoft.com/office/drawing/2014/main" id="{45426A55-BEA1-8A04-7C3B-7ED7319AC6D1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033566" y="2990389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FE330326-A5D9-10D1-DA98-EEC79903A54A}"/>
              </a:ext>
            </a:extLst>
          </p:cNvPr>
          <p:cNvSpPr txBox="1"/>
          <p:nvPr/>
        </p:nvSpPr>
        <p:spPr>
          <a:xfrm>
            <a:off x="5130445" y="2940441"/>
            <a:ext cx="58350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1+1</a:t>
            </a:r>
            <a:endParaRPr lang="ko-KR" altLang="en-US" sz="900"/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96BD63A3-8988-660B-95EE-93814FA4A06D}"/>
              </a:ext>
            </a:extLst>
          </p:cNvPr>
          <p:cNvSpPr txBox="1"/>
          <p:nvPr/>
        </p:nvSpPr>
        <p:spPr>
          <a:xfrm>
            <a:off x="5134389" y="3370040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여</a:t>
            </a:r>
          </a:p>
        </p:txBody>
      </p:sp>
      <p:sp>
        <p:nvSpPr>
          <p:cNvPr id="60" name="Box">
            <a:extLst>
              <a:ext uri="{FF2B5EF4-FFF2-40B4-BE49-F238E27FC236}">
                <a16:creationId xmlns:a16="http://schemas.microsoft.com/office/drawing/2014/main" id="{9D5BF25C-6BB5-721E-4A6A-2D250EE73F5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033145" y="3409557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61" name="그래픽 60" descr="확인 표시 단색으로 채워진">
            <a:extLst>
              <a:ext uri="{FF2B5EF4-FFF2-40B4-BE49-F238E27FC236}">
                <a16:creationId xmlns:a16="http://schemas.microsoft.com/office/drawing/2014/main" id="{53455A1E-9E2A-E41C-C90D-FE7728390442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5060016" y="3412448"/>
            <a:ext cx="82916" cy="126261"/>
          </a:xfrm>
          <a:prstGeom prst="rect">
            <a:avLst/>
          </a:prstGeom>
        </p:spPr>
      </p:pic>
      <p:sp>
        <p:nvSpPr>
          <p:cNvPr id="62" name="Box">
            <a:extLst>
              <a:ext uri="{FF2B5EF4-FFF2-40B4-BE49-F238E27FC236}">
                <a16:creationId xmlns:a16="http://schemas.microsoft.com/office/drawing/2014/main" id="{1D108E05-AB77-8EDB-5AE1-FBFB788A1BB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432148" y="3416400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7E2EDADF-D919-0EEE-5A20-DFF856B3EEE5}"/>
              </a:ext>
            </a:extLst>
          </p:cNvPr>
          <p:cNvSpPr txBox="1"/>
          <p:nvPr/>
        </p:nvSpPr>
        <p:spPr>
          <a:xfrm>
            <a:off x="5529448" y="3370040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부</a:t>
            </a:r>
          </a:p>
        </p:txBody>
      </p:sp>
      <p:sp>
        <p:nvSpPr>
          <p:cNvPr id="64" name="사각형: 둥근 모서리 63">
            <a:extLst>
              <a:ext uri="{FF2B5EF4-FFF2-40B4-BE49-F238E27FC236}">
                <a16:creationId xmlns:a16="http://schemas.microsoft.com/office/drawing/2014/main" id="{1B60B2E8-C645-DAE6-8917-D839634AD138}"/>
              </a:ext>
            </a:extLst>
          </p:cNvPr>
          <p:cNvSpPr/>
          <p:nvPr/>
        </p:nvSpPr>
        <p:spPr>
          <a:xfrm>
            <a:off x="5035040" y="3769922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일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D6AB347F-3835-40FF-79B7-84DC6505BC28}"/>
              </a:ext>
            </a:extLst>
          </p:cNvPr>
          <p:cNvSpPr txBox="1"/>
          <p:nvPr/>
        </p:nvSpPr>
        <p:spPr>
          <a:xfrm>
            <a:off x="324404" y="461178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28443309-AF66-ABC4-DC2F-7BF24FE27569}"/>
              </a:ext>
            </a:extLst>
          </p:cNvPr>
          <p:cNvSpPr txBox="1"/>
          <p:nvPr/>
        </p:nvSpPr>
        <p:spPr>
          <a:xfrm>
            <a:off x="5125111" y="4330571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가능</a:t>
            </a:r>
          </a:p>
        </p:txBody>
      </p:sp>
      <p:sp>
        <p:nvSpPr>
          <p:cNvPr id="67" name="Box">
            <a:extLst>
              <a:ext uri="{FF2B5EF4-FFF2-40B4-BE49-F238E27FC236}">
                <a16:creationId xmlns:a16="http://schemas.microsoft.com/office/drawing/2014/main" id="{2AF87EC3-A504-4438-AE84-5CBD524BC0A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023867" y="4370088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68" name="그래픽 67" descr="확인 표시 단색으로 채워진">
            <a:extLst>
              <a:ext uri="{FF2B5EF4-FFF2-40B4-BE49-F238E27FC236}">
                <a16:creationId xmlns:a16="http://schemas.microsoft.com/office/drawing/2014/main" id="{79ABB15D-6314-18DC-A01D-EEF361F7FB3A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5050738" y="4372979"/>
            <a:ext cx="82916" cy="126261"/>
          </a:xfrm>
          <a:prstGeom prst="rect">
            <a:avLst/>
          </a:prstGeom>
        </p:spPr>
      </p:pic>
      <p:sp>
        <p:nvSpPr>
          <p:cNvPr id="69" name="Box">
            <a:extLst>
              <a:ext uri="{FF2B5EF4-FFF2-40B4-BE49-F238E27FC236}">
                <a16:creationId xmlns:a16="http://schemas.microsoft.com/office/drawing/2014/main" id="{5340D10A-32F3-BE1F-936B-31AEC384E27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537170" y="4376931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44F6067C-559B-36EB-FC06-B5793A331B78}"/>
              </a:ext>
            </a:extLst>
          </p:cNvPr>
          <p:cNvSpPr txBox="1"/>
          <p:nvPr/>
        </p:nvSpPr>
        <p:spPr>
          <a:xfrm>
            <a:off x="5632511" y="4328450"/>
            <a:ext cx="60007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불가능</a:t>
            </a:r>
          </a:p>
        </p:txBody>
      </p:sp>
      <p:sp>
        <p:nvSpPr>
          <p:cNvPr id="71" name="Box">
            <a:extLst>
              <a:ext uri="{FF2B5EF4-FFF2-40B4-BE49-F238E27FC236}">
                <a16:creationId xmlns:a16="http://schemas.microsoft.com/office/drawing/2014/main" id="{E86110D1-09B3-EE6E-05A2-128FB772797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231408" y="5637036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C810078F-29BE-E283-87DC-F12E308653C8}"/>
              </a:ext>
            </a:extLst>
          </p:cNvPr>
          <p:cNvSpPr txBox="1"/>
          <p:nvPr/>
        </p:nvSpPr>
        <p:spPr>
          <a:xfrm>
            <a:off x="1328708" y="5582287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여</a:t>
            </a:r>
          </a:p>
        </p:txBody>
      </p:sp>
      <p:pic>
        <p:nvPicPr>
          <p:cNvPr id="73" name="그래픽 72" descr="확인 표시 단색으로 채워진">
            <a:extLst>
              <a:ext uri="{FF2B5EF4-FFF2-40B4-BE49-F238E27FC236}">
                <a16:creationId xmlns:a16="http://schemas.microsoft.com/office/drawing/2014/main" id="{0F73CCA5-6487-2529-03C4-2B84F7BE9A47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1254335" y="5633084"/>
            <a:ext cx="82916" cy="126261"/>
          </a:xfrm>
          <a:prstGeom prst="rect">
            <a:avLst/>
          </a:prstGeom>
        </p:spPr>
      </p:pic>
      <p:sp>
        <p:nvSpPr>
          <p:cNvPr id="74" name="Box">
            <a:extLst>
              <a:ext uri="{FF2B5EF4-FFF2-40B4-BE49-F238E27FC236}">
                <a16:creationId xmlns:a16="http://schemas.microsoft.com/office/drawing/2014/main" id="{3F2B1B6C-C656-09B6-1FFB-C0C6738BEAF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26467" y="5637036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8745B051-D7C9-3C25-E1CE-AE646DCA79A7}"/>
              </a:ext>
            </a:extLst>
          </p:cNvPr>
          <p:cNvSpPr txBox="1"/>
          <p:nvPr/>
        </p:nvSpPr>
        <p:spPr>
          <a:xfrm>
            <a:off x="1723767" y="5582287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부</a:t>
            </a:r>
          </a:p>
        </p:txBody>
      </p:sp>
      <p:sp>
        <p:nvSpPr>
          <p:cNvPr id="76" name="Box">
            <a:extLst>
              <a:ext uri="{FF2B5EF4-FFF2-40B4-BE49-F238E27FC236}">
                <a16:creationId xmlns:a16="http://schemas.microsoft.com/office/drawing/2014/main" id="{338EF192-7D62-BC0B-8EF1-4AEA16E282F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231408" y="6055993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6BE673C7-9FA6-7D9C-386E-17C8980EC04C}"/>
              </a:ext>
            </a:extLst>
          </p:cNvPr>
          <p:cNvSpPr txBox="1"/>
          <p:nvPr/>
        </p:nvSpPr>
        <p:spPr>
          <a:xfrm>
            <a:off x="1328708" y="6009633"/>
            <a:ext cx="58350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표시함</a:t>
            </a:r>
          </a:p>
        </p:txBody>
      </p:sp>
      <p:pic>
        <p:nvPicPr>
          <p:cNvPr id="78" name="그래픽 77" descr="확인 표시 단색으로 채워진">
            <a:extLst>
              <a:ext uri="{FF2B5EF4-FFF2-40B4-BE49-F238E27FC236}">
                <a16:creationId xmlns:a16="http://schemas.microsoft.com/office/drawing/2014/main" id="{0D59B549-21A1-4871-6801-383F6F3A54CD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1254335" y="6052041"/>
            <a:ext cx="82916" cy="126261"/>
          </a:xfrm>
          <a:prstGeom prst="rect">
            <a:avLst/>
          </a:prstGeom>
        </p:spPr>
      </p:pic>
      <p:sp>
        <p:nvSpPr>
          <p:cNvPr id="79" name="Box">
            <a:extLst>
              <a:ext uri="{FF2B5EF4-FFF2-40B4-BE49-F238E27FC236}">
                <a16:creationId xmlns:a16="http://schemas.microsoft.com/office/drawing/2014/main" id="{773BD42D-3E18-1345-CA18-66CAD972227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855067" y="6055993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234C2FF9-67ED-9A10-DB14-9E33DF745101}"/>
              </a:ext>
            </a:extLst>
          </p:cNvPr>
          <p:cNvSpPr txBox="1"/>
          <p:nvPr/>
        </p:nvSpPr>
        <p:spPr>
          <a:xfrm>
            <a:off x="1952366" y="6009633"/>
            <a:ext cx="75590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표시 안 함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B99BF586-EFD8-0047-65A5-EF632069757B}"/>
              </a:ext>
            </a:extLst>
          </p:cNvPr>
          <p:cNvSpPr txBox="1"/>
          <p:nvPr/>
        </p:nvSpPr>
        <p:spPr>
          <a:xfrm>
            <a:off x="347877" y="555030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DA57818A-6CBA-395D-15C3-314165455962}"/>
              </a:ext>
            </a:extLst>
          </p:cNvPr>
          <p:cNvSpPr txBox="1"/>
          <p:nvPr/>
        </p:nvSpPr>
        <p:spPr>
          <a:xfrm>
            <a:off x="345768" y="592111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83" name="사각형: 둥근 모서리 82">
            <a:extLst>
              <a:ext uri="{FF2B5EF4-FFF2-40B4-BE49-F238E27FC236}">
                <a16:creationId xmlns:a16="http://schemas.microsoft.com/office/drawing/2014/main" id="{FB4B73BD-161C-085D-7B16-66BBDD45686C}"/>
              </a:ext>
            </a:extLst>
          </p:cNvPr>
          <p:cNvSpPr/>
          <p:nvPr/>
        </p:nvSpPr>
        <p:spPr>
          <a:xfrm>
            <a:off x="5691348" y="1831525"/>
            <a:ext cx="983052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%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단위 입력</a:t>
            </a: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9DD91C-2EF3-32D1-F378-FE861C4B6450}"/>
              </a:ext>
            </a:extLst>
          </p:cNvPr>
          <p:cNvSpPr txBox="1"/>
          <p:nvPr/>
        </p:nvSpPr>
        <p:spPr>
          <a:xfrm>
            <a:off x="4080672" y="2511312"/>
            <a:ext cx="3100068" cy="2532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*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할인율과 할인 금액은 둘 중 하나만 입력 가능합니다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.</a:t>
            </a:r>
          </a:p>
        </p:txBody>
      </p:sp>
      <p:sp>
        <p:nvSpPr>
          <p:cNvPr id="85" name="사각형: 둥근 모서리 84">
            <a:extLst>
              <a:ext uri="{FF2B5EF4-FFF2-40B4-BE49-F238E27FC236}">
                <a16:creationId xmlns:a16="http://schemas.microsoft.com/office/drawing/2014/main" id="{D40B22C6-E371-C193-0746-05702B3B2B3A}"/>
              </a:ext>
            </a:extLst>
          </p:cNvPr>
          <p:cNvSpPr/>
          <p:nvPr/>
        </p:nvSpPr>
        <p:spPr>
          <a:xfrm>
            <a:off x="5691348" y="2246759"/>
            <a:ext cx="983052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단위 입력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9D4787A7-364A-95E2-E28B-9D0D8499F9D3}"/>
              </a:ext>
            </a:extLst>
          </p:cNvPr>
          <p:cNvSpPr txBox="1"/>
          <p:nvPr/>
        </p:nvSpPr>
        <p:spPr>
          <a:xfrm>
            <a:off x="4996449" y="1848061"/>
            <a:ext cx="731137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할인율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금액</a:t>
            </a:r>
            <a:endParaRPr lang="en-US" altLang="ko-KR" sz="900"/>
          </a:p>
        </p:txBody>
      </p:sp>
      <p:sp>
        <p:nvSpPr>
          <p:cNvPr id="87" name="타원 86">
            <a:extLst>
              <a:ext uri="{FF2B5EF4-FFF2-40B4-BE49-F238E27FC236}">
                <a16:creationId xmlns:a16="http://schemas.microsoft.com/office/drawing/2014/main" id="{D982CBFD-13EE-3727-5856-32A8322CA0B5}"/>
              </a:ext>
            </a:extLst>
          </p:cNvPr>
          <p:cNvSpPr/>
          <p:nvPr/>
        </p:nvSpPr>
        <p:spPr>
          <a:xfrm>
            <a:off x="4888912" y="1906821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타원 87">
            <a:extLst>
              <a:ext uri="{FF2B5EF4-FFF2-40B4-BE49-F238E27FC236}">
                <a16:creationId xmlns:a16="http://schemas.microsoft.com/office/drawing/2014/main" id="{04A5B9DA-470F-0301-74F6-2C07F8569C7E}"/>
              </a:ext>
            </a:extLst>
          </p:cNvPr>
          <p:cNvSpPr/>
          <p:nvPr/>
        </p:nvSpPr>
        <p:spPr>
          <a:xfrm>
            <a:off x="4887652" y="2323621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9" name="타원 88">
            <a:extLst>
              <a:ext uri="{FF2B5EF4-FFF2-40B4-BE49-F238E27FC236}">
                <a16:creationId xmlns:a16="http://schemas.microsoft.com/office/drawing/2014/main" id="{1CE2BF08-0CA1-748F-58F7-60B6FC9F5908}"/>
              </a:ext>
            </a:extLst>
          </p:cNvPr>
          <p:cNvSpPr/>
          <p:nvPr/>
        </p:nvSpPr>
        <p:spPr>
          <a:xfrm>
            <a:off x="4919511" y="1938933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0" name="그룹 89">
            <a:extLst>
              <a:ext uri="{FF2B5EF4-FFF2-40B4-BE49-F238E27FC236}">
                <a16:creationId xmlns:a16="http://schemas.microsoft.com/office/drawing/2014/main" id="{F6ACE0B4-4A7C-7DF2-5965-41DAB90800D2}"/>
              </a:ext>
            </a:extLst>
          </p:cNvPr>
          <p:cNvGrpSpPr/>
          <p:nvPr/>
        </p:nvGrpSpPr>
        <p:grpSpPr>
          <a:xfrm>
            <a:off x="6419478" y="2027864"/>
            <a:ext cx="244417" cy="258694"/>
            <a:chOff x="1098607" y="3056422"/>
            <a:chExt cx="244417" cy="258694"/>
          </a:xfrm>
        </p:grpSpPr>
        <p:sp>
          <p:nvSpPr>
            <p:cNvPr id="91" name="이등변 삼각형 90">
              <a:extLst>
                <a:ext uri="{FF2B5EF4-FFF2-40B4-BE49-F238E27FC236}">
                  <a16:creationId xmlns:a16="http://schemas.microsoft.com/office/drawing/2014/main" id="{6D38562E-0CFD-D0AE-E5E4-9178B2F48FF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2" name="그룹 91">
              <a:extLst>
                <a:ext uri="{FF2B5EF4-FFF2-40B4-BE49-F238E27FC236}">
                  <a16:creationId xmlns:a16="http://schemas.microsoft.com/office/drawing/2014/main" id="{812EF650-0067-64C3-76EE-0E01DDBD155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3" name="Oval 593">
                <a:extLst>
                  <a:ext uri="{FF2B5EF4-FFF2-40B4-BE49-F238E27FC236}">
                    <a16:creationId xmlns:a16="http://schemas.microsoft.com/office/drawing/2014/main" id="{6AA3F0D9-836A-332D-8302-4FB7C217AE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4" name="TextBox 14">
                <a:extLst>
                  <a:ext uri="{FF2B5EF4-FFF2-40B4-BE49-F238E27FC236}">
                    <a16:creationId xmlns:a16="http://schemas.microsoft.com/office/drawing/2014/main" id="{D6F57FFF-0D9D-C52D-8CEB-0009DB5AFD7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95" name="TextBox 94">
            <a:extLst>
              <a:ext uri="{FF2B5EF4-FFF2-40B4-BE49-F238E27FC236}">
                <a16:creationId xmlns:a16="http://schemas.microsoft.com/office/drawing/2014/main" id="{52F17FE7-513E-18D5-91BA-6534898D28CE}"/>
              </a:ext>
            </a:extLst>
          </p:cNvPr>
          <p:cNvSpPr txBox="1"/>
          <p:nvPr/>
        </p:nvSpPr>
        <p:spPr>
          <a:xfrm>
            <a:off x="4142011" y="4059507"/>
            <a:ext cx="3100068" cy="2532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*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사용자가 직접 연장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(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최대 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2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회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)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할 시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, 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연장되는 기간입니다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.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32C57B43-53CB-C069-FFC2-E7296F560368}"/>
              </a:ext>
            </a:extLst>
          </p:cNvPr>
          <p:cNvSpPr txBox="1"/>
          <p:nvPr/>
        </p:nvSpPr>
        <p:spPr>
          <a:xfrm>
            <a:off x="4239227" y="5434946"/>
            <a:ext cx="3100068" cy="4378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*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할인율과 할인 금액은 둘 중 하나만 입력 가능합니다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.</a:t>
            </a:r>
          </a:p>
          <a:p>
            <a:pPr>
              <a:lnSpc>
                <a:spcPct val="150000"/>
              </a:lnSpc>
            </a:pP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임직원 할인은 기본 할인 적용 후에 추가로 적용됩니다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.</a:t>
            </a:r>
          </a:p>
        </p:txBody>
      </p:sp>
      <p:sp>
        <p:nvSpPr>
          <p:cNvPr id="97" name="사각형: 둥근 모서리 96">
            <a:extLst>
              <a:ext uri="{FF2B5EF4-FFF2-40B4-BE49-F238E27FC236}">
                <a16:creationId xmlns:a16="http://schemas.microsoft.com/office/drawing/2014/main" id="{189E0AAB-372C-2791-54D8-369CFF76B978}"/>
              </a:ext>
            </a:extLst>
          </p:cNvPr>
          <p:cNvSpPr/>
          <p:nvPr/>
        </p:nvSpPr>
        <p:spPr>
          <a:xfrm>
            <a:off x="5788221" y="4727130"/>
            <a:ext cx="983052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%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단위 입력</a:t>
            </a:r>
          </a:p>
        </p:txBody>
      </p:sp>
      <p:sp>
        <p:nvSpPr>
          <p:cNvPr id="98" name="사각형: 둥근 모서리 97">
            <a:extLst>
              <a:ext uri="{FF2B5EF4-FFF2-40B4-BE49-F238E27FC236}">
                <a16:creationId xmlns:a16="http://schemas.microsoft.com/office/drawing/2014/main" id="{E4EBD0A6-8130-4772-B931-7FC6A0C2F0D1}"/>
              </a:ext>
            </a:extLst>
          </p:cNvPr>
          <p:cNvSpPr/>
          <p:nvPr/>
        </p:nvSpPr>
        <p:spPr>
          <a:xfrm>
            <a:off x="5788221" y="5142364"/>
            <a:ext cx="983052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단위 입력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D4479238-8157-B6D0-8F26-128E9E8191A4}"/>
              </a:ext>
            </a:extLst>
          </p:cNvPr>
          <p:cNvSpPr txBox="1"/>
          <p:nvPr/>
        </p:nvSpPr>
        <p:spPr>
          <a:xfrm>
            <a:off x="5093322" y="4743666"/>
            <a:ext cx="731137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할인율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금액</a:t>
            </a:r>
            <a:endParaRPr lang="en-US" altLang="ko-KR" sz="900"/>
          </a:p>
        </p:txBody>
      </p:sp>
      <p:sp>
        <p:nvSpPr>
          <p:cNvPr id="100" name="타원 99">
            <a:extLst>
              <a:ext uri="{FF2B5EF4-FFF2-40B4-BE49-F238E27FC236}">
                <a16:creationId xmlns:a16="http://schemas.microsoft.com/office/drawing/2014/main" id="{15A9E96F-DD6F-BA52-44F5-B38DC44F5AC6}"/>
              </a:ext>
            </a:extLst>
          </p:cNvPr>
          <p:cNvSpPr/>
          <p:nvPr/>
        </p:nvSpPr>
        <p:spPr>
          <a:xfrm>
            <a:off x="4985785" y="4802426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1" name="타원 100">
            <a:extLst>
              <a:ext uri="{FF2B5EF4-FFF2-40B4-BE49-F238E27FC236}">
                <a16:creationId xmlns:a16="http://schemas.microsoft.com/office/drawing/2014/main" id="{09CDFF99-B3A9-0681-66E7-FA9C02982CAF}"/>
              </a:ext>
            </a:extLst>
          </p:cNvPr>
          <p:cNvSpPr/>
          <p:nvPr/>
        </p:nvSpPr>
        <p:spPr>
          <a:xfrm>
            <a:off x="4984525" y="5219226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" name="타원 101">
            <a:extLst>
              <a:ext uri="{FF2B5EF4-FFF2-40B4-BE49-F238E27FC236}">
                <a16:creationId xmlns:a16="http://schemas.microsoft.com/office/drawing/2014/main" id="{053D5F95-245C-2D1B-3820-B8CF869E5DE3}"/>
              </a:ext>
            </a:extLst>
          </p:cNvPr>
          <p:cNvSpPr/>
          <p:nvPr/>
        </p:nvSpPr>
        <p:spPr>
          <a:xfrm>
            <a:off x="5016384" y="4834538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3" name="TextBox 102"/>
          <p:cNvSpPr txBox="1"/>
          <p:nvPr/>
        </p:nvSpPr>
        <p:spPr>
          <a:xfrm>
            <a:off x="8006132" y="1000150"/>
            <a:ext cx="3633537" cy="2862322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/>
              <a:t>1.Menu navigation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</a:t>
            </a:r>
            <a:r>
              <a:rPr lang="ko-KR" altLang="en-US" sz="900" dirty="0" smtClean="0"/>
              <a:t>스마트 오더 </a:t>
            </a:r>
            <a:r>
              <a:rPr lang="ko-KR" altLang="en-US" sz="900" dirty="0"/>
              <a:t>관리 </a:t>
            </a:r>
            <a:r>
              <a:rPr lang="en-US" altLang="ko-KR" sz="900" dirty="0"/>
              <a:t>&gt; </a:t>
            </a:r>
            <a:r>
              <a:rPr lang="ko-KR" altLang="en-US" sz="900" dirty="0" smtClean="0"/>
              <a:t>상품 등록 관리 </a:t>
            </a:r>
            <a:r>
              <a:rPr lang="en-US" altLang="ko-KR" sz="900" dirty="0" smtClean="0"/>
              <a:t>&gt; </a:t>
            </a:r>
            <a:r>
              <a:rPr lang="ko-KR" altLang="en-US" sz="900" b="1" dirty="0"/>
              <a:t>상세 </a:t>
            </a:r>
            <a:r>
              <a:rPr lang="en-US" altLang="ko-KR" sz="900" b="1" dirty="0" smtClean="0"/>
              <a:t>(Modify)</a:t>
            </a:r>
            <a:endParaRPr lang="en-US" altLang="ko-KR" sz="900" b="1" dirty="0"/>
          </a:p>
          <a:p>
            <a:endParaRPr lang="en-US" altLang="ko-KR" sz="900" dirty="0"/>
          </a:p>
          <a:p>
            <a:r>
              <a:rPr lang="en-US" altLang="ko-KR" sz="900" dirty="0" smtClean="0"/>
              <a:t>2.Fields</a:t>
            </a:r>
          </a:p>
          <a:p>
            <a:r>
              <a:rPr lang="en-US" altLang="ko-KR" sz="900" dirty="0" smtClean="0"/>
              <a:t>  1) </a:t>
            </a:r>
            <a:r>
              <a:rPr lang="ko-KR" altLang="en-US" sz="900" dirty="0" smtClean="0"/>
              <a:t>할인 선택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discount_type</a:t>
            </a:r>
            <a:r>
              <a:rPr lang="en-US" altLang="ko-KR" sz="900" dirty="0"/>
              <a:t>} / {</a:t>
            </a:r>
            <a:r>
              <a:rPr lang="en-US" altLang="ko-KR" sz="900" dirty="0" err="1"/>
              <a:t>discount_rate</a:t>
            </a:r>
            <a:r>
              <a:rPr lang="en-US" altLang="ko-KR" sz="900" dirty="0" smtClean="0"/>
              <a:t>} / </a:t>
            </a:r>
            <a:r>
              <a:rPr lang="en-US" altLang="ko-KR" sz="900" dirty="0"/>
              <a:t>{</a:t>
            </a:r>
            <a:r>
              <a:rPr lang="en-US" altLang="ko-KR" sz="900" dirty="0" err="1"/>
              <a:t>discount_amount</a:t>
            </a:r>
            <a:r>
              <a:rPr lang="en-US" altLang="ko-KR" sz="900" dirty="0"/>
              <a:t>}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- same with</a:t>
            </a:r>
            <a:r>
              <a:rPr lang="en-US" altLang="ko-KR" sz="900" b="1" dirty="0" smtClean="0"/>
              <a:t> </a:t>
            </a:r>
            <a:r>
              <a:rPr lang="ko-KR" altLang="en-US" sz="900" b="1" dirty="0" smtClean="0"/>
              <a:t>온라인몰 관리 </a:t>
            </a:r>
            <a:r>
              <a:rPr lang="en-US" altLang="ko-KR" sz="900" b="1" dirty="0" smtClean="0"/>
              <a:t>&gt; </a:t>
            </a:r>
            <a:r>
              <a:rPr lang="ko-KR" altLang="en-US" sz="900" b="1" dirty="0" smtClean="0"/>
              <a:t>상품 등록 관리 </a:t>
            </a:r>
            <a:r>
              <a:rPr lang="en-US" altLang="ko-KR" sz="900" b="1" dirty="0" smtClean="0"/>
              <a:t>– </a:t>
            </a:r>
            <a:r>
              <a:rPr lang="ko-KR" altLang="en-US" sz="900" b="1" dirty="0" smtClean="0"/>
              <a:t>할인 선택 </a:t>
            </a:r>
            <a:r>
              <a:rPr lang="en-US" altLang="ko-KR" sz="900" b="1" dirty="0" smtClean="0"/>
              <a:t>field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</a:t>
            </a:r>
            <a:r>
              <a:rPr lang="ko-KR" altLang="en-US" sz="900" dirty="0" smtClean="0"/>
              <a:t>구독 기간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guide text (show under </a:t>
            </a:r>
            <a:r>
              <a:rPr lang="en-US" altLang="ko-KR" sz="900" dirty="0" err="1" smtClean="0"/>
              <a:t>inputbox</a:t>
            </a:r>
            <a:r>
              <a:rPr lang="en-US" altLang="ko-KR" sz="900" dirty="0" smtClean="0"/>
              <a:t>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‘* </a:t>
            </a:r>
            <a:r>
              <a:rPr lang="ko-KR" altLang="en-US" sz="900" dirty="0" smtClean="0"/>
              <a:t>사용자가 직접 연장</a:t>
            </a:r>
            <a:r>
              <a:rPr lang="en-US" altLang="ko-KR" sz="900" dirty="0" smtClean="0"/>
              <a:t>(</a:t>
            </a:r>
            <a:r>
              <a:rPr lang="ko-KR" altLang="en-US" sz="900" dirty="0" smtClean="0"/>
              <a:t>최대 </a:t>
            </a:r>
            <a:r>
              <a:rPr lang="en-US" altLang="ko-KR" sz="900" dirty="0" smtClean="0"/>
              <a:t>2</a:t>
            </a:r>
            <a:r>
              <a:rPr lang="ko-KR" altLang="en-US" sz="900" dirty="0" smtClean="0"/>
              <a:t>회</a:t>
            </a:r>
            <a:r>
              <a:rPr lang="en-US" altLang="ko-KR" sz="900" dirty="0" smtClean="0"/>
              <a:t>)</a:t>
            </a:r>
            <a:r>
              <a:rPr lang="ko-KR" altLang="en-US" sz="900" dirty="0" smtClean="0"/>
              <a:t>할 시</a:t>
            </a:r>
            <a:r>
              <a:rPr lang="en-US" altLang="ko-KR" sz="900" dirty="0" smtClean="0"/>
              <a:t>, </a:t>
            </a:r>
            <a:r>
              <a:rPr lang="ko-KR" altLang="en-US" sz="900" dirty="0" smtClean="0"/>
              <a:t>연장되는 기간입니다</a:t>
            </a:r>
            <a:r>
              <a:rPr lang="en-US" altLang="ko-KR" sz="900" dirty="0" smtClean="0"/>
              <a:t>.’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3) </a:t>
            </a:r>
            <a:r>
              <a:rPr lang="ko-KR" altLang="en-US" sz="900" dirty="0" smtClean="0"/>
              <a:t>구독 연장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subscribe_extend_yn</a:t>
            </a:r>
            <a:r>
              <a:rPr lang="en-US" altLang="ko-KR" sz="900" dirty="0" smtClean="0"/>
              <a:t>} (NEW)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radio button options: </a:t>
            </a:r>
            <a:r>
              <a:rPr lang="ko-KR" altLang="en-US" sz="900" dirty="0" smtClean="0"/>
              <a:t>가능 </a:t>
            </a:r>
            <a:r>
              <a:rPr lang="en-US" altLang="ko-KR" sz="900" dirty="0" smtClean="0"/>
              <a:t>/ </a:t>
            </a:r>
            <a:r>
              <a:rPr lang="ko-KR" altLang="en-US" sz="900" dirty="0" smtClean="0"/>
              <a:t>불가능 </a:t>
            </a:r>
            <a:r>
              <a:rPr lang="en-US" altLang="ko-KR" sz="900" dirty="0" smtClean="0"/>
              <a:t>(Y/N)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4) </a:t>
            </a:r>
            <a:r>
              <a:rPr lang="ko-KR" altLang="en-US" sz="900" dirty="0" smtClean="0"/>
              <a:t>임직원 할인 </a:t>
            </a:r>
            <a:r>
              <a:rPr lang="en-US" altLang="ko-KR" sz="900" dirty="0" smtClean="0"/>
              <a:t>: </a:t>
            </a:r>
            <a:r>
              <a:rPr lang="en-US" altLang="ko-KR" sz="900" dirty="0"/>
              <a:t>{</a:t>
            </a:r>
            <a:r>
              <a:rPr lang="en-US" altLang="ko-KR" sz="900" dirty="0" err="1" smtClean="0"/>
              <a:t>staff_discount_type</a:t>
            </a:r>
            <a:r>
              <a:rPr lang="en-US" altLang="ko-KR" sz="900" dirty="0" smtClean="0"/>
              <a:t>} / </a:t>
            </a:r>
            <a:r>
              <a:rPr lang="en-US" altLang="ko-KR" sz="900" dirty="0"/>
              <a:t>{</a:t>
            </a:r>
            <a:r>
              <a:rPr lang="en-US" altLang="ko-KR" sz="900" dirty="0" err="1"/>
              <a:t>staff_discount_rate</a:t>
            </a:r>
            <a:r>
              <a:rPr lang="en-US" altLang="ko-KR" sz="900" dirty="0" smtClean="0"/>
              <a:t>} / </a:t>
            </a:r>
            <a:r>
              <a:rPr lang="en-US" altLang="ko-KR" sz="900" dirty="0"/>
              <a:t>{</a:t>
            </a:r>
            <a:r>
              <a:rPr lang="en-US" altLang="ko-KR" sz="900" dirty="0" err="1"/>
              <a:t>staff_discount_amount</a:t>
            </a:r>
            <a:r>
              <a:rPr lang="en-US" altLang="ko-KR" sz="900" dirty="0"/>
              <a:t>}</a:t>
            </a:r>
            <a:endParaRPr lang="en-US" altLang="ko-KR" sz="900" dirty="0" smtClean="0"/>
          </a:p>
          <a:p>
            <a:r>
              <a:rPr lang="en-US" altLang="ko-KR" sz="900" dirty="0" smtClean="0"/>
              <a:t>    </a:t>
            </a:r>
            <a:r>
              <a:rPr lang="en-US" altLang="ko-KR" sz="900" dirty="0"/>
              <a:t>- same with</a:t>
            </a:r>
            <a:r>
              <a:rPr lang="en-US" altLang="ko-KR" sz="900" b="1" dirty="0"/>
              <a:t> </a:t>
            </a:r>
            <a:r>
              <a:rPr lang="ko-KR" altLang="en-US" sz="900" b="1" dirty="0"/>
              <a:t>온라인몰 관리 </a:t>
            </a:r>
            <a:r>
              <a:rPr lang="en-US" altLang="ko-KR" sz="900" b="1" dirty="0"/>
              <a:t>&gt; </a:t>
            </a:r>
            <a:r>
              <a:rPr lang="ko-KR" altLang="en-US" sz="900" b="1" dirty="0"/>
              <a:t>상품 등록 관리 </a:t>
            </a:r>
            <a:r>
              <a:rPr lang="en-US" altLang="ko-KR" sz="900" b="1" dirty="0"/>
              <a:t>– </a:t>
            </a:r>
            <a:r>
              <a:rPr lang="ko-KR" altLang="en-US" sz="900" b="1" dirty="0" smtClean="0"/>
              <a:t>임직원 할인</a:t>
            </a:r>
            <a:r>
              <a:rPr lang="en-US" altLang="ko-KR" sz="900" b="1" dirty="0" smtClean="0"/>
              <a:t>field</a:t>
            </a:r>
            <a:endParaRPr lang="en-US" altLang="ko-KR" sz="900" dirty="0" smtClean="0"/>
          </a:p>
          <a:p>
            <a:endParaRPr lang="en-US" altLang="ko-KR" sz="900" dirty="0"/>
          </a:p>
          <a:p>
            <a:r>
              <a:rPr lang="en-US" altLang="ko-KR" sz="900" dirty="0" smtClean="0"/>
              <a:t>3.Button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복사 </a:t>
            </a:r>
            <a:r>
              <a:rPr lang="en-US" altLang="ko-KR" sz="900" dirty="0" smtClean="0"/>
              <a:t>(copy)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- apply added fields into the logic</a:t>
            </a:r>
          </a:p>
        </p:txBody>
      </p:sp>
    </p:spTree>
    <p:extLst>
      <p:ext uri="{BB962C8B-B14F-4D97-AF65-F5344CB8AC3E}">
        <p14:creationId xmlns:p14="http://schemas.microsoft.com/office/powerpoint/2010/main" val="263611478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109B2458-703F-3C84-CC63-7EE775C00576}"/>
              </a:ext>
            </a:extLst>
          </p:cNvPr>
          <p:cNvSpPr/>
          <p:nvPr/>
        </p:nvSpPr>
        <p:spPr>
          <a:xfrm>
            <a:off x="822623" y="674728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D467219-5ADB-8E34-7CA2-408CE77336E1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87423" y="977847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571EED4-3EF1-A34A-0D74-EDE49D2A7198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372916" y="163220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DD6DF9F-D5D8-EB2F-DF2E-DD22EDCFA04A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502096" y="163220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Close Button">
            <a:extLst>
              <a:ext uri="{FF2B5EF4-FFF2-40B4-BE49-F238E27FC236}">
                <a16:creationId xmlns:a16="http://schemas.microsoft.com/office/drawing/2014/main" id="{5F64EDC5-6569-018F-651C-8DD49A72B3DA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852337" y="754032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805F2DB-8F4A-541D-961A-665CB8387FF2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922972" y="1126804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‘</a:t>
            </a:r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상품명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’(1)</a:t>
            </a:r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으로 동일하게 복사하시겠습니까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9C5DFD5-AA85-2CE6-0425-F6BF637CD639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22623" y="693164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2" name="그룹 11">
            <a:extLst>
              <a:ext uri="{FF2B5EF4-FFF2-40B4-BE49-F238E27FC236}">
                <a16:creationId xmlns:a16="http://schemas.microsoft.com/office/drawing/2014/main" id="{19FD92AC-E923-C8EA-FEEE-103160FF2EEC}"/>
              </a:ext>
            </a:extLst>
          </p:cNvPr>
          <p:cNvGrpSpPr/>
          <p:nvPr/>
        </p:nvGrpSpPr>
        <p:grpSpPr>
          <a:xfrm>
            <a:off x="1061653" y="517141"/>
            <a:ext cx="244417" cy="258694"/>
            <a:chOff x="1098607" y="3056422"/>
            <a:chExt cx="244417" cy="258694"/>
          </a:xfrm>
        </p:grpSpPr>
        <p:sp>
          <p:nvSpPr>
            <p:cNvPr id="13" name="이등변 삼각형 12">
              <a:extLst>
                <a:ext uri="{FF2B5EF4-FFF2-40B4-BE49-F238E27FC236}">
                  <a16:creationId xmlns:a16="http://schemas.microsoft.com/office/drawing/2014/main" id="{36C2B0C2-42FA-2295-153A-1D516DC3727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" name="그룹 13">
              <a:extLst>
                <a:ext uri="{FF2B5EF4-FFF2-40B4-BE49-F238E27FC236}">
                  <a16:creationId xmlns:a16="http://schemas.microsoft.com/office/drawing/2014/main" id="{EC22B555-04AC-B327-640A-12D283EF5C4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" name="Oval 593">
                <a:extLst>
                  <a:ext uri="{FF2B5EF4-FFF2-40B4-BE49-F238E27FC236}">
                    <a16:creationId xmlns:a16="http://schemas.microsoft.com/office/drawing/2014/main" id="{44836B27-AEDF-8D32-11D2-31099300DE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" name="TextBox 14">
                <a:extLst>
                  <a:ext uri="{FF2B5EF4-FFF2-40B4-BE49-F238E27FC236}">
                    <a16:creationId xmlns:a16="http://schemas.microsoft.com/office/drawing/2014/main" id="{27932672-527F-EFE4-949B-FA384958C38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B00D63F3-6AB3-DDA1-8DD7-35AF10176553}"/>
              </a:ext>
            </a:extLst>
          </p:cNvPr>
          <p:cNvSpPr/>
          <p:nvPr/>
        </p:nvSpPr>
        <p:spPr>
          <a:xfrm>
            <a:off x="822623" y="2411124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6344EC8-ED33-0399-DCA0-627341D517A7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87423" y="2714243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8BA2A5D-3BB1-2DC7-DA95-118E088E58BB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2372916" y="336859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E63BB2A-1FF4-77A7-2833-7022E9B1E002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1502096" y="336859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" name="Close Button">
            <a:extLst>
              <a:ext uri="{FF2B5EF4-FFF2-40B4-BE49-F238E27FC236}">
                <a16:creationId xmlns:a16="http://schemas.microsoft.com/office/drawing/2014/main" id="{3AC4A6A6-76AB-4373-A212-04B99B879566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3852337" y="2490428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35A541E-B021-E228-D039-32B659468D9C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922972" y="2863200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0C548D0-E325-3D60-69C9-7A32F72BCE16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22623" y="2429560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9585B4CF-3E4D-5E05-2311-AB17D8CFD687}"/>
              </a:ext>
            </a:extLst>
          </p:cNvPr>
          <p:cNvGrpSpPr/>
          <p:nvPr/>
        </p:nvGrpSpPr>
        <p:grpSpPr>
          <a:xfrm>
            <a:off x="3648644" y="2224717"/>
            <a:ext cx="244417" cy="258694"/>
            <a:chOff x="1098607" y="3056422"/>
            <a:chExt cx="244417" cy="258694"/>
          </a:xfrm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91630E28-339E-7531-A89E-F447EC200A0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6" name="그룹 25">
              <a:extLst>
                <a:ext uri="{FF2B5EF4-FFF2-40B4-BE49-F238E27FC236}">
                  <a16:creationId xmlns:a16="http://schemas.microsoft.com/office/drawing/2014/main" id="{E70E1EA5-E015-4559-D801-F001F51016B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7" name="Oval 593">
                <a:extLst>
                  <a:ext uri="{FF2B5EF4-FFF2-40B4-BE49-F238E27FC236}">
                    <a16:creationId xmlns:a16="http://schemas.microsoft.com/office/drawing/2014/main" id="{3F60BB3E-67C5-4098-B7C9-D56E897BE0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" name="TextBox 14">
                <a:extLst>
                  <a:ext uri="{FF2B5EF4-FFF2-40B4-BE49-F238E27FC236}">
                    <a16:creationId xmlns:a16="http://schemas.microsoft.com/office/drawing/2014/main" id="{C372837D-EE87-1E92-F8BC-66C17019C23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9" name="직사각형 28">
            <a:extLst>
              <a:ext uri="{FF2B5EF4-FFF2-40B4-BE49-F238E27FC236}">
                <a16:creationId xmlns:a16="http://schemas.microsoft.com/office/drawing/2014/main" id="{BE4B1331-CD8B-0E54-E3E2-8B15BB316204}"/>
              </a:ext>
            </a:extLst>
          </p:cNvPr>
          <p:cNvSpPr/>
          <p:nvPr/>
        </p:nvSpPr>
        <p:spPr>
          <a:xfrm>
            <a:off x="819938" y="4293219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108B6D0-995B-A461-5CDD-CCF0E20A5E40}"/>
              </a:ext>
            </a:extLst>
          </p:cNvPr>
          <p:cNvSpPr/>
          <p:nvPr>
            <p:custDataLst>
              <p:tags r:id="rId13"/>
            </p:custDataLst>
          </p:nvPr>
        </p:nvSpPr>
        <p:spPr>
          <a:xfrm>
            <a:off x="884738" y="4596338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41DB261-34DA-3041-1731-1067BFD5B0C7}"/>
              </a:ext>
            </a:extLst>
          </p:cNvPr>
          <p:cNvSpPr>
            <a:spLocks/>
          </p:cNvSpPr>
          <p:nvPr>
            <p:custDataLst>
              <p:tags r:id="rId14"/>
            </p:custDataLst>
          </p:nvPr>
        </p:nvSpPr>
        <p:spPr bwMode="auto">
          <a:xfrm>
            <a:off x="2370231" y="525069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2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9CC206C-A5C2-4F49-F7ED-D9DD3DACEE62}"/>
              </a:ext>
            </a:extLst>
          </p:cNvPr>
          <p:cNvSpPr>
            <a:spLocks/>
          </p:cNvSpPr>
          <p:nvPr>
            <p:custDataLst>
              <p:tags r:id="rId15"/>
            </p:custDataLst>
          </p:nvPr>
        </p:nvSpPr>
        <p:spPr bwMode="auto">
          <a:xfrm>
            <a:off x="1499411" y="525069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3" name="Close Button">
            <a:extLst>
              <a:ext uri="{FF2B5EF4-FFF2-40B4-BE49-F238E27FC236}">
                <a16:creationId xmlns:a16="http://schemas.microsoft.com/office/drawing/2014/main" id="{233AE159-FCEC-B68A-9AF3-41D0C7AC78A2}"/>
              </a:ext>
            </a:extLst>
          </p:cNvPr>
          <p:cNvSpPr>
            <a:spLocks noChangeAspect="1"/>
          </p:cNvSpPr>
          <p:nvPr>
            <p:custDataLst>
              <p:tags r:id="rId16"/>
            </p:custDataLst>
          </p:nvPr>
        </p:nvSpPr>
        <p:spPr bwMode="auto">
          <a:xfrm>
            <a:off x="3849652" y="4372523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B8D962F-7DB7-1A34-C06E-F18C97302FDD}"/>
              </a:ext>
            </a:extLst>
          </p:cNvPr>
          <p:cNvSpPr>
            <a:spLocks/>
          </p:cNvSpPr>
          <p:nvPr>
            <p:custDataLst>
              <p:tags r:id="rId17"/>
            </p:custDataLst>
          </p:nvPr>
        </p:nvSpPr>
        <p:spPr bwMode="auto">
          <a:xfrm>
            <a:off x="920287" y="4745295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5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A381344-A28E-BDA2-38F3-509FAC47BA37}"/>
              </a:ext>
            </a:extLst>
          </p:cNvPr>
          <p:cNvSpPr>
            <a:spLocks/>
          </p:cNvSpPr>
          <p:nvPr>
            <p:custDataLst>
              <p:tags r:id="rId18"/>
            </p:custDataLst>
          </p:nvPr>
        </p:nvSpPr>
        <p:spPr bwMode="auto">
          <a:xfrm>
            <a:off x="819938" y="4311655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6" name="그룹 35">
            <a:extLst>
              <a:ext uri="{FF2B5EF4-FFF2-40B4-BE49-F238E27FC236}">
                <a16:creationId xmlns:a16="http://schemas.microsoft.com/office/drawing/2014/main" id="{ED5E9D10-0785-4DCA-8511-E2F703EB3152}"/>
              </a:ext>
            </a:extLst>
          </p:cNvPr>
          <p:cNvGrpSpPr/>
          <p:nvPr/>
        </p:nvGrpSpPr>
        <p:grpSpPr>
          <a:xfrm>
            <a:off x="1064784" y="4059215"/>
            <a:ext cx="244417" cy="258694"/>
            <a:chOff x="1098607" y="3056422"/>
            <a:chExt cx="244417" cy="258694"/>
          </a:xfrm>
        </p:grpSpPr>
        <p:sp>
          <p:nvSpPr>
            <p:cNvPr id="37" name="이등변 삼각형 36">
              <a:extLst>
                <a:ext uri="{FF2B5EF4-FFF2-40B4-BE49-F238E27FC236}">
                  <a16:creationId xmlns:a16="http://schemas.microsoft.com/office/drawing/2014/main" id="{BBB545C0-152F-BC84-F250-1E84D4130C89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8" name="그룹 37">
              <a:extLst>
                <a:ext uri="{FF2B5EF4-FFF2-40B4-BE49-F238E27FC236}">
                  <a16:creationId xmlns:a16="http://schemas.microsoft.com/office/drawing/2014/main" id="{223DE47A-17C3-5B25-454E-DC337D3E69A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9" name="Oval 593">
                <a:extLst>
                  <a:ext uri="{FF2B5EF4-FFF2-40B4-BE49-F238E27FC236}">
                    <a16:creationId xmlns:a16="http://schemas.microsoft.com/office/drawing/2014/main" id="{6FA4F5B0-4921-4A21-74A8-3CF7D1E5B8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0" name="TextBox 14">
                <a:extLst>
                  <a:ext uri="{FF2B5EF4-FFF2-40B4-BE49-F238E27FC236}">
                    <a16:creationId xmlns:a16="http://schemas.microsoft.com/office/drawing/2014/main" id="{7B0761DE-38DF-D143-AE84-2716AC97682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" name="슬라이드 번호 개체 틀 3">
            <a:extLst>
              <a:ext uri="{FF2B5EF4-FFF2-40B4-BE49-F238E27FC236}">
                <a16:creationId xmlns:a16="http://schemas.microsoft.com/office/drawing/2014/main" id="{BDD51378-AF31-20FA-C846-1E4DBD626E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448800" y="-73025"/>
            <a:ext cx="2743200" cy="365125"/>
          </a:xfrm>
        </p:spPr>
        <p:txBody>
          <a:bodyPr/>
          <a:lstStyle/>
          <a:p>
            <a:fld id="{7E1CE73B-84C7-4AAC-9FE3-B393E1970512}" type="slidenum">
              <a:rPr lang="ko-KR" altLang="en-US" smtClean="0"/>
              <a:pPr/>
              <a:t>94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583056778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9C9C2E1A-0775-E5F6-A224-FDD8E2ECE2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pPr/>
              <a:t>95</a:t>
            </a:fld>
            <a:endParaRPr lang="ko-KR" altLang="en-US"/>
          </a:p>
        </p:txBody>
      </p:sp>
      <p:graphicFrame>
        <p:nvGraphicFramePr>
          <p:cNvPr id="5" name="표 4">
            <a:extLst>
              <a:ext uri="{FF2B5EF4-FFF2-40B4-BE49-F238E27FC236}">
                <a16:creationId xmlns:a16="http://schemas.microsoft.com/office/drawing/2014/main" id="{1EF3348B-B770-EA05-8902-60D936E3F20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02741413"/>
              </p:ext>
            </p:extLst>
          </p:nvPr>
        </p:nvGraphicFramePr>
        <p:xfrm>
          <a:off x="962054" y="680679"/>
          <a:ext cx="6176977" cy="4191000"/>
        </p:xfrm>
        <a:graphic>
          <a:graphicData uri="http://schemas.openxmlformats.org/drawingml/2006/table">
            <a:tbl>
              <a:tblPr/>
              <a:tblGrid>
                <a:gridCol w="1529476">
                  <a:extLst>
                    <a:ext uri="{9D8B030D-6E8A-4147-A177-3AD203B41FA5}">
                      <a16:colId xmlns:a16="http://schemas.microsoft.com/office/drawing/2014/main" val="1795981446"/>
                    </a:ext>
                  </a:extLst>
                </a:gridCol>
                <a:gridCol w="4647501">
                  <a:extLst>
                    <a:ext uri="{9D8B030D-6E8A-4147-A177-3AD203B41FA5}">
                      <a16:colId xmlns:a16="http://schemas.microsoft.com/office/drawing/2014/main" val="1793563080"/>
                    </a:ext>
                  </a:extLst>
                </a:gridCol>
              </a:tblGrid>
              <a:tr h="209550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1100" b="1" i="0" u="none" strike="noStrike">
                          <a:solidFill>
                            <a:srgbClr val="FFFF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스마트 오더 상품 등록 시</a:t>
                      </a:r>
                      <a:r>
                        <a:rPr lang="en-US" altLang="ko-KR" sz="1100" b="1" i="0" u="none" strike="noStrike">
                          <a:solidFill>
                            <a:srgbClr val="FFFF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1100" b="1" i="0" u="none" strike="noStrike">
                          <a:solidFill>
                            <a:srgbClr val="FFFF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엑셀 업로드 필요 항목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0AD4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ctr"/>
                      <a:endParaRPr lang="ko-KR" altLang="en-US" sz="1100" b="1" i="0" u="none" strike="noStrike">
                        <a:solidFill>
                          <a:srgbClr val="FFFF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0AD4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63134252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84452971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상품명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16384472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상품 코드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규칙에 따라 자동으로 생성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34796085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매장명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92567393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매장 코드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79874326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가격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14374009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상품 소개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30669141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상세 정보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html </a:t>
                      </a:r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편집기 영역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33593300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최대 주문 가능 수량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25968138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상품 대표 이미지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이미지 첨부 영역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52162681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상품 노출 여부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793335439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품절 표시 여부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99169290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할인 선택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89352529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1+1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행사 여부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884047006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구독상품 여부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85774304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구독 기간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904759307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구독 연장 여부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5866935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임직원 할인 선택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32070547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925162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69378305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23194326"/>
              </p:ext>
            </p:extLst>
          </p:nvPr>
        </p:nvGraphicFramePr>
        <p:xfrm>
          <a:off x="7794170" y="725881"/>
          <a:ext cx="4397830" cy="1219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상품 추가를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가격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에서 뺄 금액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945259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3016355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안 된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5853350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67316848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상품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AD-08-0005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96</a:t>
            </a:fld>
            <a:endParaRPr lang="ko-KR" altLang="en-US"/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9EA2F432-6263-C44F-76C0-67715F08D3CC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1D5858BD-BE6A-5434-0A68-84D77955412F}"/>
              </a:ext>
            </a:extLst>
          </p:cNvPr>
          <p:cNvGrpSpPr/>
          <p:nvPr/>
        </p:nvGrpSpPr>
        <p:grpSpPr>
          <a:xfrm rot="5400000">
            <a:off x="2744452" y="6138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E896F012-765A-E07D-4FC7-F480775F1BF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" name="Oval 593">
              <a:extLst>
                <a:ext uri="{FF2B5EF4-FFF2-40B4-BE49-F238E27FC236}">
                  <a16:creationId xmlns:a16="http://schemas.microsoft.com/office/drawing/2014/main" id="{C77B511F-71F3-152C-EF83-E1B62789C5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15" name="TextBox 114">
            <a:extLst>
              <a:ext uri="{FF2B5EF4-FFF2-40B4-BE49-F238E27FC236}">
                <a16:creationId xmlns:a16="http://schemas.microsoft.com/office/drawing/2014/main" id="{A94EDB74-F4FA-C3A5-216E-500B7C1C4F52}"/>
              </a:ext>
            </a:extLst>
          </p:cNvPr>
          <p:cNvSpPr txBox="1"/>
          <p:nvPr/>
        </p:nvSpPr>
        <p:spPr>
          <a:xfrm>
            <a:off x="336150" y="617555"/>
            <a:ext cx="244448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상품 등록 관리 </a:t>
            </a:r>
            <a:r>
              <a:rPr lang="en-US" altLang="ko-KR" sz="900"/>
              <a:t>&gt; </a:t>
            </a:r>
            <a:r>
              <a:rPr lang="ko-KR" altLang="en-US" sz="900"/>
              <a:t>추가</a:t>
            </a:r>
            <a:endParaRPr lang="en-US" altLang="ko-KR" sz="900"/>
          </a:p>
        </p:txBody>
      </p:sp>
      <p:sp>
        <p:nvSpPr>
          <p:cNvPr id="173" name="사각형: 둥근 모서리 172">
            <a:extLst>
              <a:ext uri="{FF2B5EF4-FFF2-40B4-BE49-F238E27FC236}">
                <a16:creationId xmlns:a16="http://schemas.microsoft.com/office/drawing/2014/main" id="{B0D2B853-704E-B56A-456B-8D79E3AF8175}"/>
              </a:ext>
            </a:extLst>
          </p:cNvPr>
          <p:cNvSpPr/>
          <p:nvPr/>
        </p:nvSpPr>
        <p:spPr>
          <a:xfrm>
            <a:off x="6873119" y="627689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74" name="사각형: 둥근 모서리 173">
            <a:extLst>
              <a:ext uri="{FF2B5EF4-FFF2-40B4-BE49-F238E27FC236}">
                <a16:creationId xmlns:a16="http://schemas.microsoft.com/office/drawing/2014/main" id="{41DA3466-492F-994A-A18D-1B462E7BDFFF}"/>
              </a:ext>
            </a:extLst>
          </p:cNvPr>
          <p:cNvSpPr/>
          <p:nvPr/>
        </p:nvSpPr>
        <p:spPr>
          <a:xfrm>
            <a:off x="6277554" y="627689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180" name="그룹 179">
            <a:extLst>
              <a:ext uri="{FF2B5EF4-FFF2-40B4-BE49-F238E27FC236}">
                <a16:creationId xmlns:a16="http://schemas.microsoft.com/office/drawing/2014/main" id="{0E870CDD-8E53-ECC8-62F0-E36CCEE60A86}"/>
              </a:ext>
            </a:extLst>
          </p:cNvPr>
          <p:cNvGrpSpPr/>
          <p:nvPr/>
        </p:nvGrpSpPr>
        <p:grpSpPr>
          <a:xfrm>
            <a:off x="6597952" y="6034574"/>
            <a:ext cx="244417" cy="258694"/>
            <a:chOff x="1098607" y="3056422"/>
            <a:chExt cx="244417" cy="258694"/>
          </a:xfrm>
        </p:grpSpPr>
        <p:sp>
          <p:nvSpPr>
            <p:cNvPr id="181" name="이등변 삼각형 180">
              <a:extLst>
                <a:ext uri="{FF2B5EF4-FFF2-40B4-BE49-F238E27FC236}">
                  <a16:creationId xmlns:a16="http://schemas.microsoft.com/office/drawing/2014/main" id="{F43E9D72-990A-A8C2-0EC2-7D489A1B600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82" name="그룹 181">
              <a:extLst>
                <a:ext uri="{FF2B5EF4-FFF2-40B4-BE49-F238E27FC236}">
                  <a16:creationId xmlns:a16="http://schemas.microsoft.com/office/drawing/2014/main" id="{7A386AE7-AB06-ED70-3ED1-F5562E193EA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83" name="Oval 593">
                <a:extLst>
                  <a:ext uri="{FF2B5EF4-FFF2-40B4-BE49-F238E27FC236}">
                    <a16:creationId xmlns:a16="http://schemas.microsoft.com/office/drawing/2014/main" id="{FD802B8B-7908-9040-B44A-9D988866B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84" name="TextBox 14">
                <a:extLst>
                  <a:ext uri="{FF2B5EF4-FFF2-40B4-BE49-F238E27FC236}">
                    <a16:creationId xmlns:a16="http://schemas.microsoft.com/office/drawing/2014/main" id="{4F812D98-AC55-3716-B033-C00C86754DB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19" name="직사각형 218">
            <a:extLst>
              <a:ext uri="{FF2B5EF4-FFF2-40B4-BE49-F238E27FC236}">
                <a16:creationId xmlns:a16="http://schemas.microsoft.com/office/drawing/2014/main" id="{0C845358-C6BA-A748-865E-7D17A5ACE021}"/>
              </a:ext>
            </a:extLst>
          </p:cNvPr>
          <p:cNvSpPr/>
          <p:nvPr/>
        </p:nvSpPr>
        <p:spPr>
          <a:xfrm>
            <a:off x="0" y="6548597"/>
            <a:ext cx="3880433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220" name="직선 연결선 219">
            <a:extLst>
              <a:ext uri="{FF2B5EF4-FFF2-40B4-BE49-F238E27FC236}">
                <a16:creationId xmlns:a16="http://schemas.microsoft.com/office/drawing/2014/main" id="{299541BA-6C07-E50E-547C-07F9DBC5DB1D}"/>
              </a:ext>
            </a:extLst>
          </p:cNvPr>
          <p:cNvCxnSpPr>
            <a:cxnSpLocks/>
          </p:cNvCxnSpPr>
          <p:nvPr/>
        </p:nvCxnSpPr>
        <p:spPr>
          <a:xfrm>
            <a:off x="382262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1" name="직사각형 220">
            <a:extLst>
              <a:ext uri="{FF2B5EF4-FFF2-40B4-BE49-F238E27FC236}">
                <a16:creationId xmlns:a16="http://schemas.microsoft.com/office/drawing/2014/main" id="{F95EA19F-8083-9FD3-94A9-E687C988A0EF}"/>
              </a:ext>
            </a:extLst>
          </p:cNvPr>
          <p:cNvSpPr/>
          <p:nvPr/>
        </p:nvSpPr>
        <p:spPr>
          <a:xfrm>
            <a:off x="3822624" y="926776"/>
            <a:ext cx="3971545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grpSp>
        <p:nvGrpSpPr>
          <p:cNvPr id="223" name="그룹 222">
            <a:extLst>
              <a:ext uri="{FF2B5EF4-FFF2-40B4-BE49-F238E27FC236}">
                <a16:creationId xmlns:a16="http://schemas.microsoft.com/office/drawing/2014/main" id="{71D335A7-783A-7317-BE46-C3111DC70088}"/>
              </a:ext>
            </a:extLst>
          </p:cNvPr>
          <p:cNvGrpSpPr/>
          <p:nvPr/>
        </p:nvGrpSpPr>
        <p:grpSpPr>
          <a:xfrm>
            <a:off x="7139719" y="6029971"/>
            <a:ext cx="244417" cy="258694"/>
            <a:chOff x="1098607" y="3056422"/>
            <a:chExt cx="244417" cy="258694"/>
          </a:xfrm>
        </p:grpSpPr>
        <p:sp>
          <p:nvSpPr>
            <p:cNvPr id="224" name="이등변 삼각형 223">
              <a:extLst>
                <a:ext uri="{FF2B5EF4-FFF2-40B4-BE49-F238E27FC236}">
                  <a16:creationId xmlns:a16="http://schemas.microsoft.com/office/drawing/2014/main" id="{9E7AB9F9-8C71-6009-F3E2-17D65235806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25" name="그룹 224">
              <a:extLst>
                <a:ext uri="{FF2B5EF4-FFF2-40B4-BE49-F238E27FC236}">
                  <a16:creationId xmlns:a16="http://schemas.microsoft.com/office/drawing/2014/main" id="{8479FB28-4063-F78C-8743-CAD62DE2818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26" name="Oval 593">
                <a:extLst>
                  <a:ext uri="{FF2B5EF4-FFF2-40B4-BE49-F238E27FC236}">
                    <a16:creationId xmlns:a16="http://schemas.microsoft.com/office/drawing/2014/main" id="{DD97E25F-02F3-DC07-C659-D83DB63DDF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27" name="TextBox 14">
                <a:extLst>
                  <a:ext uri="{FF2B5EF4-FFF2-40B4-BE49-F238E27FC236}">
                    <a16:creationId xmlns:a16="http://schemas.microsoft.com/office/drawing/2014/main" id="{8396BECD-85A8-28E8-1C2E-D42E6262301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3554E8B2-B468-A1B3-4664-082400183E52}"/>
              </a:ext>
            </a:extLst>
          </p:cNvPr>
          <p:cNvSpPr txBox="1"/>
          <p:nvPr/>
        </p:nvSpPr>
        <p:spPr>
          <a:xfrm>
            <a:off x="7824642" y="2240972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5C280721-BB98-FD58-CEE2-775D1CE34CD2}"/>
              </a:ext>
            </a:extLst>
          </p:cNvPr>
          <p:cNvSpPr/>
          <p:nvPr/>
        </p:nvSpPr>
        <p:spPr>
          <a:xfrm>
            <a:off x="8022958" y="2889841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2AA7BCF-9883-3ABE-B385-8AF38D7E6CA3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087758" y="3192960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01C367A-9CFB-05BE-AC6E-2EA929B34C9F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573251" y="384731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81ABBF9-198C-6828-5AF2-12CFEA388F4E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02431" y="384731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" name="Close Button">
            <a:extLst>
              <a:ext uri="{FF2B5EF4-FFF2-40B4-BE49-F238E27FC236}">
                <a16:creationId xmlns:a16="http://schemas.microsoft.com/office/drawing/2014/main" id="{1630FEFF-8E20-8F25-020C-BB73767275B1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52672" y="2969145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B1DDC41-FACB-871F-3F59-2E9C20FAC029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23307" y="3341917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7C80920-4F3C-6932-5B32-897280CFA3FB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22958" y="2908277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0" name="그룹 19">
            <a:extLst>
              <a:ext uri="{FF2B5EF4-FFF2-40B4-BE49-F238E27FC236}">
                <a16:creationId xmlns:a16="http://schemas.microsoft.com/office/drawing/2014/main" id="{9C348D90-B616-F6B9-74A2-98A058623E9D}"/>
              </a:ext>
            </a:extLst>
          </p:cNvPr>
          <p:cNvGrpSpPr/>
          <p:nvPr/>
        </p:nvGrpSpPr>
        <p:grpSpPr>
          <a:xfrm>
            <a:off x="8075850" y="2648663"/>
            <a:ext cx="244417" cy="258694"/>
            <a:chOff x="1098607" y="3056422"/>
            <a:chExt cx="244417" cy="258694"/>
          </a:xfrm>
        </p:grpSpPr>
        <p:sp>
          <p:nvSpPr>
            <p:cNvPr id="21" name="이등변 삼각형 20">
              <a:extLst>
                <a:ext uri="{FF2B5EF4-FFF2-40B4-BE49-F238E27FC236}">
                  <a16:creationId xmlns:a16="http://schemas.microsoft.com/office/drawing/2014/main" id="{0E288DF2-F0ED-7251-FEE8-C3AC1EDC015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2" name="그룹 21">
              <a:extLst>
                <a:ext uri="{FF2B5EF4-FFF2-40B4-BE49-F238E27FC236}">
                  <a16:creationId xmlns:a16="http://schemas.microsoft.com/office/drawing/2014/main" id="{5ACE8907-0EF1-B2F1-F38D-46A1EFF4F4E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3" name="Oval 593">
                <a:extLst>
                  <a:ext uri="{FF2B5EF4-FFF2-40B4-BE49-F238E27FC236}">
                    <a16:creationId xmlns:a16="http://schemas.microsoft.com/office/drawing/2014/main" id="{1FB81440-EFCA-1209-91A6-7BA6891F27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4" name="TextBox 14">
                <a:extLst>
                  <a:ext uri="{FF2B5EF4-FFF2-40B4-BE49-F238E27FC236}">
                    <a16:creationId xmlns:a16="http://schemas.microsoft.com/office/drawing/2014/main" id="{F1B4C045-EE61-A9C6-FC45-70848907DBC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5" name="직사각형 24">
            <a:extLst>
              <a:ext uri="{FF2B5EF4-FFF2-40B4-BE49-F238E27FC236}">
                <a16:creationId xmlns:a16="http://schemas.microsoft.com/office/drawing/2014/main" id="{1F92173C-E22D-967F-7CE7-67E66477B22F}"/>
              </a:ext>
            </a:extLst>
          </p:cNvPr>
          <p:cNvSpPr/>
          <p:nvPr/>
        </p:nvSpPr>
        <p:spPr>
          <a:xfrm>
            <a:off x="8005626" y="4573078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E4F0EA1-2B37-FBAA-5896-3AFE857FC3DB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070426" y="4876197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152684E-340F-C954-39D8-51905EADAADD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555919" y="553055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A7B20B3-6134-AD0E-3AD3-F0833BC29328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685099" y="553055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" name="Close Button">
            <a:extLst>
              <a:ext uri="{FF2B5EF4-FFF2-40B4-BE49-F238E27FC236}">
                <a16:creationId xmlns:a16="http://schemas.microsoft.com/office/drawing/2014/main" id="{6E106B27-F940-6D9A-BCE9-A23B85F82DD6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35340" y="4652382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3C8EC5D-C66B-CEE5-6488-AD89CF347A77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05975" y="5025154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3278275-D5E9-9C77-0C93-B0442DF1EB05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05626" y="4591514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2" name="그룹 31">
            <a:extLst>
              <a:ext uri="{FF2B5EF4-FFF2-40B4-BE49-F238E27FC236}">
                <a16:creationId xmlns:a16="http://schemas.microsoft.com/office/drawing/2014/main" id="{F369E075-AC9B-2E43-F937-63924A04B70D}"/>
              </a:ext>
            </a:extLst>
          </p:cNvPr>
          <p:cNvGrpSpPr/>
          <p:nvPr/>
        </p:nvGrpSpPr>
        <p:grpSpPr>
          <a:xfrm>
            <a:off x="8353049" y="4366086"/>
            <a:ext cx="244417" cy="258694"/>
            <a:chOff x="1098607" y="3056422"/>
            <a:chExt cx="244417" cy="258694"/>
          </a:xfrm>
        </p:grpSpPr>
        <p:sp>
          <p:nvSpPr>
            <p:cNvPr id="33" name="이등변 삼각형 32">
              <a:extLst>
                <a:ext uri="{FF2B5EF4-FFF2-40B4-BE49-F238E27FC236}">
                  <a16:creationId xmlns:a16="http://schemas.microsoft.com/office/drawing/2014/main" id="{89FC00C2-7968-3D7F-CA9E-492A2EB276AB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4" name="그룹 33">
              <a:extLst>
                <a:ext uri="{FF2B5EF4-FFF2-40B4-BE49-F238E27FC236}">
                  <a16:creationId xmlns:a16="http://schemas.microsoft.com/office/drawing/2014/main" id="{37EAB859-241E-8A95-549E-FB90D3261E9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5" name="Oval 593">
                <a:extLst>
                  <a:ext uri="{FF2B5EF4-FFF2-40B4-BE49-F238E27FC236}">
                    <a16:creationId xmlns:a16="http://schemas.microsoft.com/office/drawing/2014/main" id="{7C9DAB7C-15D1-4262-EC9A-6406D7D328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6" name="TextBox 35">
                <a:extLst>
                  <a:ext uri="{FF2B5EF4-FFF2-40B4-BE49-F238E27FC236}">
                    <a16:creationId xmlns:a16="http://schemas.microsoft.com/office/drawing/2014/main" id="{2D5C776D-2886-BA38-49A3-62B7775F5918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40" name="사각형: 둥근 모서리 39">
            <a:extLst>
              <a:ext uri="{FF2B5EF4-FFF2-40B4-BE49-F238E27FC236}">
                <a16:creationId xmlns:a16="http://schemas.microsoft.com/office/drawing/2014/main" id="{0DD8FC6B-8C55-5AE1-37E1-8FC88F653BF8}"/>
              </a:ext>
            </a:extLst>
          </p:cNvPr>
          <p:cNvSpPr/>
          <p:nvPr/>
        </p:nvSpPr>
        <p:spPr>
          <a:xfrm>
            <a:off x="2366025" y="5052306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41" name="사각형: 둥근 모서리 40">
            <a:extLst>
              <a:ext uri="{FF2B5EF4-FFF2-40B4-BE49-F238E27FC236}">
                <a16:creationId xmlns:a16="http://schemas.microsoft.com/office/drawing/2014/main" id="{D8D4EF22-67C1-E855-31E5-8F79D350D688}"/>
              </a:ext>
            </a:extLst>
          </p:cNvPr>
          <p:cNvSpPr/>
          <p:nvPr/>
        </p:nvSpPr>
        <p:spPr>
          <a:xfrm>
            <a:off x="2896398" y="5052306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C2690327-C24C-FB14-491E-1BF331E344F4}"/>
              </a:ext>
            </a:extLst>
          </p:cNvPr>
          <p:cNvSpPr txBox="1"/>
          <p:nvPr/>
        </p:nvSpPr>
        <p:spPr>
          <a:xfrm>
            <a:off x="408540" y="1193051"/>
            <a:ext cx="1023602" cy="521681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상품명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판매 매장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가격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소개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상세 정보</a:t>
            </a:r>
            <a:endParaRPr lang="en-US" altLang="ko-KR" sz="900"/>
          </a:p>
          <a:p>
            <a:r>
              <a:rPr lang="en-US" altLang="ko-KR" sz="900"/>
              <a:t> </a:t>
            </a:r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최대 주문</a:t>
            </a:r>
            <a:endParaRPr lang="en-US" altLang="ko-KR" sz="900"/>
          </a:p>
          <a:p>
            <a:r>
              <a:rPr lang="ko-KR" altLang="en-US" sz="900"/>
              <a:t>가능 수량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대표 </a:t>
            </a:r>
            <a:endParaRPr lang="en-US" altLang="ko-KR" sz="900"/>
          </a:p>
          <a:p>
            <a:r>
              <a:rPr lang="ko-KR" altLang="en-US" sz="900"/>
              <a:t>이미지</a:t>
            </a:r>
            <a:endParaRPr lang="en-US" altLang="ko-KR" sz="900"/>
          </a:p>
          <a:p>
            <a:r>
              <a:rPr lang="en-US" altLang="ko-KR" sz="900"/>
              <a:t>(1920*620)</a:t>
            </a:r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노출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품절 표시</a:t>
            </a:r>
            <a:endParaRPr lang="en-US" altLang="ko-KR" sz="900"/>
          </a:p>
          <a:p>
            <a:endParaRPr lang="en-US" altLang="ko-KR" sz="900"/>
          </a:p>
        </p:txBody>
      </p:sp>
      <p:sp>
        <p:nvSpPr>
          <p:cNvPr id="43" name="사각형: 둥근 모서리 42">
            <a:extLst>
              <a:ext uri="{FF2B5EF4-FFF2-40B4-BE49-F238E27FC236}">
                <a16:creationId xmlns:a16="http://schemas.microsoft.com/office/drawing/2014/main" id="{9599ED23-0A4B-98ED-5B41-AAC6A74FA79E}"/>
              </a:ext>
            </a:extLst>
          </p:cNvPr>
          <p:cNvSpPr/>
          <p:nvPr/>
        </p:nvSpPr>
        <p:spPr>
          <a:xfrm>
            <a:off x="1238334" y="1601268"/>
            <a:ext cx="1002388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44" name="사각형: 둥근 모서리 43">
            <a:extLst>
              <a:ext uri="{FF2B5EF4-FFF2-40B4-BE49-F238E27FC236}">
                <a16:creationId xmlns:a16="http://schemas.microsoft.com/office/drawing/2014/main" id="{E8ACD35D-95E4-DA20-E262-31BFB42B437F}"/>
              </a:ext>
            </a:extLst>
          </p:cNvPr>
          <p:cNvSpPr/>
          <p:nvPr/>
        </p:nvSpPr>
        <p:spPr>
          <a:xfrm>
            <a:off x="1238334" y="2424229"/>
            <a:ext cx="2263342" cy="536105"/>
          </a:xfrm>
          <a:prstGeom prst="roundRect">
            <a:avLst>
              <a:gd name="adj" fmla="val 9560"/>
            </a:avLst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45" name="직사각형 44">
            <a:extLst>
              <a:ext uri="{FF2B5EF4-FFF2-40B4-BE49-F238E27FC236}">
                <a16:creationId xmlns:a16="http://schemas.microsoft.com/office/drawing/2014/main" id="{09D73D8A-6FEE-24AB-648A-1D896C431C73}"/>
              </a:ext>
            </a:extLst>
          </p:cNvPr>
          <p:cNvSpPr/>
          <p:nvPr/>
        </p:nvSpPr>
        <p:spPr>
          <a:xfrm>
            <a:off x="1238334" y="3101451"/>
            <a:ext cx="2309052" cy="785563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9CBF956E-21E3-59D4-3BB1-E74A704B558C}"/>
              </a:ext>
            </a:extLst>
          </p:cNvPr>
          <p:cNvSpPr txBox="1"/>
          <p:nvPr/>
        </p:nvSpPr>
        <p:spPr>
          <a:xfrm>
            <a:off x="1715597" y="3365648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html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편집기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47" name="그래픽 46" descr="돋보기 단색으로 채워진">
            <a:extLst>
              <a:ext uri="{FF2B5EF4-FFF2-40B4-BE49-F238E27FC236}">
                <a16:creationId xmlns:a16="http://schemas.microsoft.com/office/drawing/2014/main" id="{3F10BB63-8045-61B7-E131-47CA43C36498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371721" y="1651712"/>
            <a:ext cx="145373" cy="147683"/>
          </a:xfrm>
          <a:prstGeom prst="rect">
            <a:avLst/>
          </a:prstGeom>
        </p:spPr>
      </p:pic>
      <p:sp>
        <p:nvSpPr>
          <p:cNvPr id="48" name="TextBox 47">
            <a:extLst>
              <a:ext uri="{FF2B5EF4-FFF2-40B4-BE49-F238E27FC236}">
                <a16:creationId xmlns:a16="http://schemas.microsoft.com/office/drawing/2014/main" id="{DF2517F3-2E2A-417C-A389-F50A7ECAC4AD}"/>
              </a:ext>
            </a:extLst>
          </p:cNvPr>
          <p:cNvSpPr txBox="1"/>
          <p:nvPr/>
        </p:nvSpPr>
        <p:spPr>
          <a:xfrm>
            <a:off x="365331" y="115872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AFF99B15-BD73-8A12-7D63-1925D6DE2F74}"/>
              </a:ext>
            </a:extLst>
          </p:cNvPr>
          <p:cNvSpPr txBox="1"/>
          <p:nvPr/>
        </p:nvSpPr>
        <p:spPr>
          <a:xfrm>
            <a:off x="346281" y="155574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36A3D4C7-B5FA-C3D7-16EA-C3E915D02F32}"/>
              </a:ext>
            </a:extLst>
          </p:cNvPr>
          <p:cNvSpPr txBox="1"/>
          <p:nvPr/>
        </p:nvSpPr>
        <p:spPr>
          <a:xfrm>
            <a:off x="349115" y="197820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965BF7FD-9405-04BF-3D22-27FB126CCDCF}"/>
              </a:ext>
            </a:extLst>
          </p:cNvPr>
          <p:cNvSpPr txBox="1"/>
          <p:nvPr/>
        </p:nvSpPr>
        <p:spPr>
          <a:xfrm>
            <a:off x="346281" y="239969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610D5ACD-918B-20E3-4766-25F562B8B32E}"/>
              </a:ext>
            </a:extLst>
          </p:cNvPr>
          <p:cNvSpPr txBox="1"/>
          <p:nvPr/>
        </p:nvSpPr>
        <p:spPr>
          <a:xfrm>
            <a:off x="354070" y="307352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15571C43-70DA-D572-6CCA-1D7DA3480FD1}"/>
              </a:ext>
            </a:extLst>
          </p:cNvPr>
          <p:cNvSpPr txBox="1"/>
          <p:nvPr/>
        </p:nvSpPr>
        <p:spPr>
          <a:xfrm>
            <a:off x="375696" y="399365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4" name="사각형: 둥근 모서리 53">
            <a:extLst>
              <a:ext uri="{FF2B5EF4-FFF2-40B4-BE49-F238E27FC236}">
                <a16:creationId xmlns:a16="http://schemas.microsoft.com/office/drawing/2014/main" id="{628E5D72-741B-FB7D-2AD7-D43A83DA2554}"/>
              </a:ext>
            </a:extLst>
          </p:cNvPr>
          <p:cNvSpPr/>
          <p:nvPr/>
        </p:nvSpPr>
        <p:spPr>
          <a:xfrm>
            <a:off x="1238334" y="2020089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5" name="사각형: 둥근 모서리 54">
            <a:extLst>
              <a:ext uri="{FF2B5EF4-FFF2-40B4-BE49-F238E27FC236}">
                <a16:creationId xmlns:a16="http://schemas.microsoft.com/office/drawing/2014/main" id="{37001BF4-DBD9-EF50-AEF0-8B9F443DF04F}"/>
              </a:ext>
            </a:extLst>
          </p:cNvPr>
          <p:cNvSpPr/>
          <p:nvPr/>
        </p:nvSpPr>
        <p:spPr>
          <a:xfrm>
            <a:off x="1238334" y="4073497"/>
            <a:ext cx="99021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DA1D66E0-0756-4E9C-81B4-DD49DA4BADCF}"/>
              </a:ext>
            </a:extLst>
          </p:cNvPr>
          <p:cNvSpPr txBox="1"/>
          <p:nvPr/>
        </p:nvSpPr>
        <p:spPr>
          <a:xfrm>
            <a:off x="4150073" y="1859283"/>
            <a:ext cx="1023602" cy="327782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할인 선택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en-US" altLang="ko-KR" sz="900"/>
              <a:t>1+1 </a:t>
            </a:r>
            <a:r>
              <a:rPr lang="ko-KR" altLang="en-US" sz="900"/>
              <a:t>행사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구독 상품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구독 기간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구독 연장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>
              <a:highlight>
                <a:srgbClr val="4472C4"/>
              </a:highlight>
            </a:endParaRPr>
          </a:p>
          <a:p>
            <a:r>
              <a:rPr lang="ko-KR" altLang="en-US" sz="900">
                <a:highlight>
                  <a:srgbClr val="4472C4"/>
                </a:highlight>
              </a:rPr>
              <a:t>임직원 할인</a:t>
            </a:r>
            <a:endParaRPr lang="en-US" altLang="ko-KR" sz="900">
              <a:highlight>
                <a:srgbClr val="4472C4"/>
              </a:highlight>
            </a:endParaRPr>
          </a:p>
          <a:p>
            <a:endParaRPr lang="en-US" altLang="ko-KR" sz="900"/>
          </a:p>
        </p:txBody>
      </p:sp>
      <p:sp>
        <p:nvSpPr>
          <p:cNvPr id="57" name="사각형: 둥근 모서리 56">
            <a:extLst>
              <a:ext uri="{FF2B5EF4-FFF2-40B4-BE49-F238E27FC236}">
                <a16:creationId xmlns:a16="http://schemas.microsoft.com/office/drawing/2014/main" id="{F595E272-ADEC-56DC-6669-886B7AA082A8}"/>
              </a:ext>
            </a:extLst>
          </p:cNvPr>
          <p:cNvSpPr/>
          <p:nvPr/>
        </p:nvSpPr>
        <p:spPr>
          <a:xfrm>
            <a:off x="1233589" y="4659001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8" name="사각형: 둥근 모서리 57">
            <a:extLst>
              <a:ext uri="{FF2B5EF4-FFF2-40B4-BE49-F238E27FC236}">
                <a16:creationId xmlns:a16="http://schemas.microsoft.com/office/drawing/2014/main" id="{C57D55F1-2826-ED8C-74A0-A7501B4F7612}"/>
              </a:ext>
            </a:extLst>
          </p:cNvPr>
          <p:cNvSpPr/>
          <p:nvPr/>
        </p:nvSpPr>
        <p:spPr>
          <a:xfrm>
            <a:off x="3031147" y="465900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첨부</a:t>
            </a:r>
          </a:p>
        </p:txBody>
      </p:sp>
      <p:sp>
        <p:nvSpPr>
          <p:cNvPr id="59" name="직사각형 58">
            <a:extLst>
              <a:ext uri="{FF2B5EF4-FFF2-40B4-BE49-F238E27FC236}">
                <a16:creationId xmlns:a16="http://schemas.microsoft.com/office/drawing/2014/main" id="{DC9A52A4-611D-2306-74A1-8DD3D7A8C2BF}"/>
              </a:ext>
            </a:extLst>
          </p:cNvPr>
          <p:cNvSpPr/>
          <p:nvPr/>
        </p:nvSpPr>
        <p:spPr>
          <a:xfrm>
            <a:off x="1233589" y="4989604"/>
            <a:ext cx="2309052" cy="43844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AF6344F9-92A7-EF67-919A-FAC941889BB5}"/>
              </a:ext>
            </a:extLst>
          </p:cNvPr>
          <p:cNvSpPr txBox="1"/>
          <p:nvPr/>
        </p:nvSpPr>
        <p:spPr>
          <a:xfrm>
            <a:off x="1792502" y="5068604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이미지 미리보기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1" name="사각형: 둥근 모서리 60">
            <a:extLst>
              <a:ext uri="{FF2B5EF4-FFF2-40B4-BE49-F238E27FC236}">
                <a16:creationId xmlns:a16="http://schemas.microsoft.com/office/drawing/2014/main" id="{D90F0FB6-A9D8-DFCE-C47D-EB20C4A1BD5F}"/>
              </a:ext>
            </a:extLst>
          </p:cNvPr>
          <p:cNvSpPr/>
          <p:nvPr/>
        </p:nvSpPr>
        <p:spPr>
          <a:xfrm>
            <a:off x="1238334" y="1191302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62" name="사각형: 둥근 모서리 61">
            <a:extLst>
              <a:ext uri="{FF2B5EF4-FFF2-40B4-BE49-F238E27FC236}">
                <a16:creationId xmlns:a16="http://schemas.microsoft.com/office/drawing/2014/main" id="{A59FECC9-F7A5-0215-8F0D-96081C196562}"/>
              </a:ext>
            </a:extLst>
          </p:cNvPr>
          <p:cNvSpPr/>
          <p:nvPr/>
        </p:nvSpPr>
        <p:spPr>
          <a:xfrm>
            <a:off x="2324256" y="119151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sp>
        <p:nvSpPr>
          <p:cNvPr id="63" name="사각형: 둥근 모서리 62">
            <a:extLst>
              <a:ext uri="{FF2B5EF4-FFF2-40B4-BE49-F238E27FC236}">
                <a16:creationId xmlns:a16="http://schemas.microsoft.com/office/drawing/2014/main" id="{9C71B5DE-CA57-C81D-2F13-EE4FC4616B5D}"/>
              </a:ext>
            </a:extLst>
          </p:cNvPr>
          <p:cNvSpPr/>
          <p:nvPr/>
        </p:nvSpPr>
        <p:spPr>
          <a:xfrm>
            <a:off x="2324256" y="160948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</a:p>
        </p:txBody>
      </p:sp>
      <p:sp>
        <p:nvSpPr>
          <p:cNvPr id="75" name="Box">
            <a:extLst>
              <a:ext uri="{FF2B5EF4-FFF2-40B4-BE49-F238E27FC236}">
                <a16:creationId xmlns:a16="http://schemas.microsoft.com/office/drawing/2014/main" id="{D726DAE8-B6B8-AEC4-5EB2-D651EED8267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033566" y="2990389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8A3B7366-91B6-A096-EBC4-19371730D9BB}"/>
              </a:ext>
            </a:extLst>
          </p:cNvPr>
          <p:cNvSpPr txBox="1"/>
          <p:nvPr/>
        </p:nvSpPr>
        <p:spPr>
          <a:xfrm>
            <a:off x="5130445" y="2940441"/>
            <a:ext cx="58350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1+1</a:t>
            </a:r>
            <a:endParaRPr lang="ko-KR" altLang="en-US" sz="900"/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C4935C73-DCA4-AE23-DAB5-1681481D78A2}"/>
              </a:ext>
            </a:extLst>
          </p:cNvPr>
          <p:cNvSpPr txBox="1"/>
          <p:nvPr/>
        </p:nvSpPr>
        <p:spPr>
          <a:xfrm>
            <a:off x="5134389" y="3370040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여</a:t>
            </a:r>
          </a:p>
        </p:txBody>
      </p:sp>
      <p:sp>
        <p:nvSpPr>
          <p:cNvPr id="81" name="Box">
            <a:extLst>
              <a:ext uri="{FF2B5EF4-FFF2-40B4-BE49-F238E27FC236}">
                <a16:creationId xmlns:a16="http://schemas.microsoft.com/office/drawing/2014/main" id="{A54947F9-EC23-C726-3F90-D4B67D55117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033145" y="3409557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82" name="그래픽 81" descr="확인 표시 단색으로 채워진">
            <a:extLst>
              <a:ext uri="{FF2B5EF4-FFF2-40B4-BE49-F238E27FC236}">
                <a16:creationId xmlns:a16="http://schemas.microsoft.com/office/drawing/2014/main" id="{FD890F92-9A27-4981-1886-6CCE5B18734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5060016" y="3412448"/>
            <a:ext cx="82916" cy="126261"/>
          </a:xfrm>
          <a:prstGeom prst="rect">
            <a:avLst/>
          </a:prstGeom>
        </p:spPr>
      </p:pic>
      <p:sp>
        <p:nvSpPr>
          <p:cNvPr id="83" name="Box">
            <a:extLst>
              <a:ext uri="{FF2B5EF4-FFF2-40B4-BE49-F238E27FC236}">
                <a16:creationId xmlns:a16="http://schemas.microsoft.com/office/drawing/2014/main" id="{4D07C5F1-F447-EBAB-206A-24A07E70AE7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432148" y="3416400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1246A9F6-8807-6167-C279-D3CCF0EFD64C}"/>
              </a:ext>
            </a:extLst>
          </p:cNvPr>
          <p:cNvSpPr txBox="1"/>
          <p:nvPr/>
        </p:nvSpPr>
        <p:spPr>
          <a:xfrm>
            <a:off x="5529448" y="3370040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부</a:t>
            </a:r>
          </a:p>
        </p:txBody>
      </p:sp>
      <p:sp>
        <p:nvSpPr>
          <p:cNvPr id="85" name="사각형: 둥근 모서리 84">
            <a:extLst>
              <a:ext uri="{FF2B5EF4-FFF2-40B4-BE49-F238E27FC236}">
                <a16:creationId xmlns:a16="http://schemas.microsoft.com/office/drawing/2014/main" id="{5AED5D7E-D986-7FD0-4552-9303FB6D3B81}"/>
              </a:ext>
            </a:extLst>
          </p:cNvPr>
          <p:cNvSpPr/>
          <p:nvPr/>
        </p:nvSpPr>
        <p:spPr>
          <a:xfrm>
            <a:off x="5035040" y="3769922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일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87C7F3A0-CEEC-C5CA-79DB-2E5C90D5A484}"/>
              </a:ext>
            </a:extLst>
          </p:cNvPr>
          <p:cNvSpPr txBox="1"/>
          <p:nvPr/>
        </p:nvSpPr>
        <p:spPr>
          <a:xfrm>
            <a:off x="324404" y="461178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842DB121-8058-9754-D672-C9CDF3DFB563}"/>
              </a:ext>
            </a:extLst>
          </p:cNvPr>
          <p:cNvSpPr txBox="1"/>
          <p:nvPr/>
        </p:nvSpPr>
        <p:spPr>
          <a:xfrm>
            <a:off x="5125111" y="4322182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가능</a:t>
            </a:r>
          </a:p>
        </p:txBody>
      </p:sp>
      <p:sp>
        <p:nvSpPr>
          <p:cNvPr id="90" name="Box">
            <a:extLst>
              <a:ext uri="{FF2B5EF4-FFF2-40B4-BE49-F238E27FC236}">
                <a16:creationId xmlns:a16="http://schemas.microsoft.com/office/drawing/2014/main" id="{37F894A6-3AF9-76B1-68A5-DD378BF991B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023867" y="4361699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91" name="그래픽 90" descr="확인 표시 단색으로 채워진">
            <a:extLst>
              <a:ext uri="{FF2B5EF4-FFF2-40B4-BE49-F238E27FC236}">
                <a16:creationId xmlns:a16="http://schemas.microsoft.com/office/drawing/2014/main" id="{90C3E93A-9044-0137-09BE-6DFCA05D2A9E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5050738" y="4364590"/>
            <a:ext cx="82916" cy="126261"/>
          </a:xfrm>
          <a:prstGeom prst="rect">
            <a:avLst/>
          </a:prstGeom>
        </p:spPr>
      </p:pic>
      <p:sp>
        <p:nvSpPr>
          <p:cNvPr id="92" name="Box">
            <a:extLst>
              <a:ext uri="{FF2B5EF4-FFF2-40B4-BE49-F238E27FC236}">
                <a16:creationId xmlns:a16="http://schemas.microsoft.com/office/drawing/2014/main" id="{C0057B40-28EE-85E8-5CD4-E4B3BC0D3E3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537170" y="4368542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2F665901-1195-A01A-E3D5-ACF10BA58A06}"/>
              </a:ext>
            </a:extLst>
          </p:cNvPr>
          <p:cNvSpPr txBox="1"/>
          <p:nvPr/>
        </p:nvSpPr>
        <p:spPr>
          <a:xfrm>
            <a:off x="5632511" y="4320061"/>
            <a:ext cx="60007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불가능</a:t>
            </a:r>
          </a:p>
        </p:txBody>
      </p:sp>
      <p:sp>
        <p:nvSpPr>
          <p:cNvPr id="7" name="Box">
            <a:extLst>
              <a:ext uri="{FF2B5EF4-FFF2-40B4-BE49-F238E27FC236}">
                <a16:creationId xmlns:a16="http://schemas.microsoft.com/office/drawing/2014/main" id="{C08319E9-B88C-054B-0A0D-2208DB352E8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231408" y="5637036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07BA035-B073-263F-2650-ACF44C4DF071}"/>
              </a:ext>
            </a:extLst>
          </p:cNvPr>
          <p:cNvSpPr txBox="1"/>
          <p:nvPr/>
        </p:nvSpPr>
        <p:spPr>
          <a:xfrm>
            <a:off x="1328708" y="5582287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여</a:t>
            </a:r>
          </a:p>
        </p:txBody>
      </p:sp>
      <p:pic>
        <p:nvPicPr>
          <p:cNvPr id="37" name="그래픽 36" descr="확인 표시 단색으로 채워진">
            <a:extLst>
              <a:ext uri="{FF2B5EF4-FFF2-40B4-BE49-F238E27FC236}">
                <a16:creationId xmlns:a16="http://schemas.microsoft.com/office/drawing/2014/main" id="{6C141936-D34F-55F2-E22F-B6953E2B839D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1254335" y="5633084"/>
            <a:ext cx="82916" cy="126261"/>
          </a:xfrm>
          <a:prstGeom prst="rect">
            <a:avLst/>
          </a:prstGeom>
        </p:spPr>
      </p:pic>
      <p:sp>
        <p:nvSpPr>
          <p:cNvPr id="38" name="Box">
            <a:extLst>
              <a:ext uri="{FF2B5EF4-FFF2-40B4-BE49-F238E27FC236}">
                <a16:creationId xmlns:a16="http://schemas.microsoft.com/office/drawing/2014/main" id="{B4AAE7B8-6D15-585C-FCDD-1D10AF44B40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26467" y="5637036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21592AB6-E65E-00E9-B33D-C0D320E62BF9}"/>
              </a:ext>
            </a:extLst>
          </p:cNvPr>
          <p:cNvSpPr txBox="1"/>
          <p:nvPr/>
        </p:nvSpPr>
        <p:spPr>
          <a:xfrm>
            <a:off x="1723767" y="5582287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부</a:t>
            </a:r>
          </a:p>
        </p:txBody>
      </p:sp>
      <p:sp>
        <p:nvSpPr>
          <p:cNvPr id="95" name="Box">
            <a:extLst>
              <a:ext uri="{FF2B5EF4-FFF2-40B4-BE49-F238E27FC236}">
                <a16:creationId xmlns:a16="http://schemas.microsoft.com/office/drawing/2014/main" id="{189C9211-9C3D-DA8E-E883-718039B34B3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231408" y="6055993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BAF9080C-3623-E05B-3CCA-2C4D887BFC8B}"/>
              </a:ext>
            </a:extLst>
          </p:cNvPr>
          <p:cNvSpPr txBox="1"/>
          <p:nvPr/>
        </p:nvSpPr>
        <p:spPr>
          <a:xfrm>
            <a:off x="1328708" y="6009633"/>
            <a:ext cx="58350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표시함</a:t>
            </a:r>
          </a:p>
        </p:txBody>
      </p:sp>
      <p:pic>
        <p:nvPicPr>
          <p:cNvPr id="97" name="그래픽 96" descr="확인 표시 단색으로 채워진">
            <a:extLst>
              <a:ext uri="{FF2B5EF4-FFF2-40B4-BE49-F238E27FC236}">
                <a16:creationId xmlns:a16="http://schemas.microsoft.com/office/drawing/2014/main" id="{74C9C47F-18A5-A84E-0071-CACD9A600D43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1254335" y="6052041"/>
            <a:ext cx="82916" cy="126261"/>
          </a:xfrm>
          <a:prstGeom prst="rect">
            <a:avLst/>
          </a:prstGeom>
        </p:spPr>
      </p:pic>
      <p:sp>
        <p:nvSpPr>
          <p:cNvPr id="98" name="Box">
            <a:extLst>
              <a:ext uri="{FF2B5EF4-FFF2-40B4-BE49-F238E27FC236}">
                <a16:creationId xmlns:a16="http://schemas.microsoft.com/office/drawing/2014/main" id="{41B82C58-384A-534A-F2C5-293D61E08F1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855067" y="6055993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3BCB32E3-4602-0C80-4B59-8652A20E746C}"/>
              </a:ext>
            </a:extLst>
          </p:cNvPr>
          <p:cNvSpPr txBox="1"/>
          <p:nvPr/>
        </p:nvSpPr>
        <p:spPr>
          <a:xfrm>
            <a:off x="1952366" y="6009633"/>
            <a:ext cx="75590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표시 안 함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832F9E71-700F-1DC4-F631-03A80E0B0C2B}"/>
              </a:ext>
            </a:extLst>
          </p:cNvPr>
          <p:cNvSpPr txBox="1"/>
          <p:nvPr/>
        </p:nvSpPr>
        <p:spPr>
          <a:xfrm>
            <a:off x="347877" y="555030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E274F97-A817-0D11-9784-2EE18B86C7BF}"/>
              </a:ext>
            </a:extLst>
          </p:cNvPr>
          <p:cNvSpPr txBox="1"/>
          <p:nvPr/>
        </p:nvSpPr>
        <p:spPr>
          <a:xfrm>
            <a:off x="345768" y="592111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02" name="사각형: 둥근 모서리 101">
            <a:extLst>
              <a:ext uri="{FF2B5EF4-FFF2-40B4-BE49-F238E27FC236}">
                <a16:creationId xmlns:a16="http://schemas.microsoft.com/office/drawing/2014/main" id="{833197FB-44E4-FDA8-BA22-8758907998FF}"/>
              </a:ext>
            </a:extLst>
          </p:cNvPr>
          <p:cNvSpPr/>
          <p:nvPr/>
        </p:nvSpPr>
        <p:spPr>
          <a:xfrm>
            <a:off x="5691348" y="1831525"/>
            <a:ext cx="983052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%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단위 입력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0749CFAF-709E-91A5-287B-31CE753BEA83}"/>
              </a:ext>
            </a:extLst>
          </p:cNvPr>
          <p:cNvSpPr txBox="1"/>
          <p:nvPr/>
        </p:nvSpPr>
        <p:spPr>
          <a:xfrm>
            <a:off x="4080672" y="2511312"/>
            <a:ext cx="3100068" cy="2532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*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할인율과 할인 금액은 둘 중 하나만 입력 가능합니다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.</a:t>
            </a:r>
          </a:p>
        </p:txBody>
      </p:sp>
      <p:sp>
        <p:nvSpPr>
          <p:cNvPr id="104" name="사각형: 둥근 모서리 103">
            <a:extLst>
              <a:ext uri="{FF2B5EF4-FFF2-40B4-BE49-F238E27FC236}">
                <a16:creationId xmlns:a16="http://schemas.microsoft.com/office/drawing/2014/main" id="{0DC384A7-E8B7-3102-B394-AA6A8F46A8DD}"/>
              </a:ext>
            </a:extLst>
          </p:cNvPr>
          <p:cNvSpPr/>
          <p:nvPr/>
        </p:nvSpPr>
        <p:spPr>
          <a:xfrm>
            <a:off x="5691348" y="2246759"/>
            <a:ext cx="983052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단위 입력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53AAF337-8F77-72C5-CF7C-08E92DF1847D}"/>
              </a:ext>
            </a:extLst>
          </p:cNvPr>
          <p:cNvSpPr txBox="1"/>
          <p:nvPr/>
        </p:nvSpPr>
        <p:spPr>
          <a:xfrm>
            <a:off x="4996449" y="1848061"/>
            <a:ext cx="731137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할인율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금액</a:t>
            </a:r>
            <a:endParaRPr lang="en-US" altLang="ko-KR" sz="900"/>
          </a:p>
        </p:txBody>
      </p:sp>
      <p:sp>
        <p:nvSpPr>
          <p:cNvPr id="106" name="타원 105">
            <a:extLst>
              <a:ext uri="{FF2B5EF4-FFF2-40B4-BE49-F238E27FC236}">
                <a16:creationId xmlns:a16="http://schemas.microsoft.com/office/drawing/2014/main" id="{E21EE545-B1AD-E9BC-A072-F012A5E257DF}"/>
              </a:ext>
            </a:extLst>
          </p:cNvPr>
          <p:cNvSpPr/>
          <p:nvPr/>
        </p:nvSpPr>
        <p:spPr>
          <a:xfrm>
            <a:off x="4888912" y="1906821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7" name="타원 106">
            <a:extLst>
              <a:ext uri="{FF2B5EF4-FFF2-40B4-BE49-F238E27FC236}">
                <a16:creationId xmlns:a16="http://schemas.microsoft.com/office/drawing/2014/main" id="{4EDEEF62-C8A2-43D7-A54A-F38A1A820649}"/>
              </a:ext>
            </a:extLst>
          </p:cNvPr>
          <p:cNvSpPr/>
          <p:nvPr/>
        </p:nvSpPr>
        <p:spPr>
          <a:xfrm>
            <a:off x="4887652" y="2323621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8" name="타원 107">
            <a:extLst>
              <a:ext uri="{FF2B5EF4-FFF2-40B4-BE49-F238E27FC236}">
                <a16:creationId xmlns:a16="http://schemas.microsoft.com/office/drawing/2014/main" id="{8E1CF2DB-BDD7-75B1-C342-548539537BA4}"/>
              </a:ext>
            </a:extLst>
          </p:cNvPr>
          <p:cNvSpPr/>
          <p:nvPr/>
        </p:nvSpPr>
        <p:spPr>
          <a:xfrm>
            <a:off x="4919511" y="1938933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09" name="그룹 108">
            <a:extLst>
              <a:ext uri="{FF2B5EF4-FFF2-40B4-BE49-F238E27FC236}">
                <a16:creationId xmlns:a16="http://schemas.microsoft.com/office/drawing/2014/main" id="{CBDC7AC9-249B-A8D5-D776-33ACB3B15A78}"/>
              </a:ext>
            </a:extLst>
          </p:cNvPr>
          <p:cNvGrpSpPr/>
          <p:nvPr/>
        </p:nvGrpSpPr>
        <p:grpSpPr>
          <a:xfrm>
            <a:off x="6419478" y="2027864"/>
            <a:ext cx="244417" cy="258694"/>
            <a:chOff x="1098607" y="3056422"/>
            <a:chExt cx="244417" cy="258694"/>
          </a:xfrm>
        </p:grpSpPr>
        <p:sp>
          <p:nvSpPr>
            <p:cNvPr id="110" name="이등변 삼각형 109">
              <a:extLst>
                <a:ext uri="{FF2B5EF4-FFF2-40B4-BE49-F238E27FC236}">
                  <a16:creationId xmlns:a16="http://schemas.microsoft.com/office/drawing/2014/main" id="{D447AB7A-7165-1236-8D34-76AAA489CFC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11" name="그룹 110">
              <a:extLst>
                <a:ext uri="{FF2B5EF4-FFF2-40B4-BE49-F238E27FC236}">
                  <a16:creationId xmlns:a16="http://schemas.microsoft.com/office/drawing/2014/main" id="{D461E32A-4F6D-9665-B3DC-EDE110346D9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12" name="Oval 593">
                <a:extLst>
                  <a:ext uri="{FF2B5EF4-FFF2-40B4-BE49-F238E27FC236}">
                    <a16:creationId xmlns:a16="http://schemas.microsoft.com/office/drawing/2014/main" id="{A16EFDFE-2477-C098-5F65-FED199F6C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3" name="TextBox 14">
                <a:extLst>
                  <a:ext uri="{FF2B5EF4-FFF2-40B4-BE49-F238E27FC236}">
                    <a16:creationId xmlns:a16="http://schemas.microsoft.com/office/drawing/2014/main" id="{85B5DC69-A73E-B792-734F-86CEB35FE5A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14" name="TextBox 113">
            <a:extLst>
              <a:ext uri="{FF2B5EF4-FFF2-40B4-BE49-F238E27FC236}">
                <a16:creationId xmlns:a16="http://schemas.microsoft.com/office/drawing/2014/main" id="{6F66447C-2B46-F66E-2299-3908D2F55579}"/>
              </a:ext>
            </a:extLst>
          </p:cNvPr>
          <p:cNvSpPr txBox="1"/>
          <p:nvPr/>
        </p:nvSpPr>
        <p:spPr>
          <a:xfrm>
            <a:off x="4142011" y="4051118"/>
            <a:ext cx="3100068" cy="2532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*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사용자가 직접 연장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(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최대 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2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회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)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할 시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, 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연장되는 기간입니다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.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276ACA1D-132D-74B3-5689-E60491DF3592}"/>
              </a:ext>
            </a:extLst>
          </p:cNvPr>
          <p:cNvSpPr txBox="1"/>
          <p:nvPr/>
        </p:nvSpPr>
        <p:spPr>
          <a:xfrm>
            <a:off x="4239227" y="5393001"/>
            <a:ext cx="3100068" cy="4378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*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할인율과 할인 금액은 둘 중 하나만 입력 가능합니다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.</a:t>
            </a:r>
          </a:p>
          <a:p>
            <a:pPr>
              <a:lnSpc>
                <a:spcPct val="150000"/>
              </a:lnSpc>
            </a:pP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임직원 할인은 기본 할인 적용 후에 추가로 적용됩니다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.</a:t>
            </a:r>
          </a:p>
        </p:txBody>
      </p:sp>
      <p:sp>
        <p:nvSpPr>
          <p:cNvPr id="117" name="사각형: 둥근 모서리 116">
            <a:extLst>
              <a:ext uri="{FF2B5EF4-FFF2-40B4-BE49-F238E27FC236}">
                <a16:creationId xmlns:a16="http://schemas.microsoft.com/office/drawing/2014/main" id="{DB6E7CA7-434A-CD8F-F3F4-F21460E7D6AE}"/>
              </a:ext>
            </a:extLst>
          </p:cNvPr>
          <p:cNvSpPr/>
          <p:nvPr/>
        </p:nvSpPr>
        <p:spPr>
          <a:xfrm>
            <a:off x="5788221" y="4710352"/>
            <a:ext cx="983052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%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단위 입력</a:t>
            </a:r>
          </a:p>
        </p:txBody>
      </p:sp>
      <p:sp>
        <p:nvSpPr>
          <p:cNvPr id="118" name="사각형: 둥근 모서리 117">
            <a:extLst>
              <a:ext uri="{FF2B5EF4-FFF2-40B4-BE49-F238E27FC236}">
                <a16:creationId xmlns:a16="http://schemas.microsoft.com/office/drawing/2014/main" id="{9C71E381-A2C4-5668-D6B3-8F076896DB57}"/>
              </a:ext>
            </a:extLst>
          </p:cNvPr>
          <p:cNvSpPr/>
          <p:nvPr/>
        </p:nvSpPr>
        <p:spPr>
          <a:xfrm>
            <a:off x="5788221" y="5125586"/>
            <a:ext cx="983052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단위 입력</a:t>
            </a: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6A957CAF-475D-6ECF-7754-67378950A879}"/>
              </a:ext>
            </a:extLst>
          </p:cNvPr>
          <p:cNvSpPr txBox="1"/>
          <p:nvPr/>
        </p:nvSpPr>
        <p:spPr>
          <a:xfrm>
            <a:off x="5093322" y="4726888"/>
            <a:ext cx="731137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할인율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금액</a:t>
            </a:r>
            <a:endParaRPr lang="en-US" altLang="ko-KR" sz="900"/>
          </a:p>
        </p:txBody>
      </p:sp>
      <p:sp>
        <p:nvSpPr>
          <p:cNvPr id="120" name="타원 119">
            <a:extLst>
              <a:ext uri="{FF2B5EF4-FFF2-40B4-BE49-F238E27FC236}">
                <a16:creationId xmlns:a16="http://schemas.microsoft.com/office/drawing/2014/main" id="{9D325169-5B9B-F118-4C57-4B579D6AECCE}"/>
              </a:ext>
            </a:extLst>
          </p:cNvPr>
          <p:cNvSpPr/>
          <p:nvPr/>
        </p:nvSpPr>
        <p:spPr>
          <a:xfrm>
            <a:off x="4985785" y="4785648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1" name="타원 120">
            <a:extLst>
              <a:ext uri="{FF2B5EF4-FFF2-40B4-BE49-F238E27FC236}">
                <a16:creationId xmlns:a16="http://schemas.microsoft.com/office/drawing/2014/main" id="{D8518A16-D106-6570-11B8-F5AF77CBDBFF}"/>
              </a:ext>
            </a:extLst>
          </p:cNvPr>
          <p:cNvSpPr/>
          <p:nvPr/>
        </p:nvSpPr>
        <p:spPr>
          <a:xfrm>
            <a:off x="4984525" y="5202448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2" name="타원 121">
            <a:extLst>
              <a:ext uri="{FF2B5EF4-FFF2-40B4-BE49-F238E27FC236}">
                <a16:creationId xmlns:a16="http://schemas.microsoft.com/office/drawing/2014/main" id="{6C362FB3-DF2B-7756-12DC-72E9D560E11D}"/>
              </a:ext>
            </a:extLst>
          </p:cNvPr>
          <p:cNvSpPr/>
          <p:nvPr/>
        </p:nvSpPr>
        <p:spPr>
          <a:xfrm>
            <a:off x="5016384" y="4817760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4" name="TextBox 123"/>
          <p:cNvSpPr txBox="1"/>
          <p:nvPr/>
        </p:nvSpPr>
        <p:spPr>
          <a:xfrm>
            <a:off x="8006132" y="1000150"/>
            <a:ext cx="3633537" cy="784830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/>
              <a:t>1.Menu navigation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</a:t>
            </a:r>
            <a:r>
              <a:rPr lang="ko-KR" altLang="en-US" sz="900" dirty="0" smtClean="0"/>
              <a:t>스마트 오더 </a:t>
            </a:r>
            <a:r>
              <a:rPr lang="ko-KR" altLang="en-US" sz="900" dirty="0"/>
              <a:t>관리 </a:t>
            </a:r>
            <a:r>
              <a:rPr lang="en-US" altLang="ko-KR" sz="900" dirty="0"/>
              <a:t>&gt; </a:t>
            </a:r>
            <a:r>
              <a:rPr lang="ko-KR" altLang="en-US" sz="900" dirty="0" smtClean="0"/>
              <a:t>상품 등록 관리 </a:t>
            </a:r>
            <a:r>
              <a:rPr lang="en-US" altLang="ko-KR" sz="900" dirty="0" smtClean="0"/>
              <a:t>&gt; </a:t>
            </a:r>
            <a:r>
              <a:rPr lang="ko-KR" altLang="en-US" sz="900" b="1" dirty="0"/>
              <a:t>추</a:t>
            </a:r>
            <a:r>
              <a:rPr lang="ko-KR" altLang="en-US" sz="900" b="1" dirty="0" smtClean="0"/>
              <a:t>가 </a:t>
            </a:r>
            <a:r>
              <a:rPr lang="en-US" altLang="ko-KR" sz="900" b="1" dirty="0" smtClean="0"/>
              <a:t>(Add)</a:t>
            </a:r>
            <a:endParaRPr lang="en-US" altLang="ko-KR" sz="900" b="1" dirty="0"/>
          </a:p>
          <a:p>
            <a:endParaRPr lang="en-US" altLang="ko-KR" sz="900" dirty="0"/>
          </a:p>
          <a:p>
            <a:r>
              <a:rPr lang="en-US" altLang="ko-KR" sz="900" dirty="0" smtClean="0"/>
              <a:t>2.Fields</a:t>
            </a:r>
          </a:p>
          <a:p>
            <a:r>
              <a:rPr lang="en-US" altLang="ko-KR" sz="900" dirty="0" smtClean="0"/>
              <a:t>  - same with Modify page</a:t>
            </a:r>
          </a:p>
        </p:txBody>
      </p:sp>
    </p:spTree>
    <p:extLst>
      <p:ext uri="{BB962C8B-B14F-4D97-AF65-F5344CB8AC3E}">
        <p14:creationId xmlns:p14="http://schemas.microsoft.com/office/powerpoint/2010/main" val="2058661975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8179602"/>
              </p:ext>
            </p:extLst>
          </p:nvPr>
        </p:nvGraphicFramePr>
        <p:xfrm>
          <a:off x="7794170" y="725881"/>
          <a:ext cx="4397830" cy="3505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쿠폰 등록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쿠폰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311319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이름 입력 및 검색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079834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7683586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쿠폰의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7569991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0742693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쿠폰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592404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쿠폰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4056420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쿠폰명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범위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쿠폰 상세 화면 표시 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쿠폰 등록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144090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쿠폰 추가 팝업 생성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쿠폰 등록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7858100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쿠폰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003510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쿠폰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1808648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4057365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81331126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쿠폰 등록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AD-08-0006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97</a:t>
            </a:fld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41FDA79-8C7F-F8FD-A0E9-5D1A1A066221}"/>
              </a:ext>
            </a:extLst>
          </p:cNvPr>
          <p:cNvSpPr txBox="1"/>
          <p:nvPr/>
        </p:nvSpPr>
        <p:spPr>
          <a:xfrm>
            <a:off x="352424" y="105517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쿠폰 이름</a:t>
            </a:r>
            <a:endParaRPr lang="en-US" altLang="ko-KR" sz="900"/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66F7A87A-138B-696F-4124-4974143CA3C8}"/>
              </a:ext>
            </a:extLst>
          </p:cNvPr>
          <p:cNvSpPr/>
          <p:nvPr/>
        </p:nvSpPr>
        <p:spPr>
          <a:xfrm>
            <a:off x="6504429" y="142726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8" name="직선 연결선 7">
            <a:extLst>
              <a:ext uri="{FF2B5EF4-FFF2-40B4-BE49-F238E27FC236}">
                <a16:creationId xmlns:a16="http://schemas.microsoft.com/office/drawing/2014/main" id="{8D0F8F8D-8C8C-D69B-044E-2232E9ECD14D}"/>
              </a:ext>
            </a:extLst>
          </p:cNvPr>
          <p:cNvCxnSpPr>
            <a:cxnSpLocks/>
          </p:cNvCxnSpPr>
          <p:nvPr/>
        </p:nvCxnSpPr>
        <p:spPr>
          <a:xfrm>
            <a:off x="357626" y="1761734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B22E5B38-5601-B155-8D20-4890A8AEB034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쿠폰 등록 관리</a:t>
            </a:r>
            <a:endParaRPr lang="en-US" altLang="ko-KR" sz="900"/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C515A337-8179-27B5-6599-023DE400FFB2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1" name="그룹 10">
            <a:extLst>
              <a:ext uri="{FF2B5EF4-FFF2-40B4-BE49-F238E27FC236}">
                <a16:creationId xmlns:a16="http://schemas.microsoft.com/office/drawing/2014/main" id="{FBA542BA-9AC6-2C59-BB54-615FAAECC6A2}"/>
              </a:ext>
            </a:extLst>
          </p:cNvPr>
          <p:cNvGrpSpPr/>
          <p:nvPr/>
        </p:nvGrpSpPr>
        <p:grpSpPr>
          <a:xfrm rot="5400000">
            <a:off x="2411077" y="6138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2" name="이등변 삼각형 11">
              <a:extLst>
                <a:ext uri="{FF2B5EF4-FFF2-40B4-BE49-F238E27FC236}">
                  <a16:creationId xmlns:a16="http://schemas.microsoft.com/office/drawing/2014/main" id="{C83B22BB-E29B-1EE3-91C8-7A3A0A44839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3" name="Oval 593">
              <a:extLst>
                <a:ext uri="{FF2B5EF4-FFF2-40B4-BE49-F238E27FC236}">
                  <a16:creationId xmlns:a16="http://schemas.microsoft.com/office/drawing/2014/main" id="{6A5678BE-1BF7-3BAC-CF6C-228625F8D7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4" name="그룹 13">
            <a:extLst>
              <a:ext uri="{FF2B5EF4-FFF2-40B4-BE49-F238E27FC236}">
                <a16:creationId xmlns:a16="http://schemas.microsoft.com/office/drawing/2014/main" id="{21C502E1-07A5-3927-155C-D5BD582DED39}"/>
              </a:ext>
            </a:extLst>
          </p:cNvPr>
          <p:cNvGrpSpPr/>
          <p:nvPr/>
        </p:nvGrpSpPr>
        <p:grpSpPr>
          <a:xfrm rot="5400000">
            <a:off x="7068173" y="144931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5" name="이등변 삼각형 14">
              <a:extLst>
                <a:ext uri="{FF2B5EF4-FFF2-40B4-BE49-F238E27FC236}">
                  <a16:creationId xmlns:a16="http://schemas.microsoft.com/office/drawing/2014/main" id="{5A9E1DCC-8E89-BF7E-1F02-6A76BAD4CCC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6" name="Oval 593">
              <a:extLst>
                <a:ext uri="{FF2B5EF4-FFF2-40B4-BE49-F238E27FC236}">
                  <a16:creationId xmlns:a16="http://schemas.microsoft.com/office/drawing/2014/main" id="{C2F0033C-8311-DD5C-8DA6-4A7E2CDCB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sp>
        <p:nvSpPr>
          <p:cNvPr id="17" name="TextBox 16">
            <a:extLst>
              <a:ext uri="{FF2B5EF4-FFF2-40B4-BE49-F238E27FC236}">
                <a16:creationId xmlns:a16="http://schemas.microsoft.com/office/drawing/2014/main" id="{0599E276-80F3-D2A3-33E9-01271852776C}"/>
              </a:ext>
            </a:extLst>
          </p:cNvPr>
          <p:cNvSpPr txBox="1"/>
          <p:nvPr/>
        </p:nvSpPr>
        <p:spPr>
          <a:xfrm>
            <a:off x="351226" y="135557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매장 이름</a:t>
            </a:r>
            <a:endParaRPr lang="en-US" altLang="ko-KR" sz="900"/>
          </a:p>
        </p:txBody>
      </p:sp>
      <p:grpSp>
        <p:nvGrpSpPr>
          <p:cNvPr id="18" name="그룹 17">
            <a:extLst>
              <a:ext uri="{FF2B5EF4-FFF2-40B4-BE49-F238E27FC236}">
                <a16:creationId xmlns:a16="http://schemas.microsoft.com/office/drawing/2014/main" id="{E04344C7-4918-DA77-0E83-0987FCEBFAAE}"/>
              </a:ext>
            </a:extLst>
          </p:cNvPr>
          <p:cNvGrpSpPr/>
          <p:nvPr/>
        </p:nvGrpSpPr>
        <p:grpSpPr>
          <a:xfrm rot="5400000">
            <a:off x="3548594" y="107929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9" name="이등변 삼각형 18">
              <a:extLst>
                <a:ext uri="{FF2B5EF4-FFF2-40B4-BE49-F238E27FC236}">
                  <a16:creationId xmlns:a16="http://schemas.microsoft.com/office/drawing/2014/main" id="{DA2F5022-86E9-93ED-2CAB-9D059CD309D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0" name="Oval 593">
              <a:extLst>
                <a:ext uri="{FF2B5EF4-FFF2-40B4-BE49-F238E27FC236}">
                  <a16:creationId xmlns:a16="http://schemas.microsoft.com/office/drawing/2014/main" id="{A53D852C-6DC6-920D-BC40-D305CFD43E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21" name="사각형: 둥근 모서리 20">
            <a:extLst>
              <a:ext uri="{FF2B5EF4-FFF2-40B4-BE49-F238E27FC236}">
                <a16:creationId xmlns:a16="http://schemas.microsoft.com/office/drawing/2014/main" id="{8446E71B-B3BA-0A13-8E53-AB33B90E6DF1}"/>
              </a:ext>
            </a:extLst>
          </p:cNvPr>
          <p:cNvSpPr/>
          <p:nvPr/>
        </p:nvSpPr>
        <p:spPr>
          <a:xfrm>
            <a:off x="1186840" y="109328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2" name="사각형: 둥근 모서리 21">
            <a:extLst>
              <a:ext uri="{FF2B5EF4-FFF2-40B4-BE49-F238E27FC236}">
                <a16:creationId xmlns:a16="http://schemas.microsoft.com/office/drawing/2014/main" id="{1FE66051-D622-8378-BFB6-910729188E99}"/>
              </a:ext>
            </a:extLst>
          </p:cNvPr>
          <p:cNvSpPr/>
          <p:nvPr/>
        </p:nvSpPr>
        <p:spPr>
          <a:xfrm>
            <a:off x="2272762" y="109349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23" name="그래픽 22" descr="돋보기 단색으로 채워진">
            <a:extLst>
              <a:ext uri="{FF2B5EF4-FFF2-40B4-BE49-F238E27FC236}">
                <a16:creationId xmlns:a16="http://schemas.microsoft.com/office/drawing/2014/main" id="{FF499796-BFE8-F4BD-EB77-C66DC8B34503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331936" y="1134859"/>
            <a:ext cx="145373" cy="147683"/>
          </a:xfrm>
          <a:prstGeom prst="rect">
            <a:avLst/>
          </a:prstGeom>
        </p:spPr>
      </p:pic>
      <p:grpSp>
        <p:nvGrpSpPr>
          <p:cNvPr id="24" name="그룹 23">
            <a:extLst>
              <a:ext uri="{FF2B5EF4-FFF2-40B4-BE49-F238E27FC236}">
                <a16:creationId xmlns:a16="http://schemas.microsoft.com/office/drawing/2014/main" id="{534715F6-A7D1-7A01-E4CD-18B2BF7F2FC2}"/>
              </a:ext>
            </a:extLst>
          </p:cNvPr>
          <p:cNvGrpSpPr/>
          <p:nvPr/>
        </p:nvGrpSpPr>
        <p:grpSpPr>
          <a:xfrm rot="5400000">
            <a:off x="3548892" y="138432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5864ED64-83E7-ABAC-2888-88A9807580D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6" name="Oval 593">
              <a:extLst>
                <a:ext uri="{FF2B5EF4-FFF2-40B4-BE49-F238E27FC236}">
                  <a16:creationId xmlns:a16="http://schemas.microsoft.com/office/drawing/2014/main" id="{B29E65A7-8BC8-486F-A97C-D62A9F915D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27" name="사각형: 둥근 모서리 26">
            <a:extLst>
              <a:ext uri="{FF2B5EF4-FFF2-40B4-BE49-F238E27FC236}">
                <a16:creationId xmlns:a16="http://schemas.microsoft.com/office/drawing/2014/main" id="{6CAADB6E-F9EB-B29E-C0D3-D39B9990555E}"/>
              </a:ext>
            </a:extLst>
          </p:cNvPr>
          <p:cNvSpPr/>
          <p:nvPr/>
        </p:nvSpPr>
        <p:spPr>
          <a:xfrm>
            <a:off x="1187138" y="139831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8" name="사각형: 둥근 모서리 27">
            <a:extLst>
              <a:ext uri="{FF2B5EF4-FFF2-40B4-BE49-F238E27FC236}">
                <a16:creationId xmlns:a16="http://schemas.microsoft.com/office/drawing/2014/main" id="{06483C92-39A6-3B48-BE49-521CF74B2368}"/>
              </a:ext>
            </a:extLst>
          </p:cNvPr>
          <p:cNvSpPr/>
          <p:nvPr/>
        </p:nvSpPr>
        <p:spPr>
          <a:xfrm>
            <a:off x="2273060" y="139852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29" name="그래픽 28" descr="돋보기 단색으로 채워진">
            <a:extLst>
              <a:ext uri="{FF2B5EF4-FFF2-40B4-BE49-F238E27FC236}">
                <a16:creationId xmlns:a16="http://schemas.microsoft.com/office/drawing/2014/main" id="{51575BF6-2F9D-E3CF-30A7-3FF11B127A2B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332234" y="1439891"/>
            <a:ext cx="145373" cy="147683"/>
          </a:xfrm>
          <a:prstGeom prst="rect">
            <a:avLst/>
          </a:prstGeom>
        </p:spPr>
      </p:pic>
      <p:graphicFrame>
        <p:nvGraphicFramePr>
          <p:cNvPr id="30" name="표 15">
            <a:extLst>
              <a:ext uri="{FF2B5EF4-FFF2-40B4-BE49-F238E27FC236}">
                <a16:creationId xmlns:a16="http://schemas.microsoft.com/office/drawing/2014/main" id="{BBD92EF6-39F1-5432-74EA-7D7421D2D6F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29551816"/>
              </p:ext>
            </p:extLst>
          </p:nvPr>
        </p:nvGraphicFramePr>
        <p:xfrm>
          <a:off x="457083" y="2607535"/>
          <a:ext cx="5781689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09488">
                  <a:extLst>
                    <a:ext uri="{9D8B030D-6E8A-4147-A177-3AD203B41FA5}">
                      <a16:colId xmlns:a16="http://schemas.microsoft.com/office/drawing/2014/main" val="2833047605"/>
                    </a:ext>
                  </a:extLst>
                </a:gridCol>
                <a:gridCol w="681126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865505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817880">
                  <a:extLst>
                    <a:ext uri="{9D8B030D-6E8A-4147-A177-3AD203B41FA5}">
                      <a16:colId xmlns:a16="http://schemas.microsoft.com/office/drawing/2014/main" val="2287160541"/>
                    </a:ext>
                  </a:extLst>
                </a:gridCol>
                <a:gridCol w="902017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524193">
                  <a:extLst>
                    <a:ext uri="{9D8B030D-6E8A-4147-A177-3AD203B41FA5}">
                      <a16:colId xmlns:a16="http://schemas.microsoft.com/office/drawing/2014/main" val="3122155704"/>
                    </a:ext>
                  </a:extLst>
                </a:gridCol>
                <a:gridCol w="1681480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쿠폰명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다운로드 기간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 기간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할인 금액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할인율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 조건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쿠폰명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2023-03-15~..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~2023-04-01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3,000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-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스마트 오더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15,000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 이상 주문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쿠폰명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2023-03-03~..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~2023-04-01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-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10%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이벤트 품목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30,000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 이상 구매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31" name="사각형: 둥근 모서리 30">
            <a:extLst>
              <a:ext uri="{FF2B5EF4-FFF2-40B4-BE49-F238E27FC236}">
                <a16:creationId xmlns:a16="http://schemas.microsoft.com/office/drawing/2014/main" id="{A310DE7C-A506-FB42-091F-9B7820C1FC27}"/>
              </a:ext>
            </a:extLst>
          </p:cNvPr>
          <p:cNvSpPr/>
          <p:nvPr/>
        </p:nvSpPr>
        <p:spPr>
          <a:xfrm>
            <a:off x="542859" y="268295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" name="사각형: 둥근 모서리 31">
            <a:extLst>
              <a:ext uri="{FF2B5EF4-FFF2-40B4-BE49-F238E27FC236}">
                <a16:creationId xmlns:a16="http://schemas.microsoft.com/office/drawing/2014/main" id="{490E4DF0-5891-B4BA-82D1-E866C01971E5}"/>
              </a:ext>
            </a:extLst>
          </p:cNvPr>
          <p:cNvSpPr/>
          <p:nvPr/>
        </p:nvSpPr>
        <p:spPr>
          <a:xfrm>
            <a:off x="542859" y="2964430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" name="사각형: 둥근 모서리 32">
            <a:extLst>
              <a:ext uri="{FF2B5EF4-FFF2-40B4-BE49-F238E27FC236}">
                <a16:creationId xmlns:a16="http://schemas.microsoft.com/office/drawing/2014/main" id="{38713063-6FDE-D597-6844-02DE868C177F}"/>
              </a:ext>
            </a:extLst>
          </p:cNvPr>
          <p:cNvSpPr/>
          <p:nvPr/>
        </p:nvSpPr>
        <p:spPr>
          <a:xfrm>
            <a:off x="542859" y="3236182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3D47491E-C783-286F-01EA-09F231E660DC}"/>
              </a:ext>
            </a:extLst>
          </p:cNvPr>
          <p:cNvSpPr txBox="1"/>
          <p:nvPr/>
        </p:nvSpPr>
        <p:spPr>
          <a:xfrm>
            <a:off x="399989" y="2345997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쿠폰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35" name="그룹 34">
            <a:extLst>
              <a:ext uri="{FF2B5EF4-FFF2-40B4-BE49-F238E27FC236}">
                <a16:creationId xmlns:a16="http://schemas.microsoft.com/office/drawing/2014/main" id="{AD3AF3BB-6FDF-8ADB-26B3-E004102A2B39}"/>
              </a:ext>
            </a:extLst>
          </p:cNvPr>
          <p:cNvGrpSpPr/>
          <p:nvPr/>
        </p:nvGrpSpPr>
        <p:grpSpPr>
          <a:xfrm>
            <a:off x="275929" y="2662017"/>
            <a:ext cx="278496" cy="200053"/>
            <a:chOff x="1014019" y="2643309"/>
            <a:chExt cx="278496" cy="200053"/>
          </a:xfrm>
        </p:grpSpPr>
        <p:sp>
          <p:nvSpPr>
            <p:cNvPr id="36" name="이등변 삼각형 35">
              <a:extLst>
                <a:ext uri="{FF2B5EF4-FFF2-40B4-BE49-F238E27FC236}">
                  <a16:creationId xmlns:a16="http://schemas.microsoft.com/office/drawing/2014/main" id="{23796768-6742-A605-F603-BC6B16201065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7" name="그룹 36">
              <a:extLst>
                <a:ext uri="{FF2B5EF4-FFF2-40B4-BE49-F238E27FC236}">
                  <a16:creationId xmlns:a16="http://schemas.microsoft.com/office/drawing/2014/main" id="{350943ED-6AD0-DA97-5774-03A8F5D9E5A7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38" name="Oval 593">
                <a:extLst>
                  <a:ext uri="{FF2B5EF4-FFF2-40B4-BE49-F238E27FC236}">
                    <a16:creationId xmlns:a16="http://schemas.microsoft.com/office/drawing/2014/main" id="{D7018DA0-9CF9-C96B-45B0-DCB44D1AB1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9" name="TextBox 14">
                <a:extLst>
                  <a:ext uri="{FF2B5EF4-FFF2-40B4-BE49-F238E27FC236}">
                    <a16:creationId xmlns:a16="http://schemas.microsoft.com/office/drawing/2014/main" id="{C418DBC0-6874-B9A1-CA98-B342D6029A8A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0" name="그룹 39">
            <a:extLst>
              <a:ext uri="{FF2B5EF4-FFF2-40B4-BE49-F238E27FC236}">
                <a16:creationId xmlns:a16="http://schemas.microsoft.com/office/drawing/2014/main" id="{EB2EC0FE-5A23-B5EC-5394-66F6E211620B}"/>
              </a:ext>
            </a:extLst>
          </p:cNvPr>
          <p:cNvGrpSpPr/>
          <p:nvPr/>
        </p:nvGrpSpPr>
        <p:grpSpPr>
          <a:xfrm>
            <a:off x="275929" y="2932781"/>
            <a:ext cx="278496" cy="200053"/>
            <a:chOff x="1014019" y="2643309"/>
            <a:chExt cx="278496" cy="200053"/>
          </a:xfrm>
        </p:grpSpPr>
        <p:sp>
          <p:nvSpPr>
            <p:cNvPr id="41" name="이등변 삼각형 40">
              <a:extLst>
                <a:ext uri="{FF2B5EF4-FFF2-40B4-BE49-F238E27FC236}">
                  <a16:creationId xmlns:a16="http://schemas.microsoft.com/office/drawing/2014/main" id="{6DC9460A-9A29-C473-4F88-E3594067FEAA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2" name="그룹 41">
              <a:extLst>
                <a:ext uri="{FF2B5EF4-FFF2-40B4-BE49-F238E27FC236}">
                  <a16:creationId xmlns:a16="http://schemas.microsoft.com/office/drawing/2014/main" id="{D3FA9DF8-1312-5BA0-2B72-A46D392C300E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43" name="Oval 593">
                <a:extLst>
                  <a:ext uri="{FF2B5EF4-FFF2-40B4-BE49-F238E27FC236}">
                    <a16:creationId xmlns:a16="http://schemas.microsoft.com/office/drawing/2014/main" id="{8FF437D9-F656-78A1-849C-2D3438BEA7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4" name="TextBox 14">
                <a:extLst>
                  <a:ext uri="{FF2B5EF4-FFF2-40B4-BE49-F238E27FC236}">
                    <a16:creationId xmlns:a16="http://schemas.microsoft.com/office/drawing/2014/main" id="{AB61E49D-B2DD-00F7-311C-527FA519126F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5" name="그룹 44">
            <a:extLst>
              <a:ext uri="{FF2B5EF4-FFF2-40B4-BE49-F238E27FC236}">
                <a16:creationId xmlns:a16="http://schemas.microsoft.com/office/drawing/2014/main" id="{944619FC-1211-9D30-041C-6C03BEDB7080}"/>
              </a:ext>
            </a:extLst>
          </p:cNvPr>
          <p:cNvGrpSpPr/>
          <p:nvPr/>
        </p:nvGrpSpPr>
        <p:grpSpPr>
          <a:xfrm>
            <a:off x="3106499" y="2407500"/>
            <a:ext cx="244417" cy="258694"/>
            <a:chOff x="1098607" y="3056422"/>
            <a:chExt cx="244417" cy="258694"/>
          </a:xfrm>
        </p:grpSpPr>
        <p:sp>
          <p:nvSpPr>
            <p:cNvPr id="46" name="이등변 삼각형 45">
              <a:extLst>
                <a:ext uri="{FF2B5EF4-FFF2-40B4-BE49-F238E27FC236}">
                  <a16:creationId xmlns:a16="http://schemas.microsoft.com/office/drawing/2014/main" id="{9809FC30-935D-1B78-9311-D7CFA0FDCAD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7" name="그룹 46">
              <a:extLst>
                <a:ext uri="{FF2B5EF4-FFF2-40B4-BE49-F238E27FC236}">
                  <a16:creationId xmlns:a16="http://schemas.microsoft.com/office/drawing/2014/main" id="{1311069C-B867-9CB4-BBFB-F1CAD4B1232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8" name="Oval 593">
                <a:extLst>
                  <a:ext uri="{FF2B5EF4-FFF2-40B4-BE49-F238E27FC236}">
                    <a16:creationId xmlns:a16="http://schemas.microsoft.com/office/drawing/2014/main" id="{016FE196-412D-B30E-C222-EC3BE75D9D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9" name="TextBox 14">
                <a:extLst>
                  <a:ext uri="{FF2B5EF4-FFF2-40B4-BE49-F238E27FC236}">
                    <a16:creationId xmlns:a16="http://schemas.microsoft.com/office/drawing/2014/main" id="{E620A577-48C9-57A7-5543-FB17EB5DEA6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50" name="사각형: 둥근 모서리 49">
            <a:extLst>
              <a:ext uri="{FF2B5EF4-FFF2-40B4-BE49-F238E27FC236}">
                <a16:creationId xmlns:a16="http://schemas.microsoft.com/office/drawing/2014/main" id="{811B42B1-D20D-2A91-94C8-7B1F61776A34}"/>
              </a:ext>
            </a:extLst>
          </p:cNvPr>
          <p:cNvSpPr/>
          <p:nvPr/>
        </p:nvSpPr>
        <p:spPr>
          <a:xfrm>
            <a:off x="5127915" y="194566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51" name="사각형: 둥근 모서리 50">
            <a:extLst>
              <a:ext uri="{FF2B5EF4-FFF2-40B4-BE49-F238E27FC236}">
                <a16:creationId xmlns:a16="http://schemas.microsoft.com/office/drawing/2014/main" id="{E2FB82A5-D374-A529-E994-DF380A42379D}"/>
              </a:ext>
            </a:extLst>
          </p:cNvPr>
          <p:cNvSpPr/>
          <p:nvPr/>
        </p:nvSpPr>
        <p:spPr>
          <a:xfrm>
            <a:off x="5724467" y="194566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52" name="그룹 51">
            <a:extLst>
              <a:ext uri="{FF2B5EF4-FFF2-40B4-BE49-F238E27FC236}">
                <a16:creationId xmlns:a16="http://schemas.microsoft.com/office/drawing/2014/main" id="{C13FF0FD-7E50-BE5F-A7B7-57FAE8EABFAD}"/>
              </a:ext>
            </a:extLst>
          </p:cNvPr>
          <p:cNvGrpSpPr/>
          <p:nvPr/>
        </p:nvGrpSpPr>
        <p:grpSpPr>
          <a:xfrm>
            <a:off x="5142173" y="1774171"/>
            <a:ext cx="244417" cy="258694"/>
            <a:chOff x="1098607" y="3056422"/>
            <a:chExt cx="244417" cy="258694"/>
          </a:xfrm>
        </p:grpSpPr>
        <p:sp>
          <p:nvSpPr>
            <p:cNvPr id="53" name="이등변 삼각형 52">
              <a:extLst>
                <a:ext uri="{FF2B5EF4-FFF2-40B4-BE49-F238E27FC236}">
                  <a16:creationId xmlns:a16="http://schemas.microsoft.com/office/drawing/2014/main" id="{19D03437-833B-5CBE-FF42-D3ECDF6E421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4" name="그룹 53">
              <a:extLst>
                <a:ext uri="{FF2B5EF4-FFF2-40B4-BE49-F238E27FC236}">
                  <a16:creationId xmlns:a16="http://schemas.microsoft.com/office/drawing/2014/main" id="{D2F57176-0EB2-E297-1EFD-A8E73B1B220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5" name="Oval 593">
                <a:extLst>
                  <a:ext uri="{FF2B5EF4-FFF2-40B4-BE49-F238E27FC236}">
                    <a16:creationId xmlns:a16="http://schemas.microsoft.com/office/drawing/2014/main" id="{1074BD5B-FE1F-C5C2-A30E-C7E260FD44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6" name="TextBox 14">
                <a:extLst>
                  <a:ext uri="{FF2B5EF4-FFF2-40B4-BE49-F238E27FC236}">
                    <a16:creationId xmlns:a16="http://schemas.microsoft.com/office/drawing/2014/main" id="{36B5F026-42ED-5B87-D3BC-8E5AB60A7AE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7" name="그룹 56">
            <a:extLst>
              <a:ext uri="{FF2B5EF4-FFF2-40B4-BE49-F238E27FC236}">
                <a16:creationId xmlns:a16="http://schemas.microsoft.com/office/drawing/2014/main" id="{F31BA90F-7152-17B4-E479-30303AE609C6}"/>
              </a:ext>
            </a:extLst>
          </p:cNvPr>
          <p:cNvGrpSpPr/>
          <p:nvPr/>
        </p:nvGrpSpPr>
        <p:grpSpPr>
          <a:xfrm>
            <a:off x="5753426" y="1774171"/>
            <a:ext cx="244417" cy="258694"/>
            <a:chOff x="1098607" y="3056422"/>
            <a:chExt cx="244417" cy="258694"/>
          </a:xfrm>
        </p:grpSpPr>
        <p:sp>
          <p:nvSpPr>
            <p:cNvPr id="58" name="이등변 삼각형 57">
              <a:extLst>
                <a:ext uri="{FF2B5EF4-FFF2-40B4-BE49-F238E27FC236}">
                  <a16:creationId xmlns:a16="http://schemas.microsoft.com/office/drawing/2014/main" id="{E9FDCC4B-570F-AE0F-20DB-008E067CCFAD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9" name="그룹 58">
              <a:extLst>
                <a:ext uri="{FF2B5EF4-FFF2-40B4-BE49-F238E27FC236}">
                  <a16:creationId xmlns:a16="http://schemas.microsoft.com/office/drawing/2014/main" id="{FEAF4EC3-5595-3258-1481-18A8E971F89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0" name="Oval 593">
                <a:extLst>
                  <a:ext uri="{FF2B5EF4-FFF2-40B4-BE49-F238E27FC236}">
                    <a16:creationId xmlns:a16="http://schemas.microsoft.com/office/drawing/2014/main" id="{AA94C642-1FAB-5A1E-4749-CB7A794AC3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1" name="TextBox 14">
                <a:extLst>
                  <a:ext uri="{FF2B5EF4-FFF2-40B4-BE49-F238E27FC236}">
                    <a16:creationId xmlns:a16="http://schemas.microsoft.com/office/drawing/2014/main" id="{A566CE57-1FCB-2969-EA2D-CD0045A301F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62" name="그림 61">
            <a:extLst>
              <a:ext uri="{FF2B5EF4-FFF2-40B4-BE49-F238E27FC236}">
                <a16:creationId xmlns:a16="http://schemas.microsoft.com/office/drawing/2014/main" id="{60828DBF-48A1-F41B-8E72-78B779993D51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340411" y="3558547"/>
            <a:ext cx="765615" cy="288135"/>
          </a:xfrm>
          <a:prstGeom prst="rect">
            <a:avLst/>
          </a:prstGeom>
        </p:spPr>
      </p:pic>
      <p:grpSp>
        <p:nvGrpSpPr>
          <p:cNvPr id="63" name="그룹 62">
            <a:extLst>
              <a:ext uri="{FF2B5EF4-FFF2-40B4-BE49-F238E27FC236}">
                <a16:creationId xmlns:a16="http://schemas.microsoft.com/office/drawing/2014/main" id="{A83425F6-B323-F0A5-62CF-3FDCC9A9D22C}"/>
              </a:ext>
            </a:extLst>
          </p:cNvPr>
          <p:cNvGrpSpPr/>
          <p:nvPr/>
        </p:nvGrpSpPr>
        <p:grpSpPr>
          <a:xfrm rot="5400000">
            <a:off x="1656040" y="233356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64" name="이등변 삼각형 63">
              <a:extLst>
                <a:ext uri="{FF2B5EF4-FFF2-40B4-BE49-F238E27FC236}">
                  <a16:creationId xmlns:a16="http://schemas.microsoft.com/office/drawing/2014/main" id="{557C084E-9F7D-D769-D647-4DC52AF4699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65" name="Oval 593">
              <a:extLst>
                <a:ext uri="{FF2B5EF4-FFF2-40B4-BE49-F238E27FC236}">
                  <a16:creationId xmlns:a16="http://schemas.microsoft.com/office/drawing/2014/main" id="{DBE87215-0B4E-E197-153E-617F633677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sp>
        <p:nvSpPr>
          <p:cNvPr id="66" name="직사각형 65">
            <a:extLst>
              <a:ext uri="{FF2B5EF4-FFF2-40B4-BE49-F238E27FC236}">
                <a16:creationId xmlns:a16="http://schemas.microsoft.com/office/drawing/2014/main" id="{4D260DAD-8E99-5D13-AE98-FCAEF9F80A88}"/>
              </a:ext>
            </a:extLst>
          </p:cNvPr>
          <p:cNvSpPr/>
          <p:nvPr/>
        </p:nvSpPr>
        <p:spPr>
          <a:xfrm>
            <a:off x="779449" y="2895259"/>
            <a:ext cx="610596" cy="562157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67" name="그룹 66">
            <a:extLst>
              <a:ext uri="{FF2B5EF4-FFF2-40B4-BE49-F238E27FC236}">
                <a16:creationId xmlns:a16="http://schemas.microsoft.com/office/drawing/2014/main" id="{DBEDD5D3-C996-3CD7-16E5-C55209063664}"/>
              </a:ext>
            </a:extLst>
          </p:cNvPr>
          <p:cNvGrpSpPr/>
          <p:nvPr/>
        </p:nvGrpSpPr>
        <p:grpSpPr>
          <a:xfrm>
            <a:off x="3067742" y="3611823"/>
            <a:ext cx="278496" cy="200053"/>
            <a:chOff x="1014019" y="2643309"/>
            <a:chExt cx="278496" cy="200053"/>
          </a:xfrm>
        </p:grpSpPr>
        <p:sp>
          <p:nvSpPr>
            <p:cNvPr id="68" name="이등변 삼각형 67">
              <a:extLst>
                <a:ext uri="{FF2B5EF4-FFF2-40B4-BE49-F238E27FC236}">
                  <a16:creationId xmlns:a16="http://schemas.microsoft.com/office/drawing/2014/main" id="{1E227C1D-EF21-F296-B513-91BA0CC4E4B9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9" name="그룹 68">
              <a:extLst>
                <a:ext uri="{FF2B5EF4-FFF2-40B4-BE49-F238E27FC236}">
                  <a16:creationId xmlns:a16="http://schemas.microsoft.com/office/drawing/2014/main" id="{6A274066-AA6E-C90A-DF6E-A90D4BDC9F91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70" name="Oval 593">
                <a:extLst>
                  <a:ext uri="{FF2B5EF4-FFF2-40B4-BE49-F238E27FC236}">
                    <a16:creationId xmlns:a16="http://schemas.microsoft.com/office/drawing/2014/main" id="{127D56FC-A250-E665-C1E6-F86273CA76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1" name="TextBox 14">
                <a:extLst>
                  <a:ext uri="{FF2B5EF4-FFF2-40B4-BE49-F238E27FC236}">
                    <a16:creationId xmlns:a16="http://schemas.microsoft.com/office/drawing/2014/main" id="{A374F3C2-4815-879D-8CC2-FC025DCFF7DD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72" name="그룹 71">
            <a:extLst>
              <a:ext uri="{FF2B5EF4-FFF2-40B4-BE49-F238E27FC236}">
                <a16:creationId xmlns:a16="http://schemas.microsoft.com/office/drawing/2014/main" id="{EAE09730-2069-F160-C46C-EEFFE8541AB5}"/>
              </a:ext>
            </a:extLst>
          </p:cNvPr>
          <p:cNvGrpSpPr/>
          <p:nvPr/>
        </p:nvGrpSpPr>
        <p:grpSpPr>
          <a:xfrm>
            <a:off x="1283141" y="2671784"/>
            <a:ext cx="244417" cy="258694"/>
            <a:chOff x="1098607" y="3056422"/>
            <a:chExt cx="244417" cy="258694"/>
          </a:xfrm>
        </p:grpSpPr>
        <p:sp>
          <p:nvSpPr>
            <p:cNvPr id="73" name="이등변 삼각형 72">
              <a:extLst>
                <a:ext uri="{FF2B5EF4-FFF2-40B4-BE49-F238E27FC236}">
                  <a16:creationId xmlns:a16="http://schemas.microsoft.com/office/drawing/2014/main" id="{0A0A4761-5742-7952-A500-F4AB64C4B02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4" name="그룹 73">
              <a:extLst>
                <a:ext uri="{FF2B5EF4-FFF2-40B4-BE49-F238E27FC236}">
                  <a16:creationId xmlns:a16="http://schemas.microsoft.com/office/drawing/2014/main" id="{9B5D6D85-A7D0-40DB-4F14-F9484B62393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5" name="Oval 593">
                <a:extLst>
                  <a:ext uri="{FF2B5EF4-FFF2-40B4-BE49-F238E27FC236}">
                    <a16:creationId xmlns:a16="http://schemas.microsoft.com/office/drawing/2014/main" id="{B76CB022-096D-7493-26ED-DDED2D1076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6" name="TextBox 14">
                <a:extLst>
                  <a:ext uri="{FF2B5EF4-FFF2-40B4-BE49-F238E27FC236}">
                    <a16:creationId xmlns:a16="http://schemas.microsoft.com/office/drawing/2014/main" id="{3F0D42DD-83ED-BEE1-C6CB-93C382127C2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7" name="사각형: 둥근 모서리 76">
            <a:extLst>
              <a:ext uri="{FF2B5EF4-FFF2-40B4-BE49-F238E27FC236}">
                <a16:creationId xmlns:a16="http://schemas.microsoft.com/office/drawing/2014/main" id="{D7001BCB-6439-E601-E4CD-F376950D390A}"/>
              </a:ext>
            </a:extLst>
          </p:cNvPr>
          <p:cNvSpPr/>
          <p:nvPr/>
        </p:nvSpPr>
        <p:spPr>
          <a:xfrm>
            <a:off x="5426811" y="2249507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78" name="그래픽 77" descr="다운로드 윤곽선">
            <a:extLst>
              <a:ext uri="{FF2B5EF4-FFF2-40B4-BE49-F238E27FC236}">
                <a16:creationId xmlns:a16="http://schemas.microsoft.com/office/drawing/2014/main" id="{5974A151-C176-F601-ADF6-41738C2FEF7C}"/>
              </a:ext>
            </a:extLst>
          </p:cNvPr>
          <p:cNvPicPr>
            <a:picLocks noChangeAspect="1"/>
          </p:cNvPicPr>
          <p:nvPr/>
        </p:nvPicPr>
        <p:blipFill>
          <a:blip r:embed="rId11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2"/>
              </a:ext>
            </a:extLst>
          </a:blip>
          <a:stretch>
            <a:fillRect/>
          </a:stretch>
        </p:blipFill>
        <p:spPr>
          <a:xfrm>
            <a:off x="5462303" y="2262470"/>
            <a:ext cx="204905" cy="204905"/>
          </a:xfrm>
          <a:prstGeom prst="rect">
            <a:avLst/>
          </a:prstGeom>
        </p:spPr>
      </p:pic>
      <p:grpSp>
        <p:nvGrpSpPr>
          <p:cNvPr id="79" name="그룹 78">
            <a:extLst>
              <a:ext uri="{FF2B5EF4-FFF2-40B4-BE49-F238E27FC236}">
                <a16:creationId xmlns:a16="http://schemas.microsoft.com/office/drawing/2014/main" id="{A8024F30-6D79-A149-0D7F-A14F56B95E10}"/>
              </a:ext>
            </a:extLst>
          </p:cNvPr>
          <p:cNvGrpSpPr/>
          <p:nvPr/>
        </p:nvGrpSpPr>
        <p:grpSpPr>
          <a:xfrm>
            <a:off x="5163984" y="2270760"/>
            <a:ext cx="278496" cy="200053"/>
            <a:chOff x="1014019" y="2643309"/>
            <a:chExt cx="278496" cy="200053"/>
          </a:xfrm>
        </p:grpSpPr>
        <p:sp>
          <p:nvSpPr>
            <p:cNvPr id="80" name="이등변 삼각형 79">
              <a:extLst>
                <a:ext uri="{FF2B5EF4-FFF2-40B4-BE49-F238E27FC236}">
                  <a16:creationId xmlns:a16="http://schemas.microsoft.com/office/drawing/2014/main" id="{9A67EA72-2DB9-8BF1-063A-8B2D142B03B3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1" name="그룹 80">
              <a:extLst>
                <a:ext uri="{FF2B5EF4-FFF2-40B4-BE49-F238E27FC236}">
                  <a16:creationId xmlns:a16="http://schemas.microsoft.com/office/drawing/2014/main" id="{97258EB3-B26C-DCED-D1A1-A980B3D9DE87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2" name="Oval 593">
                <a:extLst>
                  <a:ext uri="{FF2B5EF4-FFF2-40B4-BE49-F238E27FC236}">
                    <a16:creationId xmlns:a16="http://schemas.microsoft.com/office/drawing/2014/main" id="{C4BB68A4-FB7D-668C-3AC3-55D74BC333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3" name="TextBox 14">
                <a:extLst>
                  <a:ext uri="{FF2B5EF4-FFF2-40B4-BE49-F238E27FC236}">
                    <a16:creationId xmlns:a16="http://schemas.microsoft.com/office/drawing/2014/main" id="{E5C1C3FE-2199-B762-5406-E7E5F692C58C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84" name="TextBox 83">
            <a:extLst>
              <a:ext uri="{FF2B5EF4-FFF2-40B4-BE49-F238E27FC236}">
                <a16:creationId xmlns:a16="http://schemas.microsoft.com/office/drawing/2014/main" id="{5B8A5C27-5EDD-DD26-0078-8BCE8D87C4CB}"/>
              </a:ext>
            </a:extLst>
          </p:cNvPr>
          <p:cNvSpPr txBox="1"/>
          <p:nvPr/>
        </p:nvSpPr>
        <p:spPr>
          <a:xfrm>
            <a:off x="7832269" y="4273439"/>
            <a:ext cx="4234582" cy="11042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선택된 데이터가 없을 경우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선택한 데이터가 없습니다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하시겠습니까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?”,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확인 버튼 클릭 시 삭제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 후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완료하였습니다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</a:p>
        </p:txBody>
      </p:sp>
      <p:sp>
        <p:nvSpPr>
          <p:cNvPr id="85" name="직사각형 84">
            <a:extLst>
              <a:ext uri="{FF2B5EF4-FFF2-40B4-BE49-F238E27FC236}">
                <a16:creationId xmlns:a16="http://schemas.microsoft.com/office/drawing/2014/main" id="{11272C75-31D5-488C-D700-CDC624010F1B}"/>
              </a:ext>
            </a:extLst>
          </p:cNvPr>
          <p:cNvSpPr/>
          <p:nvPr/>
        </p:nvSpPr>
        <p:spPr>
          <a:xfrm>
            <a:off x="392283" y="4325262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9C37E6E-1429-AD71-FCFB-4C615DD855CF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457083" y="4628381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893ECB1-5C4B-9271-27CE-2BDE0D558732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1942576" y="528273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715AB74-1DC7-C886-3121-098F85AA0B6B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071756" y="528273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9" name="Close Button">
            <a:extLst>
              <a:ext uri="{FF2B5EF4-FFF2-40B4-BE49-F238E27FC236}">
                <a16:creationId xmlns:a16="http://schemas.microsoft.com/office/drawing/2014/main" id="{3E162530-7D6E-5FC9-B843-B7CAD7ECD2FC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421997" y="4404566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A62F47C-AE43-DA40-CD1C-EA45FD3D36C7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492632" y="4777338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F42C31C-A88C-9622-6DB3-EBFBFA31EA02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392283" y="4343698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92" name="그룹 91">
            <a:extLst>
              <a:ext uri="{FF2B5EF4-FFF2-40B4-BE49-F238E27FC236}">
                <a16:creationId xmlns:a16="http://schemas.microsoft.com/office/drawing/2014/main" id="{5BB146EB-088B-888F-4731-B82146F0B347}"/>
              </a:ext>
            </a:extLst>
          </p:cNvPr>
          <p:cNvGrpSpPr/>
          <p:nvPr/>
        </p:nvGrpSpPr>
        <p:grpSpPr>
          <a:xfrm>
            <a:off x="445175" y="4084084"/>
            <a:ext cx="411931" cy="307775"/>
            <a:chOff x="1098607" y="3056422"/>
            <a:chExt cx="244417" cy="307775"/>
          </a:xfrm>
        </p:grpSpPr>
        <p:sp>
          <p:nvSpPr>
            <p:cNvPr id="93" name="이등변 삼각형 92">
              <a:extLst>
                <a:ext uri="{FF2B5EF4-FFF2-40B4-BE49-F238E27FC236}">
                  <a16:creationId xmlns:a16="http://schemas.microsoft.com/office/drawing/2014/main" id="{1A018783-7043-6CF8-68C7-95BADDDD933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4" name="그룹 93">
              <a:extLst>
                <a:ext uri="{FF2B5EF4-FFF2-40B4-BE49-F238E27FC236}">
                  <a16:creationId xmlns:a16="http://schemas.microsoft.com/office/drawing/2014/main" id="{7696B3AD-0A84-6325-EF83-18BC22DD2A5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307775"/>
              <a:chOff x="5640299" y="5239717"/>
              <a:chExt cx="244417" cy="307775"/>
            </a:xfrm>
          </p:grpSpPr>
          <p:sp>
            <p:nvSpPr>
              <p:cNvPr id="95" name="Oval 593">
                <a:extLst>
                  <a:ext uri="{FF2B5EF4-FFF2-40B4-BE49-F238E27FC236}">
                    <a16:creationId xmlns:a16="http://schemas.microsoft.com/office/drawing/2014/main" id="{95AF7BD4-8E77-7D9A-9B92-1ABCA1D653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6" name="TextBox 14">
                <a:extLst>
                  <a:ext uri="{FF2B5EF4-FFF2-40B4-BE49-F238E27FC236}">
                    <a16:creationId xmlns:a16="http://schemas.microsoft.com/office/drawing/2014/main" id="{2608BA52-324A-9FCA-3496-A03CF959006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3077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97" name="TextBox 96"/>
          <p:cNvSpPr txBox="1"/>
          <p:nvPr/>
        </p:nvSpPr>
        <p:spPr>
          <a:xfrm>
            <a:off x="7961977" y="1143831"/>
            <a:ext cx="3633537" cy="1061829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/>
              <a:t>1.Menu navigation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</a:t>
            </a:r>
            <a:r>
              <a:rPr lang="ko-KR" altLang="en-US" sz="900" dirty="0" smtClean="0"/>
              <a:t>스마트 오더 </a:t>
            </a:r>
            <a:r>
              <a:rPr lang="ko-KR" altLang="en-US" sz="900" dirty="0"/>
              <a:t>관리 </a:t>
            </a:r>
            <a:r>
              <a:rPr lang="en-US" altLang="ko-KR" sz="900" dirty="0"/>
              <a:t>&gt; </a:t>
            </a:r>
            <a:r>
              <a:rPr lang="ko-KR" altLang="en-US" sz="900" dirty="0" smtClean="0"/>
              <a:t>쿠폰 등록 관리</a:t>
            </a:r>
            <a:endParaRPr lang="en-US" altLang="ko-KR" sz="900" b="1" dirty="0"/>
          </a:p>
          <a:p>
            <a:endParaRPr lang="en-US" altLang="ko-KR" sz="900" dirty="0"/>
          </a:p>
          <a:p>
            <a:r>
              <a:rPr lang="en-US" altLang="ko-KR" sz="900" dirty="0" smtClean="0"/>
              <a:t>2.Fields</a:t>
            </a:r>
          </a:p>
          <a:p>
            <a:r>
              <a:rPr lang="en-US" altLang="ko-KR" sz="900" dirty="0" smtClean="0"/>
              <a:t>  1) Grid columns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</a:t>
            </a:r>
            <a:r>
              <a:rPr lang="ko-KR" altLang="en-US" sz="900" dirty="0" smtClean="0"/>
              <a:t>쿠폰 설명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coupon_desc</a:t>
            </a:r>
            <a:r>
              <a:rPr lang="en-US" altLang="ko-KR" sz="900" dirty="0" smtClean="0"/>
              <a:t>} </a:t>
            </a:r>
            <a:r>
              <a:rPr lang="en-US" altLang="ko-KR" sz="900" b="1" dirty="0" smtClean="0"/>
              <a:t>(REPLACE) – </a:t>
            </a:r>
            <a:r>
              <a:rPr lang="ko-KR" altLang="en-US" sz="900" b="1" dirty="0" smtClean="0"/>
              <a:t>사용 조건 </a:t>
            </a:r>
            <a:r>
              <a:rPr lang="en-US" altLang="ko-KR" sz="900" b="1" dirty="0" smtClean="0"/>
              <a:t>column is replaced</a:t>
            </a:r>
          </a:p>
        </p:txBody>
      </p:sp>
    </p:spTree>
    <p:extLst>
      <p:ext uri="{BB962C8B-B14F-4D97-AF65-F5344CB8AC3E}">
        <p14:creationId xmlns:p14="http://schemas.microsoft.com/office/powerpoint/2010/main" val="3684198461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01612597"/>
              </p:ext>
            </p:extLst>
          </p:nvPr>
        </p:nvGraphicFramePr>
        <p:xfrm>
          <a:off x="7794170" y="725881"/>
          <a:ext cx="4397830" cy="3992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쿠폰 등록 상세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1)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매장에 쿠폰 사용 가능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선택인 경우에는 매장 리스트 표시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x</a:t>
                      </a:r>
                    </a:p>
                    <a:p>
                      <a:pPr latinLnBrk="1"/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매장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리스트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에만 사용 가능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라디오 버튼 눌러서 매장 선택하기 전까지는 리스트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x</a:t>
                      </a: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선택 시 리스트 생성됨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0324113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-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선택된 쇼핑몰 리스트 표시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삭제하시겠습니까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?”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142239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위에서 선택된 매장의 모든 상품에 쿠폰 사용 가능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선택인 경우에는 상품 리스트 표시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x</a:t>
                      </a:r>
                    </a:p>
                    <a:p>
                      <a:pPr latinLnBrk="1"/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위에서 선택된 매장의 모든 상품 리스트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-&gt;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리스트 중 삭제된 항목을 제외한 모든 상품에 쿠폰 사용 가능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611051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757748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32071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전체 선택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체크 박스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매장명 미조회 시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전체 매장 리스트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229426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체크된 매장을 리스트에 추가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9124609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전체 선택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체크 박스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미조회 시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전체 리스트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7133488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체크된 상품을 리스트에 추가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52849312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63940044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쿠폰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AD-08-0007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98</a:t>
            </a:fld>
            <a:endParaRPr lang="ko-KR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22E5B38-5601-B155-8D20-4890A8AEB034}"/>
              </a:ext>
            </a:extLst>
          </p:cNvPr>
          <p:cNvSpPr txBox="1"/>
          <p:nvPr/>
        </p:nvSpPr>
        <p:spPr>
          <a:xfrm>
            <a:off x="336150" y="617555"/>
            <a:ext cx="2635650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쿠폰 등록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C515A337-8179-27B5-6599-023DE400FFB2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1" name="그룹 10">
            <a:extLst>
              <a:ext uri="{FF2B5EF4-FFF2-40B4-BE49-F238E27FC236}">
                <a16:creationId xmlns:a16="http://schemas.microsoft.com/office/drawing/2014/main" id="{FBA542BA-9AC6-2C59-BB54-615FAAECC6A2}"/>
              </a:ext>
            </a:extLst>
          </p:cNvPr>
          <p:cNvGrpSpPr/>
          <p:nvPr/>
        </p:nvGrpSpPr>
        <p:grpSpPr>
          <a:xfrm rot="5400000">
            <a:off x="2811127" y="6138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2" name="이등변 삼각형 11">
              <a:extLst>
                <a:ext uri="{FF2B5EF4-FFF2-40B4-BE49-F238E27FC236}">
                  <a16:creationId xmlns:a16="http://schemas.microsoft.com/office/drawing/2014/main" id="{C83B22BB-E29B-1EE3-91C8-7A3A0A44839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3" name="Oval 593">
              <a:extLst>
                <a:ext uri="{FF2B5EF4-FFF2-40B4-BE49-F238E27FC236}">
                  <a16:creationId xmlns:a16="http://schemas.microsoft.com/office/drawing/2014/main" id="{6A5678BE-1BF7-3BAC-CF6C-228625F8D7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85" name="TextBox 84">
            <a:extLst>
              <a:ext uri="{FF2B5EF4-FFF2-40B4-BE49-F238E27FC236}">
                <a16:creationId xmlns:a16="http://schemas.microsoft.com/office/drawing/2014/main" id="{2A85D2D7-D76E-6A66-6FD4-5621603ED41F}"/>
              </a:ext>
            </a:extLst>
          </p:cNvPr>
          <p:cNvSpPr txBox="1"/>
          <p:nvPr/>
        </p:nvSpPr>
        <p:spPr>
          <a:xfrm>
            <a:off x="309786" y="1649064"/>
            <a:ext cx="1023602" cy="147732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쿠폰명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유형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 ㄴ 정액 할인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 ㄴ 정률 할인</a:t>
            </a:r>
            <a:endParaRPr lang="en-US" altLang="ko-KR" sz="900"/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AFCD070E-75F9-B65D-9637-9BFD8360D704}"/>
              </a:ext>
            </a:extLst>
          </p:cNvPr>
          <p:cNvSpPr txBox="1"/>
          <p:nvPr/>
        </p:nvSpPr>
        <p:spPr>
          <a:xfrm>
            <a:off x="275656" y="161652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87" name="사각형: 둥근 모서리 86">
            <a:extLst>
              <a:ext uri="{FF2B5EF4-FFF2-40B4-BE49-F238E27FC236}">
                <a16:creationId xmlns:a16="http://schemas.microsoft.com/office/drawing/2014/main" id="{01878E10-6EE1-D239-EB36-C37D63F1880A}"/>
              </a:ext>
            </a:extLst>
          </p:cNvPr>
          <p:cNvSpPr/>
          <p:nvPr/>
        </p:nvSpPr>
        <p:spPr>
          <a:xfrm>
            <a:off x="2243611" y="2861972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%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3" name="사각형: 둥근 모서리 92">
            <a:extLst>
              <a:ext uri="{FF2B5EF4-FFF2-40B4-BE49-F238E27FC236}">
                <a16:creationId xmlns:a16="http://schemas.microsoft.com/office/drawing/2014/main" id="{50705437-E298-AD35-32CA-BE5ED60D1238}"/>
              </a:ext>
            </a:extLst>
          </p:cNvPr>
          <p:cNvSpPr/>
          <p:nvPr/>
        </p:nvSpPr>
        <p:spPr>
          <a:xfrm>
            <a:off x="6901213" y="636058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94" name="사각형: 둥근 모서리 93">
            <a:extLst>
              <a:ext uri="{FF2B5EF4-FFF2-40B4-BE49-F238E27FC236}">
                <a16:creationId xmlns:a16="http://schemas.microsoft.com/office/drawing/2014/main" id="{DDFCC338-280E-AFCA-553B-2B66DCC93643}"/>
              </a:ext>
            </a:extLst>
          </p:cNvPr>
          <p:cNvSpPr/>
          <p:nvPr/>
        </p:nvSpPr>
        <p:spPr>
          <a:xfrm>
            <a:off x="6305648" y="636058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95" name="그룹 94">
            <a:extLst>
              <a:ext uri="{FF2B5EF4-FFF2-40B4-BE49-F238E27FC236}">
                <a16:creationId xmlns:a16="http://schemas.microsoft.com/office/drawing/2014/main" id="{85E098EB-4DFD-FB0D-1289-53ADA3F5DA67}"/>
              </a:ext>
            </a:extLst>
          </p:cNvPr>
          <p:cNvGrpSpPr/>
          <p:nvPr/>
        </p:nvGrpSpPr>
        <p:grpSpPr>
          <a:xfrm>
            <a:off x="6582605" y="6129716"/>
            <a:ext cx="244417" cy="258694"/>
            <a:chOff x="1098607" y="3056422"/>
            <a:chExt cx="244417" cy="258694"/>
          </a:xfrm>
        </p:grpSpPr>
        <p:sp>
          <p:nvSpPr>
            <p:cNvPr id="96" name="이등변 삼각형 95">
              <a:extLst>
                <a:ext uri="{FF2B5EF4-FFF2-40B4-BE49-F238E27FC236}">
                  <a16:creationId xmlns:a16="http://schemas.microsoft.com/office/drawing/2014/main" id="{EEA37B29-6ECC-80DA-D0FB-BF3FEC7BD6C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7" name="그룹 96">
              <a:extLst>
                <a:ext uri="{FF2B5EF4-FFF2-40B4-BE49-F238E27FC236}">
                  <a16:creationId xmlns:a16="http://schemas.microsoft.com/office/drawing/2014/main" id="{ACBC8CC7-9E50-EFFA-7319-8B62B118841B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8" name="Oval 593">
                <a:extLst>
                  <a:ext uri="{FF2B5EF4-FFF2-40B4-BE49-F238E27FC236}">
                    <a16:creationId xmlns:a16="http://schemas.microsoft.com/office/drawing/2014/main" id="{19F80182-A1B5-9A3E-7567-FF5245EEF6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9" name="TextBox 14">
                <a:extLst>
                  <a:ext uri="{FF2B5EF4-FFF2-40B4-BE49-F238E27FC236}">
                    <a16:creationId xmlns:a16="http://schemas.microsoft.com/office/drawing/2014/main" id="{1120E32F-2846-96B0-E993-66FD099868E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00" name="그룹 99">
            <a:extLst>
              <a:ext uri="{FF2B5EF4-FFF2-40B4-BE49-F238E27FC236}">
                <a16:creationId xmlns:a16="http://schemas.microsoft.com/office/drawing/2014/main" id="{D34F8D77-32D0-D482-F03D-7F21EE8A283A}"/>
              </a:ext>
            </a:extLst>
          </p:cNvPr>
          <p:cNvGrpSpPr/>
          <p:nvPr/>
        </p:nvGrpSpPr>
        <p:grpSpPr>
          <a:xfrm>
            <a:off x="7198891" y="6124322"/>
            <a:ext cx="244417" cy="258694"/>
            <a:chOff x="1098607" y="3056422"/>
            <a:chExt cx="244417" cy="258694"/>
          </a:xfrm>
        </p:grpSpPr>
        <p:sp>
          <p:nvSpPr>
            <p:cNvPr id="101" name="이등변 삼각형 100">
              <a:extLst>
                <a:ext uri="{FF2B5EF4-FFF2-40B4-BE49-F238E27FC236}">
                  <a16:creationId xmlns:a16="http://schemas.microsoft.com/office/drawing/2014/main" id="{C36738F9-34EE-DB49-6223-456BAFF73D0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2" name="그룹 101">
              <a:extLst>
                <a:ext uri="{FF2B5EF4-FFF2-40B4-BE49-F238E27FC236}">
                  <a16:creationId xmlns:a16="http://schemas.microsoft.com/office/drawing/2014/main" id="{459FE991-CA3D-4F1F-59A7-C531FA654D2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3" name="Oval 593">
                <a:extLst>
                  <a:ext uri="{FF2B5EF4-FFF2-40B4-BE49-F238E27FC236}">
                    <a16:creationId xmlns:a16="http://schemas.microsoft.com/office/drawing/2014/main" id="{60182C02-4E01-F6E3-1876-F68EE6A060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4" name="TextBox 14">
                <a:extLst>
                  <a:ext uri="{FF2B5EF4-FFF2-40B4-BE49-F238E27FC236}">
                    <a16:creationId xmlns:a16="http://schemas.microsoft.com/office/drawing/2014/main" id="{C2DD45C7-56C1-1EAA-38DD-871DA257ABA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07" name="사각형: 둥근 모서리 106">
            <a:extLst>
              <a:ext uri="{FF2B5EF4-FFF2-40B4-BE49-F238E27FC236}">
                <a16:creationId xmlns:a16="http://schemas.microsoft.com/office/drawing/2014/main" id="{B8DCD009-AB91-7E33-CD3D-76CA9B5DD78A}"/>
              </a:ext>
            </a:extLst>
          </p:cNvPr>
          <p:cNvSpPr/>
          <p:nvPr/>
        </p:nvSpPr>
        <p:spPr>
          <a:xfrm>
            <a:off x="1320651" y="1648106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08" name="사각형: 둥근 모서리 107">
            <a:extLst>
              <a:ext uri="{FF2B5EF4-FFF2-40B4-BE49-F238E27FC236}">
                <a16:creationId xmlns:a16="http://schemas.microsoft.com/office/drawing/2014/main" id="{A380F63B-CEC2-43F3-16EB-1DC449EF3D4D}"/>
              </a:ext>
            </a:extLst>
          </p:cNvPr>
          <p:cNvSpPr/>
          <p:nvPr/>
        </p:nvSpPr>
        <p:spPr>
          <a:xfrm>
            <a:off x="2406573" y="1648314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sp>
        <p:nvSpPr>
          <p:cNvPr id="109" name="사각형: 둥근 모서리 108">
            <a:extLst>
              <a:ext uri="{FF2B5EF4-FFF2-40B4-BE49-F238E27FC236}">
                <a16:creationId xmlns:a16="http://schemas.microsoft.com/office/drawing/2014/main" id="{A484E4DF-9074-AED2-8F5A-6E87FC3445C5}"/>
              </a:ext>
            </a:extLst>
          </p:cNvPr>
          <p:cNvSpPr/>
          <p:nvPr/>
        </p:nvSpPr>
        <p:spPr>
          <a:xfrm>
            <a:off x="2243611" y="3141547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0" name="사각형: 둥근 모서리 109">
            <a:extLst>
              <a:ext uri="{FF2B5EF4-FFF2-40B4-BE49-F238E27FC236}">
                <a16:creationId xmlns:a16="http://schemas.microsoft.com/office/drawing/2014/main" id="{5EDC55DC-D013-62F1-B5E9-B56A0405F6A5}"/>
              </a:ext>
            </a:extLst>
          </p:cNvPr>
          <p:cNvSpPr/>
          <p:nvPr/>
        </p:nvSpPr>
        <p:spPr>
          <a:xfrm>
            <a:off x="1320363" y="3492157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35" name="TextBox 134">
            <a:extLst>
              <a:ext uri="{FF2B5EF4-FFF2-40B4-BE49-F238E27FC236}">
                <a16:creationId xmlns:a16="http://schemas.microsoft.com/office/drawing/2014/main" id="{97AB1493-69DB-6BA1-A89A-1543928932F7}"/>
              </a:ext>
            </a:extLst>
          </p:cNvPr>
          <p:cNvSpPr txBox="1"/>
          <p:nvPr/>
        </p:nvSpPr>
        <p:spPr>
          <a:xfrm>
            <a:off x="263958" y="346870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36" name="사각형: 둥근 모서리 135">
            <a:extLst>
              <a:ext uri="{FF2B5EF4-FFF2-40B4-BE49-F238E27FC236}">
                <a16:creationId xmlns:a16="http://schemas.microsoft.com/office/drawing/2014/main" id="{3B293008-E112-B1B6-07BF-60DA20CA4699}"/>
              </a:ext>
            </a:extLst>
          </p:cNvPr>
          <p:cNvSpPr/>
          <p:nvPr/>
        </p:nvSpPr>
        <p:spPr>
          <a:xfrm>
            <a:off x="2243911" y="2473392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75F7B450-E5A2-017F-2B8B-943775F3898D}"/>
              </a:ext>
            </a:extLst>
          </p:cNvPr>
          <p:cNvSpPr txBox="1"/>
          <p:nvPr/>
        </p:nvSpPr>
        <p:spPr>
          <a:xfrm>
            <a:off x="309128" y="3513443"/>
            <a:ext cx="1097586" cy="258532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쿠폰 설명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사용 제한 </a:t>
            </a:r>
            <a:endParaRPr lang="en-US" altLang="ko-KR" sz="900"/>
          </a:p>
          <a:p>
            <a:r>
              <a:rPr lang="ko-KR" altLang="en-US" sz="900"/>
              <a:t>결제 금액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발급 기간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발급 수량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 </a:t>
            </a:r>
            <a:endParaRPr lang="en-US" altLang="ko-KR" sz="900"/>
          </a:p>
        </p:txBody>
      </p:sp>
      <p:sp>
        <p:nvSpPr>
          <p:cNvPr id="138" name="Box">
            <a:extLst>
              <a:ext uri="{FF2B5EF4-FFF2-40B4-BE49-F238E27FC236}">
                <a16:creationId xmlns:a16="http://schemas.microsoft.com/office/drawing/2014/main" id="{60E579FF-C622-F6AE-F223-910F38B0A13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322174" y="2099970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9" name="TextBox 138">
            <a:extLst>
              <a:ext uri="{FF2B5EF4-FFF2-40B4-BE49-F238E27FC236}">
                <a16:creationId xmlns:a16="http://schemas.microsoft.com/office/drawing/2014/main" id="{421DB8A5-1DA8-788F-BB71-4C94D26A395E}"/>
              </a:ext>
            </a:extLst>
          </p:cNvPr>
          <p:cNvSpPr txBox="1"/>
          <p:nvPr/>
        </p:nvSpPr>
        <p:spPr>
          <a:xfrm>
            <a:off x="1419474" y="2053610"/>
            <a:ext cx="72020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정액 할인</a:t>
            </a:r>
          </a:p>
        </p:txBody>
      </p:sp>
      <p:pic>
        <p:nvPicPr>
          <p:cNvPr id="140" name="그래픽 139" descr="확인 표시 단색으로 채워진">
            <a:extLst>
              <a:ext uri="{FF2B5EF4-FFF2-40B4-BE49-F238E27FC236}">
                <a16:creationId xmlns:a16="http://schemas.microsoft.com/office/drawing/2014/main" id="{6018B9FD-ED5A-A9EB-7ADC-6BE6DFE0CB48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1345101" y="2096018"/>
            <a:ext cx="82916" cy="126261"/>
          </a:xfrm>
          <a:prstGeom prst="rect">
            <a:avLst/>
          </a:prstGeom>
        </p:spPr>
      </p:pic>
      <p:sp>
        <p:nvSpPr>
          <p:cNvPr id="141" name="Box">
            <a:extLst>
              <a:ext uri="{FF2B5EF4-FFF2-40B4-BE49-F238E27FC236}">
                <a16:creationId xmlns:a16="http://schemas.microsoft.com/office/drawing/2014/main" id="{C6DB5C3C-93D7-D6A3-EE1C-861785D4012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103127" y="2099970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D3726F02-214C-541E-93A9-0A92D6AC823B}"/>
              </a:ext>
            </a:extLst>
          </p:cNvPr>
          <p:cNvSpPr txBox="1"/>
          <p:nvPr/>
        </p:nvSpPr>
        <p:spPr>
          <a:xfrm>
            <a:off x="2200427" y="2053610"/>
            <a:ext cx="75251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정률 할인</a:t>
            </a:r>
          </a:p>
        </p:txBody>
      </p:sp>
      <p:sp>
        <p:nvSpPr>
          <p:cNvPr id="143" name="TextBox 142">
            <a:extLst>
              <a:ext uri="{FF2B5EF4-FFF2-40B4-BE49-F238E27FC236}">
                <a16:creationId xmlns:a16="http://schemas.microsoft.com/office/drawing/2014/main" id="{31F46E5C-9E66-4528-9F4F-E219F428528B}"/>
              </a:ext>
            </a:extLst>
          </p:cNvPr>
          <p:cNvSpPr txBox="1"/>
          <p:nvPr/>
        </p:nvSpPr>
        <p:spPr>
          <a:xfrm>
            <a:off x="269839" y="202150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44" name="TextBox 143">
            <a:extLst>
              <a:ext uri="{FF2B5EF4-FFF2-40B4-BE49-F238E27FC236}">
                <a16:creationId xmlns:a16="http://schemas.microsoft.com/office/drawing/2014/main" id="{8C014751-230A-F9CB-23B8-E5D39A35DB19}"/>
              </a:ext>
            </a:extLst>
          </p:cNvPr>
          <p:cNvSpPr txBox="1"/>
          <p:nvPr/>
        </p:nvSpPr>
        <p:spPr>
          <a:xfrm>
            <a:off x="1226333" y="2473770"/>
            <a:ext cx="982132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할인 금액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할인율</a:t>
            </a:r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제한</a:t>
            </a:r>
            <a:r>
              <a:rPr lang="en-US" altLang="ko-KR" sz="900"/>
              <a:t>(</a:t>
            </a:r>
            <a:r>
              <a:rPr lang="ko-KR" altLang="en-US" sz="900"/>
              <a:t>최대</a:t>
            </a:r>
            <a:r>
              <a:rPr lang="en-US" altLang="ko-KR" sz="900"/>
              <a:t>)</a:t>
            </a:r>
          </a:p>
        </p:txBody>
      </p:sp>
      <p:sp>
        <p:nvSpPr>
          <p:cNvPr id="145" name="직사각형 144">
            <a:extLst>
              <a:ext uri="{FF2B5EF4-FFF2-40B4-BE49-F238E27FC236}">
                <a16:creationId xmlns:a16="http://schemas.microsoft.com/office/drawing/2014/main" id="{8C1E965E-7BEF-215D-DB2E-5D53E73A4607}"/>
              </a:ext>
            </a:extLst>
          </p:cNvPr>
          <p:cNvSpPr/>
          <p:nvPr/>
        </p:nvSpPr>
        <p:spPr>
          <a:xfrm>
            <a:off x="0" y="6548597"/>
            <a:ext cx="3880433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146" name="직선 연결선 145">
            <a:extLst>
              <a:ext uri="{FF2B5EF4-FFF2-40B4-BE49-F238E27FC236}">
                <a16:creationId xmlns:a16="http://schemas.microsoft.com/office/drawing/2014/main" id="{84F7BF70-F881-6D96-9C87-5551308E0899}"/>
              </a:ext>
            </a:extLst>
          </p:cNvPr>
          <p:cNvCxnSpPr>
            <a:cxnSpLocks/>
          </p:cNvCxnSpPr>
          <p:nvPr/>
        </p:nvCxnSpPr>
        <p:spPr>
          <a:xfrm>
            <a:off x="382262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7" name="직사각형 146">
            <a:extLst>
              <a:ext uri="{FF2B5EF4-FFF2-40B4-BE49-F238E27FC236}">
                <a16:creationId xmlns:a16="http://schemas.microsoft.com/office/drawing/2014/main" id="{66566186-D260-47BA-EAC9-E85A67047865}"/>
              </a:ext>
            </a:extLst>
          </p:cNvPr>
          <p:cNvSpPr/>
          <p:nvPr/>
        </p:nvSpPr>
        <p:spPr>
          <a:xfrm>
            <a:off x="3822624" y="926776"/>
            <a:ext cx="3971545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396E761-434B-1EBD-F618-6E186ED47648}"/>
              </a:ext>
            </a:extLst>
          </p:cNvPr>
          <p:cNvSpPr txBox="1"/>
          <p:nvPr/>
        </p:nvSpPr>
        <p:spPr>
          <a:xfrm>
            <a:off x="7804497" y="4803613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EF8A828A-1238-AEB6-A03B-B2805A8FF279}"/>
              </a:ext>
            </a:extLst>
          </p:cNvPr>
          <p:cNvSpPr/>
          <p:nvPr/>
        </p:nvSpPr>
        <p:spPr>
          <a:xfrm>
            <a:off x="1320602" y="3978701"/>
            <a:ext cx="96850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3C2CE1D9-72C4-F1FC-619D-3FE4384F45A1}"/>
              </a:ext>
            </a:extLst>
          </p:cNvPr>
          <p:cNvSpPr/>
          <p:nvPr/>
        </p:nvSpPr>
        <p:spPr>
          <a:xfrm>
            <a:off x="1312258" y="4784770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4" name="그림 13" descr="렌치, 도구이(가) 표시된 사진&#10;&#10;자동 생성된 설명">
            <a:extLst>
              <a:ext uri="{FF2B5EF4-FFF2-40B4-BE49-F238E27FC236}">
                <a16:creationId xmlns:a16="http://schemas.microsoft.com/office/drawing/2014/main" id="{3904221B-DC4A-9D13-52C9-95EA05FBFE07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85196" y="4816692"/>
            <a:ext cx="195806" cy="193744"/>
          </a:xfrm>
          <a:prstGeom prst="rect">
            <a:avLst/>
          </a:prstGeom>
        </p:spPr>
      </p:pic>
      <p:sp>
        <p:nvSpPr>
          <p:cNvPr id="15" name="사각형: 둥근 모서리 14">
            <a:extLst>
              <a:ext uri="{FF2B5EF4-FFF2-40B4-BE49-F238E27FC236}">
                <a16:creationId xmlns:a16="http://schemas.microsoft.com/office/drawing/2014/main" id="{F11B4498-EEEF-3754-7E8F-C1FD2D1B7328}"/>
              </a:ext>
            </a:extLst>
          </p:cNvPr>
          <p:cNvSpPr/>
          <p:nvPr/>
        </p:nvSpPr>
        <p:spPr>
          <a:xfrm>
            <a:off x="2538440" y="4780466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6" name="그림 15" descr="렌치, 도구이(가) 표시된 사진&#10;&#10;자동 생성된 설명">
            <a:extLst>
              <a:ext uri="{FF2B5EF4-FFF2-40B4-BE49-F238E27FC236}">
                <a16:creationId xmlns:a16="http://schemas.microsoft.com/office/drawing/2014/main" id="{53821736-36E9-586E-2CDB-52EE1CA1CDB6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11378" y="4803999"/>
            <a:ext cx="195806" cy="193744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00B6F813-FC0B-1D28-BFCF-EAF570C700D0}"/>
              </a:ext>
            </a:extLst>
          </p:cNvPr>
          <p:cNvSpPr txBox="1"/>
          <p:nvPr/>
        </p:nvSpPr>
        <p:spPr>
          <a:xfrm>
            <a:off x="2307172" y="4782015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42F8F011-A559-9127-85E3-B3EE651BEB11}"/>
              </a:ext>
            </a:extLst>
          </p:cNvPr>
          <p:cNvSpPr/>
          <p:nvPr/>
        </p:nvSpPr>
        <p:spPr>
          <a:xfrm>
            <a:off x="1871957" y="5420626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숫자만 입력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4B962603-7FA5-A632-31BA-BAE393C9E44C}"/>
              </a:ext>
            </a:extLst>
          </p:cNvPr>
          <p:cNvSpPr txBox="1"/>
          <p:nvPr/>
        </p:nvSpPr>
        <p:spPr>
          <a:xfrm>
            <a:off x="254390" y="387883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FF8405C2-41F6-44F8-5484-32F2CCB6A5F5}"/>
              </a:ext>
            </a:extLst>
          </p:cNvPr>
          <p:cNvSpPr txBox="1"/>
          <p:nvPr/>
        </p:nvSpPr>
        <p:spPr>
          <a:xfrm>
            <a:off x="252685" y="446082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083D504C-673D-E034-247C-AED5A9AD7353}"/>
              </a:ext>
            </a:extLst>
          </p:cNvPr>
          <p:cNvSpPr txBox="1"/>
          <p:nvPr/>
        </p:nvSpPr>
        <p:spPr>
          <a:xfrm>
            <a:off x="254141" y="511481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0A2524E7-70EC-D614-AD5C-9E91E3679FD7}"/>
              </a:ext>
            </a:extLst>
          </p:cNvPr>
          <p:cNvSpPr txBox="1"/>
          <p:nvPr/>
        </p:nvSpPr>
        <p:spPr>
          <a:xfrm>
            <a:off x="1421462" y="5147807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무제한</a:t>
            </a:r>
            <a:endParaRPr lang="en-US" altLang="ko-KR" sz="900"/>
          </a:p>
        </p:txBody>
      </p:sp>
      <p:sp>
        <p:nvSpPr>
          <p:cNvPr id="23" name="타원 22">
            <a:extLst>
              <a:ext uri="{FF2B5EF4-FFF2-40B4-BE49-F238E27FC236}">
                <a16:creationId xmlns:a16="http://schemas.microsoft.com/office/drawing/2014/main" id="{B044EAD9-CBA7-363F-1D23-DB1F554C8155}"/>
              </a:ext>
            </a:extLst>
          </p:cNvPr>
          <p:cNvSpPr/>
          <p:nvPr/>
        </p:nvSpPr>
        <p:spPr>
          <a:xfrm>
            <a:off x="1313925" y="5206567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타원 23">
            <a:extLst>
              <a:ext uri="{FF2B5EF4-FFF2-40B4-BE49-F238E27FC236}">
                <a16:creationId xmlns:a16="http://schemas.microsoft.com/office/drawing/2014/main" id="{62110C07-26C8-0403-B2D6-D2BA2DFA6804}"/>
              </a:ext>
            </a:extLst>
          </p:cNvPr>
          <p:cNvSpPr/>
          <p:nvPr/>
        </p:nvSpPr>
        <p:spPr>
          <a:xfrm>
            <a:off x="1344524" y="5238679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F12BEFB7-6009-47A7-AC07-A8E9F5757223}"/>
              </a:ext>
            </a:extLst>
          </p:cNvPr>
          <p:cNvSpPr txBox="1"/>
          <p:nvPr/>
        </p:nvSpPr>
        <p:spPr>
          <a:xfrm>
            <a:off x="1421433" y="5423381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한정</a:t>
            </a:r>
            <a:endParaRPr lang="en-US" altLang="ko-KR" sz="900"/>
          </a:p>
        </p:txBody>
      </p:sp>
      <p:sp>
        <p:nvSpPr>
          <p:cNvPr id="26" name="타원 25">
            <a:extLst>
              <a:ext uri="{FF2B5EF4-FFF2-40B4-BE49-F238E27FC236}">
                <a16:creationId xmlns:a16="http://schemas.microsoft.com/office/drawing/2014/main" id="{9D323841-D143-7146-A73C-D8F67D4C6040}"/>
              </a:ext>
            </a:extLst>
          </p:cNvPr>
          <p:cNvSpPr/>
          <p:nvPr/>
        </p:nvSpPr>
        <p:spPr>
          <a:xfrm>
            <a:off x="1313896" y="5482141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E1B715E6-BB5E-027D-1CE7-277605307263}"/>
              </a:ext>
            </a:extLst>
          </p:cNvPr>
          <p:cNvSpPr txBox="1"/>
          <p:nvPr/>
        </p:nvSpPr>
        <p:spPr>
          <a:xfrm>
            <a:off x="2865495" y="5434019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장</a:t>
            </a:r>
            <a:endParaRPr lang="en-US" altLang="ko-KR" sz="900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5CD9ED2-1306-C5F9-DBAC-61990E90E438}"/>
              </a:ext>
            </a:extLst>
          </p:cNvPr>
          <p:cNvSpPr txBox="1"/>
          <p:nvPr/>
        </p:nvSpPr>
        <p:spPr>
          <a:xfrm>
            <a:off x="1423129" y="4453376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무제한</a:t>
            </a:r>
            <a:endParaRPr lang="en-US" altLang="ko-KR" sz="900"/>
          </a:p>
        </p:txBody>
      </p:sp>
      <p:sp>
        <p:nvSpPr>
          <p:cNvPr id="29" name="타원 28">
            <a:extLst>
              <a:ext uri="{FF2B5EF4-FFF2-40B4-BE49-F238E27FC236}">
                <a16:creationId xmlns:a16="http://schemas.microsoft.com/office/drawing/2014/main" id="{5421670B-F9FB-84B2-2FEE-75D31EEA9632}"/>
              </a:ext>
            </a:extLst>
          </p:cNvPr>
          <p:cNvSpPr/>
          <p:nvPr/>
        </p:nvSpPr>
        <p:spPr>
          <a:xfrm>
            <a:off x="1315592" y="4512136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타원 29">
            <a:extLst>
              <a:ext uri="{FF2B5EF4-FFF2-40B4-BE49-F238E27FC236}">
                <a16:creationId xmlns:a16="http://schemas.microsoft.com/office/drawing/2014/main" id="{DAD1C717-3D97-F34D-3167-3CF538F343CB}"/>
              </a:ext>
            </a:extLst>
          </p:cNvPr>
          <p:cNvSpPr/>
          <p:nvPr/>
        </p:nvSpPr>
        <p:spPr>
          <a:xfrm>
            <a:off x="1346191" y="4544248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15573099-8E87-7B13-2156-E6FF384AEFA5}"/>
              </a:ext>
            </a:extLst>
          </p:cNvPr>
          <p:cNvSpPr txBox="1"/>
          <p:nvPr/>
        </p:nvSpPr>
        <p:spPr>
          <a:xfrm>
            <a:off x="2102020" y="4451260"/>
            <a:ext cx="712874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기간 선택</a:t>
            </a:r>
            <a:endParaRPr lang="en-US" altLang="ko-KR" sz="900"/>
          </a:p>
        </p:txBody>
      </p:sp>
      <p:sp>
        <p:nvSpPr>
          <p:cNvPr id="32" name="타원 31">
            <a:extLst>
              <a:ext uri="{FF2B5EF4-FFF2-40B4-BE49-F238E27FC236}">
                <a16:creationId xmlns:a16="http://schemas.microsoft.com/office/drawing/2014/main" id="{02359B3B-7266-6857-52FE-02B9E661BB74}"/>
              </a:ext>
            </a:extLst>
          </p:cNvPr>
          <p:cNvSpPr/>
          <p:nvPr/>
        </p:nvSpPr>
        <p:spPr>
          <a:xfrm>
            <a:off x="2011261" y="4501631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AD9F7F06-60E5-ED93-028A-DBE6D9FECFA5}"/>
              </a:ext>
            </a:extLst>
          </p:cNvPr>
          <p:cNvSpPr txBox="1"/>
          <p:nvPr/>
        </p:nvSpPr>
        <p:spPr>
          <a:xfrm>
            <a:off x="2258962" y="3987783"/>
            <a:ext cx="1579552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/>
              <a:t>원 이상 결제 시 사용 가능</a:t>
            </a:r>
            <a:endParaRPr lang="en-US" altLang="ko-KR" sz="80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B26778F6-A87D-D39B-5288-9328261ACAAD}"/>
              </a:ext>
            </a:extLst>
          </p:cNvPr>
          <p:cNvSpPr txBox="1"/>
          <p:nvPr/>
        </p:nvSpPr>
        <p:spPr>
          <a:xfrm>
            <a:off x="4083582" y="1533958"/>
            <a:ext cx="1023602" cy="30008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사용 가능 기간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대상 매장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대상 상품</a:t>
            </a:r>
            <a:endParaRPr lang="en-US" altLang="ko-KR" sz="900"/>
          </a:p>
          <a:p>
            <a:endParaRPr lang="en-US" altLang="ko-KR" sz="900"/>
          </a:p>
        </p:txBody>
      </p:sp>
      <p:sp>
        <p:nvSpPr>
          <p:cNvPr id="83" name="사각형: 둥근 모서리 82">
            <a:extLst>
              <a:ext uri="{FF2B5EF4-FFF2-40B4-BE49-F238E27FC236}">
                <a16:creationId xmlns:a16="http://schemas.microsoft.com/office/drawing/2014/main" id="{945B1D47-72CD-B5EA-2620-A5DA8AD6BEDB}"/>
              </a:ext>
            </a:extLst>
          </p:cNvPr>
          <p:cNvSpPr/>
          <p:nvPr/>
        </p:nvSpPr>
        <p:spPr>
          <a:xfrm>
            <a:off x="5057426" y="268410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매장 선택</a:t>
            </a:r>
          </a:p>
        </p:txBody>
      </p:sp>
      <p:pic>
        <p:nvPicPr>
          <p:cNvPr id="84" name="그래픽 83" descr="돋보기 단색으로 채워진">
            <a:extLst>
              <a:ext uri="{FF2B5EF4-FFF2-40B4-BE49-F238E27FC236}">
                <a16:creationId xmlns:a16="http://schemas.microsoft.com/office/drawing/2014/main" id="{E47B1A2B-B820-BF0D-B064-EBC6BE32E358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5858538" y="2723182"/>
            <a:ext cx="145373" cy="147683"/>
          </a:xfrm>
          <a:prstGeom prst="rect">
            <a:avLst/>
          </a:prstGeom>
        </p:spPr>
      </p:pic>
      <p:sp>
        <p:nvSpPr>
          <p:cNvPr id="106" name="TextBox 105">
            <a:extLst>
              <a:ext uri="{FF2B5EF4-FFF2-40B4-BE49-F238E27FC236}">
                <a16:creationId xmlns:a16="http://schemas.microsoft.com/office/drawing/2014/main" id="{C91424A2-E59C-F683-6CDC-BFAE71D6EA90}"/>
              </a:ext>
            </a:extLst>
          </p:cNvPr>
          <p:cNvSpPr txBox="1"/>
          <p:nvPr/>
        </p:nvSpPr>
        <p:spPr>
          <a:xfrm>
            <a:off x="4043269" y="216104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graphicFrame>
        <p:nvGraphicFramePr>
          <p:cNvPr id="133" name="표 10">
            <a:extLst>
              <a:ext uri="{FF2B5EF4-FFF2-40B4-BE49-F238E27FC236}">
                <a16:creationId xmlns:a16="http://schemas.microsoft.com/office/drawing/2014/main" id="{91BBDD1F-948C-9845-9CC5-742449FB9DE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95405085"/>
              </p:ext>
            </p:extLst>
          </p:nvPr>
        </p:nvGraphicFramePr>
        <p:xfrm>
          <a:off x="5051294" y="2993939"/>
          <a:ext cx="2206697" cy="107574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65701">
                  <a:extLst>
                    <a:ext uri="{9D8B030D-6E8A-4147-A177-3AD203B41FA5}">
                      <a16:colId xmlns:a16="http://schemas.microsoft.com/office/drawing/2014/main" val="3969155296"/>
                    </a:ext>
                  </a:extLst>
                </a:gridCol>
                <a:gridCol w="640996">
                  <a:extLst>
                    <a:ext uri="{9D8B030D-6E8A-4147-A177-3AD203B41FA5}">
                      <a16:colId xmlns:a16="http://schemas.microsoft.com/office/drawing/2014/main" val="721304450"/>
                    </a:ext>
                  </a:extLst>
                </a:gridCol>
              </a:tblGrid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맥도날드 서울역점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55519074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/>
                        <a:t>StoryWay </a:t>
                      </a:r>
                      <a:r>
                        <a:rPr lang="ko-KR" altLang="en-US" sz="600"/>
                        <a:t>서울역점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7957467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카페 트리핀 용산역점 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52944310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매장 </a:t>
                      </a:r>
                      <a:r>
                        <a:rPr lang="en-US" altLang="ko-KR" sz="600"/>
                        <a:t>A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82122948"/>
                  </a:ext>
                </a:extLst>
              </a:tr>
            </a:tbl>
          </a:graphicData>
        </a:graphic>
      </p:graphicFrame>
      <p:sp>
        <p:nvSpPr>
          <p:cNvPr id="187" name="TextBox 186">
            <a:extLst>
              <a:ext uri="{FF2B5EF4-FFF2-40B4-BE49-F238E27FC236}">
                <a16:creationId xmlns:a16="http://schemas.microsoft.com/office/drawing/2014/main" id="{D412D228-C2B3-6B2D-9875-327BBBB38CB9}"/>
              </a:ext>
            </a:extLst>
          </p:cNvPr>
          <p:cNvSpPr txBox="1"/>
          <p:nvPr/>
        </p:nvSpPr>
        <p:spPr>
          <a:xfrm>
            <a:off x="5136465" y="2216516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전체</a:t>
            </a:r>
            <a:endParaRPr lang="en-US" altLang="ko-KR" sz="900"/>
          </a:p>
        </p:txBody>
      </p:sp>
      <p:sp>
        <p:nvSpPr>
          <p:cNvPr id="188" name="타원 187">
            <a:extLst>
              <a:ext uri="{FF2B5EF4-FFF2-40B4-BE49-F238E27FC236}">
                <a16:creationId xmlns:a16="http://schemas.microsoft.com/office/drawing/2014/main" id="{56A63F61-8C73-5538-30A0-53E88DA7D14B}"/>
              </a:ext>
            </a:extLst>
          </p:cNvPr>
          <p:cNvSpPr/>
          <p:nvPr/>
        </p:nvSpPr>
        <p:spPr>
          <a:xfrm>
            <a:off x="5028928" y="2275276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" name="타원 188">
            <a:extLst>
              <a:ext uri="{FF2B5EF4-FFF2-40B4-BE49-F238E27FC236}">
                <a16:creationId xmlns:a16="http://schemas.microsoft.com/office/drawing/2014/main" id="{0D96AA28-379F-4E02-D372-740FC66A0B83}"/>
              </a:ext>
            </a:extLst>
          </p:cNvPr>
          <p:cNvSpPr/>
          <p:nvPr/>
        </p:nvSpPr>
        <p:spPr>
          <a:xfrm>
            <a:off x="5666059" y="2272985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" name="타원 189">
            <a:extLst>
              <a:ext uri="{FF2B5EF4-FFF2-40B4-BE49-F238E27FC236}">
                <a16:creationId xmlns:a16="http://schemas.microsoft.com/office/drawing/2014/main" id="{F898952E-755D-20E3-735C-1A5E024E6FB2}"/>
              </a:ext>
            </a:extLst>
          </p:cNvPr>
          <p:cNvSpPr/>
          <p:nvPr/>
        </p:nvSpPr>
        <p:spPr>
          <a:xfrm>
            <a:off x="5059527" y="2307388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3B3489BD-3A7E-CAF9-5FA3-6BC2137B64D4}"/>
              </a:ext>
            </a:extLst>
          </p:cNvPr>
          <p:cNvSpPr txBox="1"/>
          <p:nvPr/>
        </p:nvSpPr>
        <p:spPr>
          <a:xfrm>
            <a:off x="5758596" y="2218470"/>
            <a:ext cx="72246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선택</a:t>
            </a:r>
            <a:endParaRPr lang="en-US" altLang="ko-KR" sz="900"/>
          </a:p>
        </p:txBody>
      </p:sp>
      <p:sp>
        <p:nvSpPr>
          <p:cNvPr id="192" name="TextBox 191">
            <a:extLst>
              <a:ext uri="{FF2B5EF4-FFF2-40B4-BE49-F238E27FC236}">
                <a16:creationId xmlns:a16="http://schemas.microsoft.com/office/drawing/2014/main" id="{C139E50B-BCD3-543A-6318-BA929BD23B10}"/>
              </a:ext>
            </a:extLst>
          </p:cNvPr>
          <p:cNvSpPr txBox="1"/>
          <p:nvPr/>
        </p:nvSpPr>
        <p:spPr>
          <a:xfrm>
            <a:off x="4065719" y="2388781"/>
            <a:ext cx="3592429" cy="2532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*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리스트의 매장을 삭제하는 경우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, 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해당 매장의 상품도 전부 삭제됩니다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.</a:t>
            </a:r>
          </a:p>
        </p:txBody>
      </p:sp>
      <p:sp>
        <p:nvSpPr>
          <p:cNvPr id="193" name="사각형: 둥근 모서리 192">
            <a:extLst>
              <a:ext uri="{FF2B5EF4-FFF2-40B4-BE49-F238E27FC236}">
                <a16:creationId xmlns:a16="http://schemas.microsoft.com/office/drawing/2014/main" id="{8776D6BE-636C-BE2A-6D75-681345714736}"/>
              </a:ext>
            </a:extLst>
          </p:cNvPr>
          <p:cNvSpPr/>
          <p:nvPr/>
        </p:nvSpPr>
        <p:spPr>
          <a:xfrm>
            <a:off x="6754257" y="3020426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" name="사각형: 둥근 모서리 193">
            <a:extLst>
              <a:ext uri="{FF2B5EF4-FFF2-40B4-BE49-F238E27FC236}">
                <a16:creationId xmlns:a16="http://schemas.microsoft.com/office/drawing/2014/main" id="{114A3770-9BB3-4E77-9301-6F7BA18B62AB}"/>
              </a:ext>
            </a:extLst>
          </p:cNvPr>
          <p:cNvSpPr/>
          <p:nvPr/>
        </p:nvSpPr>
        <p:spPr>
          <a:xfrm>
            <a:off x="6747645" y="3300118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" name="사각형: 둥근 모서리 194">
            <a:extLst>
              <a:ext uri="{FF2B5EF4-FFF2-40B4-BE49-F238E27FC236}">
                <a16:creationId xmlns:a16="http://schemas.microsoft.com/office/drawing/2014/main" id="{D62F7B43-501B-F583-B721-CFF60D693135}"/>
              </a:ext>
            </a:extLst>
          </p:cNvPr>
          <p:cNvSpPr/>
          <p:nvPr/>
        </p:nvSpPr>
        <p:spPr>
          <a:xfrm>
            <a:off x="6754257" y="3558588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" name="사각형: 둥근 모서리 195">
            <a:extLst>
              <a:ext uri="{FF2B5EF4-FFF2-40B4-BE49-F238E27FC236}">
                <a16:creationId xmlns:a16="http://schemas.microsoft.com/office/drawing/2014/main" id="{0ABEAE61-8D78-F559-3889-B979FE41D46D}"/>
              </a:ext>
            </a:extLst>
          </p:cNvPr>
          <p:cNvSpPr/>
          <p:nvPr/>
        </p:nvSpPr>
        <p:spPr>
          <a:xfrm>
            <a:off x="6753894" y="3827252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7" name="TextBox 196">
            <a:extLst>
              <a:ext uri="{FF2B5EF4-FFF2-40B4-BE49-F238E27FC236}">
                <a16:creationId xmlns:a16="http://schemas.microsoft.com/office/drawing/2014/main" id="{01B3236E-7B16-8E76-25D3-12927A808193}"/>
              </a:ext>
            </a:extLst>
          </p:cNvPr>
          <p:cNvSpPr txBox="1"/>
          <p:nvPr/>
        </p:nvSpPr>
        <p:spPr>
          <a:xfrm>
            <a:off x="5136465" y="4143218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전체</a:t>
            </a:r>
            <a:endParaRPr lang="en-US" altLang="ko-KR" sz="900"/>
          </a:p>
        </p:txBody>
      </p:sp>
      <p:sp>
        <p:nvSpPr>
          <p:cNvPr id="198" name="타원 197">
            <a:extLst>
              <a:ext uri="{FF2B5EF4-FFF2-40B4-BE49-F238E27FC236}">
                <a16:creationId xmlns:a16="http://schemas.microsoft.com/office/drawing/2014/main" id="{5816362B-2117-4B7F-A29C-914A3969F2A8}"/>
              </a:ext>
            </a:extLst>
          </p:cNvPr>
          <p:cNvSpPr/>
          <p:nvPr/>
        </p:nvSpPr>
        <p:spPr>
          <a:xfrm>
            <a:off x="5028928" y="4201978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" name="타원 198">
            <a:extLst>
              <a:ext uri="{FF2B5EF4-FFF2-40B4-BE49-F238E27FC236}">
                <a16:creationId xmlns:a16="http://schemas.microsoft.com/office/drawing/2014/main" id="{6E48FBFE-763B-CCD8-5D0B-CE9DF72EF41B}"/>
              </a:ext>
            </a:extLst>
          </p:cNvPr>
          <p:cNvSpPr/>
          <p:nvPr/>
        </p:nvSpPr>
        <p:spPr>
          <a:xfrm>
            <a:off x="5666059" y="4199687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" name="타원 199">
            <a:extLst>
              <a:ext uri="{FF2B5EF4-FFF2-40B4-BE49-F238E27FC236}">
                <a16:creationId xmlns:a16="http://schemas.microsoft.com/office/drawing/2014/main" id="{64856932-2C0B-306E-93D4-8E5A522FD4C6}"/>
              </a:ext>
            </a:extLst>
          </p:cNvPr>
          <p:cNvSpPr/>
          <p:nvPr/>
        </p:nvSpPr>
        <p:spPr>
          <a:xfrm>
            <a:off x="5059527" y="4234090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" name="TextBox 200">
            <a:extLst>
              <a:ext uri="{FF2B5EF4-FFF2-40B4-BE49-F238E27FC236}">
                <a16:creationId xmlns:a16="http://schemas.microsoft.com/office/drawing/2014/main" id="{0507847E-AF42-8688-DF50-E44890B1B9BA}"/>
              </a:ext>
            </a:extLst>
          </p:cNvPr>
          <p:cNvSpPr txBox="1"/>
          <p:nvPr/>
        </p:nvSpPr>
        <p:spPr>
          <a:xfrm>
            <a:off x="5758596" y="4145172"/>
            <a:ext cx="72246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선택</a:t>
            </a:r>
            <a:endParaRPr lang="en-US" altLang="ko-KR" sz="900"/>
          </a:p>
        </p:txBody>
      </p:sp>
      <p:sp>
        <p:nvSpPr>
          <p:cNvPr id="202" name="사각형: 둥근 모서리 201">
            <a:extLst>
              <a:ext uri="{FF2B5EF4-FFF2-40B4-BE49-F238E27FC236}">
                <a16:creationId xmlns:a16="http://schemas.microsoft.com/office/drawing/2014/main" id="{C038155C-FACA-FDB2-C6BF-953149DF0393}"/>
              </a:ext>
            </a:extLst>
          </p:cNvPr>
          <p:cNvSpPr/>
          <p:nvPr/>
        </p:nvSpPr>
        <p:spPr>
          <a:xfrm>
            <a:off x="5049442" y="4418362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상품 선택</a:t>
            </a:r>
          </a:p>
        </p:txBody>
      </p:sp>
      <p:pic>
        <p:nvPicPr>
          <p:cNvPr id="203" name="그래픽 202" descr="돋보기 단색으로 채워진">
            <a:extLst>
              <a:ext uri="{FF2B5EF4-FFF2-40B4-BE49-F238E27FC236}">
                <a16:creationId xmlns:a16="http://schemas.microsoft.com/office/drawing/2014/main" id="{AF95E10B-097A-2964-C678-8185EFEA0990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5850554" y="4457437"/>
            <a:ext cx="145373" cy="147683"/>
          </a:xfrm>
          <a:prstGeom prst="rect">
            <a:avLst/>
          </a:prstGeom>
        </p:spPr>
      </p:pic>
      <p:graphicFrame>
        <p:nvGraphicFramePr>
          <p:cNvPr id="204" name="표 10">
            <a:extLst>
              <a:ext uri="{FF2B5EF4-FFF2-40B4-BE49-F238E27FC236}">
                <a16:creationId xmlns:a16="http://schemas.microsoft.com/office/drawing/2014/main" id="{9F1E89E9-7110-CB3B-827E-B9B45892F8E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64115131"/>
              </p:ext>
            </p:extLst>
          </p:nvPr>
        </p:nvGraphicFramePr>
        <p:xfrm>
          <a:off x="5043310" y="4728194"/>
          <a:ext cx="2206696" cy="134468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928911">
                  <a:extLst>
                    <a:ext uri="{9D8B030D-6E8A-4147-A177-3AD203B41FA5}">
                      <a16:colId xmlns:a16="http://schemas.microsoft.com/office/drawing/2014/main" val="528459115"/>
                    </a:ext>
                  </a:extLst>
                </a:gridCol>
                <a:gridCol w="685848">
                  <a:extLst>
                    <a:ext uri="{9D8B030D-6E8A-4147-A177-3AD203B41FA5}">
                      <a16:colId xmlns:a16="http://schemas.microsoft.com/office/drawing/2014/main" val="3969155296"/>
                    </a:ext>
                  </a:extLst>
                </a:gridCol>
                <a:gridCol w="591937">
                  <a:extLst>
                    <a:ext uri="{9D8B030D-6E8A-4147-A177-3AD203B41FA5}">
                      <a16:colId xmlns:a16="http://schemas.microsoft.com/office/drawing/2014/main" val="721304450"/>
                    </a:ext>
                  </a:extLst>
                </a:gridCol>
              </a:tblGrid>
              <a:tr h="268937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/>
                        <a:t>매장명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/>
                        <a:t>상품명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7334405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맥도날드 서울역점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상품 </a:t>
                      </a:r>
                      <a:r>
                        <a:rPr lang="en-US" altLang="ko-KR" sz="600"/>
                        <a:t>A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55519074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맥도날드 서울역점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상품 </a:t>
                      </a:r>
                      <a:r>
                        <a:rPr lang="en-US" altLang="ko-KR" sz="600"/>
                        <a:t>B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7957467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/>
                        <a:t>StoryWay </a:t>
                      </a:r>
                      <a:r>
                        <a:rPr lang="ko-KR" altLang="en-US" sz="600"/>
                        <a:t>서울역점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상품 </a:t>
                      </a:r>
                      <a:r>
                        <a:rPr lang="en-US" altLang="ko-KR" sz="600"/>
                        <a:t>1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52944310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/>
                        <a:t>StoryWay </a:t>
                      </a:r>
                      <a:r>
                        <a:rPr lang="ko-KR" altLang="en-US" sz="600"/>
                        <a:t>서울역점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상품 </a:t>
                      </a:r>
                      <a:r>
                        <a:rPr lang="en-US" altLang="ko-KR" sz="600"/>
                        <a:t>2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82122948"/>
                  </a:ext>
                </a:extLst>
              </a:tr>
            </a:tbl>
          </a:graphicData>
        </a:graphic>
      </p:graphicFrame>
      <p:sp>
        <p:nvSpPr>
          <p:cNvPr id="205" name="사각형: 둥근 모서리 204">
            <a:extLst>
              <a:ext uri="{FF2B5EF4-FFF2-40B4-BE49-F238E27FC236}">
                <a16:creationId xmlns:a16="http://schemas.microsoft.com/office/drawing/2014/main" id="{94CD50C6-0FED-B864-2A68-8EA80518A892}"/>
              </a:ext>
            </a:extLst>
          </p:cNvPr>
          <p:cNvSpPr/>
          <p:nvPr/>
        </p:nvSpPr>
        <p:spPr>
          <a:xfrm>
            <a:off x="6779614" y="5828473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6" name="사각형: 둥근 모서리 205">
            <a:extLst>
              <a:ext uri="{FF2B5EF4-FFF2-40B4-BE49-F238E27FC236}">
                <a16:creationId xmlns:a16="http://schemas.microsoft.com/office/drawing/2014/main" id="{7700A3BD-33E5-7A25-E2F1-36F0D46C0835}"/>
              </a:ext>
            </a:extLst>
          </p:cNvPr>
          <p:cNvSpPr/>
          <p:nvPr/>
        </p:nvSpPr>
        <p:spPr>
          <a:xfrm>
            <a:off x="6773002" y="5034373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7" name="사각형: 둥근 모서리 206">
            <a:extLst>
              <a:ext uri="{FF2B5EF4-FFF2-40B4-BE49-F238E27FC236}">
                <a16:creationId xmlns:a16="http://schemas.microsoft.com/office/drawing/2014/main" id="{8DE88C93-8069-91A8-8DA9-5A717DB7E4CB}"/>
              </a:ext>
            </a:extLst>
          </p:cNvPr>
          <p:cNvSpPr/>
          <p:nvPr/>
        </p:nvSpPr>
        <p:spPr>
          <a:xfrm>
            <a:off x="6779614" y="5292843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8" name="사각형: 둥근 모서리 207">
            <a:extLst>
              <a:ext uri="{FF2B5EF4-FFF2-40B4-BE49-F238E27FC236}">
                <a16:creationId xmlns:a16="http://schemas.microsoft.com/office/drawing/2014/main" id="{25D25B66-C9BB-AAE3-E8D9-912D36565D27}"/>
              </a:ext>
            </a:extLst>
          </p:cNvPr>
          <p:cNvSpPr/>
          <p:nvPr/>
        </p:nvSpPr>
        <p:spPr>
          <a:xfrm>
            <a:off x="6779251" y="5561507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B4F06BAE-7165-CF69-56BD-2250EDB07E9D}"/>
              </a:ext>
            </a:extLst>
          </p:cNvPr>
          <p:cNvSpPr txBox="1"/>
          <p:nvPr/>
        </p:nvSpPr>
        <p:spPr>
          <a:xfrm>
            <a:off x="4049600" y="151702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10" name="사각형: 둥근 모서리 209">
            <a:extLst>
              <a:ext uri="{FF2B5EF4-FFF2-40B4-BE49-F238E27FC236}">
                <a16:creationId xmlns:a16="http://schemas.microsoft.com/office/drawing/2014/main" id="{092477BC-EF5C-80D0-24D9-A0BE804A9803}"/>
              </a:ext>
            </a:extLst>
          </p:cNvPr>
          <p:cNvSpPr/>
          <p:nvPr/>
        </p:nvSpPr>
        <p:spPr>
          <a:xfrm>
            <a:off x="5030218" y="186218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211" name="그림 210" descr="렌치, 도구이(가) 표시된 사진&#10;&#10;자동 생성된 설명">
            <a:extLst>
              <a:ext uri="{FF2B5EF4-FFF2-40B4-BE49-F238E27FC236}">
                <a16:creationId xmlns:a16="http://schemas.microsoft.com/office/drawing/2014/main" id="{4A26AEAF-B885-D8D3-C334-1905A36427E1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03156" y="1885716"/>
            <a:ext cx="195806" cy="193744"/>
          </a:xfrm>
          <a:prstGeom prst="rect">
            <a:avLst/>
          </a:prstGeom>
        </p:spPr>
      </p:pic>
      <p:sp>
        <p:nvSpPr>
          <p:cNvPr id="212" name="사각형: 둥근 모서리 211">
            <a:extLst>
              <a:ext uri="{FF2B5EF4-FFF2-40B4-BE49-F238E27FC236}">
                <a16:creationId xmlns:a16="http://schemas.microsoft.com/office/drawing/2014/main" id="{72EA390C-2C32-343C-26D9-6EBC02F0E649}"/>
              </a:ext>
            </a:extLst>
          </p:cNvPr>
          <p:cNvSpPr/>
          <p:nvPr/>
        </p:nvSpPr>
        <p:spPr>
          <a:xfrm>
            <a:off x="6256400" y="1857879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213" name="그림 212" descr="렌치, 도구이(가) 표시된 사진&#10;&#10;자동 생성된 설명">
            <a:extLst>
              <a:ext uri="{FF2B5EF4-FFF2-40B4-BE49-F238E27FC236}">
                <a16:creationId xmlns:a16="http://schemas.microsoft.com/office/drawing/2014/main" id="{6CE945FE-5B9E-6824-84B2-94F49D7836C0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9338" y="1889801"/>
            <a:ext cx="195806" cy="193744"/>
          </a:xfrm>
          <a:prstGeom prst="rect">
            <a:avLst/>
          </a:prstGeom>
        </p:spPr>
      </p:pic>
      <p:sp>
        <p:nvSpPr>
          <p:cNvPr id="214" name="TextBox 213">
            <a:extLst>
              <a:ext uri="{FF2B5EF4-FFF2-40B4-BE49-F238E27FC236}">
                <a16:creationId xmlns:a16="http://schemas.microsoft.com/office/drawing/2014/main" id="{8709727F-F45E-CFB1-8B31-B51FD27658FD}"/>
              </a:ext>
            </a:extLst>
          </p:cNvPr>
          <p:cNvSpPr txBox="1"/>
          <p:nvPr/>
        </p:nvSpPr>
        <p:spPr>
          <a:xfrm>
            <a:off x="6025132" y="1859428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215" name="TextBox 214">
            <a:extLst>
              <a:ext uri="{FF2B5EF4-FFF2-40B4-BE49-F238E27FC236}">
                <a16:creationId xmlns:a16="http://schemas.microsoft.com/office/drawing/2014/main" id="{684586EC-6089-465D-FB2F-1889E98FB8F4}"/>
              </a:ext>
            </a:extLst>
          </p:cNvPr>
          <p:cNvSpPr txBox="1"/>
          <p:nvPr/>
        </p:nvSpPr>
        <p:spPr>
          <a:xfrm>
            <a:off x="5138708" y="1544097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무제한</a:t>
            </a:r>
            <a:endParaRPr lang="en-US" altLang="ko-KR" sz="900"/>
          </a:p>
        </p:txBody>
      </p:sp>
      <p:sp>
        <p:nvSpPr>
          <p:cNvPr id="216" name="타원 215">
            <a:extLst>
              <a:ext uri="{FF2B5EF4-FFF2-40B4-BE49-F238E27FC236}">
                <a16:creationId xmlns:a16="http://schemas.microsoft.com/office/drawing/2014/main" id="{F842B68E-C775-1FE7-BE95-7FEBB0266273}"/>
              </a:ext>
            </a:extLst>
          </p:cNvPr>
          <p:cNvSpPr/>
          <p:nvPr/>
        </p:nvSpPr>
        <p:spPr>
          <a:xfrm>
            <a:off x="5031171" y="1602857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7" name="타원 216">
            <a:extLst>
              <a:ext uri="{FF2B5EF4-FFF2-40B4-BE49-F238E27FC236}">
                <a16:creationId xmlns:a16="http://schemas.microsoft.com/office/drawing/2014/main" id="{A9DBCF07-CDDD-6C6C-B76E-F9AE59CBA422}"/>
              </a:ext>
            </a:extLst>
          </p:cNvPr>
          <p:cNvSpPr/>
          <p:nvPr/>
        </p:nvSpPr>
        <p:spPr>
          <a:xfrm>
            <a:off x="5061770" y="1634969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259D1296-AE82-8A15-687A-A953B1F4FF4A}"/>
              </a:ext>
            </a:extLst>
          </p:cNvPr>
          <p:cNvSpPr txBox="1"/>
          <p:nvPr/>
        </p:nvSpPr>
        <p:spPr>
          <a:xfrm>
            <a:off x="5817599" y="1541981"/>
            <a:ext cx="712874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기간 선택</a:t>
            </a:r>
            <a:endParaRPr lang="en-US" altLang="ko-KR" sz="900"/>
          </a:p>
        </p:txBody>
      </p:sp>
      <p:sp>
        <p:nvSpPr>
          <p:cNvPr id="219" name="타원 218">
            <a:extLst>
              <a:ext uri="{FF2B5EF4-FFF2-40B4-BE49-F238E27FC236}">
                <a16:creationId xmlns:a16="http://schemas.microsoft.com/office/drawing/2014/main" id="{3B560F7E-B0F8-1921-1E07-4816460886CA}"/>
              </a:ext>
            </a:extLst>
          </p:cNvPr>
          <p:cNvSpPr/>
          <p:nvPr/>
        </p:nvSpPr>
        <p:spPr>
          <a:xfrm>
            <a:off x="5726840" y="1592352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" name="TextBox 219">
            <a:extLst>
              <a:ext uri="{FF2B5EF4-FFF2-40B4-BE49-F238E27FC236}">
                <a16:creationId xmlns:a16="http://schemas.microsoft.com/office/drawing/2014/main" id="{9253B69D-012D-E884-E457-53C9DB066530}"/>
              </a:ext>
            </a:extLst>
          </p:cNvPr>
          <p:cNvSpPr txBox="1"/>
          <p:nvPr/>
        </p:nvSpPr>
        <p:spPr>
          <a:xfrm>
            <a:off x="4027261" y="409989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grpSp>
        <p:nvGrpSpPr>
          <p:cNvPr id="221" name="그룹 220">
            <a:extLst>
              <a:ext uri="{FF2B5EF4-FFF2-40B4-BE49-F238E27FC236}">
                <a16:creationId xmlns:a16="http://schemas.microsoft.com/office/drawing/2014/main" id="{480A67FB-F81C-F805-CCB0-8390709003CD}"/>
              </a:ext>
            </a:extLst>
          </p:cNvPr>
          <p:cNvGrpSpPr/>
          <p:nvPr/>
        </p:nvGrpSpPr>
        <p:grpSpPr>
          <a:xfrm rot="5400000">
            <a:off x="6205061" y="220867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22" name="이등변 삼각형 221">
              <a:extLst>
                <a:ext uri="{FF2B5EF4-FFF2-40B4-BE49-F238E27FC236}">
                  <a16:creationId xmlns:a16="http://schemas.microsoft.com/office/drawing/2014/main" id="{21E2F7DB-28A1-908D-A302-8F4E4CAF7436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23" name="Oval 593">
              <a:extLst>
                <a:ext uri="{FF2B5EF4-FFF2-40B4-BE49-F238E27FC236}">
                  <a16:creationId xmlns:a16="http://schemas.microsoft.com/office/drawing/2014/main" id="{815EF7A4-EA02-70BC-E27A-620AEC0C26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224" name="그룹 223">
            <a:extLst>
              <a:ext uri="{FF2B5EF4-FFF2-40B4-BE49-F238E27FC236}">
                <a16:creationId xmlns:a16="http://schemas.microsoft.com/office/drawing/2014/main" id="{B2B2ADAC-5C6D-C6EB-CFF3-FAA10427ADCC}"/>
              </a:ext>
            </a:extLst>
          </p:cNvPr>
          <p:cNvGrpSpPr/>
          <p:nvPr/>
        </p:nvGrpSpPr>
        <p:grpSpPr>
          <a:xfrm rot="5400000">
            <a:off x="7292710" y="319323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25" name="이등변 삼각형 224">
              <a:extLst>
                <a:ext uri="{FF2B5EF4-FFF2-40B4-BE49-F238E27FC236}">
                  <a16:creationId xmlns:a16="http://schemas.microsoft.com/office/drawing/2014/main" id="{2E35A4E7-A80E-FBC4-60C2-B570A0AAFE8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26" name="Oval 593">
              <a:extLst>
                <a:ext uri="{FF2B5EF4-FFF2-40B4-BE49-F238E27FC236}">
                  <a16:creationId xmlns:a16="http://schemas.microsoft.com/office/drawing/2014/main" id="{6AC08947-3F02-9A1A-2FF9-C015B32D8A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227" name="그룹 226">
            <a:extLst>
              <a:ext uri="{FF2B5EF4-FFF2-40B4-BE49-F238E27FC236}">
                <a16:creationId xmlns:a16="http://schemas.microsoft.com/office/drawing/2014/main" id="{039B4781-3742-C541-B2B9-9D07097BE8D4}"/>
              </a:ext>
            </a:extLst>
          </p:cNvPr>
          <p:cNvGrpSpPr/>
          <p:nvPr/>
        </p:nvGrpSpPr>
        <p:grpSpPr>
          <a:xfrm rot="5400000">
            <a:off x="6195753" y="414379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28" name="이등변 삼각형 227">
              <a:extLst>
                <a:ext uri="{FF2B5EF4-FFF2-40B4-BE49-F238E27FC236}">
                  <a16:creationId xmlns:a16="http://schemas.microsoft.com/office/drawing/2014/main" id="{93FC45BE-5E6A-0189-DD93-AC63225D165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29" name="Oval 593">
              <a:extLst>
                <a:ext uri="{FF2B5EF4-FFF2-40B4-BE49-F238E27FC236}">
                  <a16:creationId xmlns:a16="http://schemas.microsoft.com/office/drawing/2014/main" id="{3EE68E90-0155-8F8F-D08A-CDC73862FE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sp>
        <p:nvSpPr>
          <p:cNvPr id="114" name="TextBox 113"/>
          <p:cNvSpPr txBox="1"/>
          <p:nvPr/>
        </p:nvSpPr>
        <p:spPr>
          <a:xfrm>
            <a:off x="7973202" y="814876"/>
            <a:ext cx="3633537" cy="2031325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/>
              <a:t>1.Menu navigation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</a:t>
            </a:r>
            <a:r>
              <a:rPr lang="ko-KR" altLang="en-US" sz="900" dirty="0" smtClean="0"/>
              <a:t>스마트 오더 </a:t>
            </a:r>
            <a:r>
              <a:rPr lang="ko-KR" altLang="en-US" sz="900" dirty="0"/>
              <a:t>관리 </a:t>
            </a:r>
            <a:r>
              <a:rPr lang="en-US" altLang="ko-KR" sz="900" dirty="0"/>
              <a:t>&gt; </a:t>
            </a:r>
            <a:r>
              <a:rPr lang="ko-KR" altLang="en-US" sz="900" dirty="0" smtClean="0"/>
              <a:t>쿠폰 등록 관리 </a:t>
            </a:r>
            <a:r>
              <a:rPr lang="en-US" altLang="ko-KR" sz="900" dirty="0" smtClean="0"/>
              <a:t>&gt; </a:t>
            </a:r>
            <a:r>
              <a:rPr lang="ko-KR" altLang="en-US" sz="900" b="1" dirty="0"/>
              <a:t>상세 </a:t>
            </a:r>
            <a:r>
              <a:rPr lang="en-US" altLang="ko-KR" sz="900" b="1" dirty="0" smtClean="0"/>
              <a:t>(Modify)</a:t>
            </a:r>
            <a:endParaRPr lang="en-US" altLang="ko-KR" sz="900" b="1" dirty="0"/>
          </a:p>
          <a:p>
            <a:endParaRPr lang="en-US" altLang="ko-KR" sz="900" dirty="0"/>
          </a:p>
          <a:p>
            <a:r>
              <a:rPr lang="en-US" altLang="ko-KR" sz="900" dirty="0" smtClean="0"/>
              <a:t>2.Fields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- </a:t>
            </a:r>
            <a:r>
              <a:rPr lang="en-US" altLang="ko-KR" sz="900" b="1" dirty="0" smtClean="0"/>
              <a:t>same with </a:t>
            </a:r>
            <a:r>
              <a:rPr lang="ko-KR" altLang="en-US" sz="900" b="1" dirty="0" smtClean="0"/>
              <a:t>온라인몰 관리 </a:t>
            </a:r>
            <a:r>
              <a:rPr lang="en-US" altLang="ko-KR" sz="900" b="1" dirty="0" smtClean="0"/>
              <a:t>&gt; </a:t>
            </a:r>
            <a:r>
              <a:rPr lang="ko-KR" altLang="en-US" sz="900" b="1" dirty="0"/>
              <a:t>쿠폰 등록 관리 </a:t>
            </a:r>
            <a:r>
              <a:rPr lang="en-US" altLang="ko-KR" sz="900" b="1" dirty="0"/>
              <a:t>&gt; </a:t>
            </a:r>
            <a:r>
              <a:rPr lang="ko-KR" altLang="en-US" sz="900" b="1" dirty="0"/>
              <a:t>상세 </a:t>
            </a:r>
            <a:r>
              <a:rPr lang="en-US" altLang="ko-KR" sz="900" b="1" dirty="0"/>
              <a:t>(Modify</a:t>
            </a:r>
            <a:r>
              <a:rPr lang="en-US" altLang="ko-KR" sz="900" b="1" dirty="0" smtClean="0"/>
              <a:t>) page except</a:t>
            </a:r>
          </a:p>
          <a:p>
            <a:r>
              <a:rPr lang="en-US" altLang="ko-KR" sz="900" dirty="0" smtClean="0"/>
              <a:t>  1) </a:t>
            </a:r>
            <a:r>
              <a:rPr lang="ko-KR" altLang="en-US" sz="900" dirty="0" smtClean="0"/>
              <a:t>대상 매장 </a:t>
            </a:r>
            <a:r>
              <a:rPr lang="en-US" altLang="ko-KR" sz="900" dirty="0" smtClean="0"/>
              <a:t/>
            </a:r>
            <a:br>
              <a:rPr lang="en-US" altLang="ko-KR" sz="900" dirty="0" smtClean="0"/>
            </a:br>
            <a:r>
              <a:rPr lang="en-US" altLang="ko-KR" sz="900" dirty="0" smtClean="0"/>
              <a:t>    a) </a:t>
            </a:r>
            <a:r>
              <a:rPr lang="ko-KR" altLang="en-US" sz="900" b="1" dirty="0" smtClean="0"/>
              <a:t>매장 선택 </a:t>
            </a:r>
            <a:r>
              <a:rPr lang="en-US" altLang="ko-KR" sz="900" b="1" dirty="0" smtClean="0"/>
              <a:t>(select store) search button</a:t>
            </a:r>
            <a:br>
              <a:rPr lang="en-US" altLang="ko-KR" sz="900" b="1" dirty="0" smtClean="0"/>
            </a:br>
            <a:r>
              <a:rPr lang="en-US" altLang="ko-KR" sz="900" b="1" dirty="0" smtClean="0"/>
              <a:t>      - if clicks, open store search modal (p99)</a:t>
            </a:r>
          </a:p>
          <a:p>
            <a:r>
              <a:rPr lang="en-US" altLang="ko-KR" sz="900" dirty="0" smtClean="0"/>
              <a:t>    </a:t>
            </a:r>
            <a:endParaRPr lang="en-US" altLang="ko-KR" sz="900" dirty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</a:t>
            </a:r>
            <a:r>
              <a:rPr lang="ko-KR" altLang="en-US" sz="900" dirty="0"/>
              <a:t>대상 </a:t>
            </a:r>
            <a:r>
              <a:rPr lang="ko-KR" altLang="en-US" sz="900" dirty="0" smtClean="0"/>
              <a:t>상품</a:t>
            </a:r>
            <a:r>
              <a:rPr lang="en-US" altLang="ko-KR" sz="900" dirty="0"/>
              <a:t/>
            </a:r>
            <a:br>
              <a:rPr lang="en-US" altLang="ko-KR" sz="900" dirty="0"/>
            </a:br>
            <a:r>
              <a:rPr lang="en-US" altLang="ko-KR" sz="900" dirty="0"/>
              <a:t>    a) </a:t>
            </a:r>
            <a:r>
              <a:rPr lang="ko-KR" altLang="en-US" sz="900" b="1" dirty="0" smtClean="0"/>
              <a:t>상품 </a:t>
            </a:r>
            <a:r>
              <a:rPr lang="ko-KR" altLang="en-US" sz="900" b="1" dirty="0"/>
              <a:t>선택 </a:t>
            </a:r>
            <a:r>
              <a:rPr lang="en-US" altLang="ko-KR" sz="900" b="1" dirty="0"/>
              <a:t>(select </a:t>
            </a:r>
            <a:r>
              <a:rPr lang="en-US" altLang="ko-KR" sz="900" b="1" dirty="0" smtClean="0"/>
              <a:t>store product) </a:t>
            </a:r>
            <a:r>
              <a:rPr lang="en-US" altLang="ko-KR" sz="900" b="1" dirty="0"/>
              <a:t>search button</a:t>
            </a:r>
            <a:br>
              <a:rPr lang="en-US" altLang="ko-KR" sz="900" b="1" dirty="0"/>
            </a:br>
            <a:r>
              <a:rPr lang="en-US" altLang="ko-KR" sz="900" b="1" dirty="0"/>
              <a:t>      - if clicks, open store product </a:t>
            </a:r>
            <a:r>
              <a:rPr lang="en-US" altLang="ko-KR" sz="900" b="1" dirty="0" smtClean="0"/>
              <a:t>search </a:t>
            </a:r>
            <a:r>
              <a:rPr lang="en-US" altLang="ko-KR" sz="900" b="1" dirty="0"/>
              <a:t>modal (p99)</a:t>
            </a:r>
            <a:endParaRPr lang="en-US" altLang="ko-KR" sz="900" dirty="0" smtClean="0"/>
          </a:p>
          <a:p>
            <a:endParaRPr lang="en-US" altLang="ko-KR" sz="900" dirty="0" smtClean="0"/>
          </a:p>
        </p:txBody>
      </p:sp>
    </p:spTree>
    <p:extLst>
      <p:ext uri="{BB962C8B-B14F-4D97-AF65-F5344CB8AC3E}">
        <p14:creationId xmlns:p14="http://schemas.microsoft.com/office/powerpoint/2010/main" val="1437108038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94258207-748A-C9D3-5EBB-8DEFB4668234}"/>
              </a:ext>
            </a:extLst>
          </p:cNvPr>
          <p:cNvSpPr/>
          <p:nvPr/>
        </p:nvSpPr>
        <p:spPr>
          <a:xfrm>
            <a:off x="550524" y="2494564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D5F85DD-D351-F3D4-D7BC-AC264A3E4D82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615324" y="2797683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DEBF7C7-04C6-30E9-D7E4-90D1D286EE96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100817" y="345203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FF0B287-DDD7-F92B-49CF-D6C800C8E504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229997" y="345203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Close Button">
            <a:extLst>
              <a:ext uri="{FF2B5EF4-FFF2-40B4-BE49-F238E27FC236}">
                <a16:creationId xmlns:a16="http://schemas.microsoft.com/office/drawing/2014/main" id="{38F3D9AB-2B64-6571-F8A9-43F305BC12F6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580238" y="2573868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064295D-24C5-E773-2B9F-30141FD7392B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650873" y="2946640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6452B02-5AB0-F3C1-A2EA-87FD25A0125D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550524" y="2513000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2" name="그룹 11">
            <a:extLst>
              <a:ext uri="{FF2B5EF4-FFF2-40B4-BE49-F238E27FC236}">
                <a16:creationId xmlns:a16="http://schemas.microsoft.com/office/drawing/2014/main" id="{0F1DEFC7-E706-76C5-FC33-36234410AC7E}"/>
              </a:ext>
            </a:extLst>
          </p:cNvPr>
          <p:cNvGrpSpPr/>
          <p:nvPr/>
        </p:nvGrpSpPr>
        <p:grpSpPr>
          <a:xfrm>
            <a:off x="3335821" y="2314021"/>
            <a:ext cx="244417" cy="258694"/>
            <a:chOff x="1098607" y="3056422"/>
            <a:chExt cx="244417" cy="258694"/>
          </a:xfrm>
        </p:grpSpPr>
        <p:sp>
          <p:nvSpPr>
            <p:cNvPr id="13" name="이등변 삼각형 12">
              <a:extLst>
                <a:ext uri="{FF2B5EF4-FFF2-40B4-BE49-F238E27FC236}">
                  <a16:creationId xmlns:a16="http://schemas.microsoft.com/office/drawing/2014/main" id="{72576AB6-6778-8634-3216-E884E6DD420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" name="그룹 13">
              <a:extLst>
                <a:ext uri="{FF2B5EF4-FFF2-40B4-BE49-F238E27FC236}">
                  <a16:creationId xmlns:a16="http://schemas.microsoft.com/office/drawing/2014/main" id="{BC7CC03D-9447-30C1-2611-87139478E0F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" name="Oval 593">
                <a:extLst>
                  <a:ext uri="{FF2B5EF4-FFF2-40B4-BE49-F238E27FC236}">
                    <a16:creationId xmlns:a16="http://schemas.microsoft.com/office/drawing/2014/main" id="{EF619A29-0866-084D-2596-0A3D86055E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" name="TextBox 14">
                <a:extLst>
                  <a:ext uri="{FF2B5EF4-FFF2-40B4-BE49-F238E27FC236}">
                    <a16:creationId xmlns:a16="http://schemas.microsoft.com/office/drawing/2014/main" id="{DEDF7565-D03C-C46F-C22A-5EB7F2727A9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A37031B5-196B-377D-EE8D-C06B7D62F3BC}"/>
              </a:ext>
            </a:extLst>
          </p:cNvPr>
          <p:cNvSpPr/>
          <p:nvPr/>
        </p:nvSpPr>
        <p:spPr>
          <a:xfrm>
            <a:off x="541582" y="694251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1F6D3A7-B798-21BA-7BE9-322708D3E7E7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606382" y="997370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D3A8ABC-206F-C12C-A2F4-C38AA51C6D2E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2091875" y="165172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F25A3B6-4F93-38C0-452B-B372530DAFE7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1221055" y="165172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" name="Close Button">
            <a:extLst>
              <a:ext uri="{FF2B5EF4-FFF2-40B4-BE49-F238E27FC236}">
                <a16:creationId xmlns:a16="http://schemas.microsoft.com/office/drawing/2014/main" id="{E327C9EE-888C-96C6-885C-A84DE20775AE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3571296" y="773555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4935176-B159-C466-1B5F-6C51F905EC9C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641931" y="1146327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141628C-5CAF-83C2-1214-68DD6321B247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541582" y="712687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DD0306AA-BECA-5E2B-4C82-42E80C4C889E}"/>
              </a:ext>
            </a:extLst>
          </p:cNvPr>
          <p:cNvGrpSpPr/>
          <p:nvPr/>
        </p:nvGrpSpPr>
        <p:grpSpPr>
          <a:xfrm>
            <a:off x="594474" y="453073"/>
            <a:ext cx="244417" cy="258694"/>
            <a:chOff x="1098607" y="3056422"/>
            <a:chExt cx="244417" cy="258694"/>
          </a:xfrm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CB3F6FA3-8084-4FAA-3FFF-7D8A19EC344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6" name="그룹 25">
              <a:extLst>
                <a:ext uri="{FF2B5EF4-FFF2-40B4-BE49-F238E27FC236}">
                  <a16:creationId xmlns:a16="http://schemas.microsoft.com/office/drawing/2014/main" id="{B3B5C96F-0696-8366-5B53-FDEBFA89C0A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7" name="Oval 593">
                <a:extLst>
                  <a:ext uri="{FF2B5EF4-FFF2-40B4-BE49-F238E27FC236}">
                    <a16:creationId xmlns:a16="http://schemas.microsoft.com/office/drawing/2014/main" id="{DE41BD74-29EA-652E-2725-240C0E727D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" name="TextBox 14">
                <a:extLst>
                  <a:ext uri="{FF2B5EF4-FFF2-40B4-BE49-F238E27FC236}">
                    <a16:creationId xmlns:a16="http://schemas.microsoft.com/office/drawing/2014/main" id="{57D82C2A-082B-6181-E322-AF1A4C952BD8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55" name="직사각형 54">
            <a:extLst>
              <a:ext uri="{FF2B5EF4-FFF2-40B4-BE49-F238E27FC236}">
                <a16:creationId xmlns:a16="http://schemas.microsoft.com/office/drawing/2014/main" id="{D31F3C95-1A75-F740-3958-A47C3CA45543}"/>
              </a:ext>
            </a:extLst>
          </p:cNvPr>
          <p:cNvSpPr/>
          <p:nvPr/>
        </p:nvSpPr>
        <p:spPr>
          <a:xfrm>
            <a:off x="4385694" y="698133"/>
            <a:ext cx="2851716" cy="3163849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84D0CFFA-79A4-49A1-D45A-B5978315E610}"/>
              </a:ext>
            </a:extLst>
          </p:cNvPr>
          <p:cNvSpPr txBox="1"/>
          <p:nvPr/>
        </p:nvSpPr>
        <p:spPr>
          <a:xfrm>
            <a:off x="4495817" y="804479"/>
            <a:ext cx="189547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00" b="1"/>
              <a:t>매장 검색</a:t>
            </a:r>
          </a:p>
        </p:txBody>
      </p:sp>
      <p:sp>
        <p:nvSpPr>
          <p:cNvPr id="57" name="곱하기 기호 56">
            <a:extLst>
              <a:ext uri="{FF2B5EF4-FFF2-40B4-BE49-F238E27FC236}">
                <a16:creationId xmlns:a16="http://schemas.microsoft.com/office/drawing/2014/main" id="{040698BB-0CCB-1E70-C6A9-2411D616E49E}"/>
              </a:ext>
            </a:extLst>
          </p:cNvPr>
          <p:cNvSpPr/>
          <p:nvPr/>
        </p:nvSpPr>
        <p:spPr>
          <a:xfrm>
            <a:off x="6942867" y="780388"/>
            <a:ext cx="225425" cy="225425"/>
          </a:xfrm>
          <a:prstGeom prst="mathMultiply">
            <a:avLst>
              <a:gd name="adj1" fmla="val 1520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71D82F6E-A15F-89A3-C539-E43D46503342}"/>
              </a:ext>
            </a:extLst>
          </p:cNvPr>
          <p:cNvSpPr txBox="1"/>
          <p:nvPr/>
        </p:nvSpPr>
        <p:spPr>
          <a:xfrm>
            <a:off x="4487497" y="1428724"/>
            <a:ext cx="877038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매장 이름</a:t>
            </a:r>
            <a:endParaRPr lang="en-US" altLang="ko-KR" sz="900"/>
          </a:p>
        </p:txBody>
      </p:sp>
      <p:sp>
        <p:nvSpPr>
          <p:cNvPr id="59" name="사각형: 둥근 모서리 58">
            <a:extLst>
              <a:ext uri="{FF2B5EF4-FFF2-40B4-BE49-F238E27FC236}">
                <a16:creationId xmlns:a16="http://schemas.microsoft.com/office/drawing/2014/main" id="{CA8E5D58-BF79-6D92-BF1F-8F4FBDB56A02}"/>
              </a:ext>
            </a:extLst>
          </p:cNvPr>
          <p:cNvSpPr/>
          <p:nvPr/>
        </p:nvSpPr>
        <p:spPr>
          <a:xfrm>
            <a:off x="6549438" y="2086394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60" name="직선 연결선 59">
            <a:extLst>
              <a:ext uri="{FF2B5EF4-FFF2-40B4-BE49-F238E27FC236}">
                <a16:creationId xmlns:a16="http://schemas.microsoft.com/office/drawing/2014/main" id="{01583BEC-454E-0924-ACF4-9CC04762F7F6}"/>
              </a:ext>
            </a:extLst>
          </p:cNvPr>
          <p:cNvCxnSpPr>
            <a:cxnSpLocks/>
          </p:cNvCxnSpPr>
          <p:nvPr/>
        </p:nvCxnSpPr>
        <p:spPr>
          <a:xfrm>
            <a:off x="4520130" y="2381384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61" name="TextBox 60">
            <a:extLst>
              <a:ext uri="{FF2B5EF4-FFF2-40B4-BE49-F238E27FC236}">
                <a16:creationId xmlns:a16="http://schemas.microsoft.com/office/drawing/2014/main" id="{8CEFA9B9-156D-D31C-67E6-CFBF0EA05EC7}"/>
              </a:ext>
            </a:extLst>
          </p:cNvPr>
          <p:cNvSpPr txBox="1"/>
          <p:nvPr/>
        </p:nvSpPr>
        <p:spPr>
          <a:xfrm>
            <a:off x="4654844" y="2386279"/>
            <a:ext cx="256936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매장 이름</a:t>
            </a:r>
            <a:r>
              <a:rPr lang="en-US" altLang="ko-KR" sz="900"/>
              <a:t>                 </a:t>
            </a:r>
            <a:r>
              <a:rPr lang="ko-KR" altLang="en-US" sz="900"/>
              <a:t>매장 코드       역사명</a:t>
            </a:r>
            <a:endParaRPr lang="en-US" altLang="ko-KR" sz="900"/>
          </a:p>
        </p:txBody>
      </p:sp>
      <p:cxnSp>
        <p:nvCxnSpPr>
          <p:cNvPr id="62" name="직선 연결선 61">
            <a:extLst>
              <a:ext uri="{FF2B5EF4-FFF2-40B4-BE49-F238E27FC236}">
                <a16:creationId xmlns:a16="http://schemas.microsoft.com/office/drawing/2014/main" id="{A657D70A-7A36-ADE7-5B8E-2BA6CE026A2F}"/>
              </a:ext>
            </a:extLst>
          </p:cNvPr>
          <p:cNvCxnSpPr>
            <a:cxnSpLocks/>
          </p:cNvCxnSpPr>
          <p:nvPr/>
        </p:nvCxnSpPr>
        <p:spPr>
          <a:xfrm>
            <a:off x="4520130" y="2687300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63" name="TextBox 62">
            <a:extLst>
              <a:ext uri="{FF2B5EF4-FFF2-40B4-BE49-F238E27FC236}">
                <a16:creationId xmlns:a16="http://schemas.microsoft.com/office/drawing/2014/main" id="{4CBE6511-B9B0-BE22-A535-30A9D4A0D3AD}"/>
              </a:ext>
            </a:extLst>
          </p:cNvPr>
          <p:cNvSpPr txBox="1"/>
          <p:nvPr/>
        </p:nvSpPr>
        <p:spPr>
          <a:xfrm>
            <a:off x="4662385" y="2732355"/>
            <a:ext cx="256936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atinLnBrk="1"/>
            <a:r>
              <a:rPr lang="ko-KR" altLang="en-US" sz="900"/>
              <a:t>맥도날드 서울역점      </a:t>
            </a:r>
            <a:r>
              <a:rPr lang="en-US" altLang="ko-KR" sz="900" b="0">
                <a:solidFill>
                  <a:schemeClr val="tx1"/>
                </a:solidFill>
              </a:rPr>
              <a:t>SS_MD01       </a:t>
            </a:r>
            <a:r>
              <a:rPr lang="ko-KR" altLang="en-US" sz="900" b="0">
                <a:solidFill>
                  <a:schemeClr val="tx1"/>
                </a:solidFill>
              </a:rPr>
              <a:t>서울역</a:t>
            </a:r>
          </a:p>
        </p:txBody>
      </p:sp>
      <p:sp>
        <p:nvSpPr>
          <p:cNvPr id="64" name="사각형: 둥근 모서리 63">
            <a:extLst>
              <a:ext uri="{FF2B5EF4-FFF2-40B4-BE49-F238E27FC236}">
                <a16:creationId xmlns:a16="http://schemas.microsoft.com/office/drawing/2014/main" id="{547742BC-ACF8-2A91-F2B6-F16B891307C1}"/>
              </a:ext>
            </a:extLst>
          </p:cNvPr>
          <p:cNvSpPr/>
          <p:nvPr/>
        </p:nvSpPr>
        <p:spPr>
          <a:xfrm>
            <a:off x="5269401" y="1454341"/>
            <a:ext cx="164067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65" name="사각형: 둥근 모서리 64">
            <a:extLst>
              <a:ext uri="{FF2B5EF4-FFF2-40B4-BE49-F238E27FC236}">
                <a16:creationId xmlns:a16="http://schemas.microsoft.com/office/drawing/2014/main" id="{566AB887-83DC-7A63-9FC3-492B38FF607E}"/>
              </a:ext>
            </a:extLst>
          </p:cNvPr>
          <p:cNvSpPr/>
          <p:nvPr/>
        </p:nvSpPr>
        <p:spPr>
          <a:xfrm>
            <a:off x="5270556" y="1730117"/>
            <a:ext cx="163931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cxnSp>
        <p:nvCxnSpPr>
          <p:cNvPr id="66" name="직선 연결선 65">
            <a:extLst>
              <a:ext uri="{FF2B5EF4-FFF2-40B4-BE49-F238E27FC236}">
                <a16:creationId xmlns:a16="http://schemas.microsoft.com/office/drawing/2014/main" id="{ACF8A0C0-2898-14E2-C41A-A67A4E804760}"/>
              </a:ext>
            </a:extLst>
          </p:cNvPr>
          <p:cNvCxnSpPr>
            <a:cxnSpLocks/>
          </p:cNvCxnSpPr>
          <p:nvPr/>
        </p:nvCxnSpPr>
        <p:spPr>
          <a:xfrm>
            <a:off x="4520130" y="3451693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67" name="그룹 66">
            <a:extLst>
              <a:ext uri="{FF2B5EF4-FFF2-40B4-BE49-F238E27FC236}">
                <a16:creationId xmlns:a16="http://schemas.microsoft.com/office/drawing/2014/main" id="{0C341E6C-F24F-BA03-0516-6FB06A6FF270}"/>
              </a:ext>
            </a:extLst>
          </p:cNvPr>
          <p:cNvGrpSpPr/>
          <p:nvPr/>
        </p:nvGrpSpPr>
        <p:grpSpPr>
          <a:xfrm>
            <a:off x="4479117" y="2228436"/>
            <a:ext cx="244417" cy="258694"/>
            <a:chOff x="1098607" y="3056422"/>
            <a:chExt cx="244417" cy="258694"/>
          </a:xfrm>
        </p:grpSpPr>
        <p:sp>
          <p:nvSpPr>
            <p:cNvPr id="68" name="이등변 삼각형 67">
              <a:extLst>
                <a:ext uri="{FF2B5EF4-FFF2-40B4-BE49-F238E27FC236}">
                  <a16:creationId xmlns:a16="http://schemas.microsoft.com/office/drawing/2014/main" id="{1508426D-D8DF-D6C3-9DC6-B77EC93545E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9" name="그룹 68">
              <a:extLst>
                <a:ext uri="{FF2B5EF4-FFF2-40B4-BE49-F238E27FC236}">
                  <a16:creationId xmlns:a16="http://schemas.microsoft.com/office/drawing/2014/main" id="{B968D7BF-95B1-0386-DBA6-2741F9E302F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0" name="Oval 593">
                <a:extLst>
                  <a:ext uri="{FF2B5EF4-FFF2-40B4-BE49-F238E27FC236}">
                    <a16:creationId xmlns:a16="http://schemas.microsoft.com/office/drawing/2014/main" id="{4A922693-54DA-9A05-222A-DFD85B57A7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1" name="TextBox 14">
                <a:extLst>
                  <a:ext uri="{FF2B5EF4-FFF2-40B4-BE49-F238E27FC236}">
                    <a16:creationId xmlns:a16="http://schemas.microsoft.com/office/drawing/2014/main" id="{5AE1F3E5-0286-3CBE-B80E-82A34D3F1F6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2" name="직사각형 71">
            <a:extLst>
              <a:ext uri="{FF2B5EF4-FFF2-40B4-BE49-F238E27FC236}">
                <a16:creationId xmlns:a16="http://schemas.microsoft.com/office/drawing/2014/main" id="{8BFFD79D-CE6A-46E3-A25D-C219C6019085}"/>
              </a:ext>
            </a:extLst>
          </p:cNvPr>
          <p:cNvSpPr/>
          <p:nvPr/>
        </p:nvSpPr>
        <p:spPr>
          <a:xfrm>
            <a:off x="7715858" y="682235"/>
            <a:ext cx="3803816" cy="3915575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EC7BC79B-EED2-B818-FC98-981A029E1465}"/>
              </a:ext>
            </a:extLst>
          </p:cNvPr>
          <p:cNvSpPr txBox="1"/>
          <p:nvPr/>
        </p:nvSpPr>
        <p:spPr>
          <a:xfrm>
            <a:off x="7825981" y="788580"/>
            <a:ext cx="189547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00" b="1"/>
              <a:t>상품 검색</a:t>
            </a:r>
          </a:p>
        </p:txBody>
      </p:sp>
      <p:sp>
        <p:nvSpPr>
          <p:cNvPr id="74" name="곱하기 기호 73">
            <a:extLst>
              <a:ext uri="{FF2B5EF4-FFF2-40B4-BE49-F238E27FC236}">
                <a16:creationId xmlns:a16="http://schemas.microsoft.com/office/drawing/2014/main" id="{1160E152-72E9-4115-5301-8367494B86B9}"/>
              </a:ext>
            </a:extLst>
          </p:cNvPr>
          <p:cNvSpPr/>
          <p:nvPr/>
        </p:nvSpPr>
        <p:spPr>
          <a:xfrm>
            <a:off x="11195051" y="764489"/>
            <a:ext cx="225425" cy="225425"/>
          </a:xfrm>
          <a:prstGeom prst="mathMultiply">
            <a:avLst>
              <a:gd name="adj1" fmla="val 1520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46AC7B56-477B-DE83-0BCD-83688115D2A1}"/>
              </a:ext>
            </a:extLst>
          </p:cNvPr>
          <p:cNvSpPr txBox="1"/>
          <p:nvPr/>
        </p:nvSpPr>
        <p:spPr>
          <a:xfrm>
            <a:off x="7792494" y="1169544"/>
            <a:ext cx="877038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매장 이름</a:t>
            </a:r>
            <a:endParaRPr lang="en-US" altLang="ko-KR" sz="900"/>
          </a:p>
        </p:txBody>
      </p:sp>
      <p:sp>
        <p:nvSpPr>
          <p:cNvPr id="76" name="사각형: 둥근 모서리 75">
            <a:extLst>
              <a:ext uri="{FF2B5EF4-FFF2-40B4-BE49-F238E27FC236}">
                <a16:creationId xmlns:a16="http://schemas.microsoft.com/office/drawing/2014/main" id="{268B9630-CC51-A2EC-C4E5-6972CF4B5443}"/>
              </a:ext>
            </a:extLst>
          </p:cNvPr>
          <p:cNvSpPr/>
          <p:nvPr/>
        </p:nvSpPr>
        <p:spPr>
          <a:xfrm>
            <a:off x="10786382" y="2276375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77" name="직선 연결선 76">
            <a:extLst>
              <a:ext uri="{FF2B5EF4-FFF2-40B4-BE49-F238E27FC236}">
                <a16:creationId xmlns:a16="http://schemas.microsoft.com/office/drawing/2014/main" id="{F2E2C9D4-7E9F-0AFD-C14B-387A71EE4CBC}"/>
              </a:ext>
            </a:extLst>
          </p:cNvPr>
          <p:cNvCxnSpPr>
            <a:cxnSpLocks/>
          </p:cNvCxnSpPr>
          <p:nvPr/>
        </p:nvCxnSpPr>
        <p:spPr>
          <a:xfrm>
            <a:off x="7850294" y="2616386"/>
            <a:ext cx="350350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78" name="TextBox 77">
            <a:extLst>
              <a:ext uri="{FF2B5EF4-FFF2-40B4-BE49-F238E27FC236}">
                <a16:creationId xmlns:a16="http://schemas.microsoft.com/office/drawing/2014/main" id="{476D8229-E840-0591-F73F-20C04252ACD4}"/>
              </a:ext>
            </a:extLst>
          </p:cNvPr>
          <p:cNvSpPr txBox="1"/>
          <p:nvPr/>
        </p:nvSpPr>
        <p:spPr>
          <a:xfrm>
            <a:off x="8060509" y="2590801"/>
            <a:ext cx="325927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     코드      </a:t>
            </a:r>
            <a:r>
              <a:rPr lang="en-US" altLang="ko-KR" sz="900"/>
              <a:t>|     </a:t>
            </a:r>
            <a:r>
              <a:rPr lang="ko-KR" altLang="en-US" sz="900"/>
              <a:t>매장</a:t>
            </a:r>
            <a:r>
              <a:rPr lang="en-US" altLang="ko-KR" sz="900"/>
              <a:t>                     </a:t>
            </a:r>
            <a:r>
              <a:rPr lang="ko-KR" altLang="en-US" sz="900"/>
              <a:t>코드 </a:t>
            </a:r>
            <a:endParaRPr lang="en-US" altLang="ko-KR" sz="900"/>
          </a:p>
        </p:txBody>
      </p:sp>
      <p:cxnSp>
        <p:nvCxnSpPr>
          <p:cNvPr id="79" name="직선 연결선 78">
            <a:extLst>
              <a:ext uri="{FF2B5EF4-FFF2-40B4-BE49-F238E27FC236}">
                <a16:creationId xmlns:a16="http://schemas.microsoft.com/office/drawing/2014/main" id="{9DCC6574-9923-5790-0FAA-BC5F601CD79C}"/>
              </a:ext>
            </a:extLst>
          </p:cNvPr>
          <p:cNvCxnSpPr>
            <a:cxnSpLocks/>
          </p:cNvCxnSpPr>
          <p:nvPr/>
        </p:nvCxnSpPr>
        <p:spPr>
          <a:xfrm>
            <a:off x="7850294" y="2884202"/>
            <a:ext cx="350350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80" name="TextBox 79">
            <a:extLst>
              <a:ext uri="{FF2B5EF4-FFF2-40B4-BE49-F238E27FC236}">
                <a16:creationId xmlns:a16="http://schemas.microsoft.com/office/drawing/2014/main" id="{2E08421E-FB6A-19BB-B4B5-4F4DF7CA5D8F}"/>
              </a:ext>
            </a:extLst>
          </p:cNvPr>
          <p:cNvSpPr txBox="1"/>
          <p:nvPr/>
        </p:nvSpPr>
        <p:spPr>
          <a:xfrm>
            <a:off x="8066512" y="2920868"/>
            <a:ext cx="3302528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</a:t>
            </a:r>
            <a:r>
              <a:rPr lang="en-US" altLang="ko-KR" sz="900"/>
              <a:t>A   aaaa      |    </a:t>
            </a:r>
            <a:r>
              <a:rPr lang="ko-KR" altLang="en-US" sz="900"/>
              <a:t>맥도날드 서울역점      </a:t>
            </a:r>
            <a:r>
              <a:rPr lang="en-US" altLang="ko-KR" sz="900" b="0">
                <a:solidFill>
                  <a:schemeClr val="tx1"/>
                </a:solidFill>
              </a:rPr>
              <a:t>SS_MD01 </a:t>
            </a:r>
            <a:endParaRPr lang="en-US" altLang="ko-KR" sz="900"/>
          </a:p>
        </p:txBody>
      </p:sp>
      <p:sp>
        <p:nvSpPr>
          <p:cNvPr id="81" name="사각형: 둥근 모서리 80">
            <a:extLst>
              <a:ext uri="{FF2B5EF4-FFF2-40B4-BE49-F238E27FC236}">
                <a16:creationId xmlns:a16="http://schemas.microsoft.com/office/drawing/2014/main" id="{7D9AF36A-170A-6029-2025-6E53A1FDE927}"/>
              </a:ext>
            </a:extLst>
          </p:cNvPr>
          <p:cNvSpPr/>
          <p:nvPr/>
        </p:nvSpPr>
        <p:spPr>
          <a:xfrm>
            <a:off x="8641510" y="1195161"/>
            <a:ext cx="197383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cxnSp>
        <p:nvCxnSpPr>
          <p:cNvPr id="83" name="직선 연결선 82">
            <a:extLst>
              <a:ext uri="{FF2B5EF4-FFF2-40B4-BE49-F238E27FC236}">
                <a16:creationId xmlns:a16="http://schemas.microsoft.com/office/drawing/2014/main" id="{BC06D3C8-2EBF-40D2-4C0F-0AC3F0EDFFD2}"/>
              </a:ext>
            </a:extLst>
          </p:cNvPr>
          <p:cNvCxnSpPr>
            <a:cxnSpLocks/>
          </p:cNvCxnSpPr>
          <p:nvPr/>
        </p:nvCxnSpPr>
        <p:spPr>
          <a:xfrm>
            <a:off x="7850294" y="4177102"/>
            <a:ext cx="3493981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84" name="사각형: 둥근 모서리 83">
            <a:extLst>
              <a:ext uri="{FF2B5EF4-FFF2-40B4-BE49-F238E27FC236}">
                <a16:creationId xmlns:a16="http://schemas.microsoft.com/office/drawing/2014/main" id="{853E0719-5577-C5F8-AC23-20F7DBEAADA8}"/>
              </a:ext>
            </a:extLst>
          </p:cNvPr>
          <p:cNvSpPr/>
          <p:nvPr/>
        </p:nvSpPr>
        <p:spPr>
          <a:xfrm>
            <a:off x="10776757" y="4269735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7CF85B7-6E1C-A896-B484-F600E3F4BF62}"/>
              </a:ext>
            </a:extLst>
          </p:cNvPr>
          <p:cNvSpPr txBox="1"/>
          <p:nvPr/>
        </p:nvSpPr>
        <p:spPr>
          <a:xfrm>
            <a:off x="7791961" y="1751652"/>
            <a:ext cx="877038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상품명</a:t>
            </a:r>
            <a:endParaRPr lang="en-US" altLang="ko-KR" sz="900"/>
          </a:p>
        </p:txBody>
      </p:sp>
      <p:sp>
        <p:nvSpPr>
          <p:cNvPr id="86" name="사각형: 둥근 모서리 85">
            <a:extLst>
              <a:ext uri="{FF2B5EF4-FFF2-40B4-BE49-F238E27FC236}">
                <a16:creationId xmlns:a16="http://schemas.microsoft.com/office/drawing/2014/main" id="{1EFA2C5A-D7EA-DD65-C0DD-A427B28B1DA7}"/>
              </a:ext>
            </a:extLst>
          </p:cNvPr>
          <p:cNvSpPr/>
          <p:nvPr/>
        </p:nvSpPr>
        <p:spPr>
          <a:xfrm>
            <a:off x="8640976" y="1777269"/>
            <a:ext cx="197488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87" name="사각형: 둥근 모서리 86">
            <a:extLst>
              <a:ext uri="{FF2B5EF4-FFF2-40B4-BE49-F238E27FC236}">
                <a16:creationId xmlns:a16="http://schemas.microsoft.com/office/drawing/2014/main" id="{557E459A-C5EA-74DE-F711-10A64766F40B}"/>
              </a:ext>
            </a:extLst>
          </p:cNvPr>
          <p:cNvSpPr/>
          <p:nvPr/>
        </p:nvSpPr>
        <p:spPr>
          <a:xfrm>
            <a:off x="8642132" y="2053045"/>
            <a:ext cx="197488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DE19BD05-3BAA-14DC-E623-6925C670542D}"/>
              </a:ext>
            </a:extLst>
          </p:cNvPr>
          <p:cNvSpPr txBox="1"/>
          <p:nvPr/>
        </p:nvSpPr>
        <p:spPr>
          <a:xfrm>
            <a:off x="8066512" y="3218676"/>
            <a:ext cx="329300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</a:t>
            </a:r>
            <a:r>
              <a:rPr lang="en-US" altLang="ko-KR" sz="900"/>
              <a:t>B   bbbb     |    </a:t>
            </a:r>
            <a:r>
              <a:rPr lang="ko-KR" altLang="en-US" sz="900"/>
              <a:t>맥도날드 서울역점      </a:t>
            </a:r>
            <a:r>
              <a:rPr lang="en-US" altLang="ko-KR" sz="900" b="0">
                <a:solidFill>
                  <a:schemeClr val="tx1"/>
                </a:solidFill>
              </a:rPr>
              <a:t>SS_MD01 </a:t>
            </a:r>
            <a:endParaRPr lang="en-US" altLang="ko-KR" sz="900"/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F5D43235-F6FC-0027-F9E3-56CD5174DE49}"/>
              </a:ext>
            </a:extLst>
          </p:cNvPr>
          <p:cNvSpPr txBox="1"/>
          <p:nvPr/>
        </p:nvSpPr>
        <p:spPr>
          <a:xfrm>
            <a:off x="8066512" y="3516484"/>
            <a:ext cx="329300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</a:t>
            </a:r>
            <a:r>
              <a:rPr lang="en-US" altLang="ko-KR" sz="900"/>
              <a:t>C   cccc      |    </a:t>
            </a:r>
            <a:r>
              <a:rPr lang="ko-KR" altLang="en-US" sz="900"/>
              <a:t>맥도날드 서울역점      </a:t>
            </a:r>
            <a:r>
              <a:rPr lang="en-US" altLang="ko-KR" sz="900" b="0">
                <a:solidFill>
                  <a:schemeClr val="tx1"/>
                </a:solidFill>
              </a:rPr>
              <a:t>SS_MD01 </a:t>
            </a:r>
            <a:endParaRPr lang="en-US" altLang="ko-KR" sz="900"/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A801F4F6-A0F5-EEE0-5E45-BF09528BD460}"/>
              </a:ext>
            </a:extLst>
          </p:cNvPr>
          <p:cNvSpPr txBox="1"/>
          <p:nvPr/>
        </p:nvSpPr>
        <p:spPr>
          <a:xfrm>
            <a:off x="8066512" y="3801593"/>
            <a:ext cx="329300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</a:t>
            </a:r>
            <a:r>
              <a:rPr lang="en-US" altLang="ko-KR" sz="900"/>
              <a:t>D   dddd     |     </a:t>
            </a:r>
            <a:r>
              <a:rPr lang="ko-KR" altLang="en-US" sz="900"/>
              <a:t>맥도날드 서울역점      </a:t>
            </a:r>
            <a:r>
              <a:rPr lang="en-US" altLang="ko-KR" sz="900" b="0">
                <a:solidFill>
                  <a:schemeClr val="tx1"/>
                </a:solidFill>
              </a:rPr>
              <a:t>SS_MD01 </a:t>
            </a:r>
            <a:endParaRPr lang="en-US" altLang="ko-KR" sz="900"/>
          </a:p>
        </p:txBody>
      </p:sp>
      <p:sp>
        <p:nvSpPr>
          <p:cNvPr id="91" name="Box">
            <a:extLst>
              <a:ext uri="{FF2B5EF4-FFF2-40B4-BE49-F238E27FC236}">
                <a16:creationId xmlns:a16="http://schemas.microsoft.com/office/drawing/2014/main" id="{784BE907-8EB7-C459-3741-6DEFA3FF3DB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536517" y="2772070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92" name="그래픽 91" descr="확인 표시 단색으로 채워진">
            <a:extLst>
              <a:ext uri="{FF2B5EF4-FFF2-40B4-BE49-F238E27FC236}">
                <a16:creationId xmlns:a16="http://schemas.microsoft.com/office/drawing/2014/main" id="{CB4488E7-1776-8B1D-C690-6705EF775C31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4559444" y="2768118"/>
            <a:ext cx="82916" cy="126261"/>
          </a:xfrm>
          <a:prstGeom prst="rect">
            <a:avLst/>
          </a:prstGeom>
        </p:spPr>
      </p:pic>
      <p:sp>
        <p:nvSpPr>
          <p:cNvPr id="93" name="Box">
            <a:extLst>
              <a:ext uri="{FF2B5EF4-FFF2-40B4-BE49-F238E27FC236}">
                <a16:creationId xmlns:a16="http://schemas.microsoft.com/office/drawing/2014/main" id="{1FD0303D-41C3-52D4-B79E-B6AD3CAEEE9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925012" y="3007943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94" name="그래픽 93" descr="확인 표시 단색으로 채워진">
            <a:extLst>
              <a:ext uri="{FF2B5EF4-FFF2-40B4-BE49-F238E27FC236}">
                <a16:creationId xmlns:a16="http://schemas.microsoft.com/office/drawing/2014/main" id="{73AADBBF-4323-5D03-600C-3B5704D6F48C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7947939" y="3003991"/>
            <a:ext cx="82916" cy="126261"/>
          </a:xfrm>
          <a:prstGeom prst="rect">
            <a:avLst/>
          </a:prstGeom>
        </p:spPr>
      </p:pic>
      <p:sp>
        <p:nvSpPr>
          <p:cNvPr id="95" name="Box">
            <a:extLst>
              <a:ext uri="{FF2B5EF4-FFF2-40B4-BE49-F238E27FC236}">
                <a16:creationId xmlns:a16="http://schemas.microsoft.com/office/drawing/2014/main" id="{3EC42A2B-6062-0AAF-69FC-8E2C4582FD0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925012" y="3299806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6" name="Box">
            <a:extLst>
              <a:ext uri="{FF2B5EF4-FFF2-40B4-BE49-F238E27FC236}">
                <a16:creationId xmlns:a16="http://schemas.microsoft.com/office/drawing/2014/main" id="{64DFAC51-C752-3C9F-3CE1-2A5B195A900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925012" y="3604574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7" name="Box">
            <a:extLst>
              <a:ext uri="{FF2B5EF4-FFF2-40B4-BE49-F238E27FC236}">
                <a16:creationId xmlns:a16="http://schemas.microsoft.com/office/drawing/2014/main" id="{05952FE2-0BF0-B61A-2C9E-E9BA260804B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916014" y="2680429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8" name="사각형: 둥근 모서리 97">
            <a:extLst>
              <a:ext uri="{FF2B5EF4-FFF2-40B4-BE49-F238E27FC236}">
                <a16:creationId xmlns:a16="http://schemas.microsoft.com/office/drawing/2014/main" id="{F7DCAC5E-CD11-7FED-87C7-CC0B25E55291}"/>
              </a:ext>
            </a:extLst>
          </p:cNvPr>
          <p:cNvSpPr/>
          <p:nvPr/>
        </p:nvSpPr>
        <p:spPr>
          <a:xfrm>
            <a:off x="6565820" y="3527677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추가</a:t>
            </a:r>
          </a:p>
        </p:txBody>
      </p:sp>
      <p:grpSp>
        <p:nvGrpSpPr>
          <p:cNvPr id="99" name="그룹 98">
            <a:extLst>
              <a:ext uri="{FF2B5EF4-FFF2-40B4-BE49-F238E27FC236}">
                <a16:creationId xmlns:a16="http://schemas.microsoft.com/office/drawing/2014/main" id="{B56B2187-63A4-F7A1-5884-0E09251B0285}"/>
              </a:ext>
            </a:extLst>
          </p:cNvPr>
          <p:cNvGrpSpPr/>
          <p:nvPr/>
        </p:nvGrpSpPr>
        <p:grpSpPr>
          <a:xfrm>
            <a:off x="6526225" y="3330922"/>
            <a:ext cx="244417" cy="258694"/>
            <a:chOff x="1098607" y="3056422"/>
            <a:chExt cx="244417" cy="258694"/>
          </a:xfrm>
        </p:grpSpPr>
        <p:sp>
          <p:nvSpPr>
            <p:cNvPr id="100" name="이등변 삼각형 99">
              <a:extLst>
                <a:ext uri="{FF2B5EF4-FFF2-40B4-BE49-F238E27FC236}">
                  <a16:creationId xmlns:a16="http://schemas.microsoft.com/office/drawing/2014/main" id="{4B7CE1D9-9627-7366-4DA3-68ACB6E38B7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1" name="그룹 100">
              <a:extLst>
                <a:ext uri="{FF2B5EF4-FFF2-40B4-BE49-F238E27FC236}">
                  <a16:creationId xmlns:a16="http://schemas.microsoft.com/office/drawing/2014/main" id="{8013BB16-58A1-248B-03B5-D56B5829E58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2" name="Oval 593">
                <a:extLst>
                  <a:ext uri="{FF2B5EF4-FFF2-40B4-BE49-F238E27FC236}">
                    <a16:creationId xmlns:a16="http://schemas.microsoft.com/office/drawing/2014/main" id="{64B0AF56-FBB2-5BEF-B0D4-5FA08006AD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3" name="TextBox 14">
                <a:extLst>
                  <a:ext uri="{FF2B5EF4-FFF2-40B4-BE49-F238E27FC236}">
                    <a16:creationId xmlns:a16="http://schemas.microsoft.com/office/drawing/2014/main" id="{C86CD195-CF18-FF2A-2821-E247F4C84838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04" name="Box">
            <a:extLst>
              <a:ext uri="{FF2B5EF4-FFF2-40B4-BE49-F238E27FC236}">
                <a16:creationId xmlns:a16="http://schemas.microsoft.com/office/drawing/2014/main" id="{9D5BA539-0B4E-98E0-FEBF-BDD428142C3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923634" y="3893528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05" name="Box">
            <a:extLst>
              <a:ext uri="{FF2B5EF4-FFF2-40B4-BE49-F238E27FC236}">
                <a16:creationId xmlns:a16="http://schemas.microsoft.com/office/drawing/2014/main" id="{1965D2E4-318F-37C3-5638-593C87F2E8A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538241" y="2473861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106" name="그룹 105">
            <a:extLst>
              <a:ext uri="{FF2B5EF4-FFF2-40B4-BE49-F238E27FC236}">
                <a16:creationId xmlns:a16="http://schemas.microsoft.com/office/drawing/2014/main" id="{6B47B837-3061-FCDE-357E-E59FC6CAD213}"/>
              </a:ext>
            </a:extLst>
          </p:cNvPr>
          <p:cNvGrpSpPr/>
          <p:nvPr/>
        </p:nvGrpSpPr>
        <p:grpSpPr>
          <a:xfrm>
            <a:off x="7860134" y="2435088"/>
            <a:ext cx="244417" cy="258694"/>
            <a:chOff x="1098607" y="3056422"/>
            <a:chExt cx="244417" cy="258694"/>
          </a:xfrm>
        </p:grpSpPr>
        <p:sp>
          <p:nvSpPr>
            <p:cNvPr id="107" name="이등변 삼각형 106">
              <a:extLst>
                <a:ext uri="{FF2B5EF4-FFF2-40B4-BE49-F238E27FC236}">
                  <a16:creationId xmlns:a16="http://schemas.microsoft.com/office/drawing/2014/main" id="{825FFCC5-CD13-3641-1A51-5B61A10D34C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8" name="그룹 107">
              <a:extLst>
                <a:ext uri="{FF2B5EF4-FFF2-40B4-BE49-F238E27FC236}">
                  <a16:creationId xmlns:a16="http://schemas.microsoft.com/office/drawing/2014/main" id="{00380432-A536-2870-B3AE-C123FE7E60C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9" name="Oval 593">
                <a:extLst>
                  <a:ext uri="{FF2B5EF4-FFF2-40B4-BE49-F238E27FC236}">
                    <a16:creationId xmlns:a16="http://schemas.microsoft.com/office/drawing/2014/main" id="{83F2BE50-093B-D827-594C-9C38B6C514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0" name="TextBox 14">
                <a:extLst>
                  <a:ext uri="{FF2B5EF4-FFF2-40B4-BE49-F238E27FC236}">
                    <a16:creationId xmlns:a16="http://schemas.microsoft.com/office/drawing/2014/main" id="{396D517C-93EA-0A49-75DE-7EEB1CD7F0B1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11" name="그룹 110">
            <a:extLst>
              <a:ext uri="{FF2B5EF4-FFF2-40B4-BE49-F238E27FC236}">
                <a16:creationId xmlns:a16="http://schemas.microsoft.com/office/drawing/2014/main" id="{7FE5366B-BC99-E67E-06DA-FCE1B2DEAAA1}"/>
              </a:ext>
            </a:extLst>
          </p:cNvPr>
          <p:cNvGrpSpPr/>
          <p:nvPr/>
        </p:nvGrpSpPr>
        <p:grpSpPr>
          <a:xfrm>
            <a:off x="11082408" y="4047755"/>
            <a:ext cx="244417" cy="258694"/>
            <a:chOff x="1098607" y="3056422"/>
            <a:chExt cx="244417" cy="258694"/>
          </a:xfrm>
        </p:grpSpPr>
        <p:sp>
          <p:nvSpPr>
            <p:cNvPr id="112" name="이등변 삼각형 111">
              <a:extLst>
                <a:ext uri="{FF2B5EF4-FFF2-40B4-BE49-F238E27FC236}">
                  <a16:creationId xmlns:a16="http://schemas.microsoft.com/office/drawing/2014/main" id="{38AB4E00-9587-D685-2157-ABD9255F477D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13" name="그룹 112">
              <a:extLst>
                <a:ext uri="{FF2B5EF4-FFF2-40B4-BE49-F238E27FC236}">
                  <a16:creationId xmlns:a16="http://schemas.microsoft.com/office/drawing/2014/main" id="{7D729A44-4A1B-BD0A-83BB-09AE44773D3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14" name="Oval 593">
                <a:extLst>
                  <a:ext uri="{FF2B5EF4-FFF2-40B4-BE49-F238E27FC236}">
                    <a16:creationId xmlns:a16="http://schemas.microsoft.com/office/drawing/2014/main" id="{0EE67368-1CC9-B417-4D06-8C9560BFE4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5" name="TextBox 14">
                <a:extLst>
                  <a:ext uri="{FF2B5EF4-FFF2-40B4-BE49-F238E27FC236}">
                    <a16:creationId xmlns:a16="http://schemas.microsoft.com/office/drawing/2014/main" id="{BDAD9722-ECB8-8A0A-24BB-2B1DFEB88B9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16" name="TextBox 115">
            <a:extLst>
              <a:ext uri="{FF2B5EF4-FFF2-40B4-BE49-F238E27FC236}">
                <a16:creationId xmlns:a16="http://schemas.microsoft.com/office/drawing/2014/main" id="{CC92D6A1-533A-5FBB-88FA-A9B77C255518}"/>
              </a:ext>
            </a:extLst>
          </p:cNvPr>
          <p:cNvSpPr txBox="1"/>
          <p:nvPr/>
        </p:nvSpPr>
        <p:spPr>
          <a:xfrm>
            <a:off x="4479117" y="1117469"/>
            <a:ext cx="877038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err="1"/>
              <a:t>역사명</a:t>
            </a:r>
            <a:endParaRPr lang="en-US" altLang="ko-KR" sz="900"/>
          </a:p>
        </p:txBody>
      </p:sp>
      <p:sp>
        <p:nvSpPr>
          <p:cNvPr id="117" name="사각형: 둥근 모서리 116">
            <a:extLst>
              <a:ext uri="{FF2B5EF4-FFF2-40B4-BE49-F238E27FC236}">
                <a16:creationId xmlns:a16="http://schemas.microsoft.com/office/drawing/2014/main" id="{85D6C819-6D1C-1B48-9714-1BF100BD81FC}"/>
              </a:ext>
            </a:extLst>
          </p:cNvPr>
          <p:cNvSpPr/>
          <p:nvPr/>
        </p:nvSpPr>
        <p:spPr>
          <a:xfrm>
            <a:off x="5269731" y="1153605"/>
            <a:ext cx="164067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18" name="사각형: 둥근 모서리 117">
            <a:extLst>
              <a:ext uri="{FF2B5EF4-FFF2-40B4-BE49-F238E27FC236}">
                <a16:creationId xmlns:a16="http://schemas.microsoft.com/office/drawing/2014/main" id="{AAAE61D6-C430-BEE5-CFD3-AFB2E8679149}"/>
              </a:ext>
            </a:extLst>
          </p:cNvPr>
          <p:cNvSpPr/>
          <p:nvPr/>
        </p:nvSpPr>
        <p:spPr>
          <a:xfrm>
            <a:off x="8632152" y="1460119"/>
            <a:ext cx="197488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graphicFrame>
        <p:nvGraphicFramePr>
          <p:cNvPr id="128" name="표 127">
            <a:extLst>
              <a:ext uri="{FF2B5EF4-FFF2-40B4-BE49-F238E27FC236}">
                <a16:creationId xmlns:a16="http://schemas.microsoft.com/office/drawing/2014/main" id="{1A14CAF2-9F97-1379-2518-85FB56C5176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53233247"/>
              </p:ext>
            </p:extLst>
          </p:nvPr>
        </p:nvGraphicFramePr>
        <p:xfrm>
          <a:off x="2677265" y="4373339"/>
          <a:ext cx="4397830" cy="1158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3332570024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18780867"/>
                    </a:ext>
                  </a:extLst>
                </a:gridCol>
              </a:tblGrid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전체 선택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체크 박스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매장명 미조회 시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전체 매장 리스트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4375961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체크된 매장을 리스트에 추가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779989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전체 선택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체크 박스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미조회 시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전체 리스트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833465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체크된 상품을 리스트에 추가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41569750"/>
                  </a:ext>
                </a:extLst>
              </a:tr>
            </a:tbl>
          </a:graphicData>
        </a:graphic>
      </p:graphicFrame>
      <p:sp>
        <p:nvSpPr>
          <p:cNvPr id="119" name="TextBox 118"/>
          <p:cNvSpPr txBox="1"/>
          <p:nvPr/>
        </p:nvSpPr>
        <p:spPr>
          <a:xfrm>
            <a:off x="5899985" y="4131616"/>
            <a:ext cx="3633537" cy="4108817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/>
              <a:t>1</a:t>
            </a:r>
            <a:r>
              <a:rPr lang="en-US" altLang="ko-KR" sz="900" dirty="0" smtClean="0"/>
              <a:t>.</a:t>
            </a:r>
            <a:r>
              <a:rPr lang="ko-KR" altLang="en-US" sz="900" dirty="0" smtClean="0"/>
              <a:t>매장 검색 </a:t>
            </a:r>
            <a:r>
              <a:rPr lang="en-US" altLang="ko-KR" sz="900" dirty="0" smtClean="0"/>
              <a:t>(search store)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search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</a:t>
            </a:r>
            <a:r>
              <a:rPr lang="ko-KR" altLang="en-US" sz="900" dirty="0" smtClean="0"/>
              <a:t>역사명 </a:t>
            </a:r>
            <a:r>
              <a:rPr lang="en-US" altLang="ko-KR" sz="900" dirty="0" smtClean="0"/>
              <a:t>: {</a:t>
            </a:r>
            <a:r>
              <a:rPr lang="en-US" altLang="ko-KR" sz="900" dirty="0" err="1" smtClean="0"/>
              <a:t>station_name</a:t>
            </a:r>
            <a:r>
              <a:rPr lang="en-US" altLang="ko-KR" sz="900" dirty="0" smtClean="0"/>
              <a:t>} LIKE </a:t>
            </a:r>
            <a:r>
              <a:rPr lang="en-US" altLang="ko-KR" sz="900" dirty="0"/>
              <a:t>(with </a:t>
            </a:r>
            <a:r>
              <a:rPr lang="en-US" altLang="ko-KR" sz="900" dirty="0" err="1" smtClean="0"/>
              <a:t>st_mall.station_code</a:t>
            </a:r>
            <a:r>
              <a:rPr lang="en-US" altLang="ko-KR" sz="900" dirty="0" smtClean="0"/>
              <a:t>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b) </a:t>
            </a:r>
            <a:r>
              <a:rPr lang="ko-KR" altLang="en-US" sz="900" dirty="0" smtClean="0"/>
              <a:t>매장명</a:t>
            </a:r>
            <a:endParaRPr lang="en-US" altLang="ko-KR" sz="900" dirty="0"/>
          </a:p>
          <a:p>
            <a:r>
              <a:rPr lang="en-US" altLang="ko-KR" sz="900" dirty="0" smtClean="0"/>
              <a:t>      a-1) 1</a:t>
            </a:r>
            <a:r>
              <a:rPr lang="en-US" altLang="ko-KR" sz="900" baseline="30000" dirty="0" smtClean="0"/>
              <a:t>st</a:t>
            </a:r>
            <a:r>
              <a:rPr lang="en-US" altLang="ko-KR" sz="900" dirty="0" smtClean="0"/>
              <a:t> </a:t>
            </a:r>
            <a:r>
              <a:rPr lang="en-US" altLang="ko-KR" sz="900" dirty="0" err="1" smtClean="0"/>
              <a:t>inputbox</a:t>
            </a:r>
            <a:r>
              <a:rPr lang="en-US" altLang="ko-KR" sz="900" dirty="0" smtClean="0"/>
              <a:t>: store name </a:t>
            </a:r>
            <a:r>
              <a:rPr lang="ko-KR" altLang="en-US" sz="900" dirty="0"/>
              <a:t> </a:t>
            </a:r>
            <a:r>
              <a:rPr lang="en-US" altLang="ko-KR" sz="900" dirty="0" smtClean="0"/>
              <a:t>LIKE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 - placeholder: ‘</a:t>
            </a:r>
            <a:r>
              <a:rPr lang="ko-KR" altLang="en-US" sz="900" dirty="0" smtClean="0"/>
              <a:t>이름 입력</a:t>
            </a:r>
            <a:r>
              <a:rPr lang="en-US" altLang="ko-KR" sz="900" dirty="0" smtClean="0"/>
              <a:t>＇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a-2) 2</a:t>
            </a:r>
            <a:r>
              <a:rPr lang="en-US" altLang="ko-KR" sz="900" baseline="30000" dirty="0" smtClean="0"/>
              <a:t>nd</a:t>
            </a:r>
            <a:r>
              <a:rPr lang="en-US" altLang="ko-KR" sz="900" dirty="0" smtClean="0"/>
              <a:t> </a:t>
            </a:r>
            <a:r>
              <a:rPr lang="en-US" altLang="ko-KR" sz="900" dirty="0" err="1" smtClean="0"/>
              <a:t>inputbox</a:t>
            </a:r>
            <a:r>
              <a:rPr lang="en-US" altLang="ko-KR" sz="900" dirty="0" smtClean="0"/>
              <a:t> : </a:t>
            </a:r>
            <a:r>
              <a:rPr lang="en-US" altLang="ko-KR" sz="900" dirty="0"/>
              <a:t>store </a:t>
            </a:r>
            <a:r>
              <a:rPr lang="en-US" altLang="ko-KR" sz="900" dirty="0" smtClean="0"/>
              <a:t>code LIKE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 </a:t>
            </a:r>
            <a:r>
              <a:rPr lang="en-US" altLang="ko-KR" sz="900" dirty="0"/>
              <a:t>- placeholder: </a:t>
            </a:r>
            <a:r>
              <a:rPr lang="en-US" altLang="ko-KR" sz="900" dirty="0" smtClean="0"/>
              <a:t>‘</a:t>
            </a:r>
            <a:r>
              <a:rPr lang="ko-KR" altLang="en-US" sz="900" dirty="0" smtClean="0"/>
              <a:t>코드 입력</a:t>
            </a:r>
            <a:r>
              <a:rPr lang="en-US" altLang="ko-KR" sz="900" dirty="0" smtClean="0"/>
              <a:t>‘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grid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columns</a:t>
            </a:r>
            <a:br>
              <a:rPr lang="en-US" altLang="ko-KR" sz="900" dirty="0" smtClean="0"/>
            </a:br>
            <a:r>
              <a:rPr lang="en-US" altLang="ko-KR" sz="900" dirty="0" smtClean="0"/>
              <a:t>       - </a:t>
            </a:r>
            <a:r>
              <a:rPr lang="ko-KR" altLang="en-US" sz="900" dirty="0" smtClean="0"/>
              <a:t>매장명 </a:t>
            </a:r>
            <a:r>
              <a:rPr lang="en-US" altLang="ko-KR" sz="900" dirty="0" smtClean="0"/>
              <a:t>/ </a:t>
            </a:r>
            <a:r>
              <a:rPr lang="ko-KR" altLang="en-US" sz="900" dirty="0" smtClean="0"/>
              <a:t>매장코드 </a:t>
            </a:r>
            <a:r>
              <a:rPr lang="en-US" altLang="ko-KR" sz="900" dirty="0" smtClean="0"/>
              <a:t>/ </a:t>
            </a:r>
            <a:r>
              <a:rPr lang="ko-KR" altLang="en-US" sz="900" dirty="0" smtClean="0"/>
              <a:t>역사명 </a:t>
            </a:r>
            <a:r>
              <a:rPr lang="en-US" altLang="ko-KR" sz="900" b="1" dirty="0" smtClean="0"/>
              <a:t>(store name / store code / station name)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2.</a:t>
            </a:r>
            <a:r>
              <a:rPr lang="ko-KR" altLang="en-US" sz="900" dirty="0" smtClean="0"/>
              <a:t>상품 검색 </a:t>
            </a:r>
            <a:r>
              <a:rPr lang="en-US" altLang="ko-KR" sz="900" dirty="0" smtClean="0"/>
              <a:t>(search product)</a:t>
            </a:r>
          </a:p>
          <a:p>
            <a:r>
              <a:rPr lang="en-US" altLang="ko-KR" sz="900" dirty="0"/>
              <a:t> 1) search</a:t>
            </a:r>
          </a:p>
          <a:p>
            <a:r>
              <a:rPr lang="en-US" altLang="ko-KR" sz="900" dirty="0"/>
              <a:t>    a) </a:t>
            </a:r>
            <a:r>
              <a:rPr lang="ko-KR" altLang="en-US" sz="900" dirty="0"/>
              <a:t>매장명 </a:t>
            </a:r>
            <a:endParaRPr lang="en-US" altLang="ko-KR" sz="900" dirty="0"/>
          </a:p>
          <a:p>
            <a:r>
              <a:rPr lang="en-US" altLang="ko-KR" sz="900" dirty="0"/>
              <a:t>      a-1) 1</a:t>
            </a:r>
            <a:r>
              <a:rPr lang="en-US" altLang="ko-KR" sz="900" baseline="30000" dirty="0"/>
              <a:t>st</a:t>
            </a:r>
            <a:r>
              <a:rPr lang="en-US" altLang="ko-KR" sz="900" dirty="0"/>
              <a:t> </a:t>
            </a:r>
            <a:r>
              <a:rPr lang="en-US" altLang="ko-KR" sz="900" dirty="0" err="1"/>
              <a:t>inputbox</a:t>
            </a:r>
            <a:r>
              <a:rPr lang="en-US" altLang="ko-KR" sz="900" dirty="0"/>
              <a:t>: store name </a:t>
            </a:r>
            <a:r>
              <a:rPr lang="ko-KR" altLang="en-US" sz="900" dirty="0"/>
              <a:t> </a:t>
            </a:r>
            <a:r>
              <a:rPr lang="en-US" altLang="ko-KR" sz="900" dirty="0"/>
              <a:t>LIKE</a:t>
            </a:r>
          </a:p>
          <a:p>
            <a:r>
              <a:rPr lang="en-US" altLang="ko-KR" sz="900" dirty="0"/>
              <a:t>        - placeholder: ‘</a:t>
            </a:r>
            <a:r>
              <a:rPr lang="ko-KR" altLang="en-US" sz="900" dirty="0"/>
              <a:t>이름 입력</a:t>
            </a:r>
            <a:r>
              <a:rPr lang="en-US" altLang="ko-KR" sz="900" dirty="0"/>
              <a:t>＇</a:t>
            </a:r>
          </a:p>
          <a:p>
            <a:r>
              <a:rPr lang="en-US" altLang="ko-KR" sz="900" dirty="0"/>
              <a:t>      a-2) 2</a:t>
            </a:r>
            <a:r>
              <a:rPr lang="en-US" altLang="ko-KR" sz="900" baseline="30000" dirty="0"/>
              <a:t>nd</a:t>
            </a:r>
            <a:r>
              <a:rPr lang="en-US" altLang="ko-KR" sz="900" dirty="0"/>
              <a:t> </a:t>
            </a:r>
            <a:r>
              <a:rPr lang="en-US" altLang="ko-KR" sz="900" dirty="0" err="1"/>
              <a:t>inputbox</a:t>
            </a:r>
            <a:r>
              <a:rPr lang="en-US" altLang="ko-KR" sz="900" dirty="0"/>
              <a:t> : store code LIKE</a:t>
            </a:r>
          </a:p>
          <a:p>
            <a:r>
              <a:rPr lang="en-US" altLang="ko-KR" sz="900" dirty="0"/>
              <a:t>        - placeholder: ‘</a:t>
            </a:r>
            <a:r>
              <a:rPr lang="ko-KR" altLang="en-US" sz="900" dirty="0"/>
              <a:t>코드 입력</a:t>
            </a:r>
            <a:r>
              <a:rPr lang="en-US" altLang="ko-KR" sz="900" dirty="0" smtClean="0"/>
              <a:t>‘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b) </a:t>
            </a:r>
            <a:r>
              <a:rPr lang="ko-KR" altLang="en-US" sz="900" dirty="0" smtClean="0"/>
              <a:t>상품명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b-1</a:t>
            </a:r>
            <a:r>
              <a:rPr lang="en-US" altLang="ko-KR" sz="900" dirty="0"/>
              <a:t>) 1</a:t>
            </a:r>
            <a:r>
              <a:rPr lang="en-US" altLang="ko-KR" sz="900" baseline="30000" dirty="0"/>
              <a:t>st</a:t>
            </a:r>
            <a:r>
              <a:rPr lang="en-US" altLang="ko-KR" sz="900" dirty="0"/>
              <a:t> </a:t>
            </a:r>
            <a:r>
              <a:rPr lang="en-US" altLang="ko-KR" sz="900" dirty="0" err="1"/>
              <a:t>inputbox</a:t>
            </a:r>
            <a:r>
              <a:rPr lang="en-US" altLang="ko-KR" sz="900" dirty="0"/>
              <a:t>: </a:t>
            </a:r>
            <a:r>
              <a:rPr lang="en-US" altLang="ko-KR" sz="900" dirty="0" smtClean="0"/>
              <a:t>product </a:t>
            </a:r>
            <a:r>
              <a:rPr lang="en-US" altLang="ko-KR" sz="900" dirty="0"/>
              <a:t>name </a:t>
            </a:r>
            <a:r>
              <a:rPr lang="ko-KR" altLang="en-US" sz="900" dirty="0"/>
              <a:t> </a:t>
            </a:r>
            <a:r>
              <a:rPr lang="en-US" altLang="ko-KR" sz="900" dirty="0"/>
              <a:t>LIKE</a:t>
            </a:r>
          </a:p>
          <a:p>
            <a:r>
              <a:rPr lang="en-US" altLang="ko-KR" sz="900" dirty="0"/>
              <a:t>        - placeholder: ‘</a:t>
            </a:r>
            <a:r>
              <a:rPr lang="ko-KR" altLang="en-US" sz="900" dirty="0"/>
              <a:t>이름 </a:t>
            </a:r>
            <a:r>
              <a:rPr lang="ko-KR" altLang="en-US" sz="900" dirty="0" smtClean="0"/>
              <a:t>입력</a:t>
            </a:r>
            <a:r>
              <a:rPr lang="en-US" altLang="ko-KR" sz="900" dirty="0" smtClean="0"/>
              <a:t>’</a:t>
            </a:r>
            <a:endParaRPr lang="en-US" altLang="ko-KR" sz="900" dirty="0"/>
          </a:p>
          <a:p>
            <a:r>
              <a:rPr lang="en-US" altLang="ko-KR" sz="900" dirty="0"/>
              <a:t>    </a:t>
            </a:r>
            <a:r>
              <a:rPr lang="en-US" altLang="ko-KR" sz="900" dirty="0" smtClean="0"/>
              <a:t>  b-2</a:t>
            </a:r>
            <a:r>
              <a:rPr lang="en-US" altLang="ko-KR" sz="900" dirty="0"/>
              <a:t>) 2</a:t>
            </a:r>
            <a:r>
              <a:rPr lang="en-US" altLang="ko-KR" sz="900" baseline="30000" dirty="0"/>
              <a:t>nd</a:t>
            </a:r>
            <a:r>
              <a:rPr lang="en-US" altLang="ko-KR" sz="900" dirty="0"/>
              <a:t> </a:t>
            </a:r>
            <a:r>
              <a:rPr lang="en-US" altLang="ko-KR" sz="900" dirty="0" err="1"/>
              <a:t>inputbox</a:t>
            </a:r>
            <a:r>
              <a:rPr lang="en-US" altLang="ko-KR" sz="900" dirty="0"/>
              <a:t> : product</a:t>
            </a:r>
            <a:r>
              <a:rPr lang="en-US" altLang="ko-KR" sz="900" dirty="0" smtClean="0"/>
              <a:t> </a:t>
            </a:r>
            <a:r>
              <a:rPr lang="en-US" altLang="ko-KR" sz="900" dirty="0"/>
              <a:t>code LIKE</a:t>
            </a:r>
          </a:p>
          <a:p>
            <a:r>
              <a:rPr lang="en-US" altLang="ko-KR" sz="900" dirty="0"/>
              <a:t>        - placeholder: ‘</a:t>
            </a:r>
            <a:r>
              <a:rPr lang="ko-KR" altLang="en-US" sz="900" dirty="0"/>
              <a:t>코드 입력</a:t>
            </a:r>
            <a:r>
              <a:rPr lang="en-US" altLang="ko-KR" sz="900" dirty="0" smtClean="0"/>
              <a:t>‘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grid columns</a:t>
            </a:r>
            <a:endParaRPr lang="en-US" altLang="ko-KR" sz="900" b="1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- </a:t>
            </a:r>
            <a:r>
              <a:rPr lang="ko-KR" altLang="en-US" sz="900" dirty="0" smtClean="0"/>
              <a:t>상품명 </a:t>
            </a:r>
            <a:r>
              <a:rPr lang="en-US" altLang="ko-KR" sz="900" dirty="0" smtClean="0"/>
              <a:t>/ </a:t>
            </a:r>
            <a:r>
              <a:rPr lang="ko-KR" altLang="en-US" sz="900" dirty="0"/>
              <a:t>상품 코드</a:t>
            </a:r>
            <a:r>
              <a:rPr lang="ko-KR" altLang="en-US" sz="900" b="1" dirty="0"/>
              <a:t> </a:t>
            </a:r>
            <a:r>
              <a:rPr lang="en-US" altLang="ko-KR" sz="900" b="1" dirty="0" smtClean="0"/>
              <a:t>(product </a:t>
            </a:r>
            <a:r>
              <a:rPr lang="en-US" altLang="ko-KR" sz="900" b="1" dirty="0"/>
              <a:t>name / code</a:t>
            </a:r>
            <a:r>
              <a:rPr lang="en-US" altLang="ko-KR" sz="900" b="1" dirty="0" smtClean="0"/>
              <a:t>)</a:t>
            </a:r>
          </a:p>
          <a:p>
            <a:r>
              <a:rPr lang="en-US" altLang="ko-KR" sz="900" b="1" dirty="0" smtClean="0"/>
              <a:t>     </a:t>
            </a:r>
            <a:r>
              <a:rPr lang="en-US" altLang="ko-KR" sz="900" dirty="0"/>
              <a:t>- </a:t>
            </a:r>
            <a:r>
              <a:rPr lang="ko-KR" altLang="en-US" sz="900" dirty="0"/>
              <a:t>매장명</a:t>
            </a:r>
            <a:r>
              <a:rPr lang="ko-KR" altLang="en-US" sz="900" dirty="0" smtClean="0"/>
              <a:t> </a:t>
            </a:r>
            <a:r>
              <a:rPr lang="en-US" altLang="ko-KR" sz="900" dirty="0"/>
              <a:t>/ </a:t>
            </a:r>
            <a:r>
              <a:rPr lang="ko-KR" altLang="en-US" sz="900" dirty="0" smtClean="0"/>
              <a:t>매장 코드 </a:t>
            </a:r>
            <a:r>
              <a:rPr lang="en-US" altLang="ko-KR" sz="900" b="1" dirty="0" smtClean="0"/>
              <a:t>(</a:t>
            </a:r>
            <a:r>
              <a:rPr lang="en-US" altLang="ko-KR" sz="900" b="1" dirty="0"/>
              <a:t>store</a:t>
            </a:r>
            <a:r>
              <a:rPr lang="en-US" altLang="ko-KR" sz="900" b="1" dirty="0" smtClean="0"/>
              <a:t> </a:t>
            </a:r>
            <a:r>
              <a:rPr lang="en-US" altLang="ko-KR" sz="900" b="1" dirty="0"/>
              <a:t>name / code)</a:t>
            </a:r>
            <a:endParaRPr lang="en-US" altLang="ko-KR" sz="900" b="1" dirty="0" smtClean="0"/>
          </a:p>
        </p:txBody>
      </p:sp>
    </p:spTree>
    <p:extLst>
      <p:ext uri="{BB962C8B-B14F-4D97-AF65-F5344CB8AC3E}">
        <p14:creationId xmlns:p14="http://schemas.microsoft.com/office/powerpoint/2010/main" val="3544187766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heme/theme1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맑은 고딕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맑은 고딕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7887</TotalTime>
  <Words>23834</Words>
  <Application>Microsoft Office PowerPoint</Application>
  <PresentationFormat>Widescreen</PresentationFormat>
  <Paragraphs>9088</Paragraphs>
  <Slides>120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120</vt:i4>
      </vt:variant>
    </vt:vector>
  </HeadingPairs>
  <TitlesOfParts>
    <vt:vector size="131" baseType="lpstr">
      <vt:lpstr>Tmon몬소리 Black</vt:lpstr>
      <vt:lpstr>Tmon몬소리 Black (본문)</vt:lpstr>
      <vt:lpstr>나눔고딕</vt:lpstr>
      <vt:lpstr>Malgun Gothic</vt:lpstr>
      <vt:lpstr>Malgun Gothic</vt:lpstr>
      <vt:lpstr>현대하모니 L</vt:lpstr>
      <vt:lpstr>Arial</vt:lpstr>
      <vt:lpstr>Calibri</vt:lpstr>
      <vt:lpstr>Segoe UI</vt:lpstr>
      <vt:lpstr>Wingdings</vt:lpstr>
      <vt:lpstr>Office 테마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프레젠테이션</dc:title>
  <dc:creator>최 지수</dc:creator>
  <cp:lastModifiedBy>gram</cp:lastModifiedBy>
  <cp:revision>657</cp:revision>
  <dcterms:created xsi:type="dcterms:W3CDTF">2023-03-13T08:11:14Z</dcterms:created>
  <dcterms:modified xsi:type="dcterms:W3CDTF">2023-05-03T05:34:23Z</dcterms:modified>
</cp:coreProperties>
</file>