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CF08-FC55-4515-8D04-6B0C10767F5E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FADE-6B64-4643-BB07-99BFB35041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32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7FADE-6B64-4643-BB07-99BFB350417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60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15DF08-1E2C-B346-6BD3-EB7A7A2AB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911EF9-05BC-C277-C57E-AB271E7B0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31FAB-1080-F493-4A58-4A76B6AC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3E99D9-B0AB-E5EC-861F-90C8E84F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880B55-E119-CBAF-E83A-074BE00B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61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7662CF-C1D2-3A2C-6956-29048921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3C3344-B234-B696-DE0B-93E9A254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07EAF4-7BDA-4A03-6075-20B77518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8AA1A0-48BE-FC04-E255-1B822311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CAA72A-347A-DEC8-F5F1-9C38811E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57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D53B2BD-C4A3-6BDD-25D0-1B313314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C691230-DDBE-5DF9-1AA2-D8842EB0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2C8155-8987-7ECA-9075-B3F5E2EB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4D0BB-200B-7CD2-502C-357EEAC2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FC0E36-E8BD-019E-7135-9FB1F6D4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31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2FF14-8728-B307-FA08-2256415AE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7142E6-310A-BE5C-DCF1-04F1D561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7B24C4-0799-5E96-4F2D-A93456A1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23C5AC-0997-F4F8-8CE6-60F72C30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4D345F-F581-FB7C-9B87-4D879B4E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62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7835E-9A47-22C7-74A2-5B27EB75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CC696F-F74D-DF27-7CC7-80816FF9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033BCE-2FDC-E18B-12CF-2BCAD594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E92EAD-CB57-69B2-9628-E7D2368E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A79A05-A9B4-AC1E-7199-23597CBA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D7F949-D127-BE14-A290-1FBF351C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5D421-CBFD-BE32-76EB-73E035B3A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1742E0-4A9B-DEAB-1AE1-3FB0BD84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12F2FC-CB84-6E41-0B83-8D9882BA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D1532-366B-5BD9-1823-34B4E42F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93900F-5C75-092B-E3B1-C56F9155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70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76D4B8-34A0-A36F-A0A8-D9ED0C25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810ECD-D097-3A0A-6855-ECDFE949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A20810-80A3-241B-EA73-36F4BCA01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D3E018-FD42-E8D3-ABE9-8336997C6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CD1C749-56FD-0ACA-CAA1-0049EF2A5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234CE63-3B87-3C2B-D52D-88CD924E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F30DBB4-72CC-C9F6-F239-AE5EA12F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4ACA48-5D93-20B8-C409-BDC2DB46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0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D0644-ADFE-E9FD-577E-3B9E0069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581E531-BC6F-1CA1-4E62-987E1CD1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66876B-556E-9DE8-2568-103CAD9D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B281529-74B5-E4E7-C35C-F7C084B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99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4152BDD-99E8-7C70-0B45-98A3E072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B25F20-81D3-8296-7C27-C5C586BC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9C9A2A-EBD0-69CE-9CEF-482A48B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20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78342-E20F-C628-930E-E83F2ACA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A4BE34-F830-CE93-8E0B-BD82368E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62B6AC-3994-6FAA-17FE-BC23F5DA8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E29E77-8B61-0131-F4CB-9620E91E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B47E02-D0FB-D398-CACB-919E30DA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C08BD8-6452-287E-842D-7594C7D2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1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E5726-E6DF-3EE1-5F29-6B6D87DA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0AAA41-BBB3-9D21-91F2-E5FFBC979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63ED68-CCB6-050A-68D5-6C36A32D9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CDECA9-0014-EA39-73E0-D082D04D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0AC883-2396-F660-ACA4-B7748578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69FDBC-0D05-B19E-06C4-8DA4B227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73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D4B48A2-672D-EA49-098A-155688E2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A64FF8-4F1E-E54D-FA4E-EE4E84D1C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3D12C1-4339-E836-120F-EBA74518B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31CD2C-9441-4E75-AB21-BB00638F10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4EB8CD-5F9D-5757-B634-5A3FE99AA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072F8B-BE70-CBA8-A915-6B11AE7DF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4078E2-1C34-44D6-8AC3-A2C79F7450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2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C1E1D3-63BD-21A2-5278-DBC832338962}"/>
              </a:ext>
            </a:extLst>
          </p:cNvPr>
          <p:cNvSpPr txBox="1"/>
          <p:nvPr/>
        </p:nvSpPr>
        <p:spPr>
          <a:xfrm>
            <a:off x="971550" y="977890"/>
            <a:ext cx="6096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(현재)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앱에서 출발 시, 해당 출발 내역을 DB에 기록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홈 화면 진입 시, 현재 진행 중인 출발 내역을 조회해서, 해당 내용 표시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*만료인 경우 표시하지 않음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출발한 지 10시간이 지난 경우, 해당 출발 이력은 '만료'로 변경</a:t>
            </a: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출발한 지 10시간 이내에 도착 처리를 한 경우, 해당 출발 이력은 '완료'된 이력으로 변경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010D1-9E17-34C3-2F86-D0EEA8B63E1F}"/>
              </a:ext>
            </a:extLst>
          </p:cNvPr>
          <p:cNvSpPr txBox="1"/>
          <p:nvPr/>
        </p:nvSpPr>
        <p:spPr>
          <a:xfrm>
            <a:off x="971550" y="3239097"/>
            <a:ext cx="60960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(추가)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출발한 지 </a:t>
            </a:r>
            <a:r>
              <a:rPr lang="en-US" altLang="ko-KR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분이 지났는데</a:t>
            </a:r>
            <a:r>
              <a:rPr lang="en-US" altLang="ko-KR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도착 처리가 되지 않은 경우 </a:t>
            </a:r>
            <a:r>
              <a:rPr lang="en-US" altLang="ko-KR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PUSH 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알림 발송</a:t>
            </a:r>
            <a:endParaRPr lang="en-US" altLang="ko-KR" sz="12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(1)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만료나 완료 처리되지 않은 출발 이력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(2)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후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(3)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후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PUSH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알림 수신에 동의한 회원 대상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5329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06CEB9-7AB4-6CCB-1FB2-11B2E51B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8981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BBF7AA-B3F5-8D64-612C-8934045BA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3619500" y="0"/>
            <a:ext cx="3168981" cy="4800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6052D1B-1F68-E7C8-8BA9-ACC040D4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2375" y="4874260"/>
            <a:ext cx="2476500" cy="1170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81843B-5A47-C49A-F56D-2A0B8B85E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1" r="94103" b="-1"/>
          <a:stretch/>
        </p:blipFill>
        <p:spPr>
          <a:xfrm>
            <a:off x="3762375" y="5042131"/>
            <a:ext cx="146050" cy="11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F45C72-0CD4-BDFD-8642-FBD17D87AFA8}"/>
              </a:ext>
            </a:extLst>
          </p:cNvPr>
          <p:cNvSpPr txBox="1"/>
          <p:nvPr/>
        </p:nvSpPr>
        <p:spPr>
          <a:xfrm>
            <a:off x="3819525" y="5000638"/>
            <a:ext cx="2476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기차역과 지하철역 간 출발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도착 처리는 불가합니다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700">
              <a:solidFill>
                <a:srgbClr val="9F9F9F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EE9693E-04EA-EFEE-2D65-0A163F99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1" r="94103" b="-1"/>
          <a:stretch/>
        </p:blipFill>
        <p:spPr>
          <a:xfrm>
            <a:off x="3762375" y="5208626"/>
            <a:ext cx="146050" cy="117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CA53E-E90E-1FFA-33C1-737F0A1D8E3A}"/>
              </a:ext>
            </a:extLst>
          </p:cNvPr>
          <p:cNvSpPr txBox="1"/>
          <p:nvPr/>
        </p:nvSpPr>
        <p:spPr>
          <a:xfrm>
            <a:off x="3819525" y="5167133"/>
            <a:ext cx="29689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 후 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PUSH 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알림 수신 희망 시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[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메뉴 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– 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 설정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 수신 동의해주세요</a:t>
            </a:r>
            <a:r>
              <a:rPr lang="en-US" altLang="ko-KR" sz="700">
                <a:solidFill>
                  <a:srgbClr val="9F9F9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700">
              <a:solidFill>
                <a:srgbClr val="9F9F9F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9D12966-70D6-5AAA-0AB5-53EC009B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43" b="17769"/>
          <a:stretch/>
        </p:blipFill>
        <p:spPr>
          <a:xfrm>
            <a:off x="3681412" y="5399605"/>
            <a:ext cx="3168981" cy="4929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A57BDD3-E98A-39D2-CE6A-DA2E64121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30"/>
          <a:stretch/>
        </p:blipFill>
        <p:spPr>
          <a:xfrm>
            <a:off x="3619499" y="6080741"/>
            <a:ext cx="3168981" cy="7112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F3BE640-89CE-2B21-EA0F-7D27650415D7}"/>
              </a:ext>
            </a:extLst>
          </p:cNvPr>
          <p:cNvSpPr/>
          <p:nvPr/>
        </p:nvSpPr>
        <p:spPr>
          <a:xfrm>
            <a:off x="3619499" y="4768347"/>
            <a:ext cx="3168981" cy="6312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AB820-20E5-1EBF-C8E5-A795F4647375}"/>
              </a:ext>
            </a:extLst>
          </p:cNvPr>
          <p:cNvSpPr txBox="1"/>
          <p:nvPr/>
        </p:nvSpPr>
        <p:spPr>
          <a:xfrm>
            <a:off x="7142583" y="4385102"/>
            <a:ext cx="1956593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 추가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텍스트 색상 더 진하게 변경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911" y="4943994"/>
            <a:ext cx="31818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 Main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출발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도착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(depart/arrive)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add guide text (refer to design files)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5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D6D6F2E-3655-09FC-DB75-82BD2ACD4FAB}"/>
              </a:ext>
            </a:extLst>
          </p:cNvPr>
          <p:cNvSpPr/>
          <p:nvPr/>
        </p:nvSpPr>
        <p:spPr>
          <a:xfrm>
            <a:off x="-404" y="-2432"/>
            <a:ext cx="98152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642BD2-1D31-E42F-70BF-B5DAA0804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96"/>
          <a:stretch/>
        </p:blipFill>
        <p:spPr>
          <a:xfrm>
            <a:off x="0" y="0"/>
            <a:ext cx="3838279" cy="1625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3CDF5E-8DB6-A336-B6B7-EDEF540AB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00"/>
          <a:stretch/>
        </p:blipFill>
        <p:spPr>
          <a:xfrm>
            <a:off x="0" y="5143500"/>
            <a:ext cx="3838279" cy="1714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1032F34-4CA7-7AC6-A0D1-B52544332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63" b="69629"/>
          <a:stretch/>
        </p:blipFill>
        <p:spPr>
          <a:xfrm>
            <a:off x="0" y="1997845"/>
            <a:ext cx="3838279" cy="50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97E84D9-386C-6B6C-99CD-86D650707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73" y="355371"/>
            <a:ext cx="3982006" cy="1638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E0B031-8B16-C816-607D-1E301535888E}"/>
              </a:ext>
            </a:extLst>
          </p:cNvPr>
          <p:cNvSpPr txBox="1"/>
          <p:nvPr/>
        </p:nvSpPr>
        <p:spPr>
          <a:xfrm>
            <a:off x="5102921" y="500380"/>
            <a:ext cx="2705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</a:t>
            </a:r>
            <a:r>
              <a:rPr lang="en-US" altLang="ko-KR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후 </a:t>
            </a:r>
            <a:r>
              <a:rPr lang="en-US" altLang="ko-KR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 알림 수신 처리 결과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0956D-BE7D-504F-667C-234F545BF730}"/>
              </a:ext>
            </a:extLst>
          </p:cNvPr>
          <p:cNvSpPr txBox="1"/>
          <p:nvPr/>
        </p:nvSpPr>
        <p:spPr>
          <a:xfrm>
            <a:off x="5110541" y="875878"/>
            <a:ext cx="285364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전송자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스토리웨이 플러스</a:t>
            </a:r>
            <a:endParaRPr lang="en-US" altLang="ko-KR" sz="11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일자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yyyy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년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mm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월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dd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</a:t>
            </a:r>
            <a:endParaRPr lang="en-US" altLang="ko-KR" sz="11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내용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수신 동의 처리 완료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9B5C170-2551-E674-C9D6-757E6DFA7E6B}"/>
              </a:ext>
            </a:extLst>
          </p:cNvPr>
          <p:cNvSpPr/>
          <p:nvPr/>
        </p:nvSpPr>
        <p:spPr>
          <a:xfrm>
            <a:off x="4984473" y="355371"/>
            <a:ext cx="3962953" cy="1638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E24B41B-DB3C-C1D5-809B-3F7022AC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73" y="2381135"/>
            <a:ext cx="3982006" cy="1638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948FA1-9DC2-A382-D5CE-1CC07DC35077}"/>
              </a:ext>
            </a:extLst>
          </p:cNvPr>
          <p:cNvSpPr txBox="1"/>
          <p:nvPr/>
        </p:nvSpPr>
        <p:spPr>
          <a:xfrm>
            <a:off x="5102921" y="2526144"/>
            <a:ext cx="2705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</a:t>
            </a:r>
            <a:r>
              <a:rPr lang="en-US" altLang="ko-KR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후 </a:t>
            </a:r>
            <a:r>
              <a:rPr lang="en-US" altLang="ko-KR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4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 알림 수신 처리 결과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F4C4EC-781E-DA62-19AA-86F4DBC10277}"/>
              </a:ext>
            </a:extLst>
          </p:cNvPr>
          <p:cNvSpPr txBox="1"/>
          <p:nvPr/>
        </p:nvSpPr>
        <p:spPr>
          <a:xfrm>
            <a:off x="5110541" y="2901642"/>
            <a:ext cx="285364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전송자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스토리웨이 플러스</a:t>
            </a:r>
            <a:endParaRPr lang="en-US" altLang="ko-KR" sz="11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일자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yyyy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년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mm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월 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dd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</a:t>
            </a:r>
            <a:endParaRPr lang="en-US" altLang="ko-KR" sz="11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내용</a:t>
            </a:r>
            <a:r>
              <a:rPr lang="en-US" altLang="ko-KR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sz="11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수신 거부 처리 완료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56E680B-362D-6F04-ED1F-4A952DB355D9}"/>
              </a:ext>
            </a:extLst>
          </p:cNvPr>
          <p:cNvSpPr/>
          <p:nvPr/>
        </p:nvSpPr>
        <p:spPr>
          <a:xfrm>
            <a:off x="4984473" y="2381135"/>
            <a:ext cx="3962953" cy="1638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AD2A12B-FEA4-0652-A7E2-FDDE787F27D8}"/>
              </a:ext>
            </a:extLst>
          </p:cNvPr>
          <p:cNvSpPr/>
          <p:nvPr/>
        </p:nvSpPr>
        <p:spPr>
          <a:xfrm>
            <a:off x="0" y="1255949"/>
            <a:ext cx="3838279" cy="4032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F09E15E-7202-B373-AEDE-ABDD97FE04F0}"/>
              </a:ext>
            </a:extLst>
          </p:cNvPr>
          <p:cNvCxnSpPr>
            <a:cxnSpLocks/>
            <a:stCxn id="25" idx="3"/>
            <a:endCxn id="11" idx="1"/>
          </p:cNvCxnSpPr>
          <p:nvPr/>
        </p:nvCxnSpPr>
        <p:spPr>
          <a:xfrm flipV="1">
            <a:off x="3838279" y="1174636"/>
            <a:ext cx="1146194" cy="2829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5B879FD-6519-90AA-913C-6256C57ED65C}"/>
              </a:ext>
            </a:extLst>
          </p:cNvPr>
          <p:cNvSpPr txBox="1"/>
          <p:nvPr/>
        </p:nvSpPr>
        <p:spPr>
          <a:xfrm>
            <a:off x="4984473" y="4214271"/>
            <a:ext cx="3962953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PUSH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알림 수신 여부 기본값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N</a:t>
            </a:r>
          </a:p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PUSH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알림 수신 여부는 발송 시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출발로부터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 후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체크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CF6BE5-932C-C66F-EBEE-87EFDB79C4BF}"/>
              </a:ext>
            </a:extLst>
          </p:cNvPr>
          <p:cNvSpPr/>
          <p:nvPr/>
        </p:nvSpPr>
        <p:spPr>
          <a:xfrm>
            <a:off x="0" y="-2432"/>
            <a:ext cx="3838279" cy="6858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7BD6160-DD0D-E1D1-F13D-E4DCE0BEA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24" b="76296"/>
          <a:stretch/>
        </p:blipFill>
        <p:spPr>
          <a:xfrm>
            <a:off x="-202" y="1673421"/>
            <a:ext cx="3838279" cy="403225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EDF164FB-BBFA-2539-FC82-E3ABF96D4638}"/>
              </a:ext>
            </a:extLst>
          </p:cNvPr>
          <p:cNvGrpSpPr/>
          <p:nvPr/>
        </p:nvGrpSpPr>
        <p:grpSpPr>
          <a:xfrm>
            <a:off x="20876" y="1282119"/>
            <a:ext cx="3798350" cy="358721"/>
            <a:chOff x="4241303" y="4569906"/>
            <a:chExt cx="3798350" cy="358721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50CACFF-2590-63D9-1633-3446063B6E7F}"/>
                </a:ext>
              </a:extLst>
            </p:cNvPr>
            <p:cNvSpPr/>
            <p:nvPr/>
          </p:nvSpPr>
          <p:spPr>
            <a:xfrm>
              <a:off x="4241303" y="4569906"/>
              <a:ext cx="3798350" cy="358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00CBC1-C902-4347-DDD9-08F8136C20A5}"/>
                </a:ext>
              </a:extLst>
            </p:cNvPr>
            <p:cNvSpPr txBox="1"/>
            <p:nvPr/>
          </p:nvSpPr>
          <p:spPr>
            <a:xfrm>
              <a:off x="4349810" y="4652629"/>
              <a:ext cx="27051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출발 </a:t>
              </a:r>
              <a:r>
                <a:rPr lang="en-US" altLang="ko-KR" sz="7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15</a:t>
              </a:r>
              <a:r>
                <a:rPr lang="ko-KR" altLang="en-US" sz="7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분 </a:t>
              </a:r>
              <a:r>
                <a:rPr lang="en-US" altLang="ko-KR" sz="7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PUSH </a:t>
              </a:r>
              <a:r>
                <a:rPr lang="ko-KR" altLang="en-US" sz="700" b="1"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rPr>
                <a:t>알림</a:t>
              </a: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EEB351-26CD-6D21-BD9C-08159015F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516" t="19121" r="3979" b="77129"/>
            <a:stretch/>
          </p:blipFill>
          <p:spPr>
            <a:xfrm>
              <a:off x="7508573" y="4622149"/>
              <a:ext cx="403226" cy="25717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102921" y="4550692"/>
            <a:ext cx="3960472" cy="216982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앱설정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(/setting)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1.add PUSH setting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1) "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출발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분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PUSH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알림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a) if Y is selected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 a-1) UPDATE 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st_user.push_rcv_depart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= Y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 a-2) alert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(No 1)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b) if N is selected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 b-1) UPDATE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st_user.push_rcv_depart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= N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 b-2) alert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(No 2)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2) mobile APP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a) when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구매 정보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PUSH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알림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프로모션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이벤트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PUSH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알림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is changed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currently, 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is alerted but toggle button is NOT changed on mobile APP (but WEB is ok) - fix after check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07200" y="202557"/>
            <a:ext cx="341919" cy="291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26" name="Oval 25"/>
          <p:cNvSpPr/>
          <p:nvPr/>
        </p:nvSpPr>
        <p:spPr>
          <a:xfrm>
            <a:off x="4907199" y="2132937"/>
            <a:ext cx="341919" cy="291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938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2BA6362-D1DF-7D0A-DC8F-BA1D051B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32" y="0"/>
            <a:ext cx="3829972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0DF2594-E29E-5E86-AEDC-05F385B814C9}"/>
              </a:ext>
            </a:extLst>
          </p:cNvPr>
          <p:cNvSpPr/>
          <p:nvPr/>
        </p:nvSpPr>
        <p:spPr>
          <a:xfrm>
            <a:off x="3879475" y="1316935"/>
            <a:ext cx="692525" cy="2967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E6CE251-84F0-EE3D-9A27-CB4F5A322207}"/>
              </a:ext>
            </a:extLst>
          </p:cNvPr>
          <p:cNvCxnSpPr>
            <a:cxnSpLocks/>
          </p:cNvCxnSpPr>
          <p:nvPr/>
        </p:nvCxnSpPr>
        <p:spPr>
          <a:xfrm>
            <a:off x="4572000" y="1465291"/>
            <a:ext cx="75303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E3E805-D152-6185-9B3B-D54205F931A0}"/>
              </a:ext>
            </a:extLst>
          </p:cNvPr>
          <p:cNvSpPr txBox="1"/>
          <p:nvPr/>
        </p:nvSpPr>
        <p:spPr>
          <a:xfrm>
            <a:off x="5325035" y="1338227"/>
            <a:ext cx="96818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알림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103F7A-E17E-0446-9ADE-8D94274B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209" y="0"/>
            <a:ext cx="3850711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8796602-DEFF-6868-FC02-403BA3F9F12A}"/>
              </a:ext>
            </a:extLst>
          </p:cNvPr>
          <p:cNvSpPr/>
          <p:nvPr/>
        </p:nvSpPr>
        <p:spPr>
          <a:xfrm>
            <a:off x="7218829" y="920942"/>
            <a:ext cx="692525" cy="2157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CBF5944-1DE1-CB99-6643-4D25386F7598}"/>
              </a:ext>
            </a:extLst>
          </p:cNvPr>
          <p:cNvCxnSpPr>
            <a:cxnSpLocks/>
          </p:cNvCxnSpPr>
          <p:nvPr/>
        </p:nvCxnSpPr>
        <p:spPr>
          <a:xfrm flipH="1">
            <a:off x="6526306" y="1060332"/>
            <a:ext cx="685803" cy="10374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974930-E7FB-0735-6C31-60A693C1C98E}"/>
              </a:ext>
            </a:extLst>
          </p:cNvPr>
          <p:cNvSpPr txBox="1"/>
          <p:nvPr/>
        </p:nvSpPr>
        <p:spPr>
          <a:xfrm>
            <a:off x="5550781" y="2097741"/>
            <a:ext cx="134308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 경과 알림</a:t>
            </a:r>
            <a:endParaRPr lang="en-US" altLang="ko-KR" sz="105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3BA19D-28FC-8820-7D25-81D9F2B795AF}"/>
              </a:ext>
            </a:extLst>
          </p:cNvPr>
          <p:cNvSpPr/>
          <p:nvPr/>
        </p:nvSpPr>
        <p:spPr>
          <a:xfrm>
            <a:off x="7218828" y="1138726"/>
            <a:ext cx="692525" cy="1782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2504DC1-6A82-6EB5-9E1A-8063DAD04B2D}"/>
              </a:ext>
            </a:extLst>
          </p:cNvPr>
          <p:cNvCxnSpPr>
            <a:cxnSpLocks/>
          </p:cNvCxnSpPr>
          <p:nvPr/>
        </p:nvCxnSpPr>
        <p:spPr>
          <a:xfrm flipH="1">
            <a:off x="6457856" y="1227830"/>
            <a:ext cx="754253" cy="19073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D26815-E5F4-2A54-D52D-A86A1D135030}"/>
              </a:ext>
            </a:extLst>
          </p:cNvPr>
          <p:cNvSpPr txBox="1"/>
          <p:nvPr/>
        </p:nvSpPr>
        <p:spPr>
          <a:xfrm>
            <a:off x="4122419" y="3123484"/>
            <a:ext cx="2865121" cy="415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{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출발역사명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}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 출발한 지 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15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분이 경과했습니다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도착 체크를 잊지 마세요</a:t>
            </a:r>
            <a:r>
              <a:rPr lang="en-US" altLang="ko-KR" sz="105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7869" y="4005061"/>
            <a:ext cx="3960472" cy="10618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알림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(push)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1.push type (dropdown)</a:t>
            </a:r>
          </a:p>
          <a:p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“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출발 알림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(depart)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2.List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display depart push too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4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429</Words>
  <Application>Microsoft Office PowerPoint</Application>
  <PresentationFormat>Widescreen</PresentationFormat>
  <Paragraphs>62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Pretendard</vt:lpstr>
      <vt:lpstr>Arial</vt:lpstr>
      <vt:lpstr>맑은 고딕</vt:lpstr>
      <vt:lpstr>Office 테마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6</cp:revision>
  <dcterms:created xsi:type="dcterms:W3CDTF">2024-03-19T03:00:46Z</dcterms:created>
  <dcterms:modified xsi:type="dcterms:W3CDTF">2024-03-29T05:04:47Z</dcterms:modified>
</cp:coreProperties>
</file>