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ECFF"/>
    <a:srgbClr val="654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38" autoAdjust="0"/>
    <p:restoredTop sz="96242" autoAdjust="0"/>
  </p:normalViewPr>
  <p:slideViewPr>
    <p:cSldViewPr snapToGrid="0">
      <p:cViewPr varScale="1">
        <p:scale>
          <a:sx n="107" d="100"/>
          <a:sy n="107" d="100"/>
        </p:scale>
        <p:origin x="88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F7FBD3-019F-4787-C787-C796681E5A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2687000-9137-FEC2-3543-E01672C82E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7DDD45C-A50B-FA5D-9C75-8C6AADB60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5B2AF-063A-4CF2-B9FF-B3179B6DDB04}" type="datetimeFigureOut">
              <a:rPr lang="ko-KR" altLang="en-US" smtClean="0"/>
              <a:t>2024-04-11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98EE827-AC6F-FC23-DE74-D79C1DFEA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21E0C44-6D02-1E63-FD55-D12FE6199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E9546-4050-4D8B-8B4D-41CE5A51F2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6437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E8DE82F-1208-55AA-D65C-E45FDFE86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53799A4-497F-4DCC-AD21-7338222668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9B0CC3B-D7D3-FD16-B592-78150A241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5B2AF-063A-4CF2-B9FF-B3179B6DDB04}" type="datetimeFigureOut">
              <a:rPr lang="ko-KR" altLang="en-US" smtClean="0"/>
              <a:t>2024-04-11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00D62E5-AD08-BDFC-3D96-51A58ADFB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80AB7E3-DBDD-0E58-B748-CF3C863E8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E9546-4050-4D8B-8B4D-41CE5A51F2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7636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59A822E-F0A4-73B7-E06D-D6C6E4698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A239CA4-AB07-84B4-C871-47811CE220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78B6687-1688-3F00-A338-27AB5C4EC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5B2AF-063A-4CF2-B9FF-B3179B6DDB04}" type="datetimeFigureOut">
              <a:rPr lang="ko-KR" altLang="en-US" smtClean="0"/>
              <a:t>2024-04-11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EDF538C-FDC2-83BD-3412-25D3FDD68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A8DA38C-CC39-462A-2344-E48067FD9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E9546-4050-4D8B-8B4D-41CE5A51F2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6614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C921219-E294-2D0C-5D0A-6B1CD5AC4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40BCCA5-1076-6E06-ADF0-09BE2B8876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6D8E08A-0479-F13F-423C-6632CA40B7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45EEDF9-A6EF-018B-E3A3-38B9CE9AC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5B2AF-063A-4CF2-B9FF-B3179B6DDB04}" type="datetimeFigureOut">
              <a:rPr lang="ko-KR" altLang="en-US" smtClean="0"/>
              <a:t>2024-04-11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2A37577-5CAB-471D-96FD-7048F8EC1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376C907-319F-0882-C7CC-0BD7BAD5C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E9546-4050-4D8B-8B4D-41CE5A51F2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2677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CEF72BE-2B44-4FF7-7F99-477C586BE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2A718EA-41AA-58C8-B431-3D9D90C30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23FBD30-821F-C771-6558-13EC49D4BC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5B44E96-76E7-FDA3-7789-8399C1D64A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8666413-7726-D52E-DD3A-8895054E4C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FADB5FCD-0FC9-D606-17AB-42C5681D0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5B2AF-063A-4CF2-B9FF-B3179B6DDB04}" type="datetimeFigureOut">
              <a:rPr lang="ko-KR" altLang="en-US" smtClean="0"/>
              <a:t>2024-04-11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2C613055-5444-1A1F-7935-A3FEE1681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6EF459E3-FF64-1485-4735-13C24C815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E9546-4050-4D8B-8B4D-41CE5A51F2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0085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E79F4BD-687E-292F-49F5-721964C46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840B451-C400-CE35-C09B-00FEABF53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5B2AF-063A-4CF2-B9FF-B3179B6DDB04}" type="datetimeFigureOut">
              <a:rPr lang="ko-KR" altLang="en-US" smtClean="0"/>
              <a:t>2024-04-11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B06EDA1-9827-B98C-DB04-9C296650B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069F7F0-892B-CA2A-556C-0BBC7D789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E9546-4050-4D8B-8B4D-41CE5A51F2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57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A8B9E59-B214-6D3C-485A-049594F76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5B2AF-063A-4CF2-B9FF-B3179B6DDB04}" type="datetimeFigureOut">
              <a:rPr lang="ko-KR" altLang="en-US" smtClean="0"/>
              <a:t>2024-04-11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B38A5B3-CC0F-38BE-9002-FB3C44D52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FF46138-977C-9598-8561-416BCA4D3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E9546-4050-4D8B-8B4D-41CE5A51F2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3182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C02DAED-9545-20EF-531A-BC4906D02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D9DCCC5-CEA6-AF7F-17CF-015145293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4A3D94D-694C-4856-C7F0-FFA7D76077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59AEC29-DC5F-1705-B8C8-F497C32B1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5B2AF-063A-4CF2-B9FF-B3179B6DDB04}" type="datetimeFigureOut">
              <a:rPr lang="ko-KR" altLang="en-US" smtClean="0"/>
              <a:t>2024-04-11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6BC54A0-A3C9-3975-8CA3-60B0800C5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1CAF5F7-D87F-0A63-908F-3945B5F7B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E9546-4050-4D8B-8B4D-41CE5A51F2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8856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626C3D9-3642-E7A5-7B79-5D1E2951A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33F434E-8507-3E40-7700-FCB7321A4E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3150CB0-D979-555A-3957-74D475EFAC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6350A60-E5E6-FC41-6468-22CDDFA14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5B2AF-063A-4CF2-B9FF-B3179B6DDB04}" type="datetimeFigureOut">
              <a:rPr lang="ko-KR" altLang="en-US" smtClean="0"/>
              <a:t>2024-04-11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E35793E-A42E-85B0-B348-047AFA28A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353C44D-4DC9-1A3F-7503-1D1D91A82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E9546-4050-4D8B-8B4D-41CE5A51F2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9448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B9B9417-CB64-163C-95E5-C1AD9A419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BE8583F-EC6B-5465-740C-F01AA1D584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53D33A-1BA5-C1AF-D157-4AD756EAD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5B2AF-063A-4CF2-B9FF-B3179B6DDB04}" type="datetimeFigureOut">
              <a:rPr lang="ko-KR" altLang="en-US" smtClean="0"/>
              <a:t>2024-04-11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7F5DA69-912E-A905-8788-FE1112CD5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5E329A9-B2D8-B5F2-9E2D-10BB146B9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E9546-4050-4D8B-8B4D-41CE5A51F2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2647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76113D44-0625-8F77-DC2B-1DF33EB3D4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5B577DE-4E96-252D-00CA-063F40D9F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1BBA591-4E74-CDDD-2618-5439404C3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5B2AF-063A-4CF2-B9FF-B3179B6DDB04}" type="datetimeFigureOut">
              <a:rPr lang="ko-KR" altLang="en-US" smtClean="0"/>
              <a:t>2024-04-11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AFF1107-6C3B-AB19-71FE-6CB7DB31C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7E134EC-61FE-39D0-18BB-F4ED5540A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E9546-4050-4D8B-8B4D-41CE5A51F2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7075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5885DD4-B58E-B3D4-92AC-80454AD77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0ACF379-1363-EE0E-A2E3-4D52360DD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3DE2B5A-F321-AE1B-3823-A4A8389303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95B2AF-063A-4CF2-B9FF-B3179B6DDB04}" type="datetimeFigureOut">
              <a:rPr lang="ko-KR" altLang="en-US" smtClean="0"/>
              <a:t>2024-04-11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0B0A7BC-DD46-F0DE-4B50-C05A2835B1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D9C5B45-9EFD-CF99-CB49-8F460072DC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0E9546-4050-4D8B-8B4D-41CE5A51F2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5980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>
            <a:extLst>
              <a:ext uri="{FF2B5EF4-FFF2-40B4-BE49-F238E27FC236}">
                <a16:creationId xmlns:a16="http://schemas.microsoft.com/office/drawing/2014/main" id="{FD7A9D8D-E5B6-C298-AC32-EB93404C7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6806" y="194238"/>
            <a:ext cx="5057140" cy="3389039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DFB82607-362C-A761-A090-6CEB26B31A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247159" cy="6858000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D30D1657-B677-68C8-68FF-45638FA30726}"/>
              </a:ext>
            </a:extLst>
          </p:cNvPr>
          <p:cNvSpPr/>
          <p:nvPr/>
        </p:nvSpPr>
        <p:spPr>
          <a:xfrm>
            <a:off x="6020368" y="2580568"/>
            <a:ext cx="2172627" cy="29560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F5530EE-8635-A62E-3BAB-A22D0417DF10}"/>
              </a:ext>
            </a:extLst>
          </p:cNvPr>
          <p:cNvSpPr/>
          <p:nvPr/>
        </p:nvSpPr>
        <p:spPr>
          <a:xfrm>
            <a:off x="6020368" y="3141302"/>
            <a:ext cx="3258478" cy="4419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5CB82EA6-5BFE-AA75-2A39-B64B3B862CF5}"/>
              </a:ext>
            </a:extLst>
          </p:cNvPr>
          <p:cNvCxnSpPr>
            <a:cxnSpLocks/>
          </p:cNvCxnSpPr>
          <p:nvPr/>
        </p:nvCxnSpPr>
        <p:spPr>
          <a:xfrm flipH="1" flipV="1">
            <a:off x="1601517" y="799726"/>
            <a:ext cx="4416132" cy="256256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E1EFC9F6-ADE7-F2B2-B3E6-FE6D15B7DADD}"/>
              </a:ext>
            </a:extLst>
          </p:cNvPr>
          <p:cNvCxnSpPr>
            <a:cxnSpLocks/>
            <a:endCxn id="15" idx="3"/>
          </p:cNvCxnSpPr>
          <p:nvPr/>
        </p:nvCxnSpPr>
        <p:spPr>
          <a:xfrm flipH="1" flipV="1">
            <a:off x="1604236" y="682886"/>
            <a:ext cx="4416132" cy="205994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CE62BBB5-031D-14E6-A05E-C644CD71ADA2}"/>
              </a:ext>
            </a:extLst>
          </p:cNvPr>
          <p:cNvSpPr txBox="1"/>
          <p:nvPr/>
        </p:nvSpPr>
        <p:spPr>
          <a:xfrm>
            <a:off x="9409819" y="2742826"/>
            <a:ext cx="1377950" cy="55399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오더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탭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 주문 불가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N</a:t>
            </a: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 노출 여부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Y</a:t>
            </a:r>
            <a:endParaRPr lang="ko-KR" altLang="en-US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1C0BDF1-7FB8-5791-8E83-ED6B853CBC1F}"/>
              </a:ext>
            </a:extLst>
          </p:cNvPr>
          <p:cNvSpPr/>
          <p:nvPr/>
        </p:nvSpPr>
        <p:spPr>
          <a:xfrm>
            <a:off x="168348" y="496196"/>
            <a:ext cx="1435888" cy="37338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0EA722F9-226F-E52A-13C4-6173049F65C7}"/>
              </a:ext>
            </a:extLst>
          </p:cNvPr>
          <p:cNvSpPr/>
          <p:nvPr/>
        </p:nvSpPr>
        <p:spPr>
          <a:xfrm>
            <a:off x="40359" y="918930"/>
            <a:ext cx="3168981" cy="373381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1F64C1C1-C15C-7E8D-A7F9-9409B746BE17}"/>
              </a:ext>
            </a:extLst>
          </p:cNvPr>
          <p:cNvCxnSpPr>
            <a:cxnSpLocks/>
          </p:cNvCxnSpPr>
          <p:nvPr/>
        </p:nvCxnSpPr>
        <p:spPr>
          <a:xfrm>
            <a:off x="2762700" y="1292311"/>
            <a:ext cx="2936041" cy="3028739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71F67EFD-81E1-D759-64A7-9F7862787618}"/>
              </a:ext>
            </a:extLst>
          </p:cNvPr>
          <p:cNvSpPr txBox="1"/>
          <p:nvPr/>
        </p:nvSpPr>
        <p:spPr>
          <a:xfrm>
            <a:off x="5331493" y="4321050"/>
            <a:ext cx="2448055" cy="2462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탭에 대한 안내 영역 추가 부탁드립니다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46410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D0C2B9D3-C808-BB21-E311-317E0975D3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47159" cy="685800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D0E93FA1-8C58-1846-18C0-79760E8A12C3}"/>
              </a:ext>
            </a:extLst>
          </p:cNvPr>
          <p:cNvSpPr/>
          <p:nvPr/>
        </p:nvSpPr>
        <p:spPr>
          <a:xfrm>
            <a:off x="1640537" y="497586"/>
            <a:ext cx="1425389" cy="39888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384DA323-A3E1-20E7-F071-292E23D3B9E0}"/>
              </a:ext>
            </a:extLst>
          </p:cNvPr>
          <p:cNvCxnSpPr>
            <a:cxnSpLocks/>
            <a:stCxn id="6" idx="3"/>
            <a:endCxn id="8" idx="1"/>
          </p:cNvCxnSpPr>
          <p:nvPr/>
        </p:nvCxnSpPr>
        <p:spPr>
          <a:xfrm>
            <a:off x="3065926" y="697027"/>
            <a:ext cx="896471" cy="560247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B9D6140-5563-CF30-C292-1A0E6471B1FE}"/>
              </a:ext>
            </a:extLst>
          </p:cNvPr>
          <p:cNvSpPr txBox="1"/>
          <p:nvPr/>
        </p:nvSpPr>
        <p:spPr>
          <a:xfrm>
            <a:off x="3962397" y="1134163"/>
            <a:ext cx="2466671" cy="2462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기존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인근 시설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을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전체 매장 안내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으로 변경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B9D109A-B1BF-0470-F481-EF17D5A301E4}"/>
              </a:ext>
            </a:extLst>
          </p:cNvPr>
          <p:cNvSpPr/>
          <p:nvPr/>
        </p:nvSpPr>
        <p:spPr>
          <a:xfrm>
            <a:off x="56046" y="950076"/>
            <a:ext cx="3168981" cy="678189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834D523A-0B0A-454A-3A1D-0E4CD7B0961A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3225027" y="1289171"/>
            <a:ext cx="744093" cy="418458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55E2C99-AED2-19B7-C08E-5B8D84148CED}"/>
              </a:ext>
            </a:extLst>
          </p:cNvPr>
          <p:cNvSpPr txBox="1"/>
          <p:nvPr/>
        </p:nvSpPr>
        <p:spPr>
          <a:xfrm>
            <a:off x="3969120" y="1603196"/>
            <a:ext cx="1377950" cy="2462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탭에 대한 안내 영역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6FDC4641-981B-DB22-CA2D-F453E5657F7B}"/>
              </a:ext>
            </a:extLst>
          </p:cNvPr>
          <p:cNvSpPr/>
          <p:nvPr/>
        </p:nvSpPr>
        <p:spPr>
          <a:xfrm>
            <a:off x="227291" y="2489176"/>
            <a:ext cx="2725259" cy="29543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BD0DA313-5010-9CA9-C4B8-B46CAC35E70D}"/>
              </a:ext>
            </a:extLst>
          </p:cNvPr>
          <p:cNvCxnSpPr>
            <a:cxnSpLocks/>
          </p:cNvCxnSpPr>
          <p:nvPr/>
        </p:nvCxnSpPr>
        <p:spPr>
          <a:xfrm>
            <a:off x="2946873" y="2629403"/>
            <a:ext cx="591732" cy="28357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245B943-516D-2285-F91C-F462DE415368}"/>
              </a:ext>
            </a:extLst>
          </p:cNvPr>
          <p:cNvSpPr txBox="1"/>
          <p:nvPr/>
        </p:nvSpPr>
        <p:spPr>
          <a:xfrm>
            <a:off x="3538605" y="2766683"/>
            <a:ext cx="1377950" cy="55399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 주문 불가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N</a:t>
            </a: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 노출 여부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Y</a:t>
            </a:r>
          </a:p>
          <a:p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인 매장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E00EC563-68C4-2CC3-ED35-54F559372E93}"/>
              </a:ext>
            </a:extLst>
          </p:cNvPr>
          <p:cNvSpPr/>
          <p:nvPr/>
        </p:nvSpPr>
        <p:spPr>
          <a:xfrm>
            <a:off x="221614" y="3649589"/>
            <a:ext cx="2725259" cy="29543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C00000"/>
              </a:solidFill>
            </a:endParaRPr>
          </a:p>
        </p:txBody>
      </p: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F564E1F4-A9C2-56BF-BBA3-A34B4939F818}"/>
              </a:ext>
            </a:extLst>
          </p:cNvPr>
          <p:cNvCxnSpPr>
            <a:cxnSpLocks/>
          </p:cNvCxnSpPr>
          <p:nvPr/>
        </p:nvCxnSpPr>
        <p:spPr>
          <a:xfrm>
            <a:off x="2941196" y="3807746"/>
            <a:ext cx="591732" cy="28357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F359E3F8-AA45-7DEA-3509-86C3288A2F2E}"/>
              </a:ext>
            </a:extLst>
          </p:cNvPr>
          <p:cNvSpPr txBox="1"/>
          <p:nvPr/>
        </p:nvSpPr>
        <p:spPr>
          <a:xfrm>
            <a:off x="3532928" y="3945026"/>
            <a:ext cx="1377950" cy="55399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 주문 불가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Y</a:t>
            </a: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 노출 여부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Y</a:t>
            </a:r>
          </a:p>
          <a:p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인 매장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86306E57-CB98-280C-13EA-26940D08D9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1033" y="2395980"/>
            <a:ext cx="5057140" cy="338903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76464171-3D13-B22E-107D-B1A2E3B2496D}"/>
              </a:ext>
            </a:extLst>
          </p:cNvPr>
          <p:cNvSpPr/>
          <p:nvPr/>
        </p:nvSpPr>
        <p:spPr>
          <a:xfrm>
            <a:off x="6420719" y="4782310"/>
            <a:ext cx="2172627" cy="29560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E0271A11-841F-5C98-959C-E8AB3B611B42}"/>
              </a:ext>
            </a:extLst>
          </p:cNvPr>
          <p:cNvSpPr/>
          <p:nvPr/>
        </p:nvSpPr>
        <p:spPr>
          <a:xfrm>
            <a:off x="6420719" y="5343044"/>
            <a:ext cx="3258478" cy="4419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A7C739A2-7196-7FA2-6BE1-47CEF4E63E79}"/>
              </a:ext>
            </a:extLst>
          </p:cNvPr>
          <p:cNvCxnSpPr>
            <a:cxnSpLocks/>
          </p:cNvCxnSpPr>
          <p:nvPr/>
        </p:nvCxnSpPr>
        <p:spPr>
          <a:xfrm flipH="1" flipV="1">
            <a:off x="5621743" y="1380384"/>
            <a:ext cx="1681705" cy="396266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01BDA84E-4972-B82B-C5C2-D45FAF79E9E5}"/>
              </a:ext>
            </a:extLst>
          </p:cNvPr>
          <p:cNvCxnSpPr>
            <a:cxnSpLocks/>
          </p:cNvCxnSpPr>
          <p:nvPr/>
        </p:nvCxnSpPr>
        <p:spPr>
          <a:xfrm flipH="1" flipV="1">
            <a:off x="5455164" y="1380384"/>
            <a:ext cx="1030314" cy="339516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A03F6BBE-92DF-9670-E35D-880961493B0E}"/>
              </a:ext>
            </a:extLst>
          </p:cNvPr>
          <p:cNvSpPr txBox="1"/>
          <p:nvPr/>
        </p:nvSpPr>
        <p:spPr>
          <a:xfrm>
            <a:off x="7634836" y="310860"/>
            <a:ext cx="3869395" cy="18928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(1)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 불가 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+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 노출</a:t>
            </a:r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전체 매장 안내 탭에서만 노출</a:t>
            </a: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9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태그</a:t>
            </a:r>
            <a:r>
              <a:rPr lang="en-US" altLang="ko-KR" sz="9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9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앱 주문 불가 </a:t>
            </a:r>
            <a:r>
              <a:rPr lang="en-US" altLang="ko-KR" sz="9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 </a:t>
            </a:r>
            <a:r>
              <a:rPr lang="ko-KR" altLang="en-US" sz="9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포인트 사용 가능 </a:t>
            </a:r>
            <a:r>
              <a:rPr lang="en-US" altLang="ko-KR" sz="9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(offline) / </a:t>
            </a:r>
            <a:r>
              <a:rPr lang="ko-KR" altLang="en-US" sz="9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포인트 사용 불가능 </a:t>
            </a:r>
            <a:r>
              <a:rPr lang="en-US" altLang="ko-KR" sz="9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(online)</a:t>
            </a:r>
          </a:p>
          <a:p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(2)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 불가 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+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 미노출</a:t>
            </a:r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아예 노출 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x</a:t>
            </a:r>
          </a:p>
          <a:p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(3)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 가능 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+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 노출</a:t>
            </a:r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오더</a:t>
            </a:r>
            <a:r>
              <a:rPr lang="en-US" altLang="ko-KR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전체 매장 안내 탭 모두에 노출</a:t>
            </a: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9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태그</a:t>
            </a:r>
            <a:r>
              <a:rPr lang="en-US" altLang="ko-KR" sz="9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9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앱 주문 가능 </a:t>
            </a:r>
            <a:r>
              <a:rPr lang="en-US" altLang="ko-KR" sz="9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 </a:t>
            </a:r>
            <a:r>
              <a:rPr lang="ko-KR" altLang="en-US" sz="9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포인트 사용 가능 </a:t>
            </a:r>
            <a:r>
              <a:rPr lang="en-US" altLang="ko-KR" sz="9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(offline) / </a:t>
            </a:r>
            <a:r>
              <a:rPr lang="ko-KR" altLang="en-US" sz="9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포인트 사용 가능 </a:t>
            </a:r>
            <a:r>
              <a:rPr lang="en-US" altLang="ko-KR" sz="9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(online)</a:t>
            </a:r>
          </a:p>
          <a:p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(4)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 가능 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+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 미노출</a:t>
            </a:r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아예 노출 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x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9964369-40D1-A572-351B-629809AF1C40}"/>
              </a:ext>
            </a:extLst>
          </p:cNvPr>
          <p:cNvSpPr txBox="1"/>
          <p:nvPr/>
        </p:nvSpPr>
        <p:spPr>
          <a:xfrm>
            <a:off x="9834446" y="4938217"/>
            <a:ext cx="1377950" cy="5539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전체 매장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탭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 주문 불가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N+Y</a:t>
            </a: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 노출 여부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Y</a:t>
            </a:r>
            <a:endParaRPr lang="ko-KR" altLang="en-US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26825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176</Words>
  <Application>Microsoft Office PowerPoint</Application>
  <PresentationFormat>와이드스크린</PresentationFormat>
  <Paragraphs>28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6" baseType="lpstr">
      <vt:lpstr>Pretendard</vt:lpstr>
      <vt:lpstr>맑은 고딕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 지수</dc:creator>
  <cp:lastModifiedBy>최 지수</cp:lastModifiedBy>
  <cp:revision>5</cp:revision>
  <dcterms:created xsi:type="dcterms:W3CDTF">2024-04-11T01:56:58Z</dcterms:created>
  <dcterms:modified xsi:type="dcterms:W3CDTF">2024-04-11T09:53:03Z</dcterms:modified>
</cp:coreProperties>
</file>