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CFF"/>
    <a:srgbClr val="654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96242" autoAdjust="0"/>
  </p:normalViewPr>
  <p:slideViewPr>
    <p:cSldViewPr snapToGrid="0">
      <p:cViewPr>
        <p:scale>
          <a:sx n="100" d="100"/>
          <a:sy n="100" d="100"/>
        </p:scale>
        <p:origin x="48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F7FBD3-019F-4787-C787-C796681E5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2687000-9137-FEC2-3543-E01672C82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DDD45C-A50B-FA5D-9C75-8C6AADB6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8EE827-AC6F-FC23-DE74-D79C1DFE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1E0C44-6D02-1E63-FD55-D12FE619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43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9B9417-CB64-163C-95E5-C1AD9A41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BE8583F-EC6B-5465-740C-F01AA1D58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53D33A-1BA5-C1AF-D157-4AD756EA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F5DA69-912E-A905-8788-FE1112CD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5E329A9-B2D8-B5F2-9E2D-10BB146B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264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113D44-0625-8F77-DC2B-1DF33EB3D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5B577DE-4E96-252D-00CA-063F40D9F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BBA591-4E74-CDDD-2618-5439404C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FF1107-6C3B-AB19-71FE-6CB7DB31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E134EC-61FE-39D0-18BB-F4ED5540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07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8DE82F-1208-55AA-D65C-E45FDFE8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3799A4-497F-4DCC-AD21-733822266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B0CC3B-D7D3-FD16-B592-78150A24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0D62E5-AD08-BDFC-3D96-51A58ADFB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0AB7E3-DBDD-0E58-B748-CF3C863E8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63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9A822E-F0A4-73B7-E06D-D6C6E469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239CA4-AB07-84B4-C871-47811CE22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8B6687-1688-3F00-A338-27AB5C4E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DF538C-FDC2-83BD-3412-25D3FDD6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8DA38C-CC39-462A-2344-E48067FD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61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921219-E294-2D0C-5D0A-6B1CD5AC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0BCCA5-1076-6E06-ADF0-09BE2B887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D8E08A-0479-F13F-423C-6632CA40B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5EEDF9-A6EF-018B-E3A3-38B9CE9A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2A37577-5CAB-471D-96FD-7048F8EC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376C907-319F-0882-C7CC-0BD7BAD5C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67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EF72BE-2B44-4FF7-7F99-477C586B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2A718EA-41AA-58C8-B431-3D9D90C30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3FBD30-821F-C771-6558-13EC49D4B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5B44E96-76E7-FDA3-7789-8399C1D64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8666413-7726-D52E-DD3A-8895054E4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ADB5FCD-0FC9-D606-17AB-42C5681D0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C613055-5444-1A1F-7935-A3FEE168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EF459E3-FF64-1485-4735-13C24C81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08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79F4BD-687E-292F-49F5-721964C4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840B451-C400-CE35-C09B-00FEABF5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B06EDA1-9827-B98C-DB04-9C296650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069F7F0-892B-CA2A-556C-0BBC7D78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A8B9E59-B214-6D3C-485A-049594F7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38A5B3-CC0F-38BE-9002-FB3C44D5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F46138-977C-9598-8561-416BCA4D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18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02DAED-9545-20EF-531A-BC4906D02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9DCCC5-CEA6-AF7F-17CF-015145293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A3D94D-694C-4856-C7F0-FFA7D7607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59AEC29-DC5F-1705-B8C8-F497C32B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BC54A0-A3C9-3975-8CA3-60B0800C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CAF5F7-D87F-0A63-908F-3945B5F7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885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26C3D9-3642-E7A5-7B79-5D1E2951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33F434E-8507-3E40-7700-FCB7321A4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3150CB0-D979-555A-3957-74D475EFA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350A60-E5E6-FC41-6468-22CDDFA1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35793E-A42E-85B0-B348-047AFA28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353C44D-4DC9-1A3F-7503-1D1D91A8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94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885DD4-B58E-B3D4-92AC-80454AD7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ACF379-1363-EE0E-A2E3-4D52360DD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DE2B5A-F321-AE1B-3823-A4A838930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95B2AF-063A-4CF2-B9FF-B3179B6DDB04}" type="datetimeFigureOut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B0A7BC-DD46-F0DE-4B50-C05A2835B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9C5B45-9EFD-CF99-CB49-8F460072D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0E9546-4050-4D8B-8B4D-41CE5A51F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98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>
            <a:extLst>
              <a:ext uri="{FF2B5EF4-FFF2-40B4-BE49-F238E27FC236}">
                <a16:creationId xmlns:a16="http://schemas.microsoft.com/office/drawing/2014/main" id="{FD7A9D8D-E5B6-C298-AC32-EB93404C7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806" y="194238"/>
            <a:ext cx="5057140" cy="338903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DFB82607-362C-A761-A090-6CEB26B31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47159" cy="685800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D30D1657-B677-68C8-68FF-45638FA30726}"/>
              </a:ext>
            </a:extLst>
          </p:cNvPr>
          <p:cNvSpPr/>
          <p:nvPr/>
        </p:nvSpPr>
        <p:spPr>
          <a:xfrm>
            <a:off x="6020368" y="2580568"/>
            <a:ext cx="2172627" cy="2956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F5530EE-8635-A62E-3BAB-A22D0417DF10}"/>
              </a:ext>
            </a:extLst>
          </p:cNvPr>
          <p:cNvSpPr/>
          <p:nvPr/>
        </p:nvSpPr>
        <p:spPr>
          <a:xfrm>
            <a:off x="6020368" y="3141302"/>
            <a:ext cx="3258478" cy="4419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5CB82EA6-5BFE-AA75-2A39-B64B3B862CF5}"/>
              </a:ext>
            </a:extLst>
          </p:cNvPr>
          <p:cNvCxnSpPr>
            <a:cxnSpLocks/>
          </p:cNvCxnSpPr>
          <p:nvPr/>
        </p:nvCxnSpPr>
        <p:spPr>
          <a:xfrm flipH="1" flipV="1">
            <a:off x="1601517" y="799726"/>
            <a:ext cx="4416132" cy="256256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E1EFC9F6-ADE7-F2B2-B3E6-FE6D15B7DADD}"/>
              </a:ext>
            </a:extLst>
          </p:cNvPr>
          <p:cNvCxnSpPr>
            <a:cxnSpLocks/>
            <a:endCxn id="15" idx="3"/>
          </p:cNvCxnSpPr>
          <p:nvPr/>
        </p:nvCxnSpPr>
        <p:spPr>
          <a:xfrm flipH="1" flipV="1">
            <a:off x="1604236" y="682886"/>
            <a:ext cx="4416132" cy="205994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E62BBB5-031D-14E6-A05E-C644CD71ADA2}"/>
              </a:ext>
            </a:extLst>
          </p:cNvPr>
          <p:cNvSpPr txBox="1"/>
          <p:nvPr/>
        </p:nvSpPr>
        <p:spPr>
          <a:xfrm>
            <a:off x="9409819" y="2742826"/>
            <a:ext cx="1377950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탭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주문 불가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노출 여부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1C0BDF1-7FB8-5791-8E83-ED6B853CBC1F}"/>
              </a:ext>
            </a:extLst>
          </p:cNvPr>
          <p:cNvSpPr/>
          <p:nvPr/>
        </p:nvSpPr>
        <p:spPr>
          <a:xfrm>
            <a:off x="168348" y="496196"/>
            <a:ext cx="1435888" cy="373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EA722F9-226F-E52A-13C4-6173049F65C7}"/>
              </a:ext>
            </a:extLst>
          </p:cNvPr>
          <p:cNvSpPr/>
          <p:nvPr/>
        </p:nvSpPr>
        <p:spPr>
          <a:xfrm>
            <a:off x="40359" y="918930"/>
            <a:ext cx="3168981" cy="37338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1F64C1C1-C15C-7E8D-A7F9-9409B746BE17}"/>
              </a:ext>
            </a:extLst>
          </p:cNvPr>
          <p:cNvCxnSpPr>
            <a:cxnSpLocks/>
          </p:cNvCxnSpPr>
          <p:nvPr/>
        </p:nvCxnSpPr>
        <p:spPr>
          <a:xfrm>
            <a:off x="2762700" y="1292311"/>
            <a:ext cx="2936041" cy="302873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1F67EFD-81E1-D759-64A7-9F7862787618}"/>
              </a:ext>
            </a:extLst>
          </p:cNvPr>
          <p:cNvSpPr txBox="1"/>
          <p:nvPr/>
        </p:nvSpPr>
        <p:spPr>
          <a:xfrm>
            <a:off x="5331493" y="4321050"/>
            <a:ext cx="2448055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탭에 대한 안내 영역 추가 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74000" y="3848403"/>
            <a:ext cx="3340100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스토리 오더 </a:t>
            </a:r>
            <a:r>
              <a:rPr lang="en-US" altLang="ko-KR" sz="1000" b="1" dirty="0"/>
              <a:t>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/station/SO07)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ko-KR" altLang="en-US" sz="1000" b="1" dirty="0" smtClean="0"/>
              <a:t>스토리오더 </a:t>
            </a:r>
            <a:r>
              <a:rPr lang="en-US" altLang="ko-KR" sz="1000" b="1" dirty="0" smtClean="0"/>
              <a:t>TAB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add guide area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refer to design file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mall list of selected station</a:t>
            </a:r>
            <a:br>
              <a:rPr lang="en-US" altLang="ko-KR" sz="1000" dirty="0" smtClean="0"/>
            </a:br>
            <a:r>
              <a:rPr lang="en-US" altLang="ko-KR" sz="1000" dirty="0" smtClean="0"/>
              <a:t>    a</a:t>
            </a:r>
            <a:r>
              <a:rPr lang="en-US" altLang="ko-KR" sz="1000" dirty="0"/>
              <a:t>) condition: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</a:t>
            </a:r>
            <a:r>
              <a:rPr lang="en-US" altLang="ko-KR" sz="1000" b="1" dirty="0" err="1" smtClean="0"/>
              <a:t>no_order_yn</a:t>
            </a:r>
            <a:r>
              <a:rPr lang="en-US" altLang="ko-KR" sz="1000" b="1" dirty="0"/>
              <a:t>=‘N’ AND </a:t>
            </a:r>
            <a:r>
              <a:rPr lang="en-US" altLang="ko-KR" sz="1000" b="1" dirty="0" err="1" smtClean="0"/>
              <a:t>show_yn</a:t>
            </a:r>
            <a:r>
              <a:rPr lang="en-US" altLang="ko-KR" sz="1000" b="1" dirty="0" smtClean="0"/>
              <a:t>=‘Y’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64641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0C2B9D3-C808-BB21-E311-317E0975D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47159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0E93FA1-8C58-1846-18C0-79760E8A12C3}"/>
              </a:ext>
            </a:extLst>
          </p:cNvPr>
          <p:cNvSpPr/>
          <p:nvPr/>
        </p:nvSpPr>
        <p:spPr>
          <a:xfrm>
            <a:off x="1640537" y="497586"/>
            <a:ext cx="1425389" cy="39888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384DA323-A3E1-20E7-F071-292E23D3B9E0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3065926" y="697027"/>
            <a:ext cx="896471" cy="56024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B9D6140-5563-CF30-C292-1A0E6471B1FE}"/>
              </a:ext>
            </a:extLst>
          </p:cNvPr>
          <p:cNvSpPr txBox="1"/>
          <p:nvPr/>
        </p:nvSpPr>
        <p:spPr>
          <a:xfrm>
            <a:off x="3962397" y="1134163"/>
            <a:ext cx="2466671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인근 시설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을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매장 안내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변경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B9D109A-B1BF-0470-F481-EF17D5A301E4}"/>
              </a:ext>
            </a:extLst>
          </p:cNvPr>
          <p:cNvSpPr/>
          <p:nvPr/>
        </p:nvSpPr>
        <p:spPr>
          <a:xfrm>
            <a:off x="56046" y="950076"/>
            <a:ext cx="3168981" cy="67818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834D523A-0B0A-454A-3A1D-0E4CD7B0961A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3225027" y="1289171"/>
            <a:ext cx="744093" cy="41845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55E2C99-AED2-19B7-C08E-5B8D84148CED}"/>
              </a:ext>
            </a:extLst>
          </p:cNvPr>
          <p:cNvSpPr txBox="1"/>
          <p:nvPr/>
        </p:nvSpPr>
        <p:spPr>
          <a:xfrm>
            <a:off x="3969120" y="1603196"/>
            <a:ext cx="1377950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탭에 대한 안내 영역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FDC4641-981B-DB22-CA2D-F453E5657F7B}"/>
              </a:ext>
            </a:extLst>
          </p:cNvPr>
          <p:cNvSpPr/>
          <p:nvPr/>
        </p:nvSpPr>
        <p:spPr>
          <a:xfrm>
            <a:off x="227291" y="2489176"/>
            <a:ext cx="2725259" cy="2954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D0DA313-5010-9CA9-C4B8-B46CAC35E70D}"/>
              </a:ext>
            </a:extLst>
          </p:cNvPr>
          <p:cNvCxnSpPr>
            <a:cxnSpLocks/>
          </p:cNvCxnSpPr>
          <p:nvPr/>
        </p:nvCxnSpPr>
        <p:spPr>
          <a:xfrm>
            <a:off x="2946873" y="2629403"/>
            <a:ext cx="591732" cy="28357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45B943-516D-2285-F91C-F462DE415368}"/>
              </a:ext>
            </a:extLst>
          </p:cNvPr>
          <p:cNvSpPr txBox="1"/>
          <p:nvPr/>
        </p:nvSpPr>
        <p:spPr>
          <a:xfrm>
            <a:off x="3538605" y="2766683"/>
            <a:ext cx="1377950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주문 불가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노출 여부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매장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0EC563-68C4-2CC3-ED35-54F559372E93}"/>
              </a:ext>
            </a:extLst>
          </p:cNvPr>
          <p:cNvSpPr/>
          <p:nvPr/>
        </p:nvSpPr>
        <p:spPr>
          <a:xfrm>
            <a:off x="221614" y="3649589"/>
            <a:ext cx="2725259" cy="2954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F564E1F4-A9C2-56BF-BBA3-A34B4939F818}"/>
              </a:ext>
            </a:extLst>
          </p:cNvPr>
          <p:cNvCxnSpPr>
            <a:cxnSpLocks/>
          </p:cNvCxnSpPr>
          <p:nvPr/>
        </p:nvCxnSpPr>
        <p:spPr>
          <a:xfrm>
            <a:off x="2941196" y="3807746"/>
            <a:ext cx="591732" cy="28357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359E3F8-AA45-7DEA-3509-86C3288A2F2E}"/>
              </a:ext>
            </a:extLst>
          </p:cNvPr>
          <p:cNvSpPr txBox="1"/>
          <p:nvPr/>
        </p:nvSpPr>
        <p:spPr>
          <a:xfrm>
            <a:off x="3532928" y="3945026"/>
            <a:ext cx="1377950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주문 불가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노출 여부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매장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86306E57-CB98-280C-13EA-26940D08D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033" y="2395980"/>
            <a:ext cx="5057140" cy="338903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76464171-3D13-B22E-107D-B1A2E3B2496D}"/>
              </a:ext>
            </a:extLst>
          </p:cNvPr>
          <p:cNvSpPr/>
          <p:nvPr/>
        </p:nvSpPr>
        <p:spPr>
          <a:xfrm>
            <a:off x="6420719" y="4782310"/>
            <a:ext cx="2172627" cy="2956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E0271A11-841F-5C98-959C-E8AB3B611B42}"/>
              </a:ext>
            </a:extLst>
          </p:cNvPr>
          <p:cNvSpPr/>
          <p:nvPr/>
        </p:nvSpPr>
        <p:spPr>
          <a:xfrm>
            <a:off x="6420719" y="5343044"/>
            <a:ext cx="3258478" cy="4419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A7C739A2-7196-7FA2-6BE1-47CEF4E63E79}"/>
              </a:ext>
            </a:extLst>
          </p:cNvPr>
          <p:cNvCxnSpPr>
            <a:cxnSpLocks/>
          </p:cNvCxnSpPr>
          <p:nvPr/>
        </p:nvCxnSpPr>
        <p:spPr>
          <a:xfrm flipH="1" flipV="1">
            <a:off x="5621743" y="1380384"/>
            <a:ext cx="1681705" cy="396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01BDA84E-4972-B82B-C5C2-D45FAF79E9E5}"/>
              </a:ext>
            </a:extLst>
          </p:cNvPr>
          <p:cNvCxnSpPr>
            <a:cxnSpLocks/>
          </p:cNvCxnSpPr>
          <p:nvPr/>
        </p:nvCxnSpPr>
        <p:spPr>
          <a:xfrm flipH="1" flipV="1">
            <a:off x="5455164" y="1380384"/>
            <a:ext cx="1030314" cy="339516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03F6BBE-92DF-9670-E35D-880961493B0E}"/>
              </a:ext>
            </a:extLst>
          </p:cNvPr>
          <p:cNvSpPr txBox="1"/>
          <p:nvPr/>
        </p:nvSpPr>
        <p:spPr>
          <a:xfrm>
            <a:off x="7634836" y="310860"/>
            <a:ext cx="3869395" cy="18928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(1)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불가 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노출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매장 안내 탭에서만 노출</a:t>
            </a: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태그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주문 불가 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가능 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(offline) /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불가능 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(online)</a:t>
            </a: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(2)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불가 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미노출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아예 노출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(3)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가능 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노출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매장 안내 탭 모두에 노출</a:t>
            </a: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태그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주문 가능 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가능 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(offline) / </a:t>
            </a:r>
            <a:r>
              <a:rPr lang="ko-KR" altLang="en-US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가능 </a:t>
            </a:r>
            <a:r>
              <a:rPr lang="en-US" altLang="ko-KR" sz="900" b="1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(online)</a:t>
            </a: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(4)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가능 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미노출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아예 노출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9964369-40D1-A572-351B-629809AF1C40}"/>
              </a:ext>
            </a:extLst>
          </p:cNvPr>
          <p:cNvSpPr txBox="1"/>
          <p:nvPr/>
        </p:nvSpPr>
        <p:spPr>
          <a:xfrm>
            <a:off x="9834446" y="4938217"/>
            <a:ext cx="1377950" cy="5539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매장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탭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주문 불가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N+Y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노출 여부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93838" y="2636894"/>
            <a:ext cx="4084021" cy="393954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스토리 오더 </a:t>
            </a:r>
            <a:r>
              <a:rPr lang="en-US" altLang="ko-KR" sz="1000" b="1" dirty="0"/>
              <a:t>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/station/SO07)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ko-KR" altLang="en-US" sz="1000" b="1" dirty="0" smtClean="0"/>
              <a:t>전체 매장 안내 </a:t>
            </a:r>
            <a:r>
              <a:rPr lang="en-US" altLang="ko-KR" sz="1000" b="1" dirty="0" smtClean="0"/>
              <a:t>TAB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</a:t>
            </a:r>
            <a:r>
              <a:rPr lang="en-US" altLang="ko-KR" sz="1000" dirty="0" smtClean="0"/>
              <a:t>1) change TAB title : “</a:t>
            </a:r>
            <a:r>
              <a:rPr lang="ko-KR" altLang="en-US" sz="1000" dirty="0" smtClean="0"/>
              <a:t>인근 시설</a:t>
            </a:r>
            <a:r>
              <a:rPr lang="en-US" altLang="ko-KR" sz="1000" dirty="0" smtClean="0"/>
              <a:t>“ -&gt; “</a:t>
            </a:r>
            <a:r>
              <a:rPr lang="ko-KR" altLang="en-US" sz="1000" dirty="0" smtClean="0"/>
              <a:t>전체 매장 안내</a:t>
            </a:r>
            <a:r>
              <a:rPr lang="en-US" altLang="ko-KR" sz="1000" dirty="0" smtClean="0"/>
              <a:t>“ 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add guide area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refer to design file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logic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</a:t>
            </a:r>
            <a:r>
              <a:rPr lang="en-US" altLang="ko-KR" sz="1000" b="1" dirty="0" smtClean="0"/>
              <a:t>display all mall list of selected station</a:t>
            </a:r>
            <a:r>
              <a:rPr lang="en-US" altLang="ko-KR" sz="1000" dirty="0" smtClean="0"/>
              <a:t> (refer to </a:t>
            </a:r>
            <a:r>
              <a:rPr lang="ko-KR" altLang="en-US" sz="1000" dirty="0" smtClean="0"/>
              <a:t>스토리오더 </a:t>
            </a:r>
            <a:r>
              <a:rPr lang="en-US" altLang="ko-KR" sz="1000" dirty="0" smtClean="0"/>
              <a:t>TAB logic)</a:t>
            </a:r>
            <a:br>
              <a:rPr lang="en-US" altLang="ko-KR" sz="1000" dirty="0" smtClean="0"/>
            </a:br>
            <a:r>
              <a:rPr lang="en-US" altLang="ko-KR" sz="1000" dirty="0" smtClean="0"/>
              <a:t>    a</a:t>
            </a:r>
            <a:r>
              <a:rPr lang="en-US" altLang="ko-KR" sz="1000" dirty="0"/>
              <a:t>) condition: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</a:t>
            </a:r>
            <a:r>
              <a:rPr lang="en-US" altLang="ko-KR" sz="1000" b="1" dirty="0" err="1" smtClean="0"/>
              <a:t>show_yn</a:t>
            </a:r>
            <a:r>
              <a:rPr lang="en-US" altLang="ko-KR" sz="1000" b="1" dirty="0" smtClean="0"/>
              <a:t> != ‘N’</a:t>
            </a:r>
          </a:p>
          <a:p>
            <a:endParaRPr lang="en-US" altLang="ko-KR" sz="1000" b="1" dirty="0" smtClean="0"/>
          </a:p>
          <a:p>
            <a:r>
              <a:rPr lang="en-US" altLang="ko-KR" sz="1000" dirty="0" smtClean="0"/>
              <a:t>2.tag list displayed above mall</a:t>
            </a:r>
            <a:r>
              <a:rPr lang="en-US" altLang="ko-KR" sz="1000" b="1" dirty="0" smtClean="0"/>
              <a:t/>
            </a:r>
            <a:br>
              <a:rPr lang="en-US" altLang="ko-KR" sz="1000" b="1" dirty="0" smtClean="0"/>
            </a:br>
            <a:r>
              <a:rPr lang="en-US" altLang="ko-KR" sz="1000" b="1" dirty="0" smtClean="0"/>
              <a:t>  1) if </a:t>
            </a:r>
            <a:r>
              <a:rPr lang="en-US" altLang="ko-KR" sz="1000" b="1" dirty="0" err="1"/>
              <a:t>no_order_yn</a:t>
            </a:r>
            <a:r>
              <a:rPr lang="en-US" altLang="ko-KR" sz="1000" b="1" dirty="0" smtClean="0"/>
              <a:t>=‘Y’ (</a:t>
            </a:r>
            <a:r>
              <a:rPr lang="ko-KR" altLang="en-US" sz="1000" b="1" dirty="0" smtClean="0"/>
              <a:t>주문불가여부</a:t>
            </a:r>
            <a:r>
              <a:rPr lang="en-US" altLang="ko-KR" sz="1000" b="1" dirty="0" smtClean="0"/>
              <a:t>) AND </a:t>
            </a:r>
            <a:r>
              <a:rPr lang="en-US" altLang="ko-KR" sz="1000" b="1" dirty="0" err="1"/>
              <a:t>show_yn</a:t>
            </a:r>
            <a:r>
              <a:rPr lang="en-US" altLang="ko-KR" sz="1000" b="1" dirty="0"/>
              <a:t>=‘Y</a:t>
            </a:r>
            <a:r>
              <a:rPr lang="en-US" altLang="ko-KR" sz="1000" b="1" dirty="0" smtClean="0"/>
              <a:t>’ (</a:t>
            </a:r>
            <a:r>
              <a:rPr lang="ko-KR" altLang="en-US" sz="1000" b="1" dirty="0" smtClean="0"/>
              <a:t>매장노출</a:t>
            </a:r>
            <a:r>
              <a:rPr lang="ko-KR" altLang="en-US" sz="1000" b="1" dirty="0"/>
              <a:t>여부</a:t>
            </a:r>
            <a:r>
              <a:rPr lang="en-US" altLang="ko-KR" sz="1000" b="1" dirty="0" smtClean="0"/>
              <a:t>)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</a:t>
            </a:r>
            <a:r>
              <a:rPr lang="en-US" altLang="ko-KR" sz="1000" dirty="0" smtClean="0"/>
              <a:t>- tag list : </a:t>
            </a:r>
            <a:r>
              <a:rPr lang="ko-KR" altLang="en-US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불가 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가능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(offline) /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불가능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(online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+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주문 </a:t>
            </a:r>
            <a:r>
              <a:rPr lang="ko-KR" altLang="en-US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불가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gray color (refer to design)</a:t>
            </a:r>
          </a:p>
          <a:p>
            <a:endParaRPr lang="en-US" altLang="ko-KR" sz="1000" b="1" dirty="0">
              <a:solidFill>
                <a:srgbClr val="C00000"/>
              </a:solidFill>
              <a:ea typeface="Pretendard" panose="02000503000000020004" pitchFamily="50" charset="-127"/>
            </a:endParaRPr>
          </a:p>
          <a:p>
            <a:r>
              <a:rPr lang="en-US" altLang="ko-KR" sz="1000" b="1" dirty="0" smtClean="0">
                <a:solidFill>
                  <a:srgbClr val="C00000"/>
                </a:solidFill>
                <a:ea typeface="Pretendard" panose="02000503000000020004" pitchFamily="50" charset="-127"/>
              </a:rPr>
              <a:t>  </a:t>
            </a:r>
            <a:r>
              <a:rPr lang="en-US" altLang="ko-KR" sz="1000" b="1" dirty="0" smtClean="0">
                <a:ea typeface="Pretendard" panose="02000503000000020004" pitchFamily="50" charset="-127"/>
              </a:rPr>
              <a:t>2) </a:t>
            </a:r>
            <a:r>
              <a:rPr lang="en-US" altLang="ko-KR" sz="1000" b="1" dirty="0"/>
              <a:t>if </a:t>
            </a:r>
            <a:r>
              <a:rPr lang="en-US" altLang="ko-KR" sz="1000" b="1" dirty="0" err="1"/>
              <a:t>no_order_yn</a:t>
            </a:r>
            <a:r>
              <a:rPr lang="en-US" altLang="ko-KR" sz="1000" b="1" dirty="0" smtClean="0"/>
              <a:t>=‘N’ </a:t>
            </a:r>
            <a:r>
              <a:rPr lang="en-US" altLang="ko-KR" sz="1000" b="1" dirty="0"/>
              <a:t>(</a:t>
            </a:r>
            <a:r>
              <a:rPr lang="ko-KR" altLang="en-US" sz="1000" b="1" dirty="0" smtClean="0"/>
              <a:t>주문불가</a:t>
            </a:r>
            <a:r>
              <a:rPr lang="ko-KR" altLang="en-US" sz="1000" b="1" dirty="0"/>
              <a:t>여부</a:t>
            </a:r>
            <a:r>
              <a:rPr lang="en-US" altLang="ko-KR" sz="1000" b="1" dirty="0" smtClean="0"/>
              <a:t>) </a:t>
            </a:r>
            <a:r>
              <a:rPr lang="en-US" altLang="ko-KR" sz="1000" b="1" dirty="0"/>
              <a:t>AND </a:t>
            </a:r>
            <a:r>
              <a:rPr lang="en-US" altLang="ko-KR" sz="1000" b="1" dirty="0" err="1"/>
              <a:t>show_yn</a:t>
            </a:r>
            <a:r>
              <a:rPr lang="en-US" altLang="ko-KR" sz="1000" b="1" dirty="0"/>
              <a:t>=‘Y’ (</a:t>
            </a:r>
            <a:r>
              <a:rPr lang="ko-KR" altLang="en-US" sz="1000" b="1" dirty="0" smtClean="0"/>
              <a:t>매장노출</a:t>
            </a:r>
            <a:r>
              <a:rPr lang="ko-KR" altLang="en-US" sz="1000" b="1" dirty="0"/>
              <a:t>여부</a:t>
            </a:r>
            <a:r>
              <a:rPr lang="en-US" altLang="ko-KR" sz="1000" b="1" dirty="0" smtClean="0"/>
              <a:t>)</a:t>
            </a:r>
            <a:endParaRPr lang="en-US" altLang="ko-KR" sz="1000" b="1" dirty="0"/>
          </a:p>
          <a:p>
            <a:r>
              <a:rPr lang="en-US" altLang="ko-KR" sz="1000" b="1" dirty="0"/>
              <a:t>    </a:t>
            </a:r>
            <a:r>
              <a:rPr lang="en-US" altLang="ko-KR" sz="1000" dirty="0"/>
              <a:t>- tag list : </a:t>
            </a:r>
            <a:r>
              <a:rPr lang="ko-KR" altLang="en-US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가능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가능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(offline) /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 가능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(online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en-US" altLang="ko-KR" sz="10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+ 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주문 가능</a:t>
            </a:r>
            <a:r>
              <a:rPr lang="ko-KR" altLang="en-US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purple 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color 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(refer to design)</a:t>
            </a:r>
            <a:endParaRPr lang="en-US" altLang="ko-KR" sz="1000" dirty="0" smtClean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1000" b="1" dirty="0"/>
          </a:p>
        </p:txBody>
      </p:sp>
      <p:sp>
        <p:nvSpPr>
          <p:cNvPr id="2" name="Oval 1"/>
          <p:cNvSpPr/>
          <p:nvPr/>
        </p:nvSpPr>
        <p:spPr>
          <a:xfrm>
            <a:off x="1498600" y="603250"/>
            <a:ext cx="247650" cy="222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5" name="Oval 24"/>
          <p:cNvSpPr/>
          <p:nvPr/>
        </p:nvSpPr>
        <p:spPr>
          <a:xfrm>
            <a:off x="647700" y="2277728"/>
            <a:ext cx="247650" cy="222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268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419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Arial</vt:lpstr>
      <vt:lpstr>맑은 고딕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7</cp:revision>
  <dcterms:created xsi:type="dcterms:W3CDTF">2024-04-11T01:56:58Z</dcterms:created>
  <dcterms:modified xsi:type="dcterms:W3CDTF">2024-04-17T04:52:34Z</dcterms:modified>
</cp:coreProperties>
</file>