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79110C-6862-3323-1A4F-0FEE11B29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8290F74-5EB8-A51D-37A5-F6EC92A5C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215747-4ED2-F512-1D50-5F549276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A69324-5320-1088-0C03-D0986452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37A10C-B488-2EAB-0D09-D3085B927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998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9DD409-C3DC-D6A1-00AC-EEFE3836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9673DC0-D54E-BFB5-1A0A-D9E8C3526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959B73-ED15-9CCA-C46B-428FE89BF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96168F5-26A4-2843-4AA2-6B494EFA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C80263-0C45-6F7F-6BBC-5426158D8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455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995DF8-2053-E9BA-E839-EFF742F3A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7F565F-9606-147B-19C1-6340E5EF4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DC4DF5-53C8-6CA6-41F7-4DADE7EB6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694633-1321-884F-D1A9-5CD099F98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EC95A3-CE18-5DB4-1EB7-E6C52AE32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421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6D6906-174B-467B-A4EB-9DF7DFB8E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21F0CBC-894A-E7D6-308B-0BB5FA45B3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78CB2FD-192C-4A6D-C3E0-0FAB3A9DA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005528-4264-FA11-99BD-0A3DA6987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F93DB19-C8C7-F3EE-0C6F-70B090E34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1FAB71-CD73-9BE1-4AF7-9DD6E88F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45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FA2C90-2625-8643-00C6-3662560F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BD7ACB-F6C6-A0E5-1891-C30E2022C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17E38DD-69B1-77E7-9835-E933A57D6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E1C1E0-DB63-B1E9-3CF7-05371AFD3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BDBBA9E-6933-4A3D-8CD9-E409E2DE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BFF205E-2C7A-1256-77A0-B9D215862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1CF7C34-0B92-4AE5-CDAF-1F7F2758A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EAF104-DC9A-31E6-2B1A-AA93278A0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981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40BC30-42ED-676E-7097-B7D5F2B2B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83F4EBF-35C9-00EC-BE96-15587C1F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7BC7557-244E-F18D-9EE2-AF7A67E2B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CBE5CFD-E772-1DB9-0F07-15BAAE78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0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19DD883-4D44-7148-14C4-DADE932AF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A2849BD-E724-33BA-B721-83943438D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F98073-8367-30DD-EFAF-508E32239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736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C8D0E3-9BB6-7189-5A2A-A70BA3387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6E8961-1126-07F0-815D-D92E64B19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1566838-9E35-E3D7-01EC-B44ACB197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4C9264-954D-9EA0-4CC8-E8C2F5AE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008602-A865-42D3-4B4B-96A1AA04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5C6523A-A343-DBF9-DCED-DF50E351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37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C97112-68F5-3AB8-99CD-2C2FA6CA7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F1F3D93-0C41-7AA1-2A2B-E9C1C91A0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55314A-A82A-32C0-A39C-7C7EEF2FD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2BCAB9-4F3E-C18D-FF04-33B9264FD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4ABF33-C449-D13C-918E-30C415208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381D00-C079-F028-4FBA-0A7703046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2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CBC62C-85FB-D879-C404-987F7926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8211394-A0AA-098B-6C5C-8EB19FAC5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52269E-5DE1-5158-10D9-D23AF5009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F3BEE4-0643-D245-9318-31987A095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21B2F6-E35A-5E6B-7C18-23908943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818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7759988-9858-E858-362C-790E1F5D95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070644B-1F35-15A1-CC9E-BC675D925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1FB925-C390-8661-F1DF-762A40765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7E112F-C83A-2540-061F-B58123D9C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6144DB-32B5-2534-F721-D150312F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50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40B5FB6-26B1-B68B-822B-2AD4501B0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D5CB61-81BF-BA22-CE35-CEE5ECD4A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7FD240-A1E4-2D3C-CBB2-A2557D898F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C7621E-6A4D-4B8E-8DCA-CDDF4C2AE3D4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914815-868D-DC65-DF9B-90B35E2BA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4DD4EF-8B3D-F6A4-9653-6E366127C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75E02D-CA8F-46C1-9F3E-BCC6C08C43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25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50CC479B-050B-895F-EF38-D7C644669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5684"/>
            <a:ext cx="12192000" cy="5806632"/>
          </a:xfrm>
          <a:prstGeom prst="rect">
            <a:avLst/>
          </a:prstGeom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F86DA94-382B-5E2A-5937-AB07757440F7}"/>
              </a:ext>
            </a:extLst>
          </p:cNvPr>
          <p:cNvSpPr/>
          <p:nvPr/>
        </p:nvSpPr>
        <p:spPr>
          <a:xfrm>
            <a:off x="8642350" y="2740820"/>
            <a:ext cx="1101725" cy="154781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상품 순서</a:t>
            </a:r>
            <a:r>
              <a:rPr lang="en-US" altLang="ko-KR" sz="7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7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설정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655EDC9-9D35-903F-FF80-7672D7E980B8}"/>
              </a:ext>
            </a:extLst>
          </p:cNvPr>
          <p:cNvSpPr/>
          <p:nvPr/>
        </p:nvSpPr>
        <p:spPr>
          <a:xfrm>
            <a:off x="8542338" y="2673350"/>
            <a:ext cx="1312862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BABAC071-8591-40C4-5F0C-97C01983EB75}"/>
              </a:ext>
            </a:extLst>
          </p:cNvPr>
          <p:cNvCxnSpPr>
            <a:cxnSpLocks/>
          </p:cNvCxnSpPr>
          <p:nvPr/>
        </p:nvCxnSpPr>
        <p:spPr>
          <a:xfrm flipV="1">
            <a:off x="9563100" y="2198618"/>
            <a:ext cx="180975" cy="4747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3B8B0DE-BE9D-95F8-C62B-132A22B47346}"/>
              </a:ext>
            </a:extLst>
          </p:cNvPr>
          <p:cNvSpPr txBox="1"/>
          <p:nvPr/>
        </p:nvSpPr>
        <p:spPr>
          <a:xfrm>
            <a:off x="8924925" y="1154181"/>
            <a:ext cx="2227580" cy="10618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상품 순서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설정 버튼 추가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권한이 시스템 관리자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스토리쇼핑 전체 관리자일 때에만 보임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(AU00, AU01, AU14)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쇼핑몰별 상품 순서 설정 버튼과 겹치지 않도록 오른쪽에 배치하려고 합니다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311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EFCF023D-11CF-EC84-FC83-61252D00A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689" y="0"/>
            <a:ext cx="3844637" cy="6858000"/>
          </a:xfrm>
          <a:prstGeom prst="rect">
            <a:avLst/>
          </a:prstGeom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E64E0BA-617C-2DEC-9615-CD4C7EB50FA0}"/>
              </a:ext>
            </a:extLst>
          </p:cNvPr>
          <p:cNvSpPr/>
          <p:nvPr/>
        </p:nvSpPr>
        <p:spPr>
          <a:xfrm>
            <a:off x="554039" y="873920"/>
            <a:ext cx="5735001" cy="330040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상품 순서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설정                                                                                                                                                                 </a:t>
            </a:r>
            <a:r>
              <a:rPr lang="en-US" altLang="ko-KR" sz="9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endParaRPr lang="ko-KR" altLang="en-US" sz="900" b="1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99C9343-3E1B-2D10-8FD9-D12380AEA1FB}"/>
              </a:ext>
            </a:extLst>
          </p:cNvPr>
          <p:cNvSpPr/>
          <p:nvPr/>
        </p:nvSpPr>
        <p:spPr>
          <a:xfrm>
            <a:off x="554039" y="1203960"/>
            <a:ext cx="5727381" cy="44500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32D90F-E99C-F26F-0D57-8D7F0726CD79}"/>
              </a:ext>
            </a:extLst>
          </p:cNvPr>
          <p:cNvSpPr txBox="1"/>
          <p:nvPr/>
        </p:nvSpPr>
        <p:spPr>
          <a:xfrm>
            <a:off x="617220" y="1292959"/>
            <a:ext cx="557276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보기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노출되는 순서를 정합니다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개별 쇼핑몰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업체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내에서 지정된 순서와는 별개로 적용됩니다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순서 지정이 없는 경우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쇼핑몰은 기본 시스템상 순서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신규 등록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개별 업체 등록 순서 반영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노출됩니다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순서에는 숫자만 입력이 가능하며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 입력되거나 미입력된 경우 해당 부분은 신규 등록순으로 정렬됩니다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93E206-9556-619E-8128-2DE0E797909F}"/>
              </a:ext>
            </a:extLst>
          </p:cNvPr>
          <p:cNvSpPr txBox="1"/>
          <p:nvPr/>
        </p:nvSpPr>
        <p:spPr>
          <a:xfrm>
            <a:off x="640874" y="2077372"/>
            <a:ext cx="5572760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번호          상품명            가격            쇼핑몰 이름                공급업체명                   순서                      상품 노출 여부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1D5602-037F-8631-5809-EF24EC521A79}"/>
              </a:ext>
            </a:extLst>
          </p:cNvPr>
          <p:cNvSpPr txBox="1"/>
          <p:nvPr/>
        </p:nvSpPr>
        <p:spPr>
          <a:xfrm>
            <a:off x="640874" y="2312875"/>
            <a:ext cx="557276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1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        상품명            가격            쇼핑몰 이름                공급업체명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AF112F2-F236-6B0F-5DCB-9A972DF9DACD}"/>
              </a:ext>
            </a:extLst>
          </p:cNvPr>
          <p:cNvSpPr/>
          <p:nvPr/>
        </p:nvSpPr>
        <p:spPr>
          <a:xfrm>
            <a:off x="4129725" y="2350900"/>
            <a:ext cx="784382" cy="154781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263BC48-2F4F-ED79-21A0-978D34E75C80}"/>
              </a:ext>
            </a:extLst>
          </p:cNvPr>
          <p:cNvSpPr/>
          <p:nvPr/>
        </p:nvSpPr>
        <p:spPr>
          <a:xfrm>
            <a:off x="5235100" y="2352935"/>
            <a:ext cx="657540" cy="154781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         </a:t>
            </a:r>
            <a:r>
              <a:rPr lang="ko-KR" altLang="en-US" sz="6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▼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1FEE13E-C6F7-F08C-D37D-71F0C93876EC}"/>
              </a:ext>
            </a:extLst>
          </p:cNvPr>
          <p:cNvSpPr/>
          <p:nvPr/>
        </p:nvSpPr>
        <p:spPr>
          <a:xfrm>
            <a:off x="1038860" y="2299306"/>
            <a:ext cx="2974975" cy="251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467D4D78-BFCF-C811-827C-0513479B2787}"/>
              </a:ext>
            </a:extLst>
          </p:cNvPr>
          <p:cNvCxnSpPr>
            <a:cxnSpLocks/>
          </p:cNvCxnSpPr>
          <p:nvPr/>
        </p:nvCxnSpPr>
        <p:spPr>
          <a:xfrm flipV="1">
            <a:off x="3894295" y="681129"/>
            <a:ext cx="342900" cy="16160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1094A03-860A-73D9-3148-5D338085FFDA}"/>
              </a:ext>
            </a:extLst>
          </p:cNvPr>
          <p:cNvSpPr txBox="1"/>
          <p:nvPr/>
        </p:nvSpPr>
        <p:spPr>
          <a:xfrm>
            <a:off x="3894295" y="443527"/>
            <a:ext cx="1190785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단순 데이터 표시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F94094-E0B7-DF18-9955-91C714B5CC89}"/>
              </a:ext>
            </a:extLst>
          </p:cNvPr>
          <p:cNvSpPr/>
          <p:nvPr/>
        </p:nvSpPr>
        <p:spPr>
          <a:xfrm>
            <a:off x="4057175" y="2297164"/>
            <a:ext cx="974565" cy="251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607D6464-64BD-D81A-EB22-E4B00FF7C889}"/>
              </a:ext>
            </a:extLst>
          </p:cNvPr>
          <p:cNvCxnSpPr>
            <a:cxnSpLocks/>
          </p:cNvCxnSpPr>
          <p:nvPr/>
        </p:nvCxnSpPr>
        <p:spPr>
          <a:xfrm flipV="1">
            <a:off x="4914107" y="674359"/>
            <a:ext cx="803433" cy="162280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724FBD9-74C7-11EB-51F2-6A2AF5189BE9}"/>
              </a:ext>
            </a:extLst>
          </p:cNvPr>
          <p:cNvSpPr txBox="1"/>
          <p:nvPr/>
        </p:nvSpPr>
        <p:spPr>
          <a:xfrm>
            <a:off x="5396391" y="306503"/>
            <a:ext cx="119157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 입력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input box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숫자만 입력 가능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E9F547A-5A64-A6D0-8203-9AEA93E7C1F6}"/>
              </a:ext>
            </a:extLst>
          </p:cNvPr>
          <p:cNvSpPr/>
          <p:nvPr/>
        </p:nvSpPr>
        <p:spPr>
          <a:xfrm>
            <a:off x="5080238" y="2297164"/>
            <a:ext cx="974565" cy="251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AA07749A-02CF-2E85-DDAB-3FC69FF6016A}"/>
              </a:ext>
            </a:extLst>
          </p:cNvPr>
          <p:cNvCxnSpPr>
            <a:cxnSpLocks/>
          </p:cNvCxnSpPr>
          <p:nvPr/>
        </p:nvCxnSpPr>
        <p:spPr>
          <a:xfrm flipV="1">
            <a:off x="6042424" y="1972597"/>
            <a:ext cx="632377" cy="3441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99DB06E-7EA3-7BD4-3652-FA764D6818F8}"/>
              </a:ext>
            </a:extLst>
          </p:cNvPr>
          <p:cNvSpPr txBox="1"/>
          <p:nvPr/>
        </p:nvSpPr>
        <p:spPr>
          <a:xfrm>
            <a:off x="6674801" y="1820528"/>
            <a:ext cx="119157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여부 선택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select box</a:t>
            </a:r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7E7F160-47C7-8B32-6AA5-07D3413F79E3}"/>
              </a:ext>
            </a:extLst>
          </p:cNvPr>
          <p:cNvSpPr/>
          <p:nvPr/>
        </p:nvSpPr>
        <p:spPr>
          <a:xfrm>
            <a:off x="5062223" y="5311305"/>
            <a:ext cx="528636" cy="251214"/>
          </a:xfrm>
          <a:prstGeom prst="roundRect">
            <a:avLst>
              <a:gd name="adj" fmla="val 19481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저장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79E9855-5C10-1ED3-FF50-487D904C0A3D}"/>
              </a:ext>
            </a:extLst>
          </p:cNvPr>
          <p:cNvSpPr/>
          <p:nvPr/>
        </p:nvSpPr>
        <p:spPr>
          <a:xfrm>
            <a:off x="5647690" y="5311305"/>
            <a:ext cx="528636" cy="251214"/>
          </a:xfrm>
          <a:prstGeom prst="roundRect">
            <a:avLst>
              <a:gd name="adj" fmla="val 19481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닫기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05A48D-C7B4-FC71-43F6-28D49D937E9C}"/>
              </a:ext>
            </a:extLst>
          </p:cNvPr>
          <p:cNvSpPr txBox="1"/>
          <p:nvPr/>
        </p:nvSpPr>
        <p:spPr>
          <a:xfrm>
            <a:off x="6860705" y="3333750"/>
            <a:ext cx="1600128" cy="5078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전체에 대한 순서 지정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 카테고리에 대한 순서는 전체 순서를 나눠서 반영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A52D12D-DBAC-37D1-23AE-E2D71D15F57F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7660769" y="681129"/>
            <a:ext cx="1483706" cy="265262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740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170</Words>
  <Application>Microsoft Office PowerPoint</Application>
  <PresentationFormat>와이드스크린</PresentationFormat>
  <Paragraphs>24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2024-04-22T03:17:57Z</dcterms:created>
  <dcterms:modified xsi:type="dcterms:W3CDTF">2024-04-22T03:36:32Z</dcterms:modified>
</cp:coreProperties>
</file>