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70"/>
  </p:notesMasterIdLst>
  <p:sldIdLst>
    <p:sldId id="256" r:id="rId2"/>
    <p:sldId id="257" r:id="rId3"/>
    <p:sldId id="262" r:id="rId4"/>
    <p:sldId id="263" r:id="rId5"/>
    <p:sldId id="264" r:id="rId6"/>
    <p:sldId id="265" r:id="rId7"/>
    <p:sldId id="258" r:id="rId8"/>
    <p:sldId id="261" r:id="rId9"/>
    <p:sldId id="309" r:id="rId10"/>
    <p:sldId id="259" r:id="rId11"/>
    <p:sldId id="266" r:id="rId12"/>
    <p:sldId id="310" r:id="rId13"/>
    <p:sldId id="268" r:id="rId14"/>
    <p:sldId id="311" r:id="rId15"/>
    <p:sldId id="269" r:id="rId16"/>
    <p:sldId id="270" r:id="rId17"/>
    <p:sldId id="271" r:id="rId18"/>
    <p:sldId id="272" r:id="rId19"/>
    <p:sldId id="260" r:id="rId20"/>
    <p:sldId id="273" r:id="rId21"/>
    <p:sldId id="274" r:id="rId22"/>
    <p:sldId id="275" r:id="rId23"/>
    <p:sldId id="276" r:id="rId24"/>
    <p:sldId id="278" r:id="rId25"/>
    <p:sldId id="277" r:id="rId26"/>
    <p:sldId id="279" r:id="rId27"/>
    <p:sldId id="280" r:id="rId28"/>
    <p:sldId id="281" r:id="rId29"/>
    <p:sldId id="282" r:id="rId30"/>
    <p:sldId id="267" r:id="rId31"/>
    <p:sldId id="312" r:id="rId32"/>
    <p:sldId id="313" r:id="rId33"/>
    <p:sldId id="314" r:id="rId34"/>
    <p:sldId id="284" r:id="rId35"/>
    <p:sldId id="316" r:id="rId36"/>
    <p:sldId id="283" r:id="rId37"/>
    <p:sldId id="315" r:id="rId38"/>
    <p:sldId id="322" r:id="rId39"/>
    <p:sldId id="323" r:id="rId40"/>
    <p:sldId id="285" r:id="rId41"/>
    <p:sldId id="296" r:id="rId42"/>
    <p:sldId id="286" r:id="rId43"/>
    <p:sldId id="289" r:id="rId44"/>
    <p:sldId id="290" r:id="rId45"/>
    <p:sldId id="308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287" r:id="rId54"/>
    <p:sldId id="304" r:id="rId55"/>
    <p:sldId id="305" r:id="rId56"/>
    <p:sldId id="317" r:id="rId57"/>
    <p:sldId id="288" r:id="rId58"/>
    <p:sldId id="291" r:id="rId59"/>
    <p:sldId id="292" r:id="rId60"/>
    <p:sldId id="306" r:id="rId61"/>
    <p:sldId id="293" r:id="rId62"/>
    <p:sldId id="294" r:id="rId63"/>
    <p:sldId id="295" r:id="rId64"/>
    <p:sldId id="307" r:id="rId65"/>
    <p:sldId id="318" r:id="rId66"/>
    <p:sldId id="320" r:id="rId67"/>
    <p:sldId id="319" r:id="rId68"/>
    <p:sldId id="321" r:id="rId69"/>
  </p:sldIdLst>
  <p:sldSz cx="14400213" cy="7920038"/>
  <p:notesSz cx="6858000" cy="9144000"/>
  <p:defaultTextStyle>
    <a:defPPr>
      <a:defRPr lang="ko-KR"/>
    </a:defPPr>
    <a:lvl1pPr marL="0" algn="l" defTabSz="1036747" rtl="0" eaLnBrk="1" latinLnBrk="1" hangingPunct="1">
      <a:defRPr sz="2041" kern="1200">
        <a:solidFill>
          <a:schemeClr val="tx1"/>
        </a:solidFill>
        <a:latin typeface="+mn-lt"/>
        <a:ea typeface="+mn-ea"/>
        <a:cs typeface="+mn-cs"/>
      </a:defRPr>
    </a:lvl1pPr>
    <a:lvl2pPr marL="518373" algn="l" defTabSz="1036747" rtl="0" eaLnBrk="1" latinLnBrk="1" hangingPunct="1">
      <a:defRPr sz="2041" kern="1200">
        <a:solidFill>
          <a:schemeClr val="tx1"/>
        </a:solidFill>
        <a:latin typeface="+mn-lt"/>
        <a:ea typeface="+mn-ea"/>
        <a:cs typeface="+mn-cs"/>
      </a:defRPr>
    </a:lvl2pPr>
    <a:lvl3pPr marL="1036747" algn="l" defTabSz="1036747" rtl="0" eaLnBrk="1" latinLnBrk="1" hangingPunct="1">
      <a:defRPr sz="2041" kern="1200">
        <a:solidFill>
          <a:schemeClr val="tx1"/>
        </a:solidFill>
        <a:latin typeface="+mn-lt"/>
        <a:ea typeface="+mn-ea"/>
        <a:cs typeface="+mn-cs"/>
      </a:defRPr>
    </a:lvl3pPr>
    <a:lvl4pPr marL="1555120" algn="l" defTabSz="1036747" rtl="0" eaLnBrk="1" latinLnBrk="1" hangingPunct="1">
      <a:defRPr sz="2041" kern="1200">
        <a:solidFill>
          <a:schemeClr val="tx1"/>
        </a:solidFill>
        <a:latin typeface="+mn-lt"/>
        <a:ea typeface="+mn-ea"/>
        <a:cs typeface="+mn-cs"/>
      </a:defRPr>
    </a:lvl4pPr>
    <a:lvl5pPr marL="2073493" algn="l" defTabSz="1036747" rtl="0" eaLnBrk="1" latinLnBrk="1" hangingPunct="1">
      <a:defRPr sz="2041" kern="1200">
        <a:solidFill>
          <a:schemeClr val="tx1"/>
        </a:solidFill>
        <a:latin typeface="+mn-lt"/>
        <a:ea typeface="+mn-ea"/>
        <a:cs typeface="+mn-cs"/>
      </a:defRPr>
    </a:lvl5pPr>
    <a:lvl6pPr marL="2591867" algn="l" defTabSz="1036747" rtl="0" eaLnBrk="1" latinLnBrk="1" hangingPunct="1">
      <a:defRPr sz="2041" kern="1200">
        <a:solidFill>
          <a:schemeClr val="tx1"/>
        </a:solidFill>
        <a:latin typeface="+mn-lt"/>
        <a:ea typeface="+mn-ea"/>
        <a:cs typeface="+mn-cs"/>
      </a:defRPr>
    </a:lvl6pPr>
    <a:lvl7pPr marL="3110240" algn="l" defTabSz="1036747" rtl="0" eaLnBrk="1" latinLnBrk="1" hangingPunct="1">
      <a:defRPr sz="2041" kern="1200">
        <a:solidFill>
          <a:schemeClr val="tx1"/>
        </a:solidFill>
        <a:latin typeface="+mn-lt"/>
        <a:ea typeface="+mn-ea"/>
        <a:cs typeface="+mn-cs"/>
      </a:defRPr>
    </a:lvl7pPr>
    <a:lvl8pPr marL="3628614" algn="l" defTabSz="1036747" rtl="0" eaLnBrk="1" latinLnBrk="1" hangingPunct="1">
      <a:defRPr sz="2041" kern="1200">
        <a:solidFill>
          <a:schemeClr val="tx1"/>
        </a:solidFill>
        <a:latin typeface="+mn-lt"/>
        <a:ea typeface="+mn-ea"/>
        <a:cs typeface="+mn-cs"/>
      </a:defRPr>
    </a:lvl8pPr>
    <a:lvl9pPr marL="4146987" algn="l" defTabSz="1036747" rtl="0" eaLnBrk="1" latinLnBrk="1" hangingPunct="1">
      <a:defRPr sz="204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129D2C6-D522-45AB-8B6E-F311957FED63}">
          <p14:sldIdLst>
            <p14:sldId id="256"/>
            <p14:sldId id="257"/>
            <p14:sldId id="262"/>
            <p14:sldId id="263"/>
            <p14:sldId id="264"/>
            <p14:sldId id="265"/>
          </p14:sldIdLst>
        </p14:section>
        <p14:section name="최초 화면, 회원 가입 메뉴" id="{1206B39E-9982-421D-A8FC-A8C02285D8FC}">
          <p14:sldIdLst>
            <p14:sldId id="258"/>
            <p14:sldId id="261"/>
            <p14:sldId id="309"/>
            <p14:sldId id="259"/>
          </p14:sldIdLst>
        </p14:section>
        <p14:section name="전체 회원 공통 메뉴" id="{9C4AC113-4D7C-4922-9521-0FF19E2D3F3F}">
          <p14:sldIdLst>
            <p14:sldId id="266"/>
          </p14:sldIdLst>
        </p14:section>
        <p14:section name="아바타 공통" id="{9F4AE7B5-26BB-4985-8E31-96DCA11708FF}">
          <p14:sldIdLst>
            <p14:sldId id="310"/>
            <p14:sldId id="268"/>
            <p14:sldId id="311"/>
          </p14:sldIdLst>
        </p14:section>
        <p14:section name="My 아바타" id="{8D27ECC9-50D9-4970-8677-800E3B8799D9}">
          <p14:sldIdLst>
            <p14:sldId id="269"/>
            <p14:sldId id="270"/>
            <p14:sldId id="271"/>
            <p14:sldId id="272"/>
          </p14:sldIdLst>
        </p14:section>
        <p14:section name="도슨트 회원 전용_관리자 메뉴" id="{02CE7E45-7BDC-4DA2-9D70-D8483816630E}">
          <p14:sldIdLst>
            <p14:sldId id="260"/>
            <p14:sldId id="273"/>
            <p14:sldId id="274"/>
            <p14:sldId id="275"/>
            <p14:sldId id="276"/>
            <p14:sldId id="278"/>
            <p14:sldId id="277"/>
            <p14:sldId id="279"/>
          </p14:sldIdLst>
        </p14:section>
        <p14:section name="도슨트 참여자 | 참여(싱글모드)/문의" id="{FC6B5882-FA8F-4748-88A1-40880B02D4B8}">
          <p14:sldIdLst>
            <p14:sldId id="280"/>
            <p14:sldId id="281"/>
            <p14:sldId id="282"/>
          </p14:sldIdLst>
        </p14:section>
        <p14:section name="독립광장" id="{F49F406E-EEFE-5A4D-9DB2-AE1ACF2CC10B}">
          <p14:sldIdLst>
            <p14:sldId id="267"/>
            <p14:sldId id="312"/>
            <p14:sldId id="313"/>
            <p14:sldId id="314"/>
          </p14:sldIdLst>
        </p14:section>
        <p14:section name="사이버기념관" id="{905BB1F8-0720-4264-B0C2-76398C45D7A9}">
          <p14:sldIdLst>
            <p14:sldId id="284"/>
            <p14:sldId id="316"/>
            <p14:sldId id="283"/>
            <p14:sldId id="315"/>
            <p14:sldId id="322"/>
            <p14:sldId id="323"/>
          </p14:sldIdLst>
        </p14:section>
        <p14:section name="관리자" id="{340EE262-E7BC-41D9-82EF-F881A396412E}">
          <p14:sldIdLst>
            <p14:sldId id="285"/>
            <p14:sldId id="296"/>
            <p14:sldId id="286"/>
            <p14:sldId id="289"/>
            <p14:sldId id="290"/>
            <p14:sldId id="308"/>
            <p14:sldId id="297"/>
            <p14:sldId id="298"/>
            <p14:sldId id="299"/>
            <p14:sldId id="300"/>
            <p14:sldId id="301"/>
            <p14:sldId id="302"/>
            <p14:sldId id="303"/>
            <p14:sldId id="287"/>
            <p14:sldId id="304"/>
            <p14:sldId id="305"/>
            <p14:sldId id="317"/>
            <p14:sldId id="288"/>
            <p14:sldId id="291"/>
            <p14:sldId id="292"/>
            <p14:sldId id="306"/>
            <p14:sldId id="293"/>
            <p14:sldId id="294"/>
            <p14:sldId id="295"/>
            <p14:sldId id="307"/>
            <p14:sldId id="318"/>
            <p14:sldId id="320"/>
            <p14:sldId id="319"/>
            <p14:sldId id="321"/>
          </p14:sldIdLst>
        </p14:section>
        <p14:section name="기능 건물" id="{CBCA367D-4C31-4DFA-88C6-63B7B8FAB03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495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558234"/>
    <a:srgbClr val="F6640C"/>
    <a:srgbClr val="FCB504"/>
    <a:srgbClr val="0099CC"/>
    <a:srgbClr val="00FFFF"/>
    <a:srgbClr val="FF99FF"/>
    <a:srgbClr val="2F7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90" autoAdjust="0"/>
    <p:restoredTop sz="96336" autoAdjust="0"/>
  </p:normalViewPr>
  <p:slideViewPr>
    <p:cSldViewPr>
      <p:cViewPr varScale="1">
        <p:scale>
          <a:sx n="96" d="100"/>
          <a:sy n="96" d="100"/>
        </p:scale>
        <p:origin x="272" y="56"/>
      </p:cViewPr>
      <p:guideLst>
        <p:guide orient="horz" pos="2495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1311 233 24575,'-87'38'0,"1"0"0,28-9 0,1-2 0,-19-5 0,8-4 0,26-6 0,-32 2 0,61-11 0,-21 2 0,9-4 0,9-1 0,-30 0 0,32 0 0,-20 0 0,3 0 0,10 0 0,-26 0 0,32 0 0,-13 0 0,-1 0 0,12 0 0,-14-2 0,22 0 0,-7-4 0,9 2 0,-4 1 0,6-1 0,-6 1 0,5-1 0,-7-4 0,6 2 0,-2-2 0,3 2 0,2 2 0,-2-4 0,1 5 0,-1-3 0,2 2 0,-1-1 0,-2-6 0,2 5 0,-2-3 0,5 4 0,-2 1 0,2 0 0,-3 0 0,1-2 0,-2-1 0,-1-2 0,3 3 0,-2-2 0,4 3 0,-3-1 0,1 0 0,2 1 0,-2-1 0,2 2 0,-1-2 0,0 1 0,2-3 0,-3 1 0,4-1 0,-4-1 0,4 3 0,-4-2 0,3 1 0,-1 1 0,2-2 0,-1-1 0,0 0 0,-1-1 0,2 1 0,-2 1 0,2-1 0,-2-1 0,2 3 0,0-3 0,0 3 0,0 1 0,0-2 0,0 1 0,0-1 0,0-1 0,0 3 0,0-2 0,0 3 0,0-3 0,0 3 0,0-1 0,0 5 0,-4 4 0,1 1 0,-3 4 0,0-1 0,1-1 0,-3 2 0,4-3 0,-4 3 0,3-3 0,-1 2 0,0 0 0,-1 1 0,0 1 0,-1-1 0,4 1 0,-2-1 0,1 0 0,1-1 0,0-1 0,2-2 0,-2 2 0,3-1 0,-2 1 0,2-2 0,-1 0 0,0-1 0,2-2 0,-2-1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388 3498 24575,'-5'-2'0,"-6"-1"0,7-1 0,-7-1 0,4 1 0,-1 0 0,-24-17 0,8 8 0,-12-14 0,15 14 0,4-6 0,4 8 0,-17-27 0,18 23 0,-12-20 0,15 22 0,0-3 0,-1 0 0,-3-25 0,0 0 0,-2-11 0,5 8 0,1 8 0,0-26 0,0 12 0,3-19 0,-1 31 0,6-4 0,-6 4 0,6-11 0,1-2 0,-4-8 0,3 5 0,2 2 0,3 6 0,-3-10 0,7 11 0,-2-43 0,7 29 0,-5 5 0,0 0 0,7-9 0,-2-8 0,7-10 0,-8 29 0,12-29 0,-10 36 0,4-5 0,0 6 0,12-31 0,2 4 0,0-3 0,-4 13 0,-7 27 0,15-35 0,-7 26 0,11-22 0,-14 30 0,5 0 0,-4 0 0,33-26 0,-27 19 0,27-18 0,-34 30 0,7 0 0,-9 7 0,29-20 0,-25 15 0,40-27 0,-40 29 0,25-12 0,2-5 0,-10 12 0,7-7 0,-19 13 0,-9 11 0,18-16 0,15 0 0,-12 2 0,10 1 0,-19 11 0,-5 0 0,6 0 0,17-6 0,-18 8 0,19-8 0,-12 7 0,-16 4 0,40-14 0,-37 15 0,18-7 0,-19 6 0,-6 4 0,1-3 0,36-2 0,-34 7 0,34-6 0,-36 10 0,0-2 0,35-2 0,-28 4 0,30-4 0,-25 5 0,-4-4 0,48 4 0,-39-4 0,34 4 0,-52 0 0,6 0 0,-12 0 0,12 0 0,7-4 0,4 3 0,-2-3 0,-12 4 0,-11 0 0,10 0 0,-6 0 0,6 0 0,-10 0 0,-2 0 0,3 0 0,32 0 0,-24 0 0,23 0 0,-34 0 0,2 0 0,4 0 0,5 0 0,-4 0 0,2 0 0,-13 0 0,24 0 0,-15 0 0,16 0 0,-21 0 0,-1 0 0,-4 0 0,4 0 0,-5 0 0,3 2 0,-4-2 0,-2 2 0,8-2 0,-2 0 0,13 3 0,0-2 0,26 7 0,-14-7 0,8 4 0,-23-5 0,-8 0 0,-4 0 0,-2 0 0,1 0 0,-5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154 1 24575,'7'2'0,"0"2"0,-2-2 0,3 2 0,-1 1 0,1-1 0,0 2 0,-1-2 0,1 4 0,-2-1 0,3-1 0,-1 1 0,-1-1 0,1-2 0,-4 2 0,2-2 0,-1 1 0,1-1 0,-2 2 0,2-1 0,-2 1 0,3-2 0,-3 2 0,2-2 0,0 4 0,-1-3 0,3 1 0,-3-2 0,-1 0 0,-1-1 0,-4 0 0,0-2 0,-8 6 0,2-4 0,-9 7 0,7-6 0,-15 13 0,9-10 0,-18 17 0,15-16 0,-3 6 0,0-4 0,10-3 0,-7 2 0,0 2 0,7-5 0,-5 4 0,4-2 0,7-1 0,-7 0 0,6-1 0,-3-2 0,3 3 0,-2-1 0,1-2 0,0 2 0,1-3 0,2 0 0,0 0 0,1-1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0 109 24575,'3'-5'0,"0"3"0,0-2 0,3 2 0,0-2 0,6-1 0,7-4 0,5 1 0,12-3 0,8 2 0,7 0 0,13-1 0,1 0 0,7 5 0,0 0 0,-1 0 0,-11 4 0,2-3 0,-23 4 0,10 3 0,-26 0 0,5 3 0,-19-2 0,3 3 0,-4-3 0,4 3 0,-2-1 0,5 3 0,-6 0 0,7 2 0,-6 1 0,3 2 0,0 0 0,-1 1 0,1-1 0,-4-2 0,-1 0 0,-2-4 0,-2 1 0,-1-1 0,-2-1 0,-1-1 0,0-2 0,0 0 0,-1-1 0,-2 0 0,-3-2 0,-4 1 0,-9 1 0,-11-2 0,-1 2 0,-5-3 0,6 0 0,6 0 0,7 0 0,5-2 0,10 0 0,-4-2 0,3-1 0,-1 1 0,0 0 0,-2 0 0,1-1 0,-1-1 0,0 2 0,1-3 0,1 3 0,0 0 0,4 0 0,-4-1 0,3 1 0,0 0 0,1 0 0,0-1 0,0 1 0,0 0 0,0 0 0,1-1 0,2 1 0,1 0 0,0-2 0,0 1 0,2-1 0,1 2 0,1 0 0,1-1 0,-1 3 0,4-2 0,1 1 0,9 0 0,1-3 0,7 5 0,0-6 0,0 7 0,0-4 0,0 4 0,0 0 0,-6 0 0,-2 3 0,-9-1 0,-2 1 0,-2 1 0,-1-2 0,-1 2 0,1 0 0,-2 0 0,3 2 0,2 0 0,-1 2 0,1-3 0,-2 3 0,-1-2 0,1 3 0,0 2 0,0-1 0,1 5 0,5 0 0,-1 8 0,2-2 0,-1 7 0,-2-4 0,7 8 0,-6-8 0,11 9 0,-11-8 0,4 1 0,-5-4 0,-3-6 0,-1 0 0,0-4 0,-3 4 0,2-7 0,-3 6 0,1-6 0,-1 3 0,-1-3 0,3 2 0,-2-1 0,2 0 0,-2-3 0,-1 0 0,0 1 0,0 1 0,0-1 0,2 1 0,-1-1 0,1 0 0,0 1 0,-1-1 0,1 1 0,1 3 0,-2-3 0,4 3 0,-5-6 0,2 2 0,0-1 0,-1 1 0,3-2 0,-3 2 0,3-1 0,-4 1 0,4 1 0,-3-1 0,3 1 0,-2-1 0,1 0 0,-1 1 0,-2-3 0,0 0 0,-1-1 0,0-3 0,-2 2 0,2-2 0,-2 0 0,1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258 1 24575,'0'6'0,"2"0"0,-2-1 0,2 1 0,-2 0 0,0 3 0,0-1 0,0 0 0,0 1 0,0 3 0,0-3 0,0 3 0,0-1 0,0-1 0,0 5 0,0-2 0,0 3 0,0-4 0,0 3 0,0-5 0,0 1 0,0-2 0,0-1 0,0-1 0,0-1 0,0 0 0,0-1 0,0 1 0,0-2 0,0 0 0,0 0 0,-4-2 0,2-2 0,-6-2 0,-2-3 0,-9-4 0,-5 2 0,-6-7 0,0 5 0,0-2 0,6 5 0,2-1 0,9 2 0,3 3 0,4 0 0,2 2 0,0 0 0,1-2 0,-1 1 0,2-1 0,-2 2 0,1-1 0,0 0 0,2-1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1 126 24575,'2'-7'0,"0"3"0,4 0 0,4 1 0,3-2 0,9-1 0,1-1 0,14-5 0,6-2 0,9 0 0,-7 1 0,-3 5 0,-12 0 0,0 1 0,-6 2 0,-2 0 0,-6 4 0,6-1 0,-4 2 0,4 0 0,-6 0 0,0 0 0,0 0 0,0 0 0,0 0 0,-3 0 0,2 0 0,-6 0 0,3 0 0,0 2 0,-2 0 0,0 0 0,-2 2 0,-2-2 0,1 2 0,1-1 0,2 1 0,3 0 0,-1 1 0,1 3 0,-5-3 0,4 2 0,-3-3 0,3 0 0,0 4 0,-3-4 0,3 4 0,-1-1 0,-1-1 0,5 2 0,-6 1 0,6-1 0,-5 0 0,5 3 0,-6-3 0,6 3 0,-5-2 0,1 0 0,1 0 0,-3 0 0,7 2 0,-7-5 0,6 4 0,-6-3 0,6 4 0,-5-3 0,5 3 0,-2-2 0,-1 1 0,3 0 0,-5-1 0,5 2 0,-6-3 0,6 0 0,-5 0 0,5 0 0,-6-1 0,6 3 0,-6-5 0,7 5 0,-7-3 0,6 1 0,-6 0 0,3-1 0,0 0 0,-3-1 0,3 1 0,-5-3 0,0 3 0,0-3 0,0 0 0,0 2 0,0-1 0,-1 1 0,2-2 0,-1 0 0,-1 0 0,2 2 0,-1-1 0,1 1 0,1 0 0,-3-1 0,2 3 0,-1-4 0,-1 2 0,0-2 0,0 1 0,-1-1 0,3 2 0,-3-2 0,1 4 0,-2-5 0,0 3 0,0-6 0,-1 4 0,0-2 0,0 1 0,1 0 0,0 0 0,0-1 0,0 4 0,2-4 0,1 6 0,-1-3 0,0 1 0,-1-4 0,-5 0 0,1-2 0,-3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207 0 24575,'4'9'0,"3"3"0,-2 0 0,5 4 0,-1 0 0,-1 0 0,2 0 0,-4 0 0,2 0 0,-3 0 0,0-3 0,-1-1 0,-1-4 0,1-1 0,-2 1 0,0-4 0,0 2 0,0-1 0,-2-1 0,2 0 0,0 0 0,-2 0 0,4 2 0,-3-1 0,1 1 0,-2-2 0,0 0 0,0 1 0,0-1 0,0 0 0,-4-2 0,-1 0 0,-13-2 0,-2 0 0,-10 0 0,6 0 0,-5 0 0,12 0 0,-12 0 0,12 0 0,0 0 0,5-2 0,7 2 0,-3-2 0,2 2 0,-3 0 0,3 0 0,0 0 0,0 0 0,-1 0 0,0 0 0,-1-2 0,4 1 0,-3 0 0,3 1 0,0 0 0,2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24575,'6'4'0,"0"2"0,1 1 0,1 0 0,-1 4 0,0-6 0,2 7 0,-4-6 0,1 3 0,0-3 0,-1 5 0,3-3 0,-3 2 0,4 1 0,-4-5 0,4 5 0,-2-5 0,4 4 0,9 4 0,4 0 0,13 1 0,-15-3 0,24 1 0,-16-3 0,26 3 0,-23-5 0,33 0 0,-30 0 0,15-4 0,-16 0 0,-18-4 0,0 0 0,-2 0 0,-9-2 0,3 0 0,-5-2 0,-2 0 0,2-1 0,-2-1 0,1 1 0,1-3 0,-4 2 0,4-8 0,-4 6 0,2-9 0,-2 12 0,0-5 0,0 4 0,0 0 0,0-1 0,0-1 0,-5-2 0,-2-1 0,-3-1 0,-12-7 0,11 9 0,-13-5 0,15 7 0,-19-4 0,16 5 0,-14-3 0,17 7 0,0 0 0,3 2 0,4 1 0,0 2 0,2 3 0,0-1 0,0 0 0,0 0 0,2 2 0,0 1 0,2 1 0,4 4 0,0 1 0,4 3 0,-3-3 0,7 5 0,0-2 0,0 0 0,5 5 0,-11-11 0,5 5 0,0-4 0,-4-2 0,4 0 0,-3-3 0,-3 0 0,6 0 0,-2 1 0,3-2 0,0 3 0,6-1 0,-4 1 0,4-2 0,0 0 0,2 1 0,0-3 0,4 2 0,-4-1 0,6-1 0,13-1 0,-4 1 0,6-3 0,-3 3 0,-4-4 0,6 0 0,0 0 0,-1 0 0,1 0-6784,-6 0 6784,4 0 0,-11 0 0,6 0 0,-8 0 0,1 3 0,-6-2 0,4 2 6784,-4-3-6784,13 0 0,-11 0 0,3 3 0,-7-3 0,-4 3 0,4-3 0,-6 0 0,-3 0 0,2 0 0,-6 0 0,6 0 0,-5 0 0,5 0 0,-6 0 0,6 2 0,4-2 0,-1 5 0,10-4 0,15 8 0,-2-7 0,10 9 0,-9-10 0,-10 2 0,4 0 0,-12-2 0,-2 2 0,-6-3 0,12 4 0,-9-3 0,6 3 0,-10-2 0,-5-1 0,2 1 0,-1-2 0,-1 0 0,1 2 0,1-1 0,-3 1 0,3-2 0,0 0 0,1 2 0,-1-2 0,0 3 0,-3-3 0,-3 0 0,0 0 0,-2 0 0,0 0 0,1 2 0,4-2 0,2 4 0,11-3 0,2 1 0,0-2 0,-2 3 0,-6-3 0,0 3 0,0-3 0,0 2 0,0-1 0,-3 1 0,-4-2 0,-1 0 0,-3 0 0,-1 0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35 1 24575,'6'2'0,"0"-2"0,-2 4 0,3-2 0,-1 4 0,2-1 0,1 1 0,-1-2 0,1 2 0,-1-1 0,-1 1 0,1-2 0,-4 0 0,4 2 0,-1-1 0,1 3 0,-1-3 0,-1 1 0,-2-4 0,-2 2 0,2-4 0,-4 4 0,4-2 0,-3 2 0,-2-1 0,-3 2 0,-2-2 0,-3 3 0,-3 1 0,3 0 0,-3 0 0,4 1 0,1-3 0,1-1 0,2 0 0,-3 0 0,3 1 0,-4 1 0,3-2 0,-1 2 0,0-1 0,1 1 0,-3 0 0,1-2 0,-1 4 0,0-3 0,1 3 0,1-3 0,2-1 0,1-1 0,-1-2 0,4 1 0,-2-2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123 758 24575,'-11'2'0,"-40"-51"0,38 22 0,-30-31 0,43 38 0,-2 4 0,1 5 0,-1-5 0,4 8 0,-1-1 0,2 1 0,0-4 0,1 3 0,2-6 0,-2 5 0,4-5 0,-4 6 0,3-3 0,-2 0 0,1 3 0,1-3 0,3 0 0,-1 2 0,3-2 0,-2 3 0,5-2 0,-6 4 0,6-3 0,-2 2 0,0-1 0,2 1 0,-6-1 0,6 4 0,-6-2 0,7 2 0,-7-1 0,6 0 0,-2-1 0,-1 3 0,4-2 0,-4 1 0,4 0 0,0 0 0,6-2 0,-4 2 0,4-2 0,0 1 0,-4-2 0,10 3 0,-10-2 0,10 3 0,-4-2 0,0-1 0,-2 1 0,-6 0 0,-3 1 0,-2 1 0,1-1 0,-2 2 0,1-1 0,-2 2 0,3-3 0,-3 1 0,3-1 0,-1 0 0,-1 1 0,1-1 0,-2 1 0,-1-2 0,1 1 0,-1-1 0,0 2 0,1-1 0,-1-1 0,1 1 0,-1-1 0,-1 2 0,1-2 0,-4 1 0,2-1 0,0 0 0,-1-1 0,3 1 0,-3-2 0,1 1 0,-2 1 0,0-1 0,-2 3 0,2 0 0,-4 0 0,2 1 0,-2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24575,'7'0'0,"-1"0"0,-2 0 0,0 0 0,0 0 0,2 0 0,-1 2 0,1-2 0,0 2 0,-1 0 0,1-2 0,0 4 0,-1-3 0,2 0 0,-2 1 0,3-1 0,-3 1 0,1-2 0,0 0 0,-2 0 0,2 0 0,-1 0 0,-1 1 0,0 0 0,0 1 0,0-2 0,1 0 0,-1 0 0,0 0 0,-2 2 0,4-2 0,-3 2 0,3-2 0,-2 0 0,0 0 0,0 0 0,0 0 0,0 2 0,-1 0 0,0 0 0,-2 2 0,1-2 0,0 3 0,-2-1 0,2 0 0,-2 0 0,0 0 0,0 0 0,0 2 0,0-1 0,0 1 0,0-2 0,0 1 0,0-1 0,0 0 0,0 2 0,0-1 0,0 1 0,0-2 0,0 2 0,0-2 0,0 3 0,0-3 0,0 0 0,0 2 0,0-1 0,0 1 0,0-2 0,0 0 0,0 2 0,0-1 0,0 1 0,0-2 0,0 0 0,0 0 0,0 0 0,0 1 0,0-1 0,0 0 0,0 0 0,0 0 0,0 2 0,0-1 0,0 1 0,0-2 0,0 0 0,0 1 0,0-1 0,0 0 0,0 0 0,-2 0 0,2 0 0,-2-1 0,2-1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24575,'6'4'0,"1"2"0,5 2 0,-3 1 0,3 0 0,-1 0 0,-1-2 0,1 0 0,-2-1 0,-1-1 0,1 3 0,-1-3 0,4 4 0,-3-5 0,3 2 0,-6-3 0,1-2 0,-3 3 0,0-2 0,2 0 0,-1 2 0,2-2 0,-2 1 0,-1-2 0,-2-1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52:13.90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24575,'8'10'0,"0"-1"0,-4-5 0,2 0 0,1 1 0,-1-1 0,0 2 0,0 1 0,-1-2 0,2 1 0,0 4 0,-1-4 0,0 3 0,-3-5 0,-2-2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52:13.90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33 0 24575,'-5'8'0,"0"-3"0,2 2 0,1-3 0,1 6 0,1-6 0,-3 5 0,3-5 0,-2-1 0,2 3 0,-1-1 0,-2 2 0,0-1 0,0-2 0,1-3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52:13.90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85 0 24575,'2'2'0,"-2"-1"0,-2 4 0,-3-2 0,1 0 0,1 2 0,-3-2 0,0 2 0,-3-1 0,2 1 0,2 1 0,-1-1 0,2 1 0,-3-1 0,-2-1 0,4 0 0,-2-1 0,5-2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1010 829 24575,'4'-2'0,"2"-2"0,-1 1 0,3-3 0,-2 2 0,3-3 0,3 0 0,-3 0 0,9-8 0,-5 4 0,9-11 0,-2 5 0,-3-2 0,-2 3 0,-7 1 0,0 7 0,-5-3 0,1 6 0,-4-1 0,0 0 0,2-1 0,-2 1 0,2 0 0,-2 1 0,0 1 0,-2 0 0,0-2 0,-2 1 0,-1-3 0,-1 1 0,-4-2 0,1 0 0,-6-1 0,-1-5 0,-1 3 0,-5-10 0,6 10 0,-3-4 0,-5 1 0,7 5 0,-3-2 0,10 9 0,4 1 0,1 0 0,1 2 0,0-2 0,0 2 0,-1 2 0,1 0 0,-2 2 0,1 1 0,-3-1 0,2 0 0,-3 0 0,3 2 0,-2-1 0,3 3 0,-3-4 0,3 4 0,-1-1 0,2 1 0,1 1 0,0-1 0,2 0 0,-1 1 0,2-3 0,2 2 0,0-3 0,3 3 0,1-3 0,-2-1 0,4-1 0,-1-2 0,-1 1 0,0-2 0,0 0 0,-1 0 0,1 0 0,-2 0 0,2-4 0,-1-1 0,1-3 0,-1-4 0,0-1 0,0-3 0,0 0 0,0 0 0,2-6 0,-2 4 0,2-4 0,-4 6 0,-1-7 0,-2 9 0,0-7 0,-2 11 0,-3-5 0,0 8 0,-4-5 0,2 6 0,-1-3 0,-4 0 0,-1-1 0,-9-3 0,-2 0 0,-12-3 0,4 1 0,-10-7 0,-2 4 0,-1-3 0,-5 6 0,6-1 0,-6 1 0,5 1 0,-5-3 0,6 7 0,0-6 0,6 7 0,2-3 0,12 5 0,2 3 0,6 2 0,0-1 0,0 3 0,0-5 0,-7 4 0,-1-1 0,1-1 0,-6 3 0,5-3 0,1 3 0,4 0 0,9 0 0,4 0 0,3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175 1 24575,'-5'4'0,"-1"0"0,2 2 0,-4 1 0,1 1 0,-2 0 0,1 1 0,-4 0 0,3-2 0,-3 2 0,3-3 0,-2 2 0,3 0 0,-3-3 0,4 1 0,-5 1 0,3-2 0,-1 4 0,4-5 0,2 2 0,1-1 0,-1-3 0,4 3 0,2 0 0,1 4 0,5-1 0,-1 4 0,3 0 0,1 4 0,-1 0 0,0-3 0,-1-1 0,-2-4 0,-1 1 0,-2-3 0,0 2 0,0-1 0,1 1 0,-1 1 0,0-3 0,0 2 0,-2-3 0,2 1 0,-2-2 0,1 0 0,0 0 0,-2 0 0,1-1 0,-2-1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375 0 24575,'-9'0'0,"-4"0"0,2 0 0,-5 0 0,0 2 0,-7 2 0,0 3 0,-1-1 0,-5 5 0,12-5 0,-2 3 0,4-1 0,2-3 0,0 3 0,1-2 0,4-1 0,-1 3 0,3-4 0,-2 4 0,1-3 0,-1 3 0,1-1 0,-1-1 0,3 2 0,-1-3 0,2 3 0,0-2 0,-1 3 0,1 2 0,-1-1 0,1 1 0,-1 1 0,2-3 0,-1 3 0,4 0 0,-2-3 0,-1 6 0,3-5 0,-3 5 0,3-6 0,0 6 0,0-5 0,0 1 0,0 1 0,-2-3 0,2 7 0,-2-7 0,2 3 0,0 0 0,2-3 0,-2 3 0,5-1 0,-5-1 0,5 5 0,-3-6 0,6 6 0,-3-2 0,4 0 0,-1 2 0,2-3 0,0 1 0,6 5 0,-3-7 0,9 10 0,-6-9 0,12 11 0,-4-9 0,20 8 0,-4-1 0,16-6 0,-5 7 0,7-7 0,-1 4 0,1-4 0,-1 3 0,-5-8 0,4 4 0,-5-5 0,1 0 0,-2 0 0,-6 0 0,-1 0 0,-5-5 0,4 4 0,-4-7 0,6 3 0,-7-4 0,5 0 0,-10 0 0,4 0 0,-6 0 0,0 0 0,0-3 0,0 2 0,0-3 0,-1 4 0,1-3 0,-6 2 0,4-5 0,-4 1 0,6 1 0,0-3 0,-6 4 0,4-1 0,-4-1 0,6 0-6784,-6-1 6784,10 2 0,-9-2 0,11 2 0,1 0 0,0-4 0,1 7 0,4-6 6784,-11 2-6784,12-3 0,-12 0 0,5 0 0,0 0 0,2 0-6784,0-1 6784,-2 1 0,-6-3 0,-1 0 0,1-4 0,-6 1 0,-2 2 0,-9 2 0,2 0 6784,-2 2-6784,-1-1 0,0 2 0,-3-2 0,0-2 0,1-2 0,-2 0 0,-1 1 0,-3 4 0,-2-1 0,2-3 0,-3 3 0,1-6 0,-2 2 0,0-3 0,0 0 0,0 3 0,-2-2 0,-1 6 0,-2-7 0,1 7 0,-1-3 0,0 0 0,-2 0 0,-1-5 0,-3 1 0,1 4 0,-3-1 0,3 1 0,-2 1 0,-1-2 0,0 4 0,0-1 0,-2-1 0,2 2 0,-9-4-6784,-2 0 6784,-6-2 0,0 3 0,-6-3 0,5 6 0,-12-4 0,0 5 0,-3-1 6784,-4-4-6784,6 3 0,-6-3 0,5 4 0,-11 0 0,10 0 0,-10-1 0,5 1 0,-7-1 0,0 5 0,7-3 0,-5 7 0,10-7 0,-4 7 0,7-3 0,-1 4 0,6 0 0,-4 0 0,10 0 0,-4 0 0,6 0 0,-6 0 0,-2 0 0,-6 0 0,-6 0 0,5 0 0,-5 0 0,6 4 0,0 5 0,0 1 0,0 2 0,1-3 0,5-1 0,2 0 0,12-1 0,-4 0 0,4-1 0,0-2 0,5 2 0,7-6 0,4 4 0,-1-4 0,1 2 0,1-2 0,1 2 0,0-2 0,-1 2 0,1-2 0,-2 0 0,3 0 0,1 0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35 24575,'7'-2'0,"-1"0"0,-2 0 0,2 1 0,1-2 0,4 2 0,2-3 0,9 3 0,8-1 0,8-2 0,-1 3 0,6-3 0,-6 4 0,7 0 0,-6-3 0,-2 2 0,-13-3 0,6 4 0,-12 0 0,6 0 0,-1 0 0,-5 3 0,12-3 0,-12 5 0,2-4 0,-4 3 0,-7-1 0,3 2 0,-5-3 0,1 2 0,1 0 0,-3 0 0,3 3 0,-2-1 0,2-2 0,1 4 0,-3-1 0,2 1 0,-3-1 0,3 1 0,-3-4 0,1 4 0,-2-3 0,0 3 0,2-2 0,-1 1 0,1 4 0,-1-4 0,-1 5 0,0-3 0,-1-1 0,0 1 0,-2-1 0,3 0 0,-2 1 0,0-1 0,0 4 0,0 1 0,1 3 0,0 0 0,2 0 0,-4 0 0,1 0 0,-2-4 0,0 0 0,0 0 0,0-3 0,0 6 0,0-5 0,0 5 0,0-6 0,0 6 0,0-5 0,0 5 0,0-6 0,0 3 0,0-4 0,0 1 0,0-1 0,0 1 0,0-1 0,0 0 0,0 4 0,0-3 0,0 3 0,0-3 0,0 2 0,0-1 0,0 1 0,0-2 0,0-3 0,0 0 0,0-1 0,0-1 0,0 0 0,0 0 0,0 0 0,0 0 0,0 3 0,0-3 0,0 2 0,0-2 0,0 1 0,0-1 0,0 0 0,0 0 0,-2-2 0,2 0 0,-2-2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 24575,'4'6'0,"2"0"0,1 0 0,-1-1 0,2 1 0,-3 0 0,1 0 0,0 3 0,-1-1 0,3 1 0,-4-1 0,4 0 0,-1 1 0,-1-1 0,0 1 0,0-1 0,-1 1 0,1-3 0,-2 0 0,0-2 0,-1 0 0,0 1 0,0 1 0,1-2 0,0 2 0,0 0 0,0-1 0,1-1 0,-1-2 0,0-4 0,0 0 0,2-2 0,4-4 0,3 1 0,-1-3 0,4-1 0,-4 2 0,4-2 0,0 0 0,0 3 0,0-3 0,-3 4 0,2-1 0,-6 2 0,7-2 0,-7 3 0,6-3 0,-6 2 0,7 0 0,2-1 0,0-1 0,1 1 0,-7 0 0,-8 3 0,2 1 0,-6 2 0,2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212 0 24575,'4'4'0,"5"3"0,0 3 0,4 4 0,4 11 0,-2-1 0,5 8 0,-10-8 0,0-2 0,-5-6 0,1 0 0,-4-3 0,1 2 0,-1-6 0,-2 3 0,2-4 0,-2 1 0,-2 3 0,-3-3 0,0 6 0,-2-2 0,-1 3 0,1-4 0,-9 6 0,-2 4 0,-11 4 0,4 2 0,-3-4 0,8-6 0,4-4 0,-2 2 0,8-8 0,-4 6 0,7-9 0,-1 1 0,3 0 0,-1-1 0,2 1 0,0-2 0,-2 0 0,1 0 0,-1 0 0,1 1 0,1-1 0,0-2 0,0 2 0,-2-2 0,1 2 0,-1 0 0,0 1 0,1-1 0,-1-2 0,2 2 0,1-4 0,1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8:09:46.2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 0 24575,'0'7'0,"0"-1"0,-1-2 0,0 2 0,-1-2 0,2 14 0,-2-6 0,1 7 0,-1-4 0,2-5 0,-2 1 0,1 1 0,-2-3 0,2 3 0,-3 0 0,3-3 0,-3 3 0,4-5 0,-4 0 0,3-2 0,-1 1 0,2-2 0,0 1 0,-1-1 0,0 0 0,-1 0 0,2 0 0,0 0 0,0 1 0,0-1 0,0 0 0,0 0 0,0 0 0,0 0 0,0 1 0,0-1 0,0 0 0,2-2 0,0 2 0,3-2 0,1 1 0,0 0 0,3 0 0,-1-1 0,0 2 0,1-4 0,3 2 0,-3-2 0,3 0 0,-4 2 0,-1-2 0,-1 2 0,-2-2 0,0 0 0,0 0 0,0 0 0,2 0 0,-1 2 0,1-2 0,0 2 0,4-2 0,-1 0 0,6 0 0,-2 3 0,0-3 0,-1 3 0,-4-3 0,-2 0 0,1 0 0,-3 0 0,2 0 0,-2 0 0,2 0 0,-1 0 0,-1 0 0,0 0 0,0 0 0,0 0 0,2 0 0,1 0 0,1 0 0,1 1 0,-1 0 0,-1 1 0,-3-2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AB43A-4F17-4351-9388-F37BD2D6A71A}" type="datetimeFigureOut">
              <a:rPr lang="ko-KR" altLang="en-US" smtClean="0"/>
              <a:t>2023-01-28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12738" y="685800"/>
            <a:ext cx="6232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A2F2C-AD02-4ABF-95A4-3D0517FA52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831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776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143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7802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255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4008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4402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7314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840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770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7263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8250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6819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6141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1772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83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9232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79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3918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4503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180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95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20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98903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1306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4635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49637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85635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6062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273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19304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66720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2072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9461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6310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39986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49364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03071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73738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3399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7144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7773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62494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1696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0766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36570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07833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1759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1473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57486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47382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4769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77160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0762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59109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427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37543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29657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3584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17371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31544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52961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88477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3301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3464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1967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A2F2C-AD02-4ABF-95A4-3D0517FA52F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2014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-9525" y="-95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-9525" y="2381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-8832" y="48577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7189889" y="-95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직사각형 11"/>
          <p:cNvSpPr/>
          <p:nvPr userDrawn="1"/>
        </p:nvSpPr>
        <p:spPr>
          <a:xfrm>
            <a:off x="7189889" y="2381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7190582" y="48577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-10217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Document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-10217" y="2381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Project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-9524" y="48577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Unit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직사각형 16"/>
          <p:cNvSpPr/>
          <p:nvPr userDrawn="1"/>
        </p:nvSpPr>
        <p:spPr>
          <a:xfrm>
            <a:off x="7202106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Writer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7202106" y="2381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System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직사각형 18"/>
          <p:cNvSpPr/>
          <p:nvPr userDrawn="1"/>
        </p:nvSpPr>
        <p:spPr>
          <a:xfrm>
            <a:off x="7202799" y="48577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Detail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직사각형 19"/>
          <p:cNvSpPr/>
          <p:nvPr userDrawn="1"/>
        </p:nvSpPr>
        <p:spPr>
          <a:xfrm>
            <a:off x="4535810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Version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11748133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Date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직사각형 21"/>
          <p:cNvSpPr/>
          <p:nvPr userDrawn="1"/>
        </p:nvSpPr>
        <p:spPr>
          <a:xfrm>
            <a:off x="11748133" y="2381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Slide Num.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879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575370" y="1026781"/>
            <a:ext cx="1883336" cy="406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Revision</a:t>
            </a:r>
            <a:r>
              <a:rPr lang="en-US" altLang="ko-KR" baseline="0" dirty="0"/>
              <a:t> History</a:t>
            </a:r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645840" y="1655763"/>
            <a:ext cx="1296144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0" dirty="0">
                <a:solidFill>
                  <a:schemeClr val="tx1"/>
                </a:solidFill>
                <a:latin typeface="+mn-lt"/>
              </a:rPr>
              <a:t>Version</a:t>
            </a:r>
            <a:endParaRPr lang="ko-KR" altLang="en-US" sz="1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1943522" y="1655763"/>
            <a:ext cx="1872208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0" dirty="0">
                <a:solidFill>
                  <a:schemeClr val="tx1"/>
                </a:solidFill>
                <a:latin typeface="+mn-lt"/>
              </a:rPr>
              <a:t>Date</a:t>
            </a:r>
            <a:endParaRPr lang="ko-KR" altLang="en-US" sz="1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3814192" y="1655763"/>
            <a:ext cx="6050210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0" dirty="0">
                <a:solidFill>
                  <a:schemeClr val="tx1"/>
                </a:solidFill>
                <a:latin typeface="+mn-lt"/>
              </a:rPr>
              <a:t>Description</a:t>
            </a:r>
            <a:endParaRPr lang="ko-KR" altLang="en-US" sz="1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9864402" y="1655763"/>
            <a:ext cx="1872208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0" dirty="0">
                <a:solidFill>
                  <a:schemeClr val="tx1"/>
                </a:solidFill>
                <a:latin typeface="+mn-lt"/>
              </a:rPr>
              <a:t>Writer</a:t>
            </a:r>
            <a:endParaRPr lang="ko-KR" altLang="en-US" sz="1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직사각형 11"/>
          <p:cNvSpPr/>
          <p:nvPr userDrawn="1"/>
        </p:nvSpPr>
        <p:spPr>
          <a:xfrm>
            <a:off x="11736610" y="1655763"/>
            <a:ext cx="1872208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0" dirty="0">
                <a:solidFill>
                  <a:schemeClr val="tx1"/>
                </a:solidFill>
                <a:latin typeface="+mn-lt"/>
              </a:rPr>
              <a:t>Remarks</a:t>
            </a:r>
            <a:endParaRPr lang="ko-KR" altLang="en-US" sz="1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645840" y="2016870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1943522" y="2016870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3814192" y="2016870"/>
            <a:ext cx="6050210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9864402" y="2016870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 userDrawn="1"/>
        </p:nvSpPr>
        <p:spPr>
          <a:xfrm>
            <a:off x="11736610" y="2016870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645840" y="2376910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9" name="직사각형 18"/>
          <p:cNvSpPr/>
          <p:nvPr userDrawn="1"/>
        </p:nvSpPr>
        <p:spPr>
          <a:xfrm>
            <a:off x="1943522" y="2376910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0" name="직사각형 19"/>
          <p:cNvSpPr/>
          <p:nvPr userDrawn="1"/>
        </p:nvSpPr>
        <p:spPr>
          <a:xfrm>
            <a:off x="3814192" y="2376910"/>
            <a:ext cx="6050210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9864402" y="2376910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2" name="직사각형 21"/>
          <p:cNvSpPr/>
          <p:nvPr userDrawn="1"/>
        </p:nvSpPr>
        <p:spPr>
          <a:xfrm>
            <a:off x="11736610" y="2376910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3" name="직사각형 22"/>
          <p:cNvSpPr/>
          <p:nvPr userDrawn="1"/>
        </p:nvSpPr>
        <p:spPr>
          <a:xfrm>
            <a:off x="645840" y="2736950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4" name="직사각형 23"/>
          <p:cNvSpPr/>
          <p:nvPr userDrawn="1"/>
        </p:nvSpPr>
        <p:spPr>
          <a:xfrm>
            <a:off x="1943522" y="2736950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5" name="직사각형 24"/>
          <p:cNvSpPr/>
          <p:nvPr userDrawn="1"/>
        </p:nvSpPr>
        <p:spPr>
          <a:xfrm>
            <a:off x="3814192" y="2736950"/>
            <a:ext cx="6050210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6" name="직사각형 25"/>
          <p:cNvSpPr/>
          <p:nvPr userDrawn="1"/>
        </p:nvSpPr>
        <p:spPr>
          <a:xfrm>
            <a:off x="9864402" y="2736950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 userDrawn="1"/>
        </p:nvSpPr>
        <p:spPr>
          <a:xfrm>
            <a:off x="11736610" y="2736950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8" name="직사각형 27"/>
          <p:cNvSpPr/>
          <p:nvPr userDrawn="1"/>
        </p:nvSpPr>
        <p:spPr>
          <a:xfrm>
            <a:off x="645840" y="3096990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9" name="직사각형 28"/>
          <p:cNvSpPr/>
          <p:nvPr userDrawn="1"/>
        </p:nvSpPr>
        <p:spPr>
          <a:xfrm>
            <a:off x="1943522" y="3096990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0" name="직사각형 29"/>
          <p:cNvSpPr/>
          <p:nvPr userDrawn="1"/>
        </p:nvSpPr>
        <p:spPr>
          <a:xfrm>
            <a:off x="3814192" y="3096990"/>
            <a:ext cx="6050210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1" name="직사각형 30"/>
          <p:cNvSpPr/>
          <p:nvPr userDrawn="1"/>
        </p:nvSpPr>
        <p:spPr>
          <a:xfrm>
            <a:off x="9864402" y="3096990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2" name="직사각형 31"/>
          <p:cNvSpPr/>
          <p:nvPr userDrawn="1"/>
        </p:nvSpPr>
        <p:spPr>
          <a:xfrm>
            <a:off x="11736610" y="3096990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3" name="직사각형 32"/>
          <p:cNvSpPr/>
          <p:nvPr userDrawn="1"/>
        </p:nvSpPr>
        <p:spPr>
          <a:xfrm>
            <a:off x="645840" y="3455963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4" name="직사각형 33"/>
          <p:cNvSpPr/>
          <p:nvPr userDrawn="1"/>
        </p:nvSpPr>
        <p:spPr>
          <a:xfrm>
            <a:off x="1943522" y="3455963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5" name="직사각형 34"/>
          <p:cNvSpPr/>
          <p:nvPr userDrawn="1"/>
        </p:nvSpPr>
        <p:spPr>
          <a:xfrm>
            <a:off x="3814192" y="3455963"/>
            <a:ext cx="6050210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6" name="직사각형 35"/>
          <p:cNvSpPr/>
          <p:nvPr userDrawn="1"/>
        </p:nvSpPr>
        <p:spPr>
          <a:xfrm>
            <a:off x="9864402" y="345596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11736610" y="345596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8" name="직사각형 37"/>
          <p:cNvSpPr/>
          <p:nvPr userDrawn="1"/>
        </p:nvSpPr>
        <p:spPr>
          <a:xfrm>
            <a:off x="645840" y="3816003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 userDrawn="1"/>
        </p:nvSpPr>
        <p:spPr>
          <a:xfrm>
            <a:off x="1943522" y="3816003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0" name="직사각형 39"/>
          <p:cNvSpPr/>
          <p:nvPr userDrawn="1"/>
        </p:nvSpPr>
        <p:spPr>
          <a:xfrm>
            <a:off x="3814192" y="3816003"/>
            <a:ext cx="6050210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1" name="직사각형 40"/>
          <p:cNvSpPr/>
          <p:nvPr userDrawn="1"/>
        </p:nvSpPr>
        <p:spPr>
          <a:xfrm>
            <a:off x="9864402" y="381600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2" name="직사각형 41"/>
          <p:cNvSpPr/>
          <p:nvPr userDrawn="1"/>
        </p:nvSpPr>
        <p:spPr>
          <a:xfrm>
            <a:off x="11736610" y="381600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3" name="직사각형 42"/>
          <p:cNvSpPr/>
          <p:nvPr userDrawn="1"/>
        </p:nvSpPr>
        <p:spPr>
          <a:xfrm>
            <a:off x="645840" y="4176043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4" name="직사각형 43"/>
          <p:cNvSpPr/>
          <p:nvPr userDrawn="1"/>
        </p:nvSpPr>
        <p:spPr>
          <a:xfrm>
            <a:off x="1943522" y="4176043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3814192" y="4176043"/>
            <a:ext cx="6050210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6" name="직사각형 45"/>
          <p:cNvSpPr/>
          <p:nvPr userDrawn="1"/>
        </p:nvSpPr>
        <p:spPr>
          <a:xfrm>
            <a:off x="9864402" y="417604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7" name="직사각형 46"/>
          <p:cNvSpPr/>
          <p:nvPr userDrawn="1"/>
        </p:nvSpPr>
        <p:spPr>
          <a:xfrm>
            <a:off x="11736610" y="417604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8" name="직사각형 47"/>
          <p:cNvSpPr/>
          <p:nvPr userDrawn="1"/>
        </p:nvSpPr>
        <p:spPr>
          <a:xfrm>
            <a:off x="645840" y="4536083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9" name="직사각형 48"/>
          <p:cNvSpPr/>
          <p:nvPr userDrawn="1"/>
        </p:nvSpPr>
        <p:spPr>
          <a:xfrm>
            <a:off x="1943522" y="4536083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0" name="직사각형 49"/>
          <p:cNvSpPr/>
          <p:nvPr userDrawn="1"/>
        </p:nvSpPr>
        <p:spPr>
          <a:xfrm>
            <a:off x="3814192" y="4536083"/>
            <a:ext cx="6050210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1" name="직사각형 50"/>
          <p:cNvSpPr/>
          <p:nvPr userDrawn="1"/>
        </p:nvSpPr>
        <p:spPr>
          <a:xfrm>
            <a:off x="9864402" y="453608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2" name="직사각형 51"/>
          <p:cNvSpPr/>
          <p:nvPr userDrawn="1"/>
        </p:nvSpPr>
        <p:spPr>
          <a:xfrm>
            <a:off x="11736610" y="453608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3" name="직사각형 52"/>
          <p:cNvSpPr/>
          <p:nvPr userDrawn="1"/>
        </p:nvSpPr>
        <p:spPr>
          <a:xfrm>
            <a:off x="644302" y="4896123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4" name="직사각형 53"/>
          <p:cNvSpPr/>
          <p:nvPr userDrawn="1"/>
        </p:nvSpPr>
        <p:spPr>
          <a:xfrm>
            <a:off x="1941984" y="4896123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5" name="직사각형 54"/>
          <p:cNvSpPr/>
          <p:nvPr userDrawn="1"/>
        </p:nvSpPr>
        <p:spPr>
          <a:xfrm>
            <a:off x="3811116" y="4896123"/>
            <a:ext cx="605482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6" name="직사각형 55"/>
          <p:cNvSpPr/>
          <p:nvPr userDrawn="1"/>
        </p:nvSpPr>
        <p:spPr>
          <a:xfrm>
            <a:off x="9864402" y="489612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 userDrawn="1"/>
        </p:nvSpPr>
        <p:spPr>
          <a:xfrm>
            <a:off x="11735072" y="489612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8" name="직사각형 57"/>
          <p:cNvSpPr/>
          <p:nvPr userDrawn="1"/>
        </p:nvSpPr>
        <p:spPr>
          <a:xfrm>
            <a:off x="644302" y="5256163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9" name="직사각형 58"/>
          <p:cNvSpPr/>
          <p:nvPr userDrawn="1"/>
        </p:nvSpPr>
        <p:spPr>
          <a:xfrm>
            <a:off x="1941984" y="5256163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0" name="직사각형 59"/>
          <p:cNvSpPr/>
          <p:nvPr userDrawn="1"/>
        </p:nvSpPr>
        <p:spPr>
          <a:xfrm>
            <a:off x="3811116" y="5256163"/>
            <a:ext cx="605482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1" name="직사각형 60"/>
          <p:cNvSpPr/>
          <p:nvPr userDrawn="1"/>
        </p:nvSpPr>
        <p:spPr>
          <a:xfrm>
            <a:off x="9864402" y="525616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2" name="직사각형 61"/>
          <p:cNvSpPr/>
          <p:nvPr userDrawn="1"/>
        </p:nvSpPr>
        <p:spPr>
          <a:xfrm>
            <a:off x="11735072" y="525616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3" name="직사각형 62"/>
          <p:cNvSpPr/>
          <p:nvPr userDrawn="1"/>
        </p:nvSpPr>
        <p:spPr>
          <a:xfrm>
            <a:off x="644302" y="5616203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4" name="직사각형 63"/>
          <p:cNvSpPr/>
          <p:nvPr userDrawn="1"/>
        </p:nvSpPr>
        <p:spPr>
          <a:xfrm>
            <a:off x="1941984" y="5616203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5" name="직사각형 64"/>
          <p:cNvSpPr/>
          <p:nvPr userDrawn="1"/>
        </p:nvSpPr>
        <p:spPr>
          <a:xfrm>
            <a:off x="3811116" y="5616203"/>
            <a:ext cx="605482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6" name="직사각형 65"/>
          <p:cNvSpPr/>
          <p:nvPr userDrawn="1"/>
        </p:nvSpPr>
        <p:spPr>
          <a:xfrm>
            <a:off x="9864402" y="561620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7" name="직사각형 66"/>
          <p:cNvSpPr/>
          <p:nvPr userDrawn="1"/>
        </p:nvSpPr>
        <p:spPr>
          <a:xfrm>
            <a:off x="11735072" y="561620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8" name="직사각형 67"/>
          <p:cNvSpPr/>
          <p:nvPr userDrawn="1"/>
        </p:nvSpPr>
        <p:spPr>
          <a:xfrm>
            <a:off x="644302" y="5976243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9" name="직사각형 68"/>
          <p:cNvSpPr/>
          <p:nvPr userDrawn="1"/>
        </p:nvSpPr>
        <p:spPr>
          <a:xfrm>
            <a:off x="1941984" y="5976243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0" name="직사각형 69"/>
          <p:cNvSpPr/>
          <p:nvPr userDrawn="1"/>
        </p:nvSpPr>
        <p:spPr>
          <a:xfrm>
            <a:off x="3811116" y="5976243"/>
            <a:ext cx="605482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1" name="직사각형 70"/>
          <p:cNvSpPr/>
          <p:nvPr userDrawn="1"/>
        </p:nvSpPr>
        <p:spPr>
          <a:xfrm>
            <a:off x="9864402" y="597624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2" name="직사각형 71"/>
          <p:cNvSpPr/>
          <p:nvPr userDrawn="1"/>
        </p:nvSpPr>
        <p:spPr>
          <a:xfrm>
            <a:off x="11735072" y="597624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3" name="직사각형 72"/>
          <p:cNvSpPr/>
          <p:nvPr userDrawn="1"/>
        </p:nvSpPr>
        <p:spPr>
          <a:xfrm>
            <a:off x="644302" y="6336283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4" name="직사각형 73"/>
          <p:cNvSpPr/>
          <p:nvPr userDrawn="1"/>
        </p:nvSpPr>
        <p:spPr>
          <a:xfrm>
            <a:off x="1941984" y="6336283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5" name="직사각형 74"/>
          <p:cNvSpPr/>
          <p:nvPr userDrawn="1"/>
        </p:nvSpPr>
        <p:spPr>
          <a:xfrm>
            <a:off x="3811116" y="6336283"/>
            <a:ext cx="605482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6" name="직사각형 75"/>
          <p:cNvSpPr/>
          <p:nvPr userDrawn="1"/>
        </p:nvSpPr>
        <p:spPr>
          <a:xfrm>
            <a:off x="9864402" y="633628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7" name="직사각형 76"/>
          <p:cNvSpPr/>
          <p:nvPr userDrawn="1"/>
        </p:nvSpPr>
        <p:spPr>
          <a:xfrm>
            <a:off x="11735072" y="633628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8" name="직사각형 77"/>
          <p:cNvSpPr/>
          <p:nvPr userDrawn="1"/>
        </p:nvSpPr>
        <p:spPr>
          <a:xfrm>
            <a:off x="644302" y="6696323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9" name="직사각형 78"/>
          <p:cNvSpPr/>
          <p:nvPr userDrawn="1"/>
        </p:nvSpPr>
        <p:spPr>
          <a:xfrm>
            <a:off x="1941984" y="6696323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0" name="직사각형 79"/>
          <p:cNvSpPr/>
          <p:nvPr userDrawn="1"/>
        </p:nvSpPr>
        <p:spPr>
          <a:xfrm>
            <a:off x="3811116" y="6696323"/>
            <a:ext cx="605482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1" name="직사각형 80"/>
          <p:cNvSpPr/>
          <p:nvPr userDrawn="1"/>
        </p:nvSpPr>
        <p:spPr>
          <a:xfrm>
            <a:off x="9864402" y="669632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2" name="직사각형 81"/>
          <p:cNvSpPr/>
          <p:nvPr userDrawn="1"/>
        </p:nvSpPr>
        <p:spPr>
          <a:xfrm>
            <a:off x="11735072" y="669632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3" name="직사각형 82"/>
          <p:cNvSpPr/>
          <p:nvPr userDrawn="1"/>
        </p:nvSpPr>
        <p:spPr>
          <a:xfrm>
            <a:off x="644302" y="7056363"/>
            <a:ext cx="129614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4" name="직사각형 83"/>
          <p:cNvSpPr/>
          <p:nvPr userDrawn="1"/>
        </p:nvSpPr>
        <p:spPr>
          <a:xfrm>
            <a:off x="1941984" y="7056363"/>
            <a:ext cx="1869132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5" name="직사각형 84"/>
          <p:cNvSpPr/>
          <p:nvPr userDrawn="1"/>
        </p:nvSpPr>
        <p:spPr>
          <a:xfrm>
            <a:off x="3811116" y="7056363"/>
            <a:ext cx="6054824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6" name="직사각형 85"/>
          <p:cNvSpPr/>
          <p:nvPr userDrawn="1"/>
        </p:nvSpPr>
        <p:spPr>
          <a:xfrm>
            <a:off x="9864402" y="705636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7" name="직사각형 86"/>
          <p:cNvSpPr/>
          <p:nvPr userDrawn="1"/>
        </p:nvSpPr>
        <p:spPr>
          <a:xfrm>
            <a:off x="11735072" y="7056363"/>
            <a:ext cx="1872208" cy="360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5B5697A-28F1-0C72-1D53-48E784637C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" b="43627"/>
          <a:stretch/>
        </p:blipFill>
        <p:spPr bwMode="auto">
          <a:xfrm>
            <a:off x="644302" y="596830"/>
            <a:ext cx="723156" cy="42941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52561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-9525" y="-95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-9525" y="2381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-8832" y="48577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7189889" y="-95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7189889" y="2381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직사각형 11"/>
          <p:cNvSpPr/>
          <p:nvPr userDrawn="1"/>
        </p:nvSpPr>
        <p:spPr>
          <a:xfrm>
            <a:off x="7190582" y="48577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-10217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Requirement ID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-10217" y="2381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Project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-9524" y="48577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Unit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7202106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Writer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직사각형 16"/>
          <p:cNvSpPr/>
          <p:nvPr userDrawn="1"/>
        </p:nvSpPr>
        <p:spPr>
          <a:xfrm>
            <a:off x="7202106" y="2381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System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7202799" y="48577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Sub Unit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직사각형 18"/>
          <p:cNvSpPr/>
          <p:nvPr userDrawn="1"/>
        </p:nvSpPr>
        <p:spPr>
          <a:xfrm>
            <a:off x="4535810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Version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직사각형 19"/>
          <p:cNvSpPr/>
          <p:nvPr userDrawn="1"/>
        </p:nvSpPr>
        <p:spPr>
          <a:xfrm>
            <a:off x="11748133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Date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11748133" y="2381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Slide Num.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직사각형 21"/>
          <p:cNvSpPr/>
          <p:nvPr userDrawn="1"/>
        </p:nvSpPr>
        <p:spPr>
          <a:xfrm>
            <a:off x="10656490" y="981496"/>
            <a:ext cx="3743722" cy="69389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직사각형 22"/>
          <p:cNvSpPr/>
          <p:nvPr userDrawn="1"/>
        </p:nvSpPr>
        <p:spPr>
          <a:xfrm>
            <a:off x="10656490" y="733425"/>
            <a:ext cx="3743030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Description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569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-9525" y="-95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-9525" y="2381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-8832" y="48577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7189889" y="-95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직사각형 11"/>
          <p:cNvSpPr/>
          <p:nvPr userDrawn="1"/>
        </p:nvSpPr>
        <p:spPr>
          <a:xfrm>
            <a:off x="7189889" y="23812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7190582" y="485775"/>
            <a:ext cx="7209631" cy="2476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-10217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Requirement</a:t>
            </a:r>
            <a:r>
              <a:rPr lang="en-US" altLang="ko-KR" sz="1100" baseline="0" dirty="0">
                <a:solidFill>
                  <a:schemeClr val="tx1"/>
                </a:solidFill>
                <a:latin typeface="+mn-lt"/>
              </a:rPr>
              <a:t> ID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-10217" y="2381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Project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-9524" y="48577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Unit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직사각형 16"/>
          <p:cNvSpPr/>
          <p:nvPr userDrawn="1"/>
        </p:nvSpPr>
        <p:spPr>
          <a:xfrm>
            <a:off x="7202106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Writer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7202106" y="2381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System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직사각형 18"/>
          <p:cNvSpPr/>
          <p:nvPr userDrawn="1"/>
        </p:nvSpPr>
        <p:spPr>
          <a:xfrm>
            <a:off x="7202799" y="48577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Sub Unit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직사각형 19"/>
          <p:cNvSpPr/>
          <p:nvPr userDrawn="1"/>
        </p:nvSpPr>
        <p:spPr>
          <a:xfrm>
            <a:off x="4535810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Version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11748133" y="-95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Date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직사각형 21"/>
          <p:cNvSpPr/>
          <p:nvPr userDrawn="1"/>
        </p:nvSpPr>
        <p:spPr>
          <a:xfrm>
            <a:off x="11748133" y="238125"/>
            <a:ext cx="1377676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Slide Num.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직사각형 22"/>
          <p:cNvSpPr/>
          <p:nvPr userDrawn="1"/>
        </p:nvSpPr>
        <p:spPr>
          <a:xfrm>
            <a:off x="10656490" y="981496"/>
            <a:ext cx="3743722" cy="69389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직사각형 23"/>
          <p:cNvSpPr/>
          <p:nvPr userDrawn="1"/>
        </p:nvSpPr>
        <p:spPr>
          <a:xfrm>
            <a:off x="10656490" y="733425"/>
            <a:ext cx="3743030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Description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직사각형 24"/>
          <p:cNvSpPr/>
          <p:nvPr userDrawn="1"/>
        </p:nvSpPr>
        <p:spPr>
          <a:xfrm>
            <a:off x="10656490" y="6304657"/>
            <a:ext cx="3743030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ko-KR" sz="1100" dirty="0">
                <a:solidFill>
                  <a:schemeClr val="tx1"/>
                </a:solidFill>
                <a:latin typeface="+mn-lt"/>
              </a:rPr>
              <a:t>Note</a:t>
            </a:r>
            <a:endParaRPr lang="ko-KR" altLang="en-US" sz="1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555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87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3F21B-08E5-4EE0-8472-1F0F3DBCFA5A}" type="datetimeFigureOut">
              <a:rPr lang="ko-KR" altLang="en-US" smtClean="0"/>
              <a:t>2023-01-28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959D-5D21-47A3-B087-2012D53060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689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21669"/>
            <a:ext cx="3105046" cy="6711866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21669"/>
            <a:ext cx="9135135" cy="6711866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3F21B-08E5-4EE0-8472-1F0F3DBCFA5A}" type="datetimeFigureOut">
              <a:rPr lang="ko-KR" altLang="en-US" smtClean="0"/>
              <a:t>2023-01-28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959D-5D21-47A3-B087-2012D53060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638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21669"/>
            <a:ext cx="12420184" cy="1530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08344"/>
            <a:ext cx="12420184" cy="5025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340702"/>
            <a:ext cx="3240048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3F21B-08E5-4EE0-8472-1F0F3DBCFA5A}" type="datetimeFigureOut">
              <a:rPr lang="ko-KR" altLang="en-US" smtClean="0"/>
              <a:t>2023-01-28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340702"/>
            <a:ext cx="4860072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340702"/>
            <a:ext cx="3240048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1959D-5D21-47A3-B087-2012D53060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008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5" r:id="rId5"/>
    <p:sldLayoutId id="2147483706" r:id="rId6"/>
    <p:sldLayoutId id="2147483707" r:id="rId7"/>
  </p:sldLayoutIdLst>
  <p:txStyles>
    <p:titleStyle>
      <a:lvl1pPr algn="l" defTabSz="1056041" rtl="0" eaLnBrk="1" latinLnBrk="1" hangingPunct="1">
        <a:lnSpc>
          <a:spcPct val="90000"/>
        </a:lnSpc>
        <a:spcBef>
          <a:spcPct val="0"/>
        </a:spcBef>
        <a:buNone/>
        <a:defRPr sz="50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010" indent="-264010" algn="l" defTabSz="1056041" rtl="0" eaLnBrk="1" latinLnBrk="1" hangingPunct="1">
        <a:lnSpc>
          <a:spcPct val="90000"/>
        </a:lnSpc>
        <a:spcBef>
          <a:spcPts val="1155"/>
        </a:spcBef>
        <a:buFont typeface="Arial" panose="020B0604020202020204" pitchFamily="34" charset="0"/>
        <a:buChar char="•"/>
        <a:defRPr sz="3234" kern="1200">
          <a:solidFill>
            <a:schemeClr val="tx1"/>
          </a:solidFill>
          <a:latin typeface="+mn-lt"/>
          <a:ea typeface="+mn-ea"/>
          <a:cs typeface="+mn-cs"/>
        </a:defRPr>
      </a:lvl1pPr>
      <a:lvl2pPr marL="792030" indent="-264010" algn="l" defTabSz="1056041" rtl="0" eaLnBrk="1" latinLnBrk="1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772" kern="1200">
          <a:solidFill>
            <a:schemeClr val="tx1"/>
          </a:solidFill>
          <a:latin typeface="+mn-lt"/>
          <a:ea typeface="+mn-ea"/>
          <a:cs typeface="+mn-cs"/>
        </a:defRPr>
      </a:lvl2pPr>
      <a:lvl3pPr marL="1320051" indent="-264010" algn="l" defTabSz="1056041" rtl="0" eaLnBrk="1" latinLnBrk="1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3pPr>
      <a:lvl4pPr marL="1848071" indent="-264010" algn="l" defTabSz="1056041" rtl="0" eaLnBrk="1" latinLnBrk="1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4pPr>
      <a:lvl5pPr marL="2376091" indent="-264010" algn="l" defTabSz="1056041" rtl="0" eaLnBrk="1" latinLnBrk="1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5pPr>
      <a:lvl6pPr marL="2904112" indent="-264010" algn="l" defTabSz="1056041" rtl="0" eaLnBrk="1" latinLnBrk="1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6pPr>
      <a:lvl7pPr marL="3432132" indent="-264010" algn="l" defTabSz="1056041" rtl="0" eaLnBrk="1" latinLnBrk="1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7pPr>
      <a:lvl8pPr marL="3960152" indent="-264010" algn="l" defTabSz="1056041" rtl="0" eaLnBrk="1" latinLnBrk="1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8pPr>
      <a:lvl9pPr marL="4488172" indent="-264010" algn="l" defTabSz="1056041" rtl="0" eaLnBrk="1" latinLnBrk="1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6041" rtl="0" eaLnBrk="1" latinLnBrk="1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1pPr>
      <a:lvl2pPr marL="528020" algn="l" defTabSz="1056041" rtl="0" eaLnBrk="1" latinLnBrk="1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2pPr>
      <a:lvl3pPr marL="1056041" algn="l" defTabSz="1056041" rtl="0" eaLnBrk="1" latinLnBrk="1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3pPr>
      <a:lvl4pPr marL="1584061" algn="l" defTabSz="1056041" rtl="0" eaLnBrk="1" latinLnBrk="1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4pPr>
      <a:lvl5pPr marL="2112081" algn="l" defTabSz="1056041" rtl="0" eaLnBrk="1" latinLnBrk="1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5pPr>
      <a:lvl6pPr marL="2640101" algn="l" defTabSz="1056041" rtl="0" eaLnBrk="1" latinLnBrk="1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6pPr>
      <a:lvl7pPr marL="3168122" algn="l" defTabSz="1056041" rtl="0" eaLnBrk="1" latinLnBrk="1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7pPr>
      <a:lvl8pPr marL="3696142" algn="l" defTabSz="1056041" rtl="0" eaLnBrk="1" latinLnBrk="1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8pPr>
      <a:lvl9pPr marL="4224162" algn="l" defTabSz="1056041" rtl="0" eaLnBrk="1" latinLnBrk="1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customXml" Target="../ink/ink2.xml"/><Relationship Id="rId26" Type="http://schemas.openxmlformats.org/officeDocument/2006/relationships/customXml" Target="../ink/ink6.xml"/><Relationship Id="rId39" Type="http://schemas.openxmlformats.org/officeDocument/2006/relationships/image" Target="../media/image49.png"/><Relationship Id="rId21" Type="http://schemas.openxmlformats.org/officeDocument/2006/relationships/image" Target="../media/image40.png"/><Relationship Id="rId34" Type="http://schemas.openxmlformats.org/officeDocument/2006/relationships/customXml" Target="../ink/ink10.xml"/><Relationship Id="rId42" Type="http://schemas.openxmlformats.org/officeDocument/2006/relationships/customXml" Target="../ink/ink14.xml"/><Relationship Id="rId47" Type="http://schemas.openxmlformats.org/officeDocument/2006/relationships/image" Target="../media/image53.png"/><Relationship Id="rId50" Type="http://schemas.openxmlformats.org/officeDocument/2006/relationships/customXml" Target="../ink/ink18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.xml"/><Relationship Id="rId29" Type="http://schemas.openxmlformats.org/officeDocument/2006/relationships/image" Target="../media/image44.png"/><Relationship Id="rId11" Type="http://schemas.openxmlformats.org/officeDocument/2006/relationships/image" Target="../media/image21.png"/><Relationship Id="rId24" Type="http://schemas.openxmlformats.org/officeDocument/2006/relationships/customXml" Target="../ink/ink5.xml"/><Relationship Id="rId32" Type="http://schemas.openxmlformats.org/officeDocument/2006/relationships/customXml" Target="../ink/ink9.xml"/><Relationship Id="rId37" Type="http://schemas.openxmlformats.org/officeDocument/2006/relationships/image" Target="../media/image48.png"/><Relationship Id="rId40" Type="http://schemas.openxmlformats.org/officeDocument/2006/relationships/customXml" Target="../ink/ink13.xml"/><Relationship Id="rId45" Type="http://schemas.openxmlformats.org/officeDocument/2006/relationships/image" Target="../media/image52.png"/><Relationship Id="rId53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19" Type="http://schemas.openxmlformats.org/officeDocument/2006/relationships/image" Target="../media/image39.png"/><Relationship Id="rId31" Type="http://schemas.openxmlformats.org/officeDocument/2006/relationships/image" Target="../media/image45.png"/><Relationship Id="rId44" Type="http://schemas.openxmlformats.org/officeDocument/2006/relationships/customXml" Target="../ink/ink15.xml"/><Relationship Id="rId52" Type="http://schemas.openxmlformats.org/officeDocument/2006/relationships/customXml" Target="../ink/ink19.xml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customXml" Target="../ink/ink4.xml"/><Relationship Id="rId27" Type="http://schemas.openxmlformats.org/officeDocument/2006/relationships/image" Target="../media/image43.png"/><Relationship Id="rId30" Type="http://schemas.openxmlformats.org/officeDocument/2006/relationships/customXml" Target="../ink/ink8.xml"/><Relationship Id="rId35" Type="http://schemas.openxmlformats.org/officeDocument/2006/relationships/image" Target="../media/image47.png"/><Relationship Id="rId43" Type="http://schemas.openxmlformats.org/officeDocument/2006/relationships/image" Target="../media/image51.png"/><Relationship Id="rId48" Type="http://schemas.openxmlformats.org/officeDocument/2006/relationships/customXml" Target="../ink/ink17.xml"/><Relationship Id="rId8" Type="http://schemas.openxmlformats.org/officeDocument/2006/relationships/image" Target="../media/image18.png"/><Relationship Id="rId51" Type="http://schemas.openxmlformats.org/officeDocument/2006/relationships/image" Target="../media/image27.png"/><Relationship Id="rId3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38.png"/><Relationship Id="rId25" Type="http://schemas.openxmlformats.org/officeDocument/2006/relationships/image" Target="../media/image26.png"/><Relationship Id="rId33" Type="http://schemas.openxmlformats.org/officeDocument/2006/relationships/image" Target="../media/image46.png"/><Relationship Id="rId38" Type="http://schemas.openxmlformats.org/officeDocument/2006/relationships/customXml" Target="../ink/ink12.xml"/><Relationship Id="rId46" Type="http://schemas.openxmlformats.org/officeDocument/2006/relationships/customXml" Target="../ink/ink16.xml"/><Relationship Id="rId20" Type="http://schemas.openxmlformats.org/officeDocument/2006/relationships/customXml" Target="../ink/ink3.xml"/><Relationship Id="rId41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41.png"/><Relationship Id="rId28" Type="http://schemas.openxmlformats.org/officeDocument/2006/relationships/customXml" Target="../ink/ink7.xml"/><Relationship Id="rId36" Type="http://schemas.openxmlformats.org/officeDocument/2006/relationships/customXml" Target="../ink/ink11.xml"/><Relationship Id="rId4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png"/><Relationship Id="rId18" Type="http://schemas.openxmlformats.org/officeDocument/2006/relationships/image" Target="../media/image23.png"/><Relationship Id="rId26" Type="http://schemas.openxmlformats.org/officeDocument/2006/relationships/image" Target="../media/image42.png"/><Relationship Id="rId3" Type="http://schemas.openxmlformats.org/officeDocument/2006/relationships/image" Target="../media/image29.png"/><Relationship Id="rId21" Type="http://schemas.openxmlformats.org/officeDocument/2006/relationships/image" Target="../media/image34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33.png"/><Relationship Id="rId24" Type="http://schemas.openxmlformats.org/officeDocument/2006/relationships/image" Target="../media/image36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23" Type="http://schemas.openxmlformats.org/officeDocument/2006/relationships/image" Target="../media/image25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18.png"/><Relationship Id="rId2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43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5.png"/><Relationship Id="rId7" Type="http://schemas.openxmlformats.org/officeDocument/2006/relationships/image" Target="../media/image29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image" Target="../media/image33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image" Target="../media/image280.png"/><Relationship Id="rId18" Type="http://schemas.openxmlformats.org/officeDocument/2006/relationships/image" Target="../media/image16.png"/><Relationship Id="rId3" Type="http://schemas.openxmlformats.org/officeDocument/2006/relationships/image" Target="../media/image68.png"/><Relationship Id="rId21" Type="http://schemas.openxmlformats.org/officeDocument/2006/relationships/image" Target="../media/image72.png"/><Relationship Id="rId7" Type="http://schemas.openxmlformats.org/officeDocument/2006/relationships/image" Target="../media/image34.png"/><Relationship Id="rId12" Type="http://schemas.openxmlformats.org/officeDocument/2006/relationships/customXml" Target="../ink/ink21.xml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5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270.png"/><Relationship Id="rId5" Type="http://schemas.openxmlformats.org/officeDocument/2006/relationships/image" Target="../media/image32.png"/><Relationship Id="rId15" Type="http://schemas.openxmlformats.org/officeDocument/2006/relationships/image" Target="../media/image290.png"/><Relationship Id="rId19" Type="http://schemas.openxmlformats.org/officeDocument/2006/relationships/image" Target="../media/image70.png"/><Relationship Id="rId4" Type="http://schemas.openxmlformats.org/officeDocument/2006/relationships/image" Target="../media/image69.png"/><Relationship Id="rId14" Type="http://schemas.openxmlformats.org/officeDocument/2006/relationships/customXml" Target="../ink/ink22.xml"/><Relationship Id="rId22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6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74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6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8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56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2.wdp"/><Relationship Id="rId18" Type="http://schemas.openxmlformats.org/officeDocument/2006/relationships/image" Target="../media/image87.png"/><Relationship Id="rId3" Type="http://schemas.openxmlformats.org/officeDocument/2006/relationships/image" Target="../media/image82.jpg"/><Relationship Id="rId21" Type="http://schemas.openxmlformats.org/officeDocument/2006/relationships/image" Target="../media/image70.png"/><Relationship Id="rId7" Type="http://schemas.openxmlformats.org/officeDocument/2006/relationships/image" Target="../media/image55.png"/><Relationship Id="rId12" Type="http://schemas.openxmlformats.org/officeDocument/2006/relationships/image" Target="../media/image3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6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85.png"/><Relationship Id="rId10" Type="http://schemas.openxmlformats.org/officeDocument/2006/relationships/image" Target="../media/image18.png"/><Relationship Id="rId19" Type="http://schemas.openxmlformats.org/officeDocument/2006/relationships/image" Target="../media/image20.png"/><Relationship Id="rId4" Type="http://schemas.openxmlformats.org/officeDocument/2006/relationships/image" Target="../media/image83.png"/><Relationship Id="rId9" Type="http://schemas.openxmlformats.org/officeDocument/2006/relationships/image" Target="../media/image35.png"/><Relationship Id="rId1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1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5" Type="http://schemas.openxmlformats.org/officeDocument/2006/relationships/image" Target="../media/image18.png"/><Relationship Id="rId10" Type="http://schemas.openxmlformats.org/officeDocument/2006/relationships/image" Target="../media/image84.png"/><Relationship Id="rId4" Type="http://schemas.openxmlformats.org/officeDocument/2006/relationships/image" Target="../media/image13.png"/><Relationship Id="rId9" Type="http://schemas.openxmlformats.org/officeDocument/2006/relationships/image" Target="../media/image42.png"/><Relationship Id="rId1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18" Type="http://schemas.openxmlformats.org/officeDocument/2006/relationships/image" Target="../media/image19.png"/><Relationship Id="rId3" Type="http://schemas.openxmlformats.org/officeDocument/2006/relationships/image" Target="../media/image88.png"/><Relationship Id="rId21" Type="http://schemas.openxmlformats.org/officeDocument/2006/relationships/image" Target="../media/image33.png"/><Relationship Id="rId7" Type="http://schemas.openxmlformats.org/officeDocument/2006/relationships/image" Target="../media/image29.png"/><Relationship Id="rId12" Type="http://schemas.openxmlformats.org/officeDocument/2006/relationships/image" Target="../media/image8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7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24" Type="http://schemas.openxmlformats.org/officeDocument/2006/relationships/image" Target="../media/image36.png"/><Relationship Id="rId5" Type="http://schemas.openxmlformats.org/officeDocument/2006/relationships/image" Target="../media/image83.png"/><Relationship Id="rId15" Type="http://schemas.openxmlformats.org/officeDocument/2006/relationships/image" Target="../media/image16.png"/><Relationship Id="rId23" Type="http://schemas.openxmlformats.org/officeDocument/2006/relationships/image" Target="../media/image25.png"/><Relationship Id="rId10" Type="http://schemas.openxmlformats.org/officeDocument/2006/relationships/image" Target="../media/image30.png"/><Relationship Id="rId19" Type="http://schemas.openxmlformats.org/officeDocument/2006/relationships/image" Target="../media/image21.png"/><Relationship Id="rId4" Type="http://schemas.microsoft.com/office/2007/relationships/hdphoto" Target="../media/hdphoto3.wdp"/><Relationship Id="rId9" Type="http://schemas.openxmlformats.org/officeDocument/2006/relationships/image" Target="../media/image89.png"/><Relationship Id="rId14" Type="http://schemas.openxmlformats.org/officeDocument/2006/relationships/image" Target="../media/image15.png"/><Relationship Id="rId2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36.png"/><Relationship Id="rId3" Type="http://schemas.openxmlformats.org/officeDocument/2006/relationships/image" Target="../media/image43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1.png"/><Relationship Id="rId5" Type="http://schemas.openxmlformats.org/officeDocument/2006/relationships/image" Target="../media/image32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4.png"/><Relationship Id="rId1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43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7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18" Type="http://schemas.openxmlformats.org/officeDocument/2006/relationships/image" Target="../media/image19.png"/><Relationship Id="rId3" Type="http://schemas.openxmlformats.org/officeDocument/2006/relationships/image" Target="../media/image88.png"/><Relationship Id="rId21" Type="http://schemas.openxmlformats.org/officeDocument/2006/relationships/image" Target="../media/image33.png"/><Relationship Id="rId7" Type="http://schemas.openxmlformats.org/officeDocument/2006/relationships/image" Target="../media/image29.png"/><Relationship Id="rId12" Type="http://schemas.openxmlformats.org/officeDocument/2006/relationships/image" Target="../media/image8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7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24" Type="http://schemas.openxmlformats.org/officeDocument/2006/relationships/image" Target="../media/image36.png"/><Relationship Id="rId5" Type="http://schemas.openxmlformats.org/officeDocument/2006/relationships/image" Target="../media/image83.png"/><Relationship Id="rId15" Type="http://schemas.openxmlformats.org/officeDocument/2006/relationships/image" Target="../media/image16.png"/><Relationship Id="rId23" Type="http://schemas.openxmlformats.org/officeDocument/2006/relationships/image" Target="../media/image25.png"/><Relationship Id="rId10" Type="http://schemas.openxmlformats.org/officeDocument/2006/relationships/image" Target="../media/image30.png"/><Relationship Id="rId19" Type="http://schemas.openxmlformats.org/officeDocument/2006/relationships/image" Target="../media/image21.png"/><Relationship Id="rId4" Type="http://schemas.microsoft.com/office/2007/relationships/hdphoto" Target="../media/hdphoto3.wdp"/><Relationship Id="rId9" Type="http://schemas.openxmlformats.org/officeDocument/2006/relationships/image" Target="../media/image89.png"/><Relationship Id="rId14" Type="http://schemas.openxmlformats.org/officeDocument/2006/relationships/image" Target="../media/image15.png"/><Relationship Id="rId2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29.png"/><Relationship Id="rId10" Type="http://schemas.openxmlformats.org/officeDocument/2006/relationships/image" Target="../media/image91.png"/><Relationship Id="rId4" Type="http://schemas.microsoft.com/office/2007/relationships/hdphoto" Target="../media/hdphoto4.wdp"/><Relationship Id="rId9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5.png"/><Relationship Id="rId18" Type="http://schemas.openxmlformats.org/officeDocument/2006/relationships/image" Target="../media/image67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5" Type="http://schemas.openxmlformats.org/officeDocument/2006/relationships/image" Target="../media/image92.png"/><Relationship Id="rId10" Type="http://schemas.openxmlformats.org/officeDocument/2006/relationships/image" Target="../media/image18.png"/><Relationship Id="rId4" Type="http://schemas.openxmlformats.org/officeDocument/2006/relationships/image" Target="../media/image88.png"/><Relationship Id="rId9" Type="http://schemas.openxmlformats.org/officeDocument/2006/relationships/image" Target="../media/image17.png"/><Relationship Id="rId1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86.png"/><Relationship Id="rId4" Type="http://schemas.openxmlformats.org/officeDocument/2006/relationships/image" Target="../media/image16.png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hyperlink" Target="mailto:dh@naver.com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77.png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8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908E380E-CA77-44E4-1035-03799AFC0B2F}"/>
              </a:ext>
            </a:extLst>
          </p:cNvPr>
          <p:cNvGrpSpPr/>
          <p:nvPr/>
        </p:nvGrpSpPr>
        <p:grpSpPr>
          <a:xfrm>
            <a:off x="3991535" y="2307074"/>
            <a:ext cx="6417141" cy="3305890"/>
            <a:chOff x="3992330" y="2203370"/>
            <a:chExt cx="6417141" cy="3305890"/>
          </a:xfrm>
        </p:grpSpPr>
        <p:sp>
          <p:nvSpPr>
            <p:cNvPr id="9" name="TextBox 8"/>
            <p:cNvSpPr txBox="1"/>
            <p:nvPr/>
          </p:nvSpPr>
          <p:spPr>
            <a:xfrm>
              <a:off x="3992330" y="3390129"/>
              <a:ext cx="6417141" cy="972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국립대한민국임시정부기념관</a:t>
              </a:r>
              <a:r>
                <a:rPr lang="ko-KR" altLang="en-US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사이버기념관 구축</a:t>
              </a:r>
              <a:endParaRPr lang="en-US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사이버기념관 화면 기능 설명</a:t>
              </a: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998674" y="4617388"/>
              <a:ext cx="404446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6476981" y="4831574"/>
              <a:ext cx="1447833" cy="337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200" dirty="0">
                  <a:solidFill>
                    <a:schemeClr val="accent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2022</a:t>
              </a:r>
              <a:r>
                <a:rPr lang="ko-KR" altLang="en-US" sz="1200" dirty="0">
                  <a:solidFill>
                    <a:schemeClr val="accent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200" dirty="0">
                  <a:solidFill>
                    <a:schemeClr val="accent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09</a:t>
              </a:r>
              <a:r>
                <a:rPr lang="ko-KR" altLang="en-US" sz="1200" dirty="0">
                  <a:solidFill>
                    <a:schemeClr val="accent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 </a:t>
              </a:r>
              <a:r>
                <a:rPr lang="en-US" altLang="ko-KR" sz="1200" dirty="0">
                  <a:solidFill>
                    <a:schemeClr val="accent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30</a:t>
              </a:r>
              <a:r>
                <a:rPr lang="ko-KR" altLang="en-US" sz="1200" dirty="0">
                  <a:solidFill>
                    <a:schemeClr val="accent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</a:t>
              </a: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464798" y="5172245"/>
              <a:ext cx="1472198" cy="337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STONE</a:t>
              </a:r>
              <a:r>
                <a:rPr lang="ko-KR" altLang="en-US" sz="12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2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INTEGRITY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2B05818-3D17-E33E-9CC0-DD224444F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087" y="2203370"/>
              <a:ext cx="1018038" cy="1122836"/>
            </a:xfrm>
            <a:prstGeom prst="rect">
              <a:avLst/>
            </a:prstGeom>
            <a:solidFill>
              <a:schemeClr val="tx1"/>
            </a:solidFill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5643330F-89EE-AF7A-AA23-355202997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54" y="359619"/>
            <a:ext cx="3152121" cy="4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43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021271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US-02-0003 | US-02-0001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회원가입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일반회원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657000"/>
              </p:ext>
            </p:extLst>
          </p:nvPr>
        </p:nvGraphicFramePr>
        <p:xfrm>
          <a:off x="10663088" y="977770"/>
          <a:ext cx="3737124" cy="578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아이디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간편 로그인 인증 후 받아 온 내용 표출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이메일로 자동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아이디 중복 체크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한글아이디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허용</a:t>
                      </a:r>
                      <a:endParaRPr lang="ko-Kore-KR" alt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비밀번호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비밀번호 재입력 필요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비밀번호 확인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인증해온 비밀번호와 동일하지 않아도 무방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이메일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사용자 이메일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아이디와 동일 하지 않아도 무방함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관리자에서는 암호화되어 보이지 않음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067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캡챠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자동 가입 방지를 위한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캡차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적용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212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세 미만 동의여부 체크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359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약관 동의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동의 기능 구현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보기 버튼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약관 내용 팝업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59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공통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필수 입력 사항에 대한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필수값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처리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필수값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미 입력 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Alert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메시지 표출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931234"/>
                  </a:ext>
                </a:extLst>
              </a:tr>
            </a:tbl>
          </a:graphicData>
        </a:graphic>
      </p:graphicFrame>
      <p:sp>
        <p:nvSpPr>
          <p:cNvPr id="36" name="TextBox 7">
            <a:extLst>
              <a:ext uri="{FF2B5EF4-FFF2-40B4-BE49-F238E27FC236}">
                <a16:creationId xmlns:a16="http://schemas.microsoft.com/office/drawing/2014/main" id="{9034AB8E-0A65-AABA-0148-A19B12488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867" y="5871196"/>
            <a:ext cx="33297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모든 약관을 확인하고 전체 동의합니다</a:t>
            </a:r>
            <a:r>
              <a:rPr lang="en-US" altLang="ko-KR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r>
              <a:rPr lang="ko-KR" altLang="en-US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7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lang="ko-KR" altLang="en-US" sz="7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전체 동의 시</a:t>
            </a:r>
            <a:r>
              <a:rPr lang="en-US" altLang="ko-KR" sz="7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</a:t>
            </a:r>
            <a:r>
              <a:rPr lang="ko-KR" altLang="en-US" sz="7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선택 사항도 포함됩니다</a:t>
            </a:r>
            <a:r>
              <a:rPr lang="en-US" altLang="ko-KR" sz="7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.)</a:t>
            </a:r>
            <a:endParaRPr lang="ko-Kore-KR" altLang="en-US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1884000B-99FD-B2B5-30E7-A252D2D0F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579" y="6152183"/>
            <a:ext cx="14303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900" b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lang="ko-KR" altLang="en-US" sz="900" b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필수</a:t>
            </a:r>
            <a:r>
              <a:rPr lang="en-US" altLang="ko-KR" sz="900" b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r>
              <a:rPr lang="ko-KR" altLang="en-US" sz="900" b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9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이용 약관       </a:t>
            </a:r>
            <a:r>
              <a:rPr lang="ko-KR" altLang="en-US" sz="90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보기</a:t>
            </a:r>
            <a:r>
              <a:rPr lang="en-US" altLang="ko-KR" sz="90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&gt;</a:t>
            </a:r>
            <a:endParaRPr lang="ko-Kore-KR" altLang="en-US" sz="900">
              <a:solidFill>
                <a:srgbClr val="00B0F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71F708AD-C6B6-2DF1-8735-7B97896D5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579" y="6393483"/>
            <a:ext cx="21868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lang="ko-KR" altLang="en-US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필수</a:t>
            </a:r>
            <a:r>
              <a:rPr lang="en-US" altLang="ko-KR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r>
              <a:rPr lang="ko-KR" altLang="en-US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9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개인정보 수집 및 이용 동의       </a:t>
            </a:r>
            <a:r>
              <a:rPr lang="ko-KR" altLang="en-US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보기</a:t>
            </a:r>
            <a:r>
              <a:rPr lang="en-US" altLang="ko-KR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&gt;</a:t>
            </a:r>
            <a:endParaRPr lang="ko-Kore-KR" altLang="en-US" sz="900" dirty="0">
              <a:solidFill>
                <a:srgbClr val="00B0F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39" name="그림 19">
            <a:extLst>
              <a:ext uri="{FF2B5EF4-FFF2-40B4-BE49-F238E27FC236}">
                <a16:creationId xmlns:a16="http://schemas.microsoft.com/office/drawing/2014/main" id="{6CDB4809-D46A-AD76-BC01-3682F37E6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29" y="5879133"/>
            <a:ext cx="20478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그림 20">
            <a:extLst>
              <a:ext uri="{FF2B5EF4-FFF2-40B4-BE49-F238E27FC236}">
                <a16:creationId xmlns:a16="http://schemas.microsoft.com/office/drawing/2014/main" id="{52185A0C-593C-0393-F4D1-57B494537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29" y="6164883"/>
            <a:ext cx="2540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그림 21">
            <a:extLst>
              <a:ext uri="{FF2B5EF4-FFF2-40B4-BE49-F238E27FC236}">
                <a16:creationId xmlns:a16="http://schemas.microsoft.com/office/drawing/2014/main" id="{B14BE8F0-22DE-2203-136E-5F8FADF3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29" y="6410946"/>
            <a:ext cx="2540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직선 연결선[R] 9">
            <a:extLst>
              <a:ext uri="{FF2B5EF4-FFF2-40B4-BE49-F238E27FC236}">
                <a16:creationId xmlns:a16="http://schemas.microsoft.com/office/drawing/2014/main" id="{B80520AD-ACDA-757E-6594-1D08CFDEA8F0}"/>
              </a:ext>
            </a:extLst>
          </p:cNvPr>
          <p:cNvCxnSpPr>
            <a:cxnSpLocks/>
          </p:cNvCxnSpPr>
          <p:nvPr/>
        </p:nvCxnSpPr>
        <p:spPr bwMode="auto">
          <a:xfrm>
            <a:off x="1638404" y="1887785"/>
            <a:ext cx="525462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30">
            <a:extLst>
              <a:ext uri="{FF2B5EF4-FFF2-40B4-BE49-F238E27FC236}">
                <a16:creationId xmlns:a16="http://schemas.microsoft.com/office/drawing/2014/main" id="{90B562D6-F2C7-FFAA-9A56-B7697106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292" y="1360735"/>
            <a:ext cx="13933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6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회원가입</a:t>
            </a:r>
            <a:r>
              <a:rPr lang="en-US" altLang="ko-KR" sz="16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lang="ko-KR" altLang="en-US" sz="16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일반</a:t>
            </a:r>
            <a:r>
              <a:rPr lang="en-US" altLang="ko-KR" sz="16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</a:p>
        </p:txBody>
      </p:sp>
      <p:cxnSp>
        <p:nvCxnSpPr>
          <p:cNvPr id="45" name="직선 연결선[R] 11">
            <a:extLst>
              <a:ext uri="{FF2B5EF4-FFF2-40B4-BE49-F238E27FC236}">
                <a16:creationId xmlns:a16="http://schemas.microsoft.com/office/drawing/2014/main" id="{2BC13362-21D9-A624-F268-AB680E795880}"/>
              </a:ext>
            </a:extLst>
          </p:cNvPr>
          <p:cNvCxnSpPr>
            <a:cxnSpLocks/>
          </p:cNvCxnSpPr>
          <p:nvPr/>
        </p:nvCxnSpPr>
        <p:spPr bwMode="auto">
          <a:xfrm>
            <a:off x="1638404" y="1887785"/>
            <a:ext cx="525462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32">
            <a:extLst>
              <a:ext uri="{FF2B5EF4-FFF2-40B4-BE49-F238E27FC236}">
                <a16:creationId xmlns:a16="http://schemas.microsoft.com/office/drawing/2014/main" id="{E9AA71E9-8AE6-92AD-9F96-50ABBAACC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292" y="1943347"/>
            <a:ext cx="757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2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기본 정보</a:t>
            </a:r>
            <a:endParaRPr lang="en-US" altLang="ko-KR" sz="120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7" name="TextBox 34">
            <a:extLst>
              <a:ext uri="{FF2B5EF4-FFF2-40B4-BE49-F238E27FC236}">
                <a16:creationId xmlns:a16="http://schemas.microsoft.com/office/drawing/2014/main" id="{3F820C59-17D1-BD8C-C5E8-F13F6231F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579" y="2440235"/>
            <a:ext cx="4492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7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*아이디</a:t>
            </a:r>
            <a:endParaRPr lang="ko-Kore-KR" altLang="en-US" sz="700" b="1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8" name="TextBox 35">
            <a:extLst>
              <a:ext uri="{FF2B5EF4-FFF2-40B4-BE49-F238E27FC236}">
                <a16:creationId xmlns:a16="http://schemas.microsoft.com/office/drawing/2014/main" id="{651143DC-DD0E-367D-0827-7CA1CD690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329" y="2438647"/>
            <a:ext cx="527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7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*비밀번호</a:t>
            </a:r>
            <a:endParaRPr lang="ko-Kore-KR" altLang="en-US" sz="700" b="1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DD595D29-BB5C-37D1-3796-C4738E3D9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29" y="3003611"/>
            <a:ext cx="4492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7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*이메일</a:t>
            </a:r>
            <a:endParaRPr lang="ko-Kore-KR" altLang="en-US" sz="700" b="1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7D2F55D6-3B94-6B94-C382-012EB4512665}"/>
              </a:ext>
            </a:extLst>
          </p:cNvPr>
          <p:cNvSpPr/>
          <p:nvPr/>
        </p:nvSpPr>
        <p:spPr bwMode="auto">
          <a:xfrm>
            <a:off x="3191554" y="3153630"/>
            <a:ext cx="1187450" cy="200025"/>
          </a:xfrm>
          <a:prstGeom prst="rect">
            <a:avLst/>
          </a:prstGeom>
          <a:ln w="63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latinLnBrk="1" hangingPunct="1">
              <a:defRPr/>
            </a:pPr>
            <a:r>
              <a:rPr lang="ko-Kore-KR" altLang="en-US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직접입력</a:t>
            </a:r>
            <a:r>
              <a:rPr lang="ko-KR" altLang="en-US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                         </a:t>
            </a:r>
            <a:r>
              <a:rPr lang="ko-KR" altLang="en-US" sz="700" dirty="0">
                <a:solidFill>
                  <a:schemeClr val="tx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▼</a:t>
            </a:r>
            <a:endParaRPr lang="ko-Kore-KR" altLang="en-US" sz="700" dirty="0">
              <a:solidFill>
                <a:schemeClr val="tx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80CBD010-BAE8-B6C6-8718-71F6A67A7806}"/>
              </a:ext>
            </a:extLst>
          </p:cNvPr>
          <p:cNvSpPr/>
          <p:nvPr/>
        </p:nvSpPr>
        <p:spPr>
          <a:xfrm>
            <a:off x="2262292" y="2430710"/>
            <a:ext cx="1628775" cy="200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*사용 가능한 아이디 입니다</a:t>
            </a:r>
            <a:r>
              <a:rPr lang="en-US" altLang="ko-KR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endParaRPr lang="ko-Kore-KR" altLang="en-US" sz="700" dirty="0">
              <a:solidFill>
                <a:schemeClr val="bg1">
                  <a:lumMod val="65000"/>
                </a:schemeClr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3" name="TextBox 58">
            <a:extLst>
              <a:ext uri="{FF2B5EF4-FFF2-40B4-BE49-F238E27FC236}">
                <a16:creationId xmlns:a16="http://schemas.microsoft.com/office/drawing/2014/main" id="{34133DF8-F09B-4A25-53ED-D42FD423B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29" y="5410398"/>
            <a:ext cx="717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2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약관동의</a:t>
            </a:r>
            <a:endParaRPr lang="en-US" altLang="ko-KR" sz="120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54" name="직선 연결선[R] 27">
            <a:extLst>
              <a:ext uri="{FF2B5EF4-FFF2-40B4-BE49-F238E27FC236}">
                <a16:creationId xmlns:a16="http://schemas.microsoft.com/office/drawing/2014/main" id="{23AF9E59-90DE-BC53-B932-025D8A3F5FE7}"/>
              </a:ext>
            </a:extLst>
          </p:cNvPr>
          <p:cNvCxnSpPr>
            <a:cxnSpLocks/>
          </p:cNvCxnSpPr>
          <p:nvPr/>
        </p:nvCxnSpPr>
        <p:spPr bwMode="auto">
          <a:xfrm>
            <a:off x="1638404" y="5356423"/>
            <a:ext cx="525462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6767948E-61DC-E12B-FEAC-D36F136F16CC}"/>
              </a:ext>
            </a:extLst>
          </p:cNvPr>
          <p:cNvSpPr/>
          <p:nvPr/>
        </p:nvSpPr>
        <p:spPr bwMode="auto">
          <a:xfrm>
            <a:off x="4013304" y="6858247"/>
            <a:ext cx="969963" cy="3524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800" b="1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가입 하기</a:t>
            </a:r>
            <a:endParaRPr lang="ko-Kore-KR" altLang="en-US" sz="800" b="1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57" name="직선 연결선[R] 32">
            <a:extLst>
              <a:ext uri="{FF2B5EF4-FFF2-40B4-BE49-F238E27FC236}">
                <a16:creationId xmlns:a16="http://schemas.microsoft.com/office/drawing/2014/main" id="{CC52343D-20AC-DDB2-5C84-648AA4B5AEF2}"/>
              </a:ext>
            </a:extLst>
          </p:cNvPr>
          <p:cNvCxnSpPr/>
          <p:nvPr/>
        </p:nvCxnSpPr>
        <p:spPr bwMode="auto">
          <a:xfrm>
            <a:off x="1736829" y="2895847"/>
            <a:ext cx="15748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직선 연결선[R] 33">
            <a:extLst>
              <a:ext uri="{FF2B5EF4-FFF2-40B4-BE49-F238E27FC236}">
                <a16:creationId xmlns:a16="http://schemas.microsoft.com/office/drawing/2014/main" id="{D393BD0C-A253-751F-7FB6-C4B88AFFC4AF}"/>
              </a:ext>
            </a:extLst>
          </p:cNvPr>
          <p:cNvCxnSpPr>
            <a:cxnSpLocks/>
          </p:cNvCxnSpPr>
          <p:nvPr/>
        </p:nvCxnSpPr>
        <p:spPr bwMode="auto">
          <a:xfrm>
            <a:off x="4026004" y="2895847"/>
            <a:ext cx="2652713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직선 연결선[R] 34">
            <a:extLst>
              <a:ext uri="{FF2B5EF4-FFF2-40B4-BE49-F238E27FC236}">
                <a16:creationId xmlns:a16="http://schemas.microsoft.com/office/drawing/2014/main" id="{3091228D-AE90-224D-C10A-E7BAEE2C3B93}"/>
              </a:ext>
            </a:extLst>
          </p:cNvPr>
          <p:cNvCxnSpPr>
            <a:cxnSpLocks/>
          </p:cNvCxnSpPr>
          <p:nvPr/>
        </p:nvCxnSpPr>
        <p:spPr bwMode="auto">
          <a:xfrm>
            <a:off x="1737404" y="3382230"/>
            <a:ext cx="2652713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90">
            <a:extLst>
              <a:ext uri="{FF2B5EF4-FFF2-40B4-BE49-F238E27FC236}">
                <a16:creationId xmlns:a16="http://schemas.microsoft.com/office/drawing/2014/main" id="{6816C9BD-8CCC-A182-E7B1-C778413CA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979" y="3139343"/>
            <a:ext cx="3095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ore-KR" dirty="0"/>
              <a:t>@</a:t>
            </a:r>
            <a:endParaRPr lang="ko-Kore-KR" altLang="en-US" dirty="0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41D1D92A-7FFC-9EEF-B1F1-73586392F31A}"/>
              </a:ext>
            </a:extLst>
          </p:cNvPr>
          <p:cNvSpPr/>
          <p:nvPr/>
        </p:nvSpPr>
        <p:spPr>
          <a:xfrm>
            <a:off x="4483204" y="2430710"/>
            <a:ext cx="1628775" cy="200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*비밀번호를 입력해주세요</a:t>
            </a:r>
            <a:endParaRPr lang="ko-Kore-KR" altLang="en-US" sz="700" dirty="0">
              <a:solidFill>
                <a:schemeClr val="bg1">
                  <a:lumMod val="65000"/>
                </a:schemeClr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3" name="타원 6">
            <a:extLst>
              <a:ext uri="{FF2B5EF4-FFF2-40B4-BE49-F238E27FC236}">
                <a16:creationId xmlns:a16="http://schemas.microsoft.com/office/drawing/2014/main" id="{4BB71FBD-8A3B-6CD3-8C1A-69EF3FD55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926" y="2402134"/>
            <a:ext cx="185738" cy="1857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ore-KR" sz="90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lang="ko-Kore-KR" altLang="en-US" sz="90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4" name="타원 6">
            <a:extLst>
              <a:ext uri="{FF2B5EF4-FFF2-40B4-BE49-F238E27FC236}">
                <a16:creationId xmlns:a16="http://schemas.microsoft.com/office/drawing/2014/main" id="{613C4D85-281C-E6D0-CF88-7DED64DD7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960" y="2215207"/>
            <a:ext cx="187325" cy="1857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lang="ko-Kore-KR" altLang="en-US" sz="90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259AF3B6-6F4A-811C-9FD3-E6DF9EF02DC6}"/>
              </a:ext>
            </a:extLst>
          </p:cNvPr>
          <p:cNvSpPr/>
          <p:nvPr/>
        </p:nvSpPr>
        <p:spPr>
          <a:xfrm>
            <a:off x="3941867" y="2700585"/>
            <a:ext cx="1628775" cy="200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8</a:t>
            </a:r>
            <a:r>
              <a:rPr lang="ko-KR" altLang="en-US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자리 이상</a:t>
            </a:r>
            <a:endParaRPr lang="ko-Kore-KR" altLang="en-US" sz="700" dirty="0">
              <a:solidFill>
                <a:schemeClr val="bg1">
                  <a:lumMod val="65000"/>
                </a:schemeClr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6C5F608E-A12A-AE67-18D1-C38B85779395}"/>
              </a:ext>
            </a:extLst>
          </p:cNvPr>
          <p:cNvSpPr/>
          <p:nvPr/>
        </p:nvSpPr>
        <p:spPr>
          <a:xfrm>
            <a:off x="1087542" y="1176097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68" name="그림 1">
            <a:extLst>
              <a:ext uri="{FF2B5EF4-FFF2-40B4-BE49-F238E27FC236}">
                <a16:creationId xmlns:a16="http://schemas.microsoft.com/office/drawing/2014/main" id="{1C9D40D8-22B6-5593-CF89-4AC269B5A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92" y="3726486"/>
            <a:ext cx="2459893" cy="131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직사각형 68">
            <a:extLst>
              <a:ext uri="{FF2B5EF4-FFF2-40B4-BE49-F238E27FC236}">
                <a16:creationId xmlns:a16="http://schemas.microsoft.com/office/drawing/2014/main" id="{DFBEE07A-B57C-CD2B-4213-3D45DE1C3129}"/>
              </a:ext>
            </a:extLst>
          </p:cNvPr>
          <p:cNvSpPr/>
          <p:nvPr/>
        </p:nvSpPr>
        <p:spPr>
          <a:xfrm>
            <a:off x="2262292" y="2268869"/>
            <a:ext cx="182489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*아이디로 사용할 이메일을 입력하세요</a:t>
            </a:r>
            <a:endParaRPr lang="ko-Kore-KR" altLang="en-US" sz="700" dirty="0">
              <a:solidFill>
                <a:schemeClr val="bg1">
                  <a:lumMod val="65000"/>
                </a:schemeClr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4B8B19CB-6BDF-75EC-B702-4109A1D3395D}"/>
              </a:ext>
            </a:extLst>
          </p:cNvPr>
          <p:cNvSpPr/>
          <p:nvPr/>
        </p:nvSpPr>
        <p:spPr>
          <a:xfrm>
            <a:off x="1689204" y="3413545"/>
            <a:ext cx="1628775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*아이디와 달라도 됩니다</a:t>
            </a:r>
            <a:r>
              <a:rPr lang="en-US" altLang="ko-KR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endParaRPr lang="ko-Kore-KR" altLang="en-US" sz="700" dirty="0">
              <a:solidFill>
                <a:schemeClr val="bg1">
                  <a:lumMod val="65000"/>
                </a:schemeClr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1" name="타원 6">
            <a:extLst>
              <a:ext uri="{FF2B5EF4-FFF2-40B4-BE49-F238E27FC236}">
                <a16:creationId xmlns:a16="http://schemas.microsoft.com/office/drawing/2014/main" id="{8020B737-3CA2-B761-FF37-5337736E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804" y="3197663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2" name="타원 6">
            <a:extLst>
              <a:ext uri="{FF2B5EF4-FFF2-40B4-BE49-F238E27FC236}">
                <a16:creationId xmlns:a16="http://schemas.microsoft.com/office/drawing/2014/main" id="{79F0C926-3C07-2955-76D6-44C57C4B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730" y="3990427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3" name="타원 6">
            <a:extLst>
              <a:ext uri="{FF2B5EF4-FFF2-40B4-BE49-F238E27FC236}">
                <a16:creationId xmlns:a16="http://schemas.microsoft.com/office/drawing/2014/main" id="{DBCA6FBB-0A71-14DC-1BF9-70BB0272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729" y="5893743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en-US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7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" name="TextBox 26">
            <a:extLst>
              <a:ext uri="{FF2B5EF4-FFF2-40B4-BE49-F238E27FC236}">
                <a16:creationId xmlns:a16="http://schemas.microsoft.com/office/drawing/2014/main" id="{EC4E6F5E-880C-8FE2-8C4E-EB7B0A674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259" y="6048944"/>
            <a:ext cx="20081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이메일을 입력해주세요</a:t>
            </a:r>
            <a:r>
              <a:rPr kumimoji="1" lang="en-US" altLang="ko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7105C3B9-DD9D-5FC7-CF08-C2579440EBEA}"/>
              </a:ext>
            </a:extLst>
          </p:cNvPr>
          <p:cNvSpPr/>
          <p:nvPr/>
        </p:nvSpPr>
        <p:spPr bwMode="auto">
          <a:xfrm>
            <a:off x="8947696" y="6528369"/>
            <a:ext cx="792163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7" name="TextBox 30">
            <a:extLst>
              <a:ext uri="{FF2B5EF4-FFF2-40B4-BE49-F238E27FC236}">
                <a16:creationId xmlns:a16="http://schemas.microsoft.com/office/drawing/2014/main" id="{40CC8FE9-90D2-8CFF-D797-FB945F826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9421" y="5707632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1725AD75-48BC-C467-E6F6-ED65D402C238}"/>
              </a:ext>
            </a:extLst>
          </p:cNvPr>
          <p:cNvSpPr/>
          <p:nvPr/>
        </p:nvSpPr>
        <p:spPr bwMode="auto">
          <a:xfrm>
            <a:off x="8331746" y="5679057"/>
            <a:ext cx="2009775" cy="1263650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DC7A7E88-C9B1-A04E-B637-A7765FA82305}"/>
              </a:ext>
            </a:extLst>
          </p:cNvPr>
          <p:cNvSpPr/>
          <p:nvPr/>
        </p:nvSpPr>
        <p:spPr bwMode="auto">
          <a:xfrm>
            <a:off x="2976110" y="2712303"/>
            <a:ext cx="622161" cy="20988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800" b="1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중복체</a:t>
            </a:r>
            <a:r>
              <a:rPr lang="ko-KR" altLang="en-US" sz="800" b="1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크</a:t>
            </a:r>
            <a:endParaRPr lang="ko-Kore-KR" altLang="en-US" sz="800" b="1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9" name="TextBox 26">
            <a:extLst>
              <a:ext uri="{FF2B5EF4-FFF2-40B4-BE49-F238E27FC236}">
                <a16:creationId xmlns:a16="http://schemas.microsoft.com/office/drawing/2014/main" id="{E83D1E25-D0E4-4542-B028-21088DF0E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259" y="3008559"/>
            <a:ext cx="20081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이미 사용중인 아이디입니다</a:t>
            </a:r>
            <a:r>
              <a:rPr kumimoji="1" lang="en-US" altLang="ko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9D2572B0-75BC-2C40-930B-B70637AA06A9}"/>
              </a:ext>
            </a:extLst>
          </p:cNvPr>
          <p:cNvSpPr/>
          <p:nvPr/>
        </p:nvSpPr>
        <p:spPr bwMode="auto">
          <a:xfrm>
            <a:off x="8947696" y="3487984"/>
            <a:ext cx="792163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1" name="TextBox 30">
            <a:extLst>
              <a:ext uri="{FF2B5EF4-FFF2-40B4-BE49-F238E27FC236}">
                <a16:creationId xmlns:a16="http://schemas.microsoft.com/office/drawing/2014/main" id="{77085FD2-4B8E-E848-9334-6E3CA2656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9421" y="2667247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9CC07FFD-BD97-3E4B-907E-1ABAA79A6298}"/>
              </a:ext>
            </a:extLst>
          </p:cNvPr>
          <p:cNvSpPr/>
          <p:nvPr/>
        </p:nvSpPr>
        <p:spPr bwMode="auto">
          <a:xfrm>
            <a:off x="8331746" y="2638672"/>
            <a:ext cx="2009775" cy="1263650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3" name="TextBox 26">
            <a:extLst>
              <a:ext uri="{FF2B5EF4-FFF2-40B4-BE49-F238E27FC236}">
                <a16:creationId xmlns:a16="http://schemas.microsoft.com/office/drawing/2014/main" id="{37E41A28-43FE-C04F-96ED-134FBD858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259" y="1547621"/>
            <a:ext cx="20081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사용 가능한 아이디입니다</a:t>
            </a:r>
            <a:r>
              <a:rPr kumimoji="1" lang="en-US" altLang="ko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9EBA9738-476F-6940-9DE2-F9200EAA1E7E}"/>
              </a:ext>
            </a:extLst>
          </p:cNvPr>
          <p:cNvSpPr/>
          <p:nvPr/>
        </p:nvSpPr>
        <p:spPr bwMode="auto">
          <a:xfrm>
            <a:off x="8947696" y="2027046"/>
            <a:ext cx="792163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5" name="TextBox 30">
            <a:extLst>
              <a:ext uri="{FF2B5EF4-FFF2-40B4-BE49-F238E27FC236}">
                <a16:creationId xmlns:a16="http://schemas.microsoft.com/office/drawing/2014/main" id="{FB73D4B3-2E82-A746-B918-62363F92B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9421" y="1206309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ED80A06C-BE4F-864D-8DDD-1AB2AF24B81E}"/>
              </a:ext>
            </a:extLst>
          </p:cNvPr>
          <p:cNvSpPr/>
          <p:nvPr/>
        </p:nvSpPr>
        <p:spPr bwMode="auto">
          <a:xfrm>
            <a:off x="8331746" y="1177734"/>
            <a:ext cx="2009775" cy="1263650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7" name="TextBox 26">
            <a:extLst>
              <a:ext uri="{FF2B5EF4-FFF2-40B4-BE49-F238E27FC236}">
                <a16:creationId xmlns:a16="http://schemas.microsoft.com/office/drawing/2014/main" id="{64A0438F-EA0E-7B42-AEA0-023F15B87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259" y="4469497"/>
            <a:ext cx="20081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비밀번호는 </a:t>
            </a:r>
            <a:r>
              <a:rPr kumimoji="1" lang="en-US" altLang="ko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8</a:t>
            </a: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자리 이상 영문대소문자</a:t>
            </a:r>
            <a:r>
              <a:rPr kumimoji="1" lang="en-US" altLang="ko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</a:t>
            </a: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숫자</a:t>
            </a:r>
            <a:r>
              <a:rPr kumimoji="1" lang="en-US" altLang="ko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</a:t>
            </a: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특수문자 조합하여 </a:t>
            </a:r>
            <a:r>
              <a:rPr kumimoji="1" lang="en-US" altLang="ko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8</a:t>
            </a: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자리 이상이여야 합니다</a:t>
            </a:r>
            <a:r>
              <a:rPr kumimoji="1" lang="en-US" altLang="ko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F9061575-273B-FF42-9BD3-690D4685E0AC}"/>
              </a:ext>
            </a:extLst>
          </p:cNvPr>
          <p:cNvSpPr/>
          <p:nvPr/>
        </p:nvSpPr>
        <p:spPr bwMode="auto">
          <a:xfrm>
            <a:off x="8947696" y="5138551"/>
            <a:ext cx="792163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9" name="TextBox 30">
            <a:extLst>
              <a:ext uri="{FF2B5EF4-FFF2-40B4-BE49-F238E27FC236}">
                <a16:creationId xmlns:a16="http://schemas.microsoft.com/office/drawing/2014/main" id="{051EA540-9FF0-9645-A97E-3DA132BD1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9421" y="4128185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1777DD3C-52EC-E140-A54C-776E59FE5CAD}"/>
              </a:ext>
            </a:extLst>
          </p:cNvPr>
          <p:cNvSpPr/>
          <p:nvPr/>
        </p:nvSpPr>
        <p:spPr bwMode="auto">
          <a:xfrm>
            <a:off x="8331746" y="4099610"/>
            <a:ext cx="2009775" cy="1369898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1773F8C7-04EF-124C-8EDE-7064E6017057}"/>
              </a:ext>
            </a:extLst>
          </p:cNvPr>
          <p:cNvSpPr/>
          <p:nvPr/>
        </p:nvSpPr>
        <p:spPr bwMode="auto">
          <a:xfrm>
            <a:off x="4069186" y="4667227"/>
            <a:ext cx="557750" cy="20002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800" b="1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확인</a:t>
            </a:r>
            <a:endParaRPr lang="ko-Kore-KR" altLang="en-US" sz="800" b="1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40B8140F-D413-9964-E567-3FE80568E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196" y="5103174"/>
            <a:ext cx="12474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14</a:t>
            </a:r>
            <a:r>
              <a:rPr lang="ko-KR" altLang="en-US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세 미만 동의여부</a:t>
            </a:r>
            <a:endParaRPr lang="ko-Kore-KR" altLang="en-US" sz="900" dirty="0">
              <a:solidFill>
                <a:srgbClr val="00B0F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4" name="그림 20">
            <a:extLst>
              <a:ext uri="{FF2B5EF4-FFF2-40B4-BE49-F238E27FC236}">
                <a16:creationId xmlns:a16="http://schemas.microsoft.com/office/drawing/2014/main" id="{76EB9AC0-691B-1FD1-73C9-B758E9DC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446" y="5115874"/>
            <a:ext cx="2540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타원 6">
            <a:extLst>
              <a:ext uri="{FF2B5EF4-FFF2-40B4-BE49-F238E27FC236}">
                <a16:creationId xmlns:a16="http://schemas.microsoft.com/office/drawing/2014/main" id="{E7ADD5B8-0401-DE08-88DB-E7DF3F846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729" y="5113608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0434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945675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US-03-0001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11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도움말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363769"/>
              </p:ext>
            </p:extLst>
          </p:nvPr>
        </p:nvGraphicFramePr>
        <p:xfrm>
          <a:off x="10663088" y="977770"/>
          <a:ext cx="3737124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화면 설명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화면 설명 및 메뉴 설명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최초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입장시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표출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다음부터 안보기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다음부터 안보기 설정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재 방문 시 도움말 제공하지 않음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grpSp>
        <p:nvGrpSpPr>
          <p:cNvPr id="162" name="그룹 161">
            <a:extLst>
              <a:ext uri="{FF2B5EF4-FFF2-40B4-BE49-F238E27FC236}">
                <a16:creationId xmlns:a16="http://schemas.microsoft.com/office/drawing/2014/main" id="{54A22BE7-2356-3DB5-C3C0-6131D9169C76}"/>
              </a:ext>
            </a:extLst>
          </p:cNvPr>
          <p:cNvGrpSpPr/>
          <p:nvPr/>
        </p:nvGrpSpPr>
        <p:grpSpPr>
          <a:xfrm>
            <a:off x="647378" y="1943795"/>
            <a:ext cx="9158614" cy="4498809"/>
            <a:chOff x="366386" y="2172643"/>
            <a:chExt cx="9158614" cy="4498809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BE5EC0-41DF-6E2B-B889-30B49D003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</a:blip>
            <a:stretch>
              <a:fillRect/>
            </a:stretch>
          </p:blipFill>
          <p:spPr>
            <a:xfrm>
              <a:off x="5670990" y="4090870"/>
              <a:ext cx="336550" cy="336550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1BFE7792-7675-CC9C-C1FF-065728BD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850418" y="3673614"/>
              <a:ext cx="336550" cy="33655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934F57DD-FC35-4D76-1D7A-BD37BAC9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10670" y="3673614"/>
              <a:ext cx="336550" cy="336550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63AE9E5A-247D-F7BE-E1DB-F130CBA29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63889" y="3673614"/>
              <a:ext cx="336550" cy="336550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E2254DA4-7BCE-790C-E468-584F65AD0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10074" y="3673614"/>
              <a:ext cx="336550" cy="336550"/>
            </a:xfrm>
            <a:prstGeom prst="rect">
              <a:avLst/>
            </a:prstGeom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9765589A-8383-7706-8D99-A7834A5835DA}"/>
                </a:ext>
              </a:extLst>
            </p:cNvPr>
            <p:cNvSpPr/>
            <p:nvPr/>
          </p:nvSpPr>
          <p:spPr>
            <a:xfrm>
              <a:off x="381000" y="2172643"/>
              <a:ext cx="9144000" cy="442352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9" name="그림 8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A0426D2F-ED30-D887-2A24-E63E2F53C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798" y="2250055"/>
              <a:ext cx="242412" cy="242412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AAB6DA25-C094-E33D-109F-9E0E125C9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43130" y="5007916"/>
              <a:ext cx="338123" cy="338123"/>
            </a:xfrm>
            <a:prstGeom prst="rect">
              <a:avLst/>
            </a:prstGeom>
          </p:spPr>
        </p:pic>
        <p:pic>
          <p:nvPicPr>
            <p:cNvPr id="11" name="그림 10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CBC272DD-22F1-F9AA-CE82-755AE1932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66175" y="5371550"/>
              <a:ext cx="338123" cy="338123"/>
            </a:xfrm>
            <a:prstGeom prst="rect">
              <a:avLst/>
            </a:prstGeom>
          </p:spPr>
        </p:pic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C4687DEE-9F35-E78C-7AAD-3A4F01D334A8}"/>
                </a:ext>
              </a:extLst>
            </p:cNvPr>
            <p:cNvGrpSpPr/>
            <p:nvPr/>
          </p:nvGrpSpPr>
          <p:grpSpPr>
            <a:xfrm>
              <a:off x="8318618" y="2172643"/>
              <a:ext cx="1115502" cy="392774"/>
              <a:chOff x="5761394" y="1321550"/>
              <a:chExt cx="1629907" cy="573899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5EF69E5A-2BD9-EE09-92ED-950F6DAD6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61394" y="1321550"/>
                <a:ext cx="573899" cy="573899"/>
              </a:xfrm>
              <a:prstGeom prst="rect">
                <a:avLst/>
              </a:prstGeom>
            </p:spPr>
          </p:pic>
          <p:pic>
            <p:nvPicPr>
              <p:cNvPr id="14" name="그림 13" descr="텍스트, 클립아트이(가) 표시된 사진&#10;&#10;자동 생성된 설명">
                <a:extLst>
                  <a:ext uri="{FF2B5EF4-FFF2-40B4-BE49-F238E27FC236}">
                    <a16:creationId xmlns:a16="http://schemas.microsoft.com/office/drawing/2014/main" id="{9203E519-BE70-5542-7795-FB9F9D6A8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74618" y="1457981"/>
                <a:ext cx="316683" cy="316683"/>
              </a:xfrm>
              <a:prstGeom prst="rect">
                <a:avLst/>
              </a:prstGeom>
            </p:spPr>
          </p:pic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1AC1B4A3-B38E-8B72-2EB4-9FA4FF5FD2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80431" y="1457981"/>
                <a:ext cx="316683" cy="316683"/>
              </a:xfrm>
              <a:prstGeom prst="rect">
                <a:avLst/>
              </a:prstGeom>
            </p:spPr>
          </p:pic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id="{53EA4565-E725-B815-45CF-E33C25A40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86244" y="1448232"/>
                <a:ext cx="316683" cy="316683"/>
              </a:xfrm>
              <a:prstGeom prst="rect">
                <a:avLst/>
              </a:prstGeom>
            </p:spPr>
          </p:pic>
        </p:grpSp>
        <p:pic>
          <p:nvPicPr>
            <p:cNvPr id="17" name="그림 16" descr="클립아트이(가) 표시된 사진&#10;&#10;자동 생성된 설명">
              <a:extLst>
                <a:ext uri="{FF2B5EF4-FFF2-40B4-BE49-F238E27FC236}">
                  <a16:creationId xmlns:a16="http://schemas.microsoft.com/office/drawing/2014/main" id="{D564D052-66B3-F3DD-A7D4-C11EE4701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70323" y="5742652"/>
              <a:ext cx="338123" cy="338123"/>
            </a:xfrm>
            <a:prstGeom prst="rect">
              <a:avLst/>
            </a:prstGeom>
          </p:spPr>
        </p:pic>
        <p:pic>
          <p:nvPicPr>
            <p:cNvPr id="18" name="그림 17" descr="텍스트이(가) 표시된 사진&#10;&#10;자동 생성된 설명">
              <a:extLst>
                <a:ext uri="{FF2B5EF4-FFF2-40B4-BE49-F238E27FC236}">
                  <a16:creationId xmlns:a16="http://schemas.microsoft.com/office/drawing/2014/main" id="{8488DE24-744C-8ACD-A17A-E8F8C0199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143131" y="6154586"/>
              <a:ext cx="338123" cy="338123"/>
            </a:xfrm>
            <a:prstGeom prst="rect">
              <a:avLst/>
            </a:prstGeom>
          </p:spPr>
        </p:pic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CCB6244A-044A-8AC0-445F-5EB425F9C774}"/>
                </a:ext>
              </a:extLst>
            </p:cNvPr>
            <p:cNvGrpSpPr/>
            <p:nvPr/>
          </p:nvGrpSpPr>
          <p:grpSpPr>
            <a:xfrm>
              <a:off x="7596204" y="4813852"/>
              <a:ext cx="1857600" cy="1857600"/>
              <a:chOff x="7731367" y="4880842"/>
              <a:chExt cx="1857600" cy="1857600"/>
            </a:xfrm>
          </p:grpSpPr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72CE11CF-2FAE-4A1A-CD67-44C8F01D967E}"/>
                  </a:ext>
                </a:extLst>
              </p:cNvPr>
              <p:cNvGrpSpPr/>
              <p:nvPr/>
            </p:nvGrpSpPr>
            <p:grpSpPr>
              <a:xfrm>
                <a:off x="7731367" y="4880842"/>
                <a:ext cx="1857600" cy="1857600"/>
                <a:chOff x="3986666" y="2810795"/>
                <a:chExt cx="2355716" cy="2355716"/>
              </a:xfrm>
            </p:grpSpPr>
            <p:pic>
              <p:nvPicPr>
                <p:cNvPr id="24" name="그림 23">
                  <a:extLst>
                    <a:ext uri="{FF2B5EF4-FFF2-40B4-BE49-F238E27FC236}">
                      <a16:creationId xmlns:a16="http://schemas.microsoft.com/office/drawing/2014/main" id="{894357EC-421D-9854-C0A9-F34848279F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alphaModFix amt="70000"/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 rot="4487049">
                  <a:off x="4788250" y="3632468"/>
                  <a:ext cx="708046" cy="708046"/>
                </a:xfrm>
                <a:prstGeom prst="rect">
                  <a:avLst/>
                </a:prstGeom>
              </p:spPr>
            </p:pic>
            <p:pic>
              <p:nvPicPr>
                <p:cNvPr id="25" name="그림 24" descr="실루엣, 벡터그래픽, 명함이(가) 표시된 사진&#10;&#10;자동 생성된 설명">
                  <a:extLst>
                    <a:ext uri="{FF2B5EF4-FFF2-40B4-BE49-F238E27FC236}">
                      <a16:creationId xmlns:a16="http://schemas.microsoft.com/office/drawing/2014/main" id="{56BEC257-5B96-BBB2-DB7C-1088E2D49A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alphaModFix amt="70000"/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986666" y="2810795"/>
                  <a:ext cx="2355716" cy="2355716"/>
                </a:xfrm>
                <a:prstGeom prst="rect">
                  <a:avLst/>
                </a:prstGeom>
                <a:noFill/>
                <a:effectLst>
                  <a:outerShdw sx="1000" sy="1000" algn="ctr" rotWithShape="0">
                    <a:srgbClr val="000000"/>
                  </a:outerShdw>
                  <a:reflection endPos="0" dir="5400000" sy="-100000" algn="bl" rotWithShape="0"/>
                </a:effectLst>
              </p:spPr>
            </p:pic>
          </p:grpSp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C757AD1E-2613-79F1-E28C-4696B76F56F6}"/>
                  </a:ext>
                </a:extLst>
              </p:cNvPr>
              <p:cNvGrpSpPr/>
              <p:nvPr/>
            </p:nvGrpSpPr>
            <p:grpSpPr>
              <a:xfrm>
                <a:off x="8406378" y="5557507"/>
                <a:ext cx="504165" cy="504165"/>
                <a:chOff x="6586186" y="4284214"/>
                <a:chExt cx="504165" cy="504165"/>
              </a:xfrm>
            </p:grpSpPr>
            <p:pic>
              <p:nvPicPr>
                <p:cNvPr id="22" name="그림 21">
                  <a:extLst>
                    <a:ext uri="{FF2B5EF4-FFF2-40B4-BE49-F238E27FC236}">
                      <a16:creationId xmlns:a16="http://schemas.microsoft.com/office/drawing/2014/main" id="{313AAD39-3370-1C2C-B8D7-DF23ED4CB6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6586186" y="4284214"/>
                  <a:ext cx="504165" cy="504165"/>
                </a:xfrm>
                <a:prstGeom prst="rect">
                  <a:avLst/>
                </a:prstGeom>
              </p:spPr>
            </p:pic>
            <p:sp>
              <p:nvSpPr>
                <p:cNvPr id="23" name="타원 22">
                  <a:extLst>
                    <a:ext uri="{FF2B5EF4-FFF2-40B4-BE49-F238E27FC236}">
                      <a16:creationId xmlns:a16="http://schemas.microsoft.com/office/drawing/2014/main" id="{2E8735C8-34C4-7DA1-BB7B-94B3412293E2}"/>
                    </a:ext>
                  </a:extLst>
                </p:cNvPr>
                <p:cNvSpPr/>
                <p:nvPr/>
              </p:nvSpPr>
              <p:spPr>
                <a:xfrm>
                  <a:off x="6783287" y="4487592"/>
                  <a:ext cx="97856" cy="9785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ore-KR" sz="800" dirty="0">
                      <a:latin typeface="Gotham Bold" panose="02000803030000020004" pitchFamily="2" charset="0"/>
                    </a:rPr>
                    <a:t>1</a:t>
                  </a:r>
                  <a:endParaRPr kumimoji="1" lang="ko-Kore-KR" altLang="en-US" sz="800" dirty="0">
                    <a:latin typeface="Gotham Bold" panose="02000803030000020004" pitchFamily="2" charset="0"/>
                  </a:endParaRPr>
                </a:p>
              </p:txBody>
            </p:sp>
          </p:grpSp>
        </p:grp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6543889B-A9CC-E646-B11B-67441B8E42A8}"/>
                </a:ext>
              </a:extLst>
            </p:cNvPr>
            <p:cNvSpPr/>
            <p:nvPr/>
          </p:nvSpPr>
          <p:spPr>
            <a:xfrm>
              <a:off x="6764374" y="357764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542C8620-0BD1-A343-DD11-DC4A2BCF9B13}"/>
                </a:ext>
              </a:extLst>
            </p:cNvPr>
            <p:cNvSpPr/>
            <p:nvPr/>
          </p:nvSpPr>
          <p:spPr>
            <a:xfrm>
              <a:off x="2291434" y="398150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2465F5C3-E64A-EE31-34A2-571A37EC852F}"/>
                </a:ext>
              </a:extLst>
            </p:cNvPr>
            <p:cNvSpPr/>
            <p:nvPr/>
          </p:nvSpPr>
          <p:spPr>
            <a:xfrm>
              <a:off x="3525874" y="475874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E721E545-9CDC-8AA9-6348-7279C8EA01A2}"/>
                </a:ext>
              </a:extLst>
            </p:cNvPr>
            <p:cNvSpPr/>
            <p:nvPr/>
          </p:nvSpPr>
          <p:spPr>
            <a:xfrm>
              <a:off x="5804254" y="497972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06BAB9D1-BB9D-9890-DAFB-C6ABF6A71A83}"/>
                </a:ext>
              </a:extLst>
            </p:cNvPr>
            <p:cNvSpPr/>
            <p:nvPr/>
          </p:nvSpPr>
          <p:spPr>
            <a:xfrm>
              <a:off x="4714594" y="402722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1A0FCF90-0654-224C-DFF3-E120EB1E6D1A}"/>
                </a:ext>
              </a:extLst>
            </p:cNvPr>
            <p:cNvSpPr/>
            <p:nvPr/>
          </p:nvSpPr>
          <p:spPr>
            <a:xfrm>
              <a:off x="5895694" y="428630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2" name="모서리가 둥근 직사각형 66">
              <a:extLst>
                <a:ext uri="{FF2B5EF4-FFF2-40B4-BE49-F238E27FC236}">
                  <a16:creationId xmlns:a16="http://schemas.microsoft.com/office/drawing/2014/main" id="{98A15077-9C9D-2630-2B08-518B863E8D1C}"/>
                </a:ext>
              </a:extLst>
            </p:cNvPr>
            <p:cNvSpPr/>
            <p:nvPr/>
          </p:nvSpPr>
          <p:spPr>
            <a:xfrm>
              <a:off x="366386" y="2172643"/>
              <a:ext cx="9158614" cy="4423523"/>
            </a:xfrm>
            <a:prstGeom prst="roundRect">
              <a:avLst>
                <a:gd name="adj" fmla="val 0"/>
              </a:avLst>
            </a:prstGeom>
            <a:solidFill>
              <a:schemeClr val="dk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9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355C8F-A1E3-E3A4-1D94-3C2090908929}"/>
                </a:ext>
              </a:extLst>
            </p:cNvPr>
            <p:cNvSpPr txBox="1"/>
            <p:nvPr/>
          </p:nvSpPr>
          <p:spPr>
            <a:xfrm>
              <a:off x="385811" y="6109647"/>
              <a:ext cx="2473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ko-Kore-KR" altLang="en-US" sz="18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기본</a:t>
              </a:r>
              <a:r>
                <a:rPr kumimoji="1" lang="ko-KR" altLang="en-US" sz="18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조작 및 </a:t>
              </a:r>
              <a:r>
                <a:rPr kumimoji="1" lang="ko-Kore-KR" altLang="en-US" sz="18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사용</a:t>
              </a:r>
              <a:r>
                <a:rPr kumimoji="1" lang="ko-KR" altLang="en-US" sz="18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kumimoji="1" lang="ko-Kore-KR" altLang="en-US" sz="18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방법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C75F47-F3AA-D2F9-8C3A-883FEB353F2D}"/>
                </a:ext>
              </a:extLst>
            </p:cNvPr>
            <p:cNvSpPr txBox="1"/>
            <p:nvPr/>
          </p:nvSpPr>
          <p:spPr>
            <a:xfrm>
              <a:off x="508147" y="2685013"/>
              <a:ext cx="1547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ko-KR" altLang="en-US" sz="900" dirty="0">
                  <a:solidFill>
                    <a:schemeClr val="bg1"/>
                  </a:solidFill>
                </a:rPr>
                <a:t>홈 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: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독립광장으로 언제든 돌아 올 수 있어요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.</a:t>
              </a:r>
              <a:endParaRPr kumimoji="1" lang="ko-Kore-KR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FF797C-0201-20F9-B8DA-131BAD24B189}"/>
                </a:ext>
              </a:extLst>
            </p:cNvPr>
            <p:cNvSpPr txBox="1"/>
            <p:nvPr/>
          </p:nvSpPr>
          <p:spPr>
            <a:xfrm>
              <a:off x="7843225" y="2685013"/>
              <a:ext cx="15471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Font typeface="+mj-lt"/>
                <a:buAutoNum type="arabicPeriod"/>
              </a:pPr>
              <a:r>
                <a:rPr kumimoji="1" lang="ko-KR" altLang="en-US" sz="800" dirty="0">
                  <a:solidFill>
                    <a:schemeClr val="bg1"/>
                  </a:solidFill>
                </a:rPr>
                <a:t>화면 밝기나 전체 설정을 할 수 있어요</a:t>
              </a:r>
              <a:r>
                <a:rPr kumimoji="1" lang="en-US" altLang="ko-KR" sz="800" dirty="0">
                  <a:solidFill>
                    <a:schemeClr val="bg1"/>
                  </a:solidFill>
                </a:rPr>
                <a:t>,</a:t>
              </a:r>
            </a:p>
            <a:p>
              <a:pPr marL="228600" indent="-228600">
                <a:buFont typeface="+mj-lt"/>
                <a:buAutoNum type="arabicPeriod"/>
              </a:pPr>
              <a:endParaRPr kumimoji="1" lang="en-US" altLang="ko-Kore-KR" sz="800" dirty="0">
                <a:solidFill>
                  <a:schemeClr val="bg1"/>
                </a:solidFill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kumimoji="1" lang="ko-KR" altLang="en-US" sz="800" dirty="0">
                  <a:solidFill>
                    <a:schemeClr val="bg1"/>
                  </a:solidFill>
                </a:rPr>
                <a:t>주요 업데이트 사항을 알 수 있어요</a:t>
              </a:r>
              <a:r>
                <a:rPr kumimoji="1" lang="en-US" altLang="ko-KR" sz="800" dirty="0">
                  <a:solidFill>
                    <a:schemeClr val="bg1"/>
                  </a:solidFill>
                </a:rPr>
                <a:t>.</a:t>
              </a:r>
            </a:p>
            <a:p>
              <a:pPr marL="228600" indent="-228600">
                <a:buFont typeface="+mj-lt"/>
                <a:buAutoNum type="arabicPeriod"/>
              </a:pPr>
              <a:endParaRPr kumimoji="1" lang="en-US" altLang="ko-Kore-KR" sz="800" dirty="0">
                <a:solidFill>
                  <a:schemeClr val="bg1"/>
                </a:solidFill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kumimoji="1" lang="ko-KR" altLang="en-US" sz="800" dirty="0">
                  <a:solidFill>
                    <a:schemeClr val="bg1"/>
                  </a:solidFill>
                </a:rPr>
                <a:t>사용방법을 </a:t>
              </a:r>
              <a:r>
                <a:rPr kumimoji="1" lang="ko-KR" altLang="en-US" sz="800" dirty="0" err="1">
                  <a:solidFill>
                    <a:schemeClr val="bg1"/>
                  </a:solidFill>
                </a:rPr>
                <a:t>모를때는</a:t>
              </a:r>
              <a:r>
                <a:rPr kumimoji="1" lang="ko-KR" altLang="en-US" sz="800" dirty="0">
                  <a:solidFill>
                    <a:schemeClr val="bg1"/>
                  </a:solidFill>
                </a:rPr>
                <a:t> 도움말을 활용하세요</a:t>
              </a:r>
              <a:r>
                <a:rPr kumimoji="1" lang="en-US" altLang="ko-KR" sz="800" dirty="0">
                  <a:solidFill>
                    <a:schemeClr val="bg1"/>
                  </a:solidFill>
                </a:rPr>
                <a:t>.</a:t>
              </a:r>
            </a:p>
            <a:p>
              <a:pPr marL="228600" indent="-228600">
                <a:buFont typeface="+mj-lt"/>
                <a:buAutoNum type="arabicPeriod"/>
              </a:pPr>
              <a:endParaRPr kumimoji="1" lang="en-US" altLang="ko-KR" sz="800" dirty="0">
                <a:solidFill>
                  <a:schemeClr val="bg1"/>
                </a:solidFill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kumimoji="1" lang="ko-KR" altLang="en-US" sz="800" dirty="0">
                  <a:solidFill>
                    <a:schemeClr val="bg1"/>
                  </a:solidFill>
                </a:rPr>
                <a:t>나가기 시</a:t>
              </a:r>
              <a:r>
                <a:rPr kumimoji="1" lang="en-US" altLang="ko-KR" sz="800" dirty="0">
                  <a:solidFill>
                    <a:schemeClr val="bg1"/>
                  </a:solidFill>
                </a:rPr>
                <a:t>,</a:t>
              </a:r>
              <a:r>
                <a:rPr kumimoji="1" lang="ko-KR" altLang="en-US" sz="800" dirty="0">
                  <a:solidFill>
                    <a:schemeClr val="bg1"/>
                  </a:solidFill>
                </a:rPr>
                <a:t> 자동 </a:t>
              </a:r>
              <a:r>
                <a:rPr kumimoji="1" lang="ko-KR" altLang="en-US" sz="800" dirty="0" err="1">
                  <a:solidFill>
                    <a:schemeClr val="bg1"/>
                  </a:solidFill>
                </a:rPr>
                <a:t>로그아웃됩니다</a:t>
              </a:r>
              <a:r>
                <a:rPr kumimoji="1" lang="en-US" altLang="ko-KR" sz="800" dirty="0">
                  <a:solidFill>
                    <a:schemeClr val="bg1"/>
                  </a:solidFill>
                </a:rPr>
                <a:t>.</a:t>
              </a:r>
              <a:endParaRPr kumimoji="1" lang="ko-Kore-KR" altLang="en-US" sz="800" dirty="0">
                <a:solidFill>
                  <a:schemeClr val="bg1"/>
                </a:solidFill>
              </a:endParaRPr>
            </a:p>
          </p:txBody>
        </p: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1C66F564-DD0D-415E-30B2-FDE92BE0FB9F}"/>
                </a:ext>
              </a:extLst>
            </p:cNvPr>
            <p:cNvGrpSpPr/>
            <p:nvPr/>
          </p:nvGrpSpPr>
          <p:grpSpPr>
            <a:xfrm>
              <a:off x="5829736" y="4246136"/>
              <a:ext cx="2292529" cy="1999365"/>
              <a:chOff x="5829736" y="4246136"/>
              <a:chExt cx="2292529" cy="1999365"/>
            </a:xfrm>
          </p:grpSpPr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id="{170F7C82-33FD-4F2F-5869-0927DA7912CA}"/>
                  </a:ext>
                </a:extLst>
              </p:cNvPr>
              <p:cNvSpPr/>
              <p:nvPr/>
            </p:nvSpPr>
            <p:spPr>
              <a:xfrm>
                <a:off x="5829736" y="4246136"/>
                <a:ext cx="1592103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ko-KR" sz="800" dirty="0">
                    <a:solidFill>
                      <a:schemeClr val="bg1"/>
                    </a:solidFill>
                  </a:rPr>
                  <a:t>5.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ore-KR" sz="800" dirty="0">
                    <a:solidFill>
                      <a:schemeClr val="bg1"/>
                    </a:solidFill>
                  </a:rPr>
                  <a:t>My</a:t>
                </a:r>
                <a:r>
                  <a:rPr kumimoji="1" lang="ko-Kore-KR" altLang="en-US" sz="800" dirty="0">
                    <a:solidFill>
                      <a:schemeClr val="bg1"/>
                    </a:solidFill>
                  </a:rPr>
                  <a:t>아바타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꾸미기를 해보세요</a:t>
                </a:r>
                <a:endParaRPr kumimoji="1" lang="ko-Kore-KR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id="{96A69EA7-6631-5B38-52F5-5A53C08D09B7}"/>
                  </a:ext>
                </a:extLst>
              </p:cNvPr>
              <p:cNvSpPr/>
              <p:nvPr/>
            </p:nvSpPr>
            <p:spPr>
              <a:xfrm>
                <a:off x="5831255" y="4471901"/>
                <a:ext cx="18775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800" dirty="0">
                    <a:solidFill>
                      <a:schemeClr val="bg1"/>
                    </a:solidFill>
                  </a:rPr>
                  <a:t>6.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전체 유물 정보 확인하고</a:t>
                </a:r>
                <a:endParaRPr kumimoji="1" lang="en-US" altLang="ko-KR" sz="800" dirty="0">
                  <a:solidFill>
                    <a:schemeClr val="bg1"/>
                  </a:solidFill>
                </a:endParaRPr>
              </a:p>
              <a:p>
                <a:r>
                  <a:rPr kumimoji="1" lang="ko-KR" altLang="en-US" sz="800" dirty="0">
                    <a:solidFill>
                      <a:schemeClr val="bg1"/>
                    </a:solidFill>
                  </a:rPr>
                  <a:t> 사이버 기념관으로 바로 이동하여 유물을 확인할 수 있어요</a:t>
                </a:r>
                <a:endParaRPr kumimoji="1" lang="ko-Kore-KR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6D41CF56-3F8B-80F4-C8DF-2ECDF53C23AB}"/>
                  </a:ext>
                </a:extLst>
              </p:cNvPr>
              <p:cNvSpPr/>
              <p:nvPr/>
            </p:nvSpPr>
            <p:spPr>
              <a:xfrm>
                <a:off x="5831253" y="4949032"/>
                <a:ext cx="202911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800" dirty="0">
                    <a:solidFill>
                      <a:schemeClr val="bg1"/>
                    </a:solidFill>
                  </a:rPr>
                  <a:t>7.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획득한 아이템을 확인하거나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,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퀘스트를 방문하여 </a:t>
                </a:r>
                <a:r>
                  <a:rPr kumimoji="1" lang="ko-Kore-KR" altLang="en-US" sz="800" dirty="0">
                    <a:solidFill>
                      <a:schemeClr val="bg1"/>
                    </a:solidFill>
                  </a:rPr>
                  <a:t>도장깨기를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완성해보세요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3D31511D-16CA-4876-C39B-4D44F9391323}"/>
                  </a:ext>
                </a:extLst>
              </p:cNvPr>
              <p:cNvSpPr/>
              <p:nvPr/>
            </p:nvSpPr>
            <p:spPr>
              <a:xfrm>
                <a:off x="5831253" y="5906947"/>
                <a:ext cx="229101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ko-KR" sz="800" dirty="0">
                    <a:solidFill>
                      <a:schemeClr val="bg1"/>
                    </a:solidFill>
                  </a:rPr>
                  <a:t>9.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현재 위치와 지도를 열거나 축소할 수 있어요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.</a:t>
                </a:r>
              </a:p>
              <a:p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맵에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위치를 클릭하여 바로 이동할 수 있어요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EFDBAC40-BD0A-87EC-1DF1-9653EC2E9255}"/>
                  </a:ext>
                </a:extLst>
              </p:cNvPr>
              <p:cNvSpPr/>
              <p:nvPr/>
            </p:nvSpPr>
            <p:spPr>
              <a:xfrm>
                <a:off x="5831253" y="5323138"/>
                <a:ext cx="20954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ko-KR" sz="800" dirty="0">
                    <a:solidFill>
                      <a:schemeClr val="bg1"/>
                    </a:solidFill>
                  </a:rPr>
                  <a:t>8.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이동방법은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화살표나 방향키로 가능해요</a:t>
                </a:r>
                <a:endParaRPr kumimoji="1" lang="en-US" altLang="ko-KR" sz="800" dirty="0">
                  <a:solidFill>
                    <a:schemeClr val="bg1"/>
                  </a:solidFill>
                </a:endParaRPr>
              </a:p>
              <a:p>
                <a:r>
                  <a:rPr kumimoji="1" lang="ko-KR" altLang="en-US" sz="800" dirty="0">
                    <a:solidFill>
                      <a:schemeClr val="bg1"/>
                    </a:solidFill>
                  </a:rPr>
                  <a:t>눈을 눌러 보는 시점을 전환해보세요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  <p:pic>
            <p:nvPicPr>
              <p:cNvPr id="98" name="그림 97">
                <a:extLst>
                  <a:ext uri="{FF2B5EF4-FFF2-40B4-BE49-F238E27FC236}">
                    <a16:creationId xmlns:a16="http://schemas.microsoft.com/office/drawing/2014/main" id="{C06F550E-714C-C5AB-C4F5-37D42BD0E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90031" y="5516333"/>
                <a:ext cx="504165" cy="504165"/>
              </a:xfrm>
              <a:prstGeom prst="rect">
                <a:avLst/>
              </a:prstGeom>
            </p:spPr>
          </p:pic>
          <p:sp>
            <p:nvSpPr>
              <p:cNvPr id="99" name="타원 98">
                <a:extLst>
                  <a:ext uri="{FF2B5EF4-FFF2-40B4-BE49-F238E27FC236}">
                    <a16:creationId xmlns:a16="http://schemas.microsoft.com/office/drawing/2014/main" id="{40505E48-A308-B75F-04AD-550654E33674}"/>
                  </a:ext>
                </a:extLst>
              </p:cNvPr>
              <p:cNvSpPr/>
              <p:nvPr/>
            </p:nvSpPr>
            <p:spPr>
              <a:xfrm>
                <a:off x="6087132" y="5719711"/>
                <a:ext cx="97856" cy="9785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ko-KR" sz="8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3</a:t>
                </a:r>
                <a:endParaRPr kumimoji="1" lang="ko-Kore-KR" altLang="en-US" sz="800" dirty="0">
                  <a:solidFill>
                    <a:schemeClr val="bg1"/>
                  </a:solidFill>
                  <a:latin typeface="Avenir Book" panose="02000503020000020003" pitchFamily="2" charset="0"/>
                </a:endParaRPr>
              </a:p>
            </p:txBody>
          </p:sp>
          <p:pic>
            <p:nvPicPr>
              <p:cNvPr id="105" name="그림 104">
                <a:extLst>
                  <a:ext uri="{FF2B5EF4-FFF2-40B4-BE49-F238E27FC236}">
                    <a16:creationId xmlns:a16="http://schemas.microsoft.com/office/drawing/2014/main" id="{805EECDD-CD93-A1AC-3F40-A0C4C1CDD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53668" y="5516333"/>
                <a:ext cx="504165" cy="504165"/>
              </a:xfrm>
              <a:prstGeom prst="rect">
                <a:avLst/>
              </a:prstGeom>
            </p:spPr>
          </p:pic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6F135F9F-EAFA-0D4D-973C-4095A7790425}"/>
                  </a:ext>
                </a:extLst>
              </p:cNvPr>
              <p:cNvSpPr/>
              <p:nvPr/>
            </p:nvSpPr>
            <p:spPr>
              <a:xfrm>
                <a:off x="7050769" y="5719711"/>
                <a:ext cx="97856" cy="9785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ko-Kore-KR" sz="8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1</a:t>
                </a:r>
                <a:endParaRPr kumimoji="1" lang="ko-Kore-KR" altLang="en-US" sz="800" dirty="0">
                  <a:solidFill>
                    <a:schemeClr val="bg1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107" name="직사각형 106">
                <a:extLst>
                  <a:ext uri="{FF2B5EF4-FFF2-40B4-BE49-F238E27FC236}">
                    <a16:creationId xmlns:a16="http://schemas.microsoft.com/office/drawing/2014/main" id="{D59738FF-E852-6DD5-AC82-B34029D7D308}"/>
                  </a:ext>
                </a:extLst>
              </p:cNvPr>
              <p:cNvSpPr/>
              <p:nvPr/>
            </p:nvSpPr>
            <p:spPr>
              <a:xfrm>
                <a:off x="6233083" y="5671244"/>
                <a:ext cx="646331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ko-KR" altLang="en-US" sz="800" dirty="0">
                    <a:solidFill>
                      <a:schemeClr val="bg1"/>
                    </a:solidFill>
                  </a:rPr>
                  <a:t>기본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3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인칭</a:t>
                </a:r>
                <a:endParaRPr kumimoji="1" lang="en-US" altLang="ko-KR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직사각형 107">
                <a:extLst>
                  <a:ext uri="{FF2B5EF4-FFF2-40B4-BE49-F238E27FC236}">
                    <a16:creationId xmlns:a16="http://schemas.microsoft.com/office/drawing/2014/main" id="{B88DBA96-0736-96B8-5AB6-BA785AEBA43E}"/>
                  </a:ext>
                </a:extLst>
              </p:cNvPr>
              <p:cNvSpPr/>
              <p:nvPr/>
            </p:nvSpPr>
            <p:spPr>
              <a:xfrm>
                <a:off x="7196720" y="5671244"/>
                <a:ext cx="44114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ko-KR" sz="800" dirty="0">
                    <a:solidFill>
                      <a:schemeClr val="bg1"/>
                    </a:solidFill>
                  </a:rPr>
                  <a:t>1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인칭</a:t>
                </a:r>
                <a:endParaRPr kumimoji="1" lang="en-US" altLang="ko-KR" sz="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02765D8-950C-52B5-0EC1-58C44B24D2B5}"/>
                </a:ext>
              </a:extLst>
            </p:cNvPr>
            <p:cNvSpPr txBox="1"/>
            <p:nvPr/>
          </p:nvSpPr>
          <p:spPr>
            <a:xfrm>
              <a:off x="8135548" y="5084394"/>
              <a:ext cx="27133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900" b="1" dirty="0">
                  <a:solidFill>
                    <a:schemeClr val="bg1"/>
                  </a:solidFill>
                </a:rPr>
                <a:t>8</a:t>
              </a:r>
              <a:endParaRPr kumimoji="1" lang="ko-Kore-KR" alt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1BCC5A0B-E34E-42A0-B5CA-31F140F66935}"/>
                </a:ext>
              </a:extLst>
            </p:cNvPr>
            <p:cNvSpPr/>
            <p:nvPr/>
          </p:nvSpPr>
          <p:spPr>
            <a:xfrm>
              <a:off x="2553797" y="6134931"/>
              <a:ext cx="869592" cy="336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ore-KR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market Sans Medium" panose="02000000000000000000" pitchFamily="2" charset="-128"/>
                  <a:ea typeface="Gmarket Sans Medium" panose="02000000000000000000" pitchFamily="2" charset="-128"/>
                </a:rPr>
                <a:t>X</a:t>
              </a:r>
              <a:endParaRPr kumimoji="1" lang="ko-Kore-KR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market Sans Medium" panose="02000000000000000000" pitchFamily="2" charset="-128"/>
                <a:ea typeface="Gmarket Sans Medium" panose="02000000000000000000" pitchFamily="2" charset="-128"/>
              </a:endParaRPr>
            </a:p>
          </p:txBody>
        </p:sp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E0574A3E-0C6E-A21F-C169-8E340A5EDD9D}"/>
                </a:ext>
              </a:extLst>
            </p:cNvPr>
            <p:cNvSpPr/>
            <p:nvPr/>
          </p:nvSpPr>
          <p:spPr>
            <a:xfrm>
              <a:off x="3010200" y="6186591"/>
              <a:ext cx="38985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ko-KR" altLang="en-US" sz="800" dirty="0">
                  <a:solidFill>
                    <a:srgbClr val="FFFF00"/>
                  </a:solidFill>
                </a:rPr>
                <a:t>닫기</a:t>
              </a:r>
              <a:endParaRPr kumimoji="1" lang="ko-Kore-KR" altLang="en-US" sz="800" dirty="0">
                <a:solidFill>
                  <a:srgbClr val="FFFF00"/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BE7D974-C8AB-BDBE-D626-AECBA433118A}"/>
                </a:ext>
              </a:extLst>
            </p:cNvPr>
            <p:cNvSpPr txBox="1"/>
            <p:nvPr/>
          </p:nvSpPr>
          <p:spPr>
            <a:xfrm>
              <a:off x="2045399" y="4076491"/>
              <a:ext cx="1547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ko-KR" altLang="en-US" sz="900" dirty="0" err="1">
                  <a:solidFill>
                    <a:schemeClr val="bg1"/>
                  </a:solidFill>
                </a:rPr>
                <a:t>곧곧에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홍보물을 확인해보세요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ko-KR" altLang="en-US" sz="900" dirty="0">
                  <a:solidFill>
                    <a:schemeClr val="bg1"/>
                  </a:solidFill>
                </a:rPr>
                <a:t>이벤트나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,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유익한 영상이 제공됩니다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.</a:t>
              </a:r>
              <a:endParaRPr kumimoji="1" lang="ko-Kore-KR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4A40FEA-31D2-0102-2288-2105F95EF07B}"/>
                </a:ext>
              </a:extLst>
            </p:cNvPr>
            <p:cNvSpPr txBox="1"/>
            <p:nvPr/>
          </p:nvSpPr>
          <p:spPr>
            <a:xfrm>
              <a:off x="2807399" y="3340995"/>
              <a:ext cx="1547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ko-KR" altLang="en-US" sz="900" dirty="0" err="1">
                  <a:solidFill>
                    <a:schemeClr val="bg1"/>
                  </a:solidFill>
                </a:rPr>
                <a:t>도슨트봇과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함께 투어해보세요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.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</a:t>
              </a:r>
              <a:endParaRPr kumimoji="1" lang="ko-Kore-KR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2164270-F9D9-12AE-F51B-556B6C381E41}"/>
                </a:ext>
              </a:extLst>
            </p:cNvPr>
            <p:cNvSpPr txBox="1"/>
            <p:nvPr/>
          </p:nvSpPr>
          <p:spPr>
            <a:xfrm>
              <a:off x="4111740" y="3724017"/>
              <a:ext cx="15376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ko-KR" altLang="en-US" sz="900" dirty="0" err="1">
                  <a:solidFill>
                    <a:schemeClr val="bg1"/>
                  </a:solidFill>
                </a:rPr>
                <a:t>도슨트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휴먼은 우리학교 선생님이 될 수 있고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,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나도 </a:t>
              </a:r>
              <a:r>
                <a:rPr kumimoji="1" lang="ko-KR" altLang="en-US" sz="900" dirty="0" err="1">
                  <a:solidFill>
                    <a:schemeClr val="bg1"/>
                  </a:solidFill>
                </a:rPr>
                <a:t>도슨트가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될 수 있어요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.</a:t>
              </a:r>
              <a:endParaRPr kumimoji="1" lang="ko-Kore-KR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B0AAE9B-702D-ABC0-EC22-B8C739CDB439}"/>
                </a:ext>
              </a:extLst>
            </p:cNvPr>
            <p:cNvSpPr txBox="1"/>
            <p:nvPr/>
          </p:nvSpPr>
          <p:spPr>
            <a:xfrm>
              <a:off x="3741678" y="4931255"/>
              <a:ext cx="1547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ko-KR" altLang="en-US" sz="900" dirty="0">
                  <a:solidFill>
                    <a:schemeClr val="bg1"/>
                  </a:solidFill>
                </a:rPr>
                <a:t>광장에서는 채팅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,</a:t>
              </a:r>
              <a:br>
                <a:rPr kumimoji="1" lang="en-US" altLang="ko-KR" sz="900" dirty="0">
                  <a:solidFill>
                    <a:schemeClr val="bg1"/>
                  </a:solidFill>
                </a:rPr>
              </a:br>
              <a:r>
                <a:rPr kumimoji="1" lang="ko-Kore-KR" altLang="en-US" sz="900" dirty="0">
                  <a:solidFill>
                    <a:schemeClr val="bg1"/>
                  </a:solidFill>
                </a:rPr>
                <a:t>스냅샷</a:t>
              </a:r>
              <a:r>
                <a:rPr kumimoji="1" lang="en-US" altLang="ko-Kore-KR" sz="900" dirty="0">
                  <a:solidFill>
                    <a:schemeClr val="bg1"/>
                  </a:solidFill>
                </a:rPr>
                <a:t>,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이동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,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</a:t>
              </a:r>
              <a:r>
                <a:rPr kumimoji="1" lang="ko-KR" altLang="en-US" sz="900" dirty="0" err="1">
                  <a:solidFill>
                    <a:schemeClr val="bg1"/>
                  </a:solidFill>
                </a:rPr>
                <a:t>도슨트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선택을 할 수 있어요</a:t>
              </a:r>
              <a:endParaRPr kumimoji="1" lang="en-US" altLang="ko-KR" sz="900" dirty="0">
                <a:solidFill>
                  <a:schemeClr val="bg1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51982C7-9174-D114-86BC-2CB94369D600}"/>
                </a:ext>
              </a:extLst>
            </p:cNvPr>
            <p:cNvSpPr txBox="1"/>
            <p:nvPr/>
          </p:nvSpPr>
          <p:spPr>
            <a:xfrm>
              <a:off x="5572296" y="2306854"/>
              <a:ext cx="15471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ko-KR" altLang="en-US" sz="900" dirty="0">
                  <a:solidFill>
                    <a:schemeClr val="bg1"/>
                  </a:solidFill>
                </a:rPr>
                <a:t>사이버 기념관에 꼭 방문하여 임시정부 유물과 </a:t>
              </a:r>
              <a:r>
                <a:rPr kumimoji="1" lang="ko-KR" altLang="en-US" sz="900" dirty="0" err="1">
                  <a:solidFill>
                    <a:schemeClr val="bg1"/>
                  </a:solidFill>
                </a:rPr>
                <a:t>도장깨기를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완수하세요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ko-KR" altLang="en-US" sz="900" dirty="0" err="1">
                  <a:solidFill>
                    <a:schemeClr val="bg1"/>
                  </a:solidFill>
                </a:rPr>
                <a:t>유물정보를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확인한 후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,</a:t>
              </a:r>
              <a:r>
                <a:rPr kumimoji="1" lang="ko-KR" altLang="en-US" sz="900" dirty="0">
                  <a:solidFill>
                    <a:schemeClr val="bg1"/>
                  </a:solidFill>
                </a:rPr>
                <a:t> 다른 시대 퀘스트로 가 볼 수 있어요</a:t>
              </a:r>
              <a:r>
                <a:rPr kumimoji="1" lang="en-US" altLang="ko-KR" sz="900" dirty="0">
                  <a:solidFill>
                    <a:schemeClr val="bg1"/>
                  </a:solidFill>
                </a:rPr>
                <a:t>.</a:t>
              </a:r>
              <a:endParaRPr kumimoji="1" lang="ko-Kore-KR" altLang="en-US" sz="900" dirty="0">
                <a:solidFill>
                  <a:schemeClr val="bg1"/>
                </a:solidFill>
              </a:endParaRPr>
            </a:p>
          </p:txBody>
        </p:sp>
        <p:grpSp>
          <p:nvGrpSpPr>
            <p:cNvPr id="117" name="그룹 116">
              <a:extLst>
                <a:ext uri="{FF2B5EF4-FFF2-40B4-BE49-F238E27FC236}">
                  <a16:creationId xmlns:a16="http://schemas.microsoft.com/office/drawing/2014/main" id="{FFADB816-C41A-9B70-4D60-C25717C10295}"/>
                </a:ext>
              </a:extLst>
            </p:cNvPr>
            <p:cNvGrpSpPr/>
            <p:nvPr/>
          </p:nvGrpSpPr>
          <p:grpSpPr>
            <a:xfrm>
              <a:off x="5265042" y="2753082"/>
              <a:ext cx="471960" cy="163800"/>
              <a:chOff x="5265042" y="2753082"/>
              <a:chExt cx="471960" cy="163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18" name="잉크 117">
                    <a:extLst>
                      <a:ext uri="{FF2B5EF4-FFF2-40B4-BE49-F238E27FC236}">
                        <a16:creationId xmlns:a16="http://schemas.microsoft.com/office/drawing/2014/main" id="{EB4BB1E5-BCDF-CFD2-9411-FC642D8A89AC}"/>
                      </a:ext>
                    </a:extLst>
                  </p14:cNvPr>
                  <p14:cNvContentPartPr/>
                  <p14:nvPr/>
                </p14:nvContentPartPr>
                <p14:xfrm>
                  <a:off x="5265042" y="2758122"/>
                  <a:ext cx="471960" cy="158760"/>
                </p14:xfrm>
              </p:contentPart>
            </mc:Choice>
            <mc:Fallback xmlns="">
              <p:pic>
                <p:nvPicPr>
                  <p:cNvPr id="40" name="잉크 39">
                    <a:extLst>
                      <a:ext uri="{FF2B5EF4-FFF2-40B4-BE49-F238E27FC236}">
                        <a16:creationId xmlns:a16="http://schemas.microsoft.com/office/drawing/2014/main" id="{1F80514C-4DFA-CF44-970D-824E05609F5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256402" y="2749122"/>
                    <a:ext cx="489600" cy="17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19" name="잉크 118">
                    <a:extLst>
                      <a:ext uri="{FF2B5EF4-FFF2-40B4-BE49-F238E27FC236}">
                        <a16:creationId xmlns:a16="http://schemas.microsoft.com/office/drawing/2014/main" id="{7043D884-ACAA-0F02-6B3A-652918B08111}"/>
                      </a:ext>
                    </a:extLst>
                  </p14:cNvPr>
                  <p14:cNvContentPartPr/>
                  <p14:nvPr/>
                </p14:nvContentPartPr>
                <p14:xfrm>
                  <a:off x="5311122" y="2753082"/>
                  <a:ext cx="70560" cy="45000"/>
                </p14:xfrm>
              </p:contentPart>
            </mc:Choice>
            <mc:Fallback xmlns="">
              <p:pic>
                <p:nvPicPr>
                  <p:cNvPr id="95" name="잉크 94">
                    <a:extLst>
                      <a:ext uri="{FF2B5EF4-FFF2-40B4-BE49-F238E27FC236}">
                        <a16:creationId xmlns:a16="http://schemas.microsoft.com/office/drawing/2014/main" id="{67E76875-B727-E04B-8001-9D62CC4E4B58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302122" y="2744082"/>
                    <a:ext cx="88200" cy="62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0" name="그룹 119">
              <a:extLst>
                <a:ext uri="{FF2B5EF4-FFF2-40B4-BE49-F238E27FC236}">
                  <a16:creationId xmlns:a16="http://schemas.microsoft.com/office/drawing/2014/main" id="{35C693AA-A066-E7F5-DB5D-B8B283978966}"/>
                </a:ext>
              </a:extLst>
            </p:cNvPr>
            <p:cNvGrpSpPr/>
            <p:nvPr/>
          </p:nvGrpSpPr>
          <p:grpSpPr>
            <a:xfrm>
              <a:off x="771882" y="2359242"/>
              <a:ext cx="452880" cy="353160"/>
              <a:chOff x="771882" y="2359242"/>
              <a:chExt cx="452880" cy="35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21" name="잉크 120">
                    <a:extLst>
                      <a:ext uri="{FF2B5EF4-FFF2-40B4-BE49-F238E27FC236}">
                        <a16:creationId xmlns:a16="http://schemas.microsoft.com/office/drawing/2014/main" id="{25BB782A-8F6A-FCBC-A045-96FB08E21AE6}"/>
                      </a:ext>
                    </a:extLst>
                  </p14:cNvPr>
                  <p14:cNvContentPartPr/>
                  <p14:nvPr/>
                </p14:nvContentPartPr>
                <p14:xfrm>
                  <a:off x="792042" y="2413962"/>
                  <a:ext cx="432720" cy="298440"/>
                </p14:xfrm>
              </p:contentPart>
            </mc:Choice>
            <mc:Fallback xmlns="">
              <p:pic>
                <p:nvPicPr>
                  <p:cNvPr id="97" name="잉크 96">
                    <a:extLst>
                      <a:ext uri="{FF2B5EF4-FFF2-40B4-BE49-F238E27FC236}">
                        <a16:creationId xmlns:a16="http://schemas.microsoft.com/office/drawing/2014/main" id="{34A6BDCE-14EC-8448-B7EF-5A9F29C99279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83042" y="2404962"/>
                    <a:ext cx="450360" cy="31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22" name="잉크 121">
                    <a:extLst>
                      <a:ext uri="{FF2B5EF4-FFF2-40B4-BE49-F238E27FC236}">
                        <a16:creationId xmlns:a16="http://schemas.microsoft.com/office/drawing/2014/main" id="{B99ABE00-89E5-6032-940E-80F793828208}"/>
                      </a:ext>
                    </a:extLst>
                  </p14:cNvPr>
                  <p14:cNvContentPartPr/>
                  <p14:nvPr/>
                </p14:nvContentPartPr>
                <p14:xfrm>
                  <a:off x="771882" y="2359242"/>
                  <a:ext cx="63000" cy="126720"/>
                </p14:xfrm>
              </p:contentPart>
            </mc:Choice>
            <mc:Fallback xmlns="">
              <p:pic>
                <p:nvPicPr>
                  <p:cNvPr id="98" name="잉크 97">
                    <a:extLst>
                      <a:ext uri="{FF2B5EF4-FFF2-40B4-BE49-F238E27FC236}">
                        <a16:creationId xmlns:a16="http://schemas.microsoft.com/office/drawing/2014/main" id="{FABF8DC0-0C98-2346-BB78-F520D71F2F22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63242" y="2350602"/>
                    <a:ext cx="80640" cy="1443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3" name="잉크 122">
                  <a:extLst>
                    <a:ext uri="{FF2B5EF4-FFF2-40B4-BE49-F238E27FC236}">
                      <a16:creationId xmlns:a16="http://schemas.microsoft.com/office/drawing/2014/main" id="{12166446-B743-3E8B-A81A-9FE1A6EA2E4B}"/>
                    </a:ext>
                  </a:extLst>
                </p14:cNvPr>
                <p14:cNvContentPartPr/>
                <p14:nvPr/>
              </p14:nvContentPartPr>
              <p14:xfrm>
                <a:off x="2895882" y="3670002"/>
                <a:ext cx="911160" cy="316800"/>
              </p14:xfrm>
            </p:contentPart>
          </mc:Choice>
          <mc:Fallback xmlns="">
            <p:pic>
              <p:nvPicPr>
                <p:cNvPr id="123" name="잉크 122">
                  <a:extLst>
                    <a:ext uri="{FF2B5EF4-FFF2-40B4-BE49-F238E27FC236}">
                      <a16:creationId xmlns:a16="http://schemas.microsoft.com/office/drawing/2014/main" id="{12166446-B743-3E8B-A81A-9FE1A6EA2E4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86882" y="3661002"/>
                  <a:ext cx="928800" cy="334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4" name="그룹 123">
              <a:extLst>
                <a:ext uri="{FF2B5EF4-FFF2-40B4-BE49-F238E27FC236}">
                  <a16:creationId xmlns:a16="http://schemas.microsoft.com/office/drawing/2014/main" id="{5751B607-B9AA-C42C-73BF-E8863ED2349A}"/>
                </a:ext>
              </a:extLst>
            </p:cNvPr>
            <p:cNvGrpSpPr/>
            <p:nvPr/>
          </p:nvGrpSpPr>
          <p:grpSpPr>
            <a:xfrm>
              <a:off x="3280002" y="4445442"/>
              <a:ext cx="401040" cy="273240"/>
              <a:chOff x="3280002" y="4445442"/>
              <a:chExt cx="401040" cy="273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25" name="잉크 124">
                    <a:extLst>
                      <a:ext uri="{FF2B5EF4-FFF2-40B4-BE49-F238E27FC236}">
                        <a16:creationId xmlns:a16="http://schemas.microsoft.com/office/drawing/2014/main" id="{F315A80A-9209-042D-BCDD-9F5D0C7CEFE3}"/>
                      </a:ext>
                    </a:extLst>
                  </p14:cNvPr>
                  <p14:cNvContentPartPr/>
                  <p14:nvPr/>
                </p14:nvContentPartPr>
                <p14:xfrm>
                  <a:off x="3280002" y="4445442"/>
                  <a:ext cx="279360" cy="248400"/>
                </p14:xfrm>
              </p:contentPart>
            </mc:Choice>
            <mc:Fallback xmlns="">
              <p:pic>
                <p:nvPicPr>
                  <p:cNvPr id="106" name="잉크 105">
                    <a:extLst>
                      <a:ext uri="{FF2B5EF4-FFF2-40B4-BE49-F238E27FC236}">
                        <a16:creationId xmlns:a16="http://schemas.microsoft.com/office/drawing/2014/main" id="{611A0D4D-539E-B541-A054-F049CC6B7235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3271002" y="4436442"/>
                    <a:ext cx="297000" cy="26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26" name="잉크 125">
                    <a:extLst>
                      <a:ext uri="{FF2B5EF4-FFF2-40B4-BE49-F238E27FC236}">
                        <a16:creationId xmlns:a16="http://schemas.microsoft.com/office/drawing/2014/main" id="{58A24CFA-ADEB-D5FA-C663-1908CF9274A2}"/>
                      </a:ext>
                    </a:extLst>
                  </p14:cNvPr>
                  <p14:cNvContentPartPr/>
                  <p14:nvPr/>
                </p14:nvContentPartPr>
                <p14:xfrm>
                  <a:off x="3510402" y="4651362"/>
                  <a:ext cx="170640" cy="67320"/>
                </p14:xfrm>
              </p:contentPart>
            </mc:Choice>
            <mc:Fallback xmlns="">
              <p:pic>
                <p:nvPicPr>
                  <p:cNvPr id="107" name="잉크 106">
                    <a:extLst>
                      <a:ext uri="{FF2B5EF4-FFF2-40B4-BE49-F238E27FC236}">
                        <a16:creationId xmlns:a16="http://schemas.microsoft.com/office/drawing/2014/main" id="{5FF9DE9C-BC9F-9447-B921-9724052ABF8E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3501402" y="4642722"/>
                    <a:ext cx="188280" cy="84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7" name="그룹 126">
              <a:extLst>
                <a:ext uri="{FF2B5EF4-FFF2-40B4-BE49-F238E27FC236}">
                  <a16:creationId xmlns:a16="http://schemas.microsoft.com/office/drawing/2014/main" id="{18999C04-C1E5-AEA6-8433-BC26CA2AA4E7}"/>
                </a:ext>
              </a:extLst>
            </p:cNvPr>
            <p:cNvGrpSpPr/>
            <p:nvPr/>
          </p:nvGrpSpPr>
          <p:grpSpPr>
            <a:xfrm>
              <a:off x="2323842" y="2827962"/>
              <a:ext cx="1605240" cy="1293840"/>
              <a:chOff x="2323842" y="2827962"/>
              <a:chExt cx="1605240" cy="129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28" name="잉크 127">
                    <a:extLst>
                      <a:ext uri="{FF2B5EF4-FFF2-40B4-BE49-F238E27FC236}">
                        <a16:creationId xmlns:a16="http://schemas.microsoft.com/office/drawing/2014/main" id="{2F50F472-B685-8B29-40FA-2A82F13B9B84}"/>
                      </a:ext>
                    </a:extLst>
                  </p14:cNvPr>
                  <p14:cNvContentPartPr/>
                  <p14:nvPr/>
                </p14:nvContentPartPr>
                <p14:xfrm>
                  <a:off x="3806682" y="3537882"/>
                  <a:ext cx="122400" cy="220320"/>
                </p14:xfrm>
              </p:contentPart>
            </mc:Choice>
            <mc:Fallback xmlns="">
              <p:pic>
                <p:nvPicPr>
                  <p:cNvPr id="103" name="잉크 102">
                    <a:extLst>
                      <a:ext uri="{FF2B5EF4-FFF2-40B4-BE49-F238E27FC236}">
                        <a16:creationId xmlns:a16="http://schemas.microsoft.com/office/drawing/2014/main" id="{FCCEAB07-B8A0-E74F-BAE4-E4A939007309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3797682" y="3528882"/>
                    <a:ext cx="140040" cy="23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29" name="잉크 128">
                    <a:extLst>
                      <a:ext uri="{FF2B5EF4-FFF2-40B4-BE49-F238E27FC236}">
                        <a16:creationId xmlns:a16="http://schemas.microsoft.com/office/drawing/2014/main" id="{4E99F5AD-B43A-0018-9386-B2281244AF25}"/>
                      </a:ext>
                    </a:extLst>
                  </p14:cNvPr>
                  <p14:cNvContentPartPr/>
                  <p14:nvPr/>
                </p14:nvContentPartPr>
                <p14:xfrm>
                  <a:off x="3788682" y="3658842"/>
                  <a:ext cx="120240" cy="113040"/>
                </p14:xfrm>
              </p:contentPart>
            </mc:Choice>
            <mc:Fallback xmlns="">
              <p:pic>
                <p:nvPicPr>
                  <p:cNvPr id="104" name="잉크 103">
                    <a:extLst>
                      <a:ext uri="{FF2B5EF4-FFF2-40B4-BE49-F238E27FC236}">
                        <a16:creationId xmlns:a16="http://schemas.microsoft.com/office/drawing/2014/main" id="{EE2EC4C7-D82B-674E-880E-7938033A1ABE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3779682" y="3649842"/>
                    <a:ext cx="13788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30" name="잉크 129">
                    <a:extLst>
                      <a:ext uri="{FF2B5EF4-FFF2-40B4-BE49-F238E27FC236}">
                        <a16:creationId xmlns:a16="http://schemas.microsoft.com/office/drawing/2014/main" id="{32A55E67-CE7B-A76B-FDCB-224A766750CE}"/>
                      </a:ext>
                    </a:extLst>
                  </p14:cNvPr>
                  <p14:cNvContentPartPr/>
                  <p14:nvPr/>
                </p14:nvContentPartPr>
                <p14:xfrm>
                  <a:off x="2323842" y="2862522"/>
                  <a:ext cx="1279800" cy="1259280"/>
                </p14:xfrm>
              </p:contentPart>
            </mc:Choice>
            <mc:Fallback xmlns="">
              <p:pic>
                <p:nvPicPr>
                  <p:cNvPr id="108" name="잉크 107">
                    <a:extLst>
                      <a:ext uri="{FF2B5EF4-FFF2-40B4-BE49-F238E27FC236}">
                        <a16:creationId xmlns:a16="http://schemas.microsoft.com/office/drawing/2014/main" id="{3B165732-914A-2B43-BC57-2A56B6D8373A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314842" y="2853882"/>
                    <a:ext cx="1297440" cy="127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31" name="잉크 130">
                    <a:extLst>
                      <a:ext uri="{FF2B5EF4-FFF2-40B4-BE49-F238E27FC236}">
                        <a16:creationId xmlns:a16="http://schemas.microsoft.com/office/drawing/2014/main" id="{237A6F63-35E6-DE5B-B31A-A71A95DB44CE}"/>
                      </a:ext>
                    </a:extLst>
                  </p14:cNvPr>
                  <p14:cNvContentPartPr/>
                  <p14:nvPr/>
                </p14:nvContentPartPr>
                <p14:xfrm>
                  <a:off x="3486642" y="2827962"/>
                  <a:ext cx="122760" cy="132840"/>
                </p14:xfrm>
              </p:contentPart>
            </mc:Choice>
            <mc:Fallback xmlns="">
              <p:pic>
                <p:nvPicPr>
                  <p:cNvPr id="109" name="잉크 108">
                    <a:extLst>
                      <a:ext uri="{FF2B5EF4-FFF2-40B4-BE49-F238E27FC236}">
                        <a16:creationId xmlns:a16="http://schemas.microsoft.com/office/drawing/2014/main" id="{1B8AAA0F-B637-9F4B-BE30-D87BE08B2331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3478002" y="2819322"/>
                    <a:ext cx="140400" cy="150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3" name="그룹 132">
              <a:extLst>
                <a:ext uri="{FF2B5EF4-FFF2-40B4-BE49-F238E27FC236}">
                  <a16:creationId xmlns:a16="http://schemas.microsoft.com/office/drawing/2014/main" id="{AD044BD6-94E1-1158-52B2-51FF0AE6E309}"/>
                </a:ext>
              </a:extLst>
            </p:cNvPr>
            <p:cNvGrpSpPr/>
            <p:nvPr/>
          </p:nvGrpSpPr>
          <p:grpSpPr>
            <a:xfrm>
              <a:off x="5134002" y="3773322"/>
              <a:ext cx="610200" cy="322920"/>
              <a:chOff x="5134002" y="3773322"/>
              <a:chExt cx="610200" cy="32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146" name="잉크 145">
                    <a:extLst>
                      <a:ext uri="{FF2B5EF4-FFF2-40B4-BE49-F238E27FC236}">
                        <a16:creationId xmlns:a16="http://schemas.microsoft.com/office/drawing/2014/main" id="{6096EA60-B90D-C100-6274-DE93E7D2556F}"/>
                      </a:ext>
                    </a:extLst>
                  </p14:cNvPr>
                  <p14:cNvContentPartPr/>
                  <p14:nvPr/>
                </p14:nvContentPartPr>
                <p14:xfrm>
                  <a:off x="5134002" y="3773322"/>
                  <a:ext cx="598680" cy="305280"/>
                </p14:xfrm>
              </p:contentPart>
            </mc:Choice>
            <mc:Fallback xmlns="">
              <p:pic>
                <p:nvPicPr>
                  <p:cNvPr id="120" name="잉크 119">
                    <a:extLst>
                      <a:ext uri="{FF2B5EF4-FFF2-40B4-BE49-F238E27FC236}">
                        <a16:creationId xmlns:a16="http://schemas.microsoft.com/office/drawing/2014/main" id="{F08A9014-CC0B-8447-A504-1435031CFFB1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125002" y="3764682"/>
                    <a:ext cx="616320" cy="32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148" name="잉크 147">
                    <a:extLst>
                      <a:ext uri="{FF2B5EF4-FFF2-40B4-BE49-F238E27FC236}">
                        <a16:creationId xmlns:a16="http://schemas.microsoft.com/office/drawing/2014/main" id="{6B160C7A-ABC8-5EAE-C0DE-E1BFBE28E626}"/>
                      </a:ext>
                    </a:extLst>
                  </p14:cNvPr>
                  <p14:cNvContentPartPr/>
                  <p14:nvPr/>
                </p14:nvContentPartPr>
                <p14:xfrm>
                  <a:off x="5649522" y="3998322"/>
                  <a:ext cx="94680" cy="97920"/>
                </p14:xfrm>
              </p:contentPart>
            </mc:Choice>
            <mc:Fallback xmlns="">
              <p:pic>
                <p:nvPicPr>
                  <p:cNvPr id="121" name="잉크 120">
                    <a:extLst>
                      <a:ext uri="{FF2B5EF4-FFF2-40B4-BE49-F238E27FC236}">
                        <a16:creationId xmlns:a16="http://schemas.microsoft.com/office/drawing/2014/main" id="{E8C294BF-658B-B14A-AED5-E36D96881917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640522" y="3989682"/>
                    <a:ext cx="112320" cy="115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9" name="그룹 148">
              <a:extLst>
                <a:ext uri="{FF2B5EF4-FFF2-40B4-BE49-F238E27FC236}">
                  <a16:creationId xmlns:a16="http://schemas.microsoft.com/office/drawing/2014/main" id="{3132F330-23CA-2E1A-C9D4-D6E271F44C0F}"/>
                </a:ext>
              </a:extLst>
            </p:cNvPr>
            <p:cNvGrpSpPr/>
            <p:nvPr/>
          </p:nvGrpSpPr>
          <p:grpSpPr>
            <a:xfrm>
              <a:off x="7898082" y="5433642"/>
              <a:ext cx="554760" cy="219600"/>
              <a:chOff x="7898082" y="5433642"/>
              <a:chExt cx="554760" cy="21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151" name="잉크 150">
                    <a:extLst>
                      <a:ext uri="{FF2B5EF4-FFF2-40B4-BE49-F238E27FC236}">
                        <a16:creationId xmlns:a16="http://schemas.microsoft.com/office/drawing/2014/main" id="{2BB86580-0414-D846-9FCF-9B3B4EED9389}"/>
                      </a:ext>
                    </a:extLst>
                  </p14:cNvPr>
                  <p14:cNvContentPartPr/>
                  <p14:nvPr/>
                </p14:nvContentPartPr>
                <p14:xfrm>
                  <a:off x="7898082" y="5433642"/>
                  <a:ext cx="542880" cy="216720"/>
                </p14:xfrm>
              </p:contentPart>
            </mc:Choice>
            <mc:Fallback xmlns="">
              <p:pic>
                <p:nvPicPr>
                  <p:cNvPr id="123" name="잉크 122">
                    <a:extLst>
                      <a:ext uri="{FF2B5EF4-FFF2-40B4-BE49-F238E27FC236}">
                        <a16:creationId xmlns:a16="http://schemas.microsoft.com/office/drawing/2014/main" id="{589823B6-CC59-6B4B-AAC0-AC0D78A68A1B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7889442" y="5425002"/>
                    <a:ext cx="560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52" name="잉크 151">
                    <a:extLst>
                      <a:ext uri="{FF2B5EF4-FFF2-40B4-BE49-F238E27FC236}">
                        <a16:creationId xmlns:a16="http://schemas.microsoft.com/office/drawing/2014/main" id="{F514C022-DC59-7C2E-791C-E12D6A97D431}"/>
                      </a:ext>
                    </a:extLst>
                  </p14:cNvPr>
                  <p14:cNvContentPartPr/>
                  <p14:nvPr/>
                </p14:nvContentPartPr>
                <p14:xfrm>
                  <a:off x="8339802" y="5557122"/>
                  <a:ext cx="113040" cy="96120"/>
                </p14:xfrm>
              </p:contentPart>
            </mc:Choice>
            <mc:Fallback xmlns="">
              <p:pic>
                <p:nvPicPr>
                  <p:cNvPr id="124" name="잉크 123">
                    <a:extLst>
                      <a:ext uri="{FF2B5EF4-FFF2-40B4-BE49-F238E27FC236}">
                        <a16:creationId xmlns:a16="http://schemas.microsoft.com/office/drawing/2014/main" id="{C4B8E9D7-44F2-5342-A689-C3D2B1BD32F2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8331162" y="5548122"/>
                    <a:ext cx="130680" cy="113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835EE67E-78D6-6B09-8101-2B71D917F4EC}"/>
                </a:ext>
              </a:extLst>
            </p:cNvPr>
            <p:cNvSpPr txBox="1"/>
            <p:nvPr/>
          </p:nvSpPr>
          <p:spPr>
            <a:xfrm>
              <a:off x="8983687" y="5084394"/>
              <a:ext cx="271334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900" b="1" dirty="0">
                  <a:solidFill>
                    <a:schemeClr val="bg1"/>
                  </a:solidFill>
                </a:rPr>
                <a:t>5</a:t>
              </a:r>
            </a:p>
            <a:p>
              <a:endParaRPr kumimoji="1" lang="en-US" altLang="ko-KR" sz="900" b="1" dirty="0">
                <a:solidFill>
                  <a:schemeClr val="bg1"/>
                </a:solidFill>
              </a:endParaRPr>
            </a:p>
            <a:p>
              <a:r>
                <a:rPr kumimoji="1" lang="en-US" altLang="ko-KR" sz="900" b="1" dirty="0">
                  <a:solidFill>
                    <a:schemeClr val="bg1"/>
                  </a:solidFill>
                </a:rPr>
                <a:t>6</a:t>
              </a:r>
            </a:p>
            <a:p>
              <a:endParaRPr kumimoji="1" lang="en-US" altLang="ko-KR" sz="900" b="1" dirty="0">
                <a:solidFill>
                  <a:schemeClr val="bg1"/>
                </a:solidFill>
              </a:endParaRPr>
            </a:p>
            <a:p>
              <a:endParaRPr kumimoji="1" lang="en-US" altLang="ko-KR" sz="900" b="1" dirty="0">
                <a:solidFill>
                  <a:schemeClr val="bg1"/>
                </a:solidFill>
              </a:endParaRPr>
            </a:p>
            <a:p>
              <a:r>
                <a:rPr kumimoji="1" lang="en-US" altLang="ko-KR" sz="900" b="1" dirty="0">
                  <a:solidFill>
                    <a:schemeClr val="bg1"/>
                  </a:solidFill>
                </a:rPr>
                <a:t>7</a:t>
              </a:r>
            </a:p>
            <a:p>
              <a:endParaRPr kumimoji="1" lang="en-US" altLang="ko-KR" sz="900" b="1" dirty="0">
                <a:solidFill>
                  <a:schemeClr val="bg1"/>
                </a:solidFill>
              </a:endParaRPr>
            </a:p>
            <a:p>
              <a:endParaRPr kumimoji="1" lang="en-US" altLang="ko-KR" sz="900" b="1" dirty="0">
                <a:solidFill>
                  <a:schemeClr val="bg1"/>
                </a:solidFill>
              </a:endParaRPr>
            </a:p>
            <a:p>
              <a:r>
                <a:rPr kumimoji="1" lang="en-US" altLang="ko-KR" sz="900" b="1" dirty="0">
                  <a:solidFill>
                    <a:schemeClr val="bg1"/>
                  </a:solidFill>
                </a:rPr>
                <a:t>9</a:t>
              </a:r>
              <a:endParaRPr kumimoji="1" lang="ko-Kore-KR" altLang="en-US" sz="9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905174CD-D1C9-72BA-8944-02DEBE9756D9}"/>
                </a:ext>
              </a:extLst>
            </p:cNvPr>
            <p:cNvGrpSpPr/>
            <p:nvPr/>
          </p:nvGrpSpPr>
          <p:grpSpPr>
            <a:xfrm>
              <a:off x="7970442" y="6144642"/>
              <a:ext cx="1005840" cy="214920"/>
              <a:chOff x="7970442" y="6144642"/>
              <a:chExt cx="1005840" cy="214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156" name="잉크 155">
                    <a:extLst>
                      <a:ext uri="{FF2B5EF4-FFF2-40B4-BE49-F238E27FC236}">
                        <a16:creationId xmlns:a16="http://schemas.microsoft.com/office/drawing/2014/main" id="{05075983-67CB-57D5-2E88-9658E87BB077}"/>
                      </a:ext>
                    </a:extLst>
                  </p14:cNvPr>
                  <p14:cNvContentPartPr/>
                  <p14:nvPr/>
                </p14:nvContentPartPr>
                <p14:xfrm>
                  <a:off x="7970442" y="6144642"/>
                  <a:ext cx="994680" cy="160560"/>
                </p14:xfrm>
              </p:contentPart>
            </mc:Choice>
            <mc:Fallback xmlns="">
              <p:pic>
                <p:nvPicPr>
                  <p:cNvPr id="127" name="잉크 126">
                    <a:extLst>
                      <a:ext uri="{FF2B5EF4-FFF2-40B4-BE49-F238E27FC236}">
                        <a16:creationId xmlns:a16="http://schemas.microsoft.com/office/drawing/2014/main" id="{32F23B73-DE62-EB49-BD78-E7932BBFE8F4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961802" y="6135642"/>
                    <a:ext cx="101232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57" name="잉크 156">
                    <a:extLst>
                      <a:ext uri="{FF2B5EF4-FFF2-40B4-BE49-F238E27FC236}">
                        <a16:creationId xmlns:a16="http://schemas.microsoft.com/office/drawing/2014/main" id="{AD165B3B-F414-605D-91F9-22564D0629CA}"/>
                      </a:ext>
                    </a:extLst>
                  </p14:cNvPr>
                  <p14:cNvContentPartPr/>
                  <p14:nvPr/>
                </p14:nvContentPartPr>
                <p14:xfrm>
                  <a:off x="8912922" y="6272442"/>
                  <a:ext cx="63360" cy="87120"/>
                </p14:xfrm>
              </p:contentPart>
            </mc:Choice>
            <mc:Fallback xmlns="">
              <p:pic>
                <p:nvPicPr>
                  <p:cNvPr id="128" name="잉크 127">
                    <a:extLst>
                      <a:ext uri="{FF2B5EF4-FFF2-40B4-BE49-F238E27FC236}">
                        <a16:creationId xmlns:a16="http://schemas.microsoft.com/office/drawing/2014/main" id="{AFD485CD-FA49-704E-A335-04CAF3E28B9C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8903922" y="6263802"/>
                    <a:ext cx="81000" cy="104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8" name="잉크 157">
                  <a:extLst>
                    <a:ext uri="{FF2B5EF4-FFF2-40B4-BE49-F238E27FC236}">
                      <a16:creationId xmlns:a16="http://schemas.microsoft.com/office/drawing/2014/main" id="{D48B3B74-332C-9B32-80D9-7426BF1D4C61}"/>
                    </a:ext>
                  </a:extLst>
                </p14:cNvPr>
                <p14:cNvContentPartPr/>
                <p14:nvPr/>
              </p14:nvContentPartPr>
              <p14:xfrm>
                <a:off x="8082402" y="2469762"/>
                <a:ext cx="316800" cy="273960"/>
              </p14:xfrm>
            </p:contentPart>
          </mc:Choice>
          <mc:Fallback xmlns="">
            <p:pic>
              <p:nvPicPr>
                <p:cNvPr id="158" name="잉크 157">
                  <a:extLst>
                    <a:ext uri="{FF2B5EF4-FFF2-40B4-BE49-F238E27FC236}">
                      <a16:creationId xmlns:a16="http://schemas.microsoft.com/office/drawing/2014/main" id="{D48B3B74-332C-9B32-80D9-7426BF1D4C6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073402" y="2460750"/>
                  <a:ext cx="334440" cy="2916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9" name="잉크 158">
                  <a:extLst>
                    <a:ext uri="{FF2B5EF4-FFF2-40B4-BE49-F238E27FC236}">
                      <a16:creationId xmlns:a16="http://schemas.microsoft.com/office/drawing/2014/main" id="{E3D962B8-6346-9A56-716B-DED42A5AC35B}"/>
                    </a:ext>
                  </a:extLst>
                </p14:cNvPr>
                <p14:cNvContentPartPr/>
                <p14:nvPr/>
              </p14:nvContentPartPr>
              <p14:xfrm>
                <a:off x="8326482" y="2457522"/>
                <a:ext cx="72720" cy="99720"/>
              </p14:xfrm>
            </p:contentPart>
          </mc:Choice>
          <mc:Fallback xmlns="">
            <p:pic>
              <p:nvPicPr>
                <p:cNvPr id="159" name="잉크 158">
                  <a:extLst>
                    <a:ext uri="{FF2B5EF4-FFF2-40B4-BE49-F238E27FC236}">
                      <a16:creationId xmlns:a16="http://schemas.microsoft.com/office/drawing/2014/main" id="{E3D962B8-6346-9A56-716B-DED42A5AC35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317482" y="2448522"/>
                  <a:ext cx="90360" cy="1173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id="{5F98B52B-6A64-79CE-7605-A589E3F4819B}"/>
                </a:ext>
              </a:extLst>
            </p:cNvPr>
            <p:cNvSpPr/>
            <p:nvPr/>
          </p:nvSpPr>
          <p:spPr>
            <a:xfrm>
              <a:off x="3527035" y="6186591"/>
              <a:ext cx="113043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ko-KR" altLang="en-US" sz="800" dirty="0">
                  <a:solidFill>
                    <a:srgbClr val="FFFF00"/>
                  </a:solidFill>
                </a:rPr>
                <a:t>다음부터는 </a:t>
              </a:r>
              <a:r>
                <a:rPr kumimoji="1" lang="ko-KR" altLang="en-US" sz="800" dirty="0" err="1">
                  <a:solidFill>
                    <a:srgbClr val="FFFF00"/>
                  </a:solidFill>
                </a:rPr>
                <a:t>안볼래요</a:t>
              </a:r>
              <a:endParaRPr kumimoji="1" lang="ko-Kore-KR" altLang="en-US" sz="800" dirty="0">
                <a:solidFill>
                  <a:srgbClr val="FFFF00"/>
                </a:solidFill>
              </a:endParaRPr>
            </a:p>
          </p:txBody>
        </p:sp>
        <p:sp>
          <p:nvSpPr>
            <p:cNvPr id="161" name="직사각형 160">
              <a:extLst>
                <a:ext uri="{FF2B5EF4-FFF2-40B4-BE49-F238E27FC236}">
                  <a16:creationId xmlns:a16="http://schemas.microsoft.com/office/drawing/2014/main" id="{4B79F372-9290-E385-0830-FF622B0C7120}"/>
                </a:ext>
              </a:extLst>
            </p:cNvPr>
            <p:cNvSpPr/>
            <p:nvPr/>
          </p:nvSpPr>
          <p:spPr>
            <a:xfrm rot="5400000">
              <a:off x="3420199" y="6202699"/>
              <a:ext cx="205335" cy="16732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ndara" panose="020E0502030303020204" pitchFamily="34" charset="0"/>
                </a:rPr>
                <a:t>&gt;</a:t>
              </a:r>
              <a:endParaRPr kumimoji="1" lang="ko-Kore-KR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endParaRPr>
            </a:p>
          </p:txBody>
        </p:sp>
      </p:grpSp>
      <p:sp>
        <p:nvSpPr>
          <p:cNvPr id="163" name="타원 6">
            <a:extLst>
              <a:ext uri="{FF2B5EF4-FFF2-40B4-BE49-F238E27FC236}">
                <a16:creationId xmlns:a16="http://schemas.microsoft.com/office/drawing/2014/main" id="{E0670004-B5E1-913E-774C-8689A9203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39" y="1761081"/>
            <a:ext cx="185738" cy="1857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ore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64" name="타원 6">
            <a:extLst>
              <a:ext uri="{FF2B5EF4-FFF2-40B4-BE49-F238E27FC236}">
                <a16:creationId xmlns:a16="http://schemas.microsoft.com/office/drawing/2014/main" id="{C19AC1CD-B839-BACF-E2A2-1A5D1B90E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299" y="6224847"/>
            <a:ext cx="187325" cy="1857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9746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643367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US-03-0002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12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채팅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/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맵보기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/>
        </p:nvGraphicFramePr>
        <p:xfrm>
          <a:off x="10663088" y="977770"/>
          <a:ext cx="3737124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채팅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채팅 버튼 클릭 시 좌측 하단에 채팅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입력창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노출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아바타 움직임이 있을 경우 채팅 창 사라짐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채팅창에 메시지 입력 후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엔터키를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통해 채팅 전송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전송된 메시지는 아바타 말풍선으로 노출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지정 채팅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542925" lvl="1" indent="-187325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채팅 상대 지정 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상대방을 클릭한 후 메세지를 입력하면 상대방에게 메세지가 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인지가능하게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최상위로 크게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말풍선 컬러 변경 등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전달됨</a:t>
                      </a:r>
                    </a:p>
                    <a:p>
                      <a:pPr marL="542925" lvl="1" indent="-187325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인스턴트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기록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유지 되지 않음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맵보기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우측 하단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맵아이콘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고정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맵보기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감추기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위치별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맵 목록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&gt;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보기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맵 특정 위치 클릭 및 목으로 보기에서 해당 목록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이동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워프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가본 곳은 다른 컬러로 표시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맵이미지로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보기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목록으로 보기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유물아이템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이벤트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등 눈에 띄게 표시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: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스팟성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grpSp>
        <p:nvGrpSpPr>
          <p:cNvPr id="79" name="그룹 78">
            <a:extLst>
              <a:ext uri="{FF2B5EF4-FFF2-40B4-BE49-F238E27FC236}">
                <a16:creationId xmlns:a16="http://schemas.microsoft.com/office/drawing/2014/main" id="{BF91593E-FB29-8748-8A8B-17006ACF1699}"/>
              </a:ext>
            </a:extLst>
          </p:cNvPr>
          <p:cNvGrpSpPr/>
          <p:nvPr/>
        </p:nvGrpSpPr>
        <p:grpSpPr>
          <a:xfrm>
            <a:off x="719386" y="2015803"/>
            <a:ext cx="9280485" cy="4433416"/>
            <a:chOff x="215853" y="2015678"/>
            <a:chExt cx="9280485" cy="4433416"/>
          </a:xfrm>
        </p:grpSpPr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19110CF1-A54C-4642-AF7A-BF801B160BAE}"/>
                </a:ext>
              </a:extLst>
            </p:cNvPr>
            <p:cNvSpPr/>
            <p:nvPr/>
          </p:nvSpPr>
          <p:spPr>
            <a:xfrm>
              <a:off x="3687030" y="2310384"/>
              <a:ext cx="5682701" cy="30705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CC91605F-B170-0B49-A9C2-37AEBBEA521F}"/>
                </a:ext>
              </a:extLst>
            </p:cNvPr>
            <p:cNvSpPr/>
            <p:nvPr/>
          </p:nvSpPr>
          <p:spPr>
            <a:xfrm>
              <a:off x="6542126" y="3767567"/>
              <a:ext cx="1695414" cy="283411"/>
            </a:xfrm>
            <a:prstGeom prst="ellipse">
              <a:avLst/>
            </a:prstGeom>
            <a:ln>
              <a:noFill/>
            </a:ln>
            <a:effectLst>
              <a:reflection stA="73000" endPos="65000" dist="50800" dir="5400000" sy="-100000" algn="bl" rotWithShape="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97" name="그림 96">
              <a:extLst>
                <a:ext uri="{FF2B5EF4-FFF2-40B4-BE49-F238E27FC236}">
                  <a16:creationId xmlns:a16="http://schemas.microsoft.com/office/drawing/2014/main" id="{617EA24B-2E59-F240-B57B-5FF78C33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</a:blip>
            <a:stretch>
              <a:fillRect/>
            </a:stretch>
          </p:blipFill>
          <p:spPr>
            <a:xfrm>
              <a:off x="5604656" y="4144783"/>
              <a:ext cx="1910103" cy="1910103"/>
            </a:xfrm>
            <a:prstGeom prst="rect">
              <a:avLst/>
            </a:prstGeom>
          </p:spPr>
        </p:pic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68194FF6-AC2B-CF4A-B060-B24D31EC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40130" y="3201227"/>
              <a:ext cx="879359" cy="879359"/>
            </a:xfrm>
            <a:prstGeom prst="rect">
              <a:avLst/>
            </a:prstGeom>
          </p:spPr>
        </p:pic>
        <p:pic>
          <p:nvPicPr>
            <p:cNvPr id="99" name="그림 98">
              <a:extLst>
                <a:ext uri="{FF2B5EF4-FFF2-40B4-BE49-F238E27FC236}">
                  <a16:creationId xmlns:a16="http://schemas.microsoft.com/office/drawing/2014/main" id="{227B319C-5F05-9141-A2A5-10903A259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201004" y="2969166"/>
              <a:ext cx="1015700" cy="1015700"/>
            </a:xfrm>
            <a:prstGeom prst="rect">
              <a:avLst/>
            </a:prstGeom>
          </p:spPr>
        </p:pic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4F8BA9C3-88C4-274A-8D4C-5CA04C25C732}"/>
                </a:ext>
              </a:extLst>
            </p:cNvPr>
            <p:cNvSpPr/>
            <p:nvPr/>
          </p:nvSpPr>
          <p:spPr>
            <a:xfrm>
              <a:off x="6276661" y="3981684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홍길동</a:t>
              </a:r>
              <a:endParaRPr kumimoji="1" lang="ko-Kore-KR" altLang="en-US" sz="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05" name="그림 104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A861517B-49F6-A347-903D-FB77D5DFD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1183" y="2376605"/>
              <a:ext cx="267024" cy="267024"/>
            </a:xfrm>
            <a:prstGeom prst="rect">
              <a:avLst/>
            </a:prstGeom>
          </p:spPr>
        </p:pic>
        <p:pic>
          <p:nvPicPr>
            <p:cNvPr id="106" name="그림 105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0E7F6737-D51F-9D49-B89D-80D29D845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1183" y="5044846"/>
              <a:ext cx="267024" cy="267024"/>
            </a:xfrm>
            <a:prstGeom prst="rect">
              <a:avLst/>
            </a:prstGeom>
            <a:effectLst>
              <a:outerShdw sx="1000" sy="1000" algn="ctr" rotWithShape="0">
                <a:srgbClr val="000000"/>
              </a:outerShdw>
            </a:effectLst>
          </p:spPr>
        </p:pic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C3CCFBD9-83DA-8242-9879-ECF3F3F276CC}"/>
                </a:ext>
              </a:extLst>
            </p:cNvPr>
            <p:cNvSpPr/>
            <p:nvPr/>
          </p:nvSpPr>
          <p:spPr>
            <a:xfrm>
              <a:off x="4731278" y="2526314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김구봇</a:t>
              </a:r>
              <a:endParaRPr kumimoji="1" lang="ko-Kore-KR" altLang="en-US" sz="800" b="1" dirty="0">
                <a:solidFill>
                  <a:schemeClr val="bg1"/>
                </a:solidFill>
              </a:endParaRPr>
            </a:p>
          </p:txBody>
        </p:sp>
        <p:pic>
          <p:nvPicPr>
            <p:cNvPr id="108" name="그림 107">
              <a:extLst>
                <a:ext uri="{FF2B5EF4-FFF2-40B4-BE49-F238E27FC236}">
                  <a16:creationId xmlns:a16="http://schemas.microsoft.com/office/drawing/2014/main" id="{7AF763C1-82FD-E04F-B939-DD985C1F6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292950" y="2710532"/>
              <a:ext cx="950204" cy="950204"/>
            </a:xfrm>
            <a:prstGeom prst="rect">
              <a:avLst/>
            </a:prstGeom>
          </p:spPr>
        </p:pic>
        <p:pic>
          <p:nvPicPr>
            <p:cNvPr id="109" name="그림 108">
              <a:extLst>
                <a:ext uri="{FF2B5EF4-FFF2-40B4-BE49-F238E27FC236}">
                  <a16:creationId xmlns:a16="http://schemas.microsoft.com/office/drawing/2014/main" id="{B36720C3-088F-C346-8227-50BD03E9E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622352" y="2709149"/>
              <a:ext cx="950204" cy="950204"/>
            </a:xfrm>
            <a:prstGeom prst="rect">
              <a:avLst/>
            </a:prstGeom>
          </p:spPr>
        </p:pic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9CCC6AC1-4CA0-4149-9B6E-2E6FF0ED0E26}"/>
                </a:ext>
              </a:extLst>
            </p:cNvPr>
            <p:cNvSpPr/>
            <p:nvPr/>
          </p:nvSpPr>
          <p:spPr>
            <a:xfrm>
              <a:off x="5391895" y="2526313"/>
              <a:ext cx="635000" cy="1828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윤봉길봇</a:t>
              </a:r>
              <a:endParaRPr kumimoji="1" lang="ko-Kore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1" name="그림 110">
              <a:extLst>
                <a:ext uri="{FF2B5EF4-FFF2-40B4-BE49-F238E27FC236}">
                  <a16:creationId xmlns:a16="http://schemas.microsoft.com/office/drawing/2014/main" id="{D2840B47-C495-BA49-85A1-2DD709A32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48260" y="2941171"/>
              <a:ext cx="349194" cy="349194"/>
            </a:xfrm>
            <a:prstGeom prst="rect">
              <a:avLst/>
            </a:prstGeom>
          </p:spPr>
        </p:pic>
        <p:pic>
          <p:nvPicPr>
            <p:cNvPr id="112" name="그림 111">
              <a:extLst>
                <a:ext uri="{FF2B5EF4-FFF2-40B4-BE49-F238E27FC236}">
                  <a16:creationId xmlns:a16="http://schemas.microsoft.com/office/drawing/2014/main" id="{D1CEB23D-D463-F64C-9819-7633A4399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16476" y="2941171"/>
              <a:ext cx="349194" cy="349194"/>
            </a:xfrm>
            <a:prstGeom prst="rect">
              <a:avLst/>
            </a:prstGeom>
          </p:spPr>
        </p:pic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A370F096-AB48-AD4E-9C9A-E4031F915E4F}"/>
                </a:ext>
              </a:extLst>
            </p:cNvPr>
            <p:cNvSpPr/>
            <p:nvPr/>
          </p:nvSpPr>
          <p:spPr>
            <a:xfrm>
              <a:off x="7339102" y="2810246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WhySo</a:t>
              </a:r>
              <a:endParaRPr kumimoji="1" lang="ko-Kore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4" name="그림 113">
              <a:extLst>
                <a:ext uri="{FF2B5EF4-FFF2-40B4-BE49-F238E27FC236}">
                  <a16:creationId xmlns:a16="http://schemas.microsoft.com/office/drawing/2014/main" id="{8C1A8139-CCE2-A341-8014-B49A49B5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59104" y="3115142"/>
              <a:ext cx="338123" cy="338123"/>
            </a:xfrm>
            <a:prstGeom prst="rect">
              <a:avLst/>
            </a:prstGeom>
          </p:spPr>
        </p:pic>
        <p:pic>
          <p:nvPicPr>
            <p:cNvPr id="115" name="그림 114">
              <a:extLst>
                <a:ext uri="{FF2B5EF4-FFF2-40B4-BE49-F238E27FC236}">
                  <a16:creationId xmlns:a16="http://schemas.microsoft.com/office/drawing/2014/main" id="{53C1E42D-8D89-9F45-81AB-AC21E80D6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66719" y="4763548"/>
              <a:ext cx="242413" cy="242413"/>
            </a:xfrm>
            <a:prstGeom prst="rect">
              <a:avLst/>
            </a:prstGeom>
            <a:effectLst>
              <a:outerShdw sx="1000" sy="1000" algn="ctr" rotWithShape="0">
                <a:srgbClr val="000000"/>
              </a:outerShdw>
            </a:effectLst>
          </p:spPr>
        </p:pic>
        <p:pic>
          <p:nvPicPr>
            <p:cNvPr id="116" name="그림 115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905A1C08-C9CF-284A-8284-1F3B4992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55149" y="3521720"/>
              <a:ext cx="338123" cy="338123"/>
            </a:xfrm>
            <a:prstGeom prst="rect">
              <a:avLst/>
            </a:prstGeom>
          </p:spPr>
        </p:pic>
        <p:grpSp>
          <p:nvGrpSpPr>
            <p:cNvPr id="117" name="그룹 116">
              <a:extLst>
                <a:ext uri="{FF2B5EF4-FFF2-40B4-BE49-F238E27FC236}">
                  <a16:creationId xmlns:a16="http://schemas.microsoft.com/office/drawing/2014/main" id="{567DB8EF-00B0-D04C-8A2B-A798D60A5ED0}"/>
                </a:ext>
              </a:extLst>
            </p:cNvPr>
            <p:cNvGrpSpPr/>
            <p:nvPr/>
          </p:nvGrpSpPr>
          <p:grpSpPr>
            <a:xfrm>
              <a:off x="8168729" y="2277288"/>
              <a:ext cx="1115502" cy="392774"/>
              <a:chOff x="5761394" y="1321550"/>
              <a:chExt cx="1629907" cy="573899"/>
            </a:xfrm>
          </p:grpSpPr>
          <p:pic>
            <p:nvPicPr>
              <p:cNvPr id="185" name="그림 184">
                <a:extLst>
                  <a:ext uri="{FF2B5EF4-FFF2-40B4-BE49-F238E27FC236}">
                    <a16:creationId xmlns:a16="http://schemas.microsoft.com/office/drawing/2014/main" id="{879B3F04-E5DA-FF4B-A51B-834E1198D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61394" y="1321550"/>
                <a:ext cx="573899" cy="573899"/>
              </a:xfrm>
              <a:prstGeom prst="rect">
                <a:avLst/>
              </a:prstGeom>
            </p:spPr>
          </p:pic>
          <p:pic>
            <p:nvPicPr>
              <p:cNvPr id="186" name="그림 185" descr="텍스트, 클립아트이(가) 표시된 사진&#10;&#10;자동 생성된 설명">
                <a:extLst>
                  <a:ext uri="{FF2B5EF4-FFF2-40B4-BE49-F238E27FC236}">
                    <a16:creationId xmlns:a16="http://schemas.microsoft.com/office/drawing/2014/main" id="{F7758601-F36D-D447-9A61-BDA60B61A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74618" y="1457981"/>
                <a:ext cx="316683" cy="316683"/>
              </a:xfrm>
              <a:prstGeom prst="rect">
                <a:avLst/>
              </a:prstGeom>
            </p:spPr>
          </p:pic>
          <p:pic>
            <p:nvPicPr>
              <p:cNvPr id="187" name="그림 186">
                <a:extLst>
                  <a:ext uri="{FF2B5EF4-FFF2-40B4-BE49-F238E27FC236}">
                    <a16:creationId xmlns:a16="http://schemas.microsoft.com/office/drawing/2014/main" id="{A756AC28-0DA0-8548-82B5-F59F8F175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80431" y="1457981"/>
                <a:ext cx="316683" cy="316683"/>
              </a:xfrm>
              <a:prstGeom prst="rect">
                <a:avLst/>
              </a:prstGeom>
            </p:spPr>
          </p:pic>
          <p:pic>
            <p:nvPicPr>
              <p:cNvPr id="188" name="그림 187">
                <a:extLst>
                  <a:ext uri="{FF2B5EF4-FFF2-40B4-BE49-F238E27FC236}">
                    <a16:creationId xmlns:a16="http://schemas.microsoft.com/office/drawing/2014/main" id="{D38474A6-6317-294E-BE79-9D13197D63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86244" y="1448232"/>
                <a:ext cx="316683" cy="316683"/>
              </a:xfrm>
              <a:prstGeom prst="rect">
                <a:avLst/>
              </a:prstGeom>
            </p:spPr>
          </p:pic>
        </p:grpSp>
        <p:pic>
          <p:nvPicPr>
            <p:cNvPr id="118" name="그림 117" descr="클립아트이(가) 표시된 사진&#10;&#10;자동 생성된 설명">
              <a:extLst>
                <a:ext uri="{FF2B5EF4-FFF2-40B4-BE49-F238E27FC236}">
                  <a16:creationId xmlns:a16="http://schemas.microsoft.com/office/drawing/2014/main" id="{39ED6DD6-0CEC-EE45-9803-4D463F7CA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63830" y="3944002"/>
              <a:ext cx="338123" cy="338123"/>
            </a:xfrm>
            <a:prstGeom prst="rect">
              <a:avLst/>
            </a:prstGeom>
          </p:spPr>
        </p:pic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1F3A3826-4F35-AB4B-ADC2-713E24FCF561}"/>
                </a:ext>
              </a:extLst>
            </p:cNvPr>
            <p:cNvGrpSpPr/>
            <p:nvPr/>
          </p:nvGrpSpPr>
          <p:grpSpPr>
            <a:xfrm>
              <a:off x="7642150" y="3606720"/>
              <a:ext cx="1854188" cy="1854188"/>
              <a:chOff x="3986666" y="2810795"/>
              <a:chExt cx="2351389" cy="2351389"/>
            </a:xfrm>
          </p:grpSpPr>
          <p:pic>
            <p:nvPicPr>
              <p:cNvPr id="183" name="그림 182">
                <a:extLst>
                  <a:ext uri="{FF2B5EF4-FFF2-40B4-BE49-F238E27FC236}">
                    <a16:creationId xmlns:a16="http://schemas.microsoft.com/office/drawing/2014/main" id="{B3070964-5311-1247-9640-CA61918F9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alphaModFix amt="70000"/>
              </a:blip>
              <a:stretch>
                <a:fillRect/>
              </a:stretch>
            </p:blipFill>
            <p:spPr>
              <a:xfrm rot="4487049">
                <a:off x="4788250" y="3632468"/>
                <a:ext cx="708046" cy="708046"/>
              </a:xfrm>
              <a:prstGeom prst="rect">
                <a:avLst/>
              </a:prstGeom>
            </p:spPr>
          </p:pic>
          <p:pic>
            <p:nvPicPr>
              <p:cNvPr id="184" name="그림 183" descr="실루엣, 벡터그래픽, 명함이(가) 표시된 사진&#10;&#10;자동 생성된 설명">
                <a:extLst>
                  <a:ext uri="{FF2B5EF4-FFF2-40B4-BE49-F238E27FC236}">
                    <a16:creationId xmlns:a16="http://schemas.microsoft.com/office/drawing/2014/main" id="{1297C84E-96D0-044E-A718-E02806AAD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alphaModFix amt="70000"/>
              </a:blip>
              <a:stretch>
                <a:fillRect/>
              </a:stretch>
            </p:blipFill>
            <p:spPr>
              <a:xfrm>
                <a:off x="3986666" y="2810795"/>
                <a:ext cx="2351389" cy="2351389"/>
              </a:xfrm>
              <a:prstGeom prst="rect">
                <a:avLst/>
              </a:prstGeom>
              <a:noFill/>
              <a:effectLst>
                <a:outerShdw sx="1000" sy="1000" algn="ctr" rotWithShape="0">
                  <a:srgbClr val="000000"/>
                </a:outerShdw>
                <a:reflection endPos="0" dir="5400000" sy="-100000" algn="bl" rotWithShape="0"/>
              </a:effectLst>
            </p:spPr>
          </p:pic>
        </p:grpSp>
        <p:pic>
          <p:nvPicPr>
            <p:cNvPr id="120" name="그림 119">
              <a:extLst>
                <a:ext uri="{FF2B5EF4-FFF2-40B4-BE49-F238E27FC236}">
                  <a16:creationId xmlns:a16="http://schemas.microsoft.com/office/drawing/2014/main" id="{1302FCFD-033B-3948-9822-74F35039C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89716" y="3873195"/>
              <a:ext cx="1134180" cy="1134180"/>
            </a:xfrm>
            <a:prstGeom prst="rect">
              <a:avLst/>
            </a:prstGeom>
          </p:spPr>
        </p:pic>
        <p:sp>
          <p:nvSpPr>
            <p:cNvPr id="121" name="직사각형 120">
              <a:extLst>
                <a:ext uri="{FF2B5EF4-FFF2-40B4-BE49-F238E27FC236}">
                  <a16:creationId xmlns:a16="http://schemas.microsoft.com/office/drawing/2014/main" id="{0FCBC956-0DB4-B44B-8B78-91B1AB726B21}"/>
                </a:ext>
              </a:extLst>
            </p:cNvPr>
            <p:cNvSpPr/>
            <p:nvPr/>
          </p:nvSpPr>
          <p:spPr>
            <a:xfrm>
              <a:off x="4023666" y="3745559"/>
              <a:ext cx="697980" cy="1673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율곡님만세</a:t>
              </a:r>
              <a:endParaRPr kumimoji="1" lang="ko-Kore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22" name="그림 121" descr="텍스트이(가) 표시된 사진&#10;&#10;자동 생성된 설명">
              <a:extLst>
                <a:ext uri="{FF2B5EF4-FFF2-40B4-BE49-F238E27FC236}">
                  <a16:creationId xmlns:a16="http://schemas.microsoft.com/office/drawing/2014/main" id="{E3C38862-E415-394B-A224-D4D8B6471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955149" y="4971459"/>
              <a:ext cx="338123" cy="338123"/>
            </a:xfrm>
            <a:prstGeom prst="rect">
              <a:avLst/>
            </a:prstGeom>
          </p:spPr>
        </p:pic>
        <p:sp>
          <p:nvSpPr>
            <p:cNvPr id="123" name="모서리가 둥근 사각형 설명선[R] 122">
              <a:extLst>
                <a:ext uri="{FF2B5EF4-FFF2-40B4-BE49-F238E27FC236}">
                  <a16:creationId xmlns:a16="http://schemas.microsoft.com/office/drawing/2014/main" id="{C5B9E7FF-C3B5-E04C-8127-F85885D0E9B1}"/>
                </a:ext>
              </a:extLst>
            </p:cNvPr>
            <p:cNvSpPr/>
            <p:nvPr/>
          </p:nvSpPr>
          <p:spPr>
            <a:xfrm>
              <a:off x="5419152" y="3522928"/>
              <a:ext cx="1678431" cy="334853"/>
            </a:xfrm>
            <a:prstGeom prst="wedgeRoundRectCallout">
              <a:avLst>
                <a:gd name="adj1" fmla="val 27156"/>
                <a:gd name="adj2" fmla="val 9612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ore-KR" altLang="en-US" sz="800" dirty="0">
                  <a:solidFill>
                    <a:schemeClr val="tx1"/>
                  </a:solidFill>
                </a:rPr>
                <a:t>우리나라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</a:t>
              </a:r>
              <a:r>
                <a:rPr kumimoji="1" lang="ko-Kore-KR" altLang="en-US" sz="800" dirty="0">
                  <a:solidFill>
                    <a:schemeClr val="tx1"/>
                  </a:solidFill>
                </a:rPr>
                <a:t>임시정부에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대해서 직접 알아 봐야지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!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24" name="모서리가 둥근 사각형 설명선[R] 123">
              <a:extLst>
                <a:ext uri="{FF2B5EF4-FFF2-40B4-BE49-F238E27FC236}">
                  <a16:creationId xmlns:a16="http://schemas.microsoft.com/office/drawing/2014/main" id="{6527C91C-1BC1-0B4A-B62F-0F59F6D5B7F4}"/>
                </a:ext>
              </a:extLst>
            </p:cNvPr>
            <p:cNvSpPr/>
            <p:nvPr/>
          </p:nvSpPr>
          <p:spPr>
            <a:xfrm>
              <a:off x="3893258" y="3391415"/>
              <a:ext cx="1302046" cy="334853"/>
            </a:xfrm>
            <a:prstGeom prst="wedgeRoundRectCallout">
              <a:avLst>
                <a:gd name="adj1" fmla="val 1269"/>
                <a:gd name="adj2" fmla="val 6901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b="1" dirty="0">
                  <a:solidFill>
                    <a:schemeClr val="tx1"/>
                  </a:solidFill>
                </a:rPr>
                <a:t>하이</a:t>
              </a:r>
              <a:r>
                <a:rPr kumimoji="1" lang="en-US" altLang="ko-KR" sz="800" b="1" dirty="0">
                  <a:solidFill>
                    <a:schemeClr val="tx1"/>
                  </a:solidFill>
                </a:rPr>
                <a:t>!</a:t>
              </a:r>
              <a:r>
                <a:rPr kumimoji="1" lang="ko-KR" altLang="en-US" sz="800" b="1" dirty="0">
                  <a:solidFill>
                    <a:schemeClr val="tx1"/>
                  </a:solidFill>
                </a:rPr>
                <a:t> 길동이 </a:t>
              </a:r>
              <a:r>
                <a:rPr kumimoji="1" lang="ko-KR" altLang="en-US" sz="800" b="1" dirty="0" err="1">
                  <a:solidFill>
                    <a:schemeClr val="tx1"/>
                  </a:solidFill>
                </a:rPr>
                <a:t>와써</a:t>
              </a:r>
              <a:r>
                <a:rPr kumimoji="1" lang="en-US" altLang="ko-KR" sz="800" b="1" dirty="0">
                  <a:solidFill>
                    <a:schemeClr val="tx1"/>
                  </a:solidFill>
                </a:rPr>
                <a:t>?</a:t>
              </a:r>
              <a:r>
                <a:rPr kumimoji="1" lang="ko-KR" altLang="en-US" sz="800" b="1" dirty="0">
                  <a:solidFill>
                    <a:schemeClr val="tx1"/>
                  </a:solidFill>
                </a:rPr>
                <a:t> 같이 김구님 </a:t>
              </a:r>
              <a:r>
                <a:rPr kumimoji="1" lang="ko-KR" altLang="en-US" sz="800" b="1" dirty="0" err="1">
                  <a:solidFill>
                    <a:schemeClr val="tx1"/>
                  </a:solidFill>
                </a:rPr>
                <a:t>도슨트</a:t>
              </a:r>
              <a:r>
                <a:rPr kumimoji="1" lang="ko-KR" altLang="en-US" sz="800" b="1" dirty="0">
                  <a:solidFill>
                    <a:schemeClr val="tx1"/>
                  </a:solidFill>
                </a:rPr>
                <a:t> 듣자</a:t>
              </a:r>
              <a:endParaRPr kumimoji="1" lang="ko-Kore-KR" alt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모서리가 둥근 사각형 설명선[R] 124">
              <a:extLst>
                <a:ext uri="{FF2B5EF4-FFF2-40B4-BE49-F238E27FC236}">
                  <a16:creationId xmlns:a16="http://schemas.microsoft.com/office/drawing/2014/main" id="{50354066-D617-3746-B6C4-48C56207C032}"/>
                </a:ext>
              </a:extLst>
            </p:cNvPr>
            <p:cNvSpPr/>
            <p:nvPr/>
          </p:nvSpPr>
          <p:spPr>
            <a:xfrm>
              <a:off x="6982224" y="2510164"/>
              <a:ext cx="1238975" cy="267437"/>
            </a:xfrm>
            <a:prstGeom prst="wedgeRoundRectCallout">
              <a:avLst>
                <a:gd name="adj1" fmla="val 1269"/>
                <a:gd name="adj2" fmla="val 6901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곧 출발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~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5B512441-981D-EC4A-B043-96D87F19C1E2}"/>
                </a:ext>
              </a:extLst>
            </p:cNvPr>
            <p:cNvGrpSpPr/>
            <p:nvPr/>
          </p:nvGrpSpPr>
          <p:grpSpPr>
            <a:xfrm>
              <a:off x="7016339" y="2523279"/>
              <a:ext cx="215761" cy="215761"/>
              <a:chOff x="1083096" y="3030580"/>
              <a:chExt cx="635000" cy="635000"/>
            </a:xfrm>
          </p:grpSpPr>
          <p:pic>
            <p:nvPicPr>
              <p:cNvPr id="181" name="그림 180">
                <a:extLst>
                  <a:ext uri="{FF2B5EF4-FFF2-40B4-BE49-F238E27FC236}">
                    <a16:creationId xmlns:a16="http://schemas.microsoft.com/office/drawing/2014/main" id="{FA93B627-1A5E-6743-AB85-EF9A0505F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83096" y="3030580"/>
                <a:ext cx="635000" cy="635000"/>
              </a:xfrm>
              <a:prstGeom prst="rect">
                <a:avLst/>
              </a:prstGeom>
            </p:spPr>
          </p:pic>
          <p:pic>
            <p:nvPicPr>
              <p:cNvPr id="182" name="그림 181">
                <a:extLst>
                  <a:ext uri="{FF2B5EF4-FFF2-40B4-BE49-F238E27FC236}">
                    <a16:creationId xmlns:a16="http://schemas.microsoft.com/office/drawing/2014/main" id="{0D18F0C5-5AAF-564F-806D-F535BBC7AE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1174" t="10924"/>
              <a:stretch/>
            </p:blipFill>
            <p:spPr>
              <a:xfrm>
                <a:off x="1205069" y="3273249"/>
                <a:ext cx="206686" cy="229288"/>
              </a:xfrm>
              <a:prstGeom prst="rect">
                <a:avLst/>
              </a:prstGeom>
            </p:spPr>
          </p:pic>
        </p:grpSp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id="{2067C5A4-3056-8F4B-B308-C269B14BB8C9}"/>
                </a:ext>
              </a:extLst>
            </p:cNvPr>
            <p:cNvSpPr/>
            <p:nvPr/>
          </p:nvSpPr>
          <p:spPr>
            <a:xfrm>
              <a:off x="5867083" y="6110540"/>
              <a:ext cx="191010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ko-KR" altLang="en-US" sz="800" dirty="0"/>
                <a:t>입장하면 광장 내 랜덤 위치</a:t>
              </a:r>
              <a:endParaRPr kumimoji="1" lang="en-US" altLang="ko-KR" sz="800" dirty="0"/>
            </a:p>
            <a:p>
              <a:r>
                <a:rPr kumimoji="1" lang="ko-KR" altLang="en-US" sz="800" dirty="0"/>
                <a:t>내 뒷모습이 보이는 </a:t>
              </a:r>
              <a:r>
                <a:rPr kumimoji="1" lang="en-US" altLang="ko-KR" sz="800" dirty="0"/>
                <a:t>3</a:t>
              </a:r>
              <a:r>
                <a:rPr kumimoji="1" lang="ko-KR" altLang="en-US" sz="800" dirty="0"/>
                <a:t>인칭 시점</a:t>
              </a:r>
              <a:r>
                <a:rPr kumimoji="1" lang="en-US" altLang="ko-KR" sz="800" dirty="0"/>
                <a:t>(</a:t>
              </a:r>
              <a:r>
                <a:rPr kumimoji="1" lang="ko-KR" altLang="en-US" sz="800" dirty="0"/>
                <a:t>기본</a:t>
              </a:r>
              <a:r>
                <a:rPr kumimoji="1" lang="en-US" altLang="ko-KR" sz="800" dirty="0"/>
                <a:t>)</a:t>
              </a:r>
            </a:p>
          </p:txBody>
        </p:sp>
        <p:sp>
          <p:nvSpPr>
            <p:cNvPr id="128" name="직사각형 127">
              <a:extLst>
                <a:ext uri="{FF2B5EF4-FFF2-40B4-BE49-F238E27FC236}">
                  <a16:creationId xmlns:a16="http://schemas.microsoft.com/office/drawing/2014/main" id="{75473874-AEB3-C542-9F1D-ADFE0F3146DC}"/>
                </a:ext>
              </a:extLst>
            </p:cNvPr>
            <p:cNvSpPr/>
            <p:nvPr/>
          </p:nvSpPr>
          <p:spPr>
            <a:xfrm>
              <a:off x="3656455" y="5450350"/>
              <a:ext cx="191010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ko-KR" altLang="en-US" sz="800" dirty="0"/>
                <a:t>나를 향해 이야기하는 경우 </a:t>
              </a:r>
              <a:r>
                <a:rPr kumimoji="1" lang="ko-KR" altLang="en-US" sz="800" dirty="0" err="1"/>
                <a:t>말풍선</a:t>
              </a:r>
              <a:r>
                <a:rPr kumimoji="1" lang="ko-KR" altLang="en-US" sz="800" dirty="0"/>
                <a:t> 컬러로 인지 할 수 있음</a:t>
              </a:r>
              <a:endParaRPr kumimoji="1" lang="en-US" altLang="ko-KR" sz="800" dirty="0"/>
            </a:p>
          </p:txBody>
        </p:sp>
        <p:pic>
          <p:nvPicPr>
            <p:cNvPr id="129" name="그림 128">
              <a:extLst>
                <a:ext uri="{FF2B5EF4-FFF2-40B4-BE49-F238E27FC236}">
                  <a16:creationId xmlns:a16="http://schemas.microsoft.com/office/drawing/2014/main" id="{73CB0165-33F5-B647-91C2-39CA4BA3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72737" y="4455420"/>
              <a:ext cx="242412" cy="242412"/>
            </a:xfrm>
            <a:prstGeom prst="rect">
              <a:avLst/>
            </a:prstGeom>
            <a:effectLst>
              <a:outerShdw sx="1000" sy="1000" algn="ctr" rotWithShape="0">
                <a:srgbClr val="000000"/>
              </a:outerShdw>
            </a:effectLst>
          </p:spPr>
        </p:pic>
        <p:sp>
          <p:nvSpPr>
            <p:cNvPr id="130" name="모서리가 둥근 직사각형 129">
              <a:extLst>
                <a:ext uri="{FF2B5EF4-FFF2-40B4-BE49-F238E27FC236}">
                  <a16:creationId xmlns:a16="http://schemas.microsoft.com/office/drawing/2014/main" id="{332B4BE7-C586-554D-B05E-974E34950974}"/>
                </a:ext>
              </a:extLst>
            </p:cNvPr>
            <p:cNvSpPr/>
            <p:nvPr/>
          </p:nvSpPr>
          <p:spPr>
            <a:xfrm>
              <a:off x="4082193" y="5053641"/>
              <a:ext cx="1731927" cy="249435"/>
            </a:xfrm>
            <a:prstGeom prst="roundRect">
              <a:avLst>
                <a:gd name="adj" fmla="val 50000"/>
              </a:avLst>
            </a:prstGeom>
            <a:solidFill>
              <a:schemeClr val="dk1">
                <a:alpha val="67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900" dirty="0"/>
                <a:t>메시지를 입력하세요</a:t>
              </a:r>
              <a:endParaRPr kumimoji="1" lang="ko-Kore-KR" altLang="en-US" sz="900" dirty="0"/>
            </a:p>
          </p:txBody>
        </p:sp>
        <p:pic>
          <p:nvPicPr>
            <p:cNvPr id="131" name="그림 130">
              <a:extLst>
                <a:ext uri="{FF2B5EF4-FFF2-40B4-BE49-F238E27FC236}">
                  <a16:creationId xmlns:a16="http://schemas.microsoft.com/office/drawing/2014/main" id="{FFA4B377-5580-BE4A-BD26-E86DE24A7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317161" y="4284214"/>
              <a:ext cx="504165" cy="504165"/>
            </a:xfrm>
            <a:prstGeom prst="rect">
              <a:avLst/>
            </a:prstGeom>
          </p:spPr>
        </p:pic>
        <p:sp>
          <p:nvSpPr>
            <p:cNvPr id="133" name="타원 132">
              <a:extLst>
                <a:ext uri="{FF2B5EF4-FFF2-40B4-BE49-F238E27FC236}">
                  <a16:creationId xmlns:a16="http://schemas.microsoft.com/office/drawing/2014/main" id="{934B36EF-5CBA-3D4A-AC82-FEAF3F60ACD4}"/>
                </a:ext>
              </a:extLst>
            </p:cNvPr>
            <p:cNvSpPr/>
            <p:nvPr/>
          </p:nvSpPr>
          <p:spPr>
            <a:xfrm>
              <a:off x="8514262" y="4487592"/>
              <a:ext cx="97856" cy="978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ore-KR" sz="800" dirty="0">
                  <a:latin typeface="Gotham Bold" panose="02000803030000020004" pitchFamily="2" charset="0"/>
                </a:rPr>
                <a:t>1</a:t>
              </a:r>
              <a:endParaRPr kumimoji="1" lang="ko-Kore-KR" altLang="en-US" sz="800" dirty="0">
                <a:latin typeface="Gotham Bold" panose="02000803030000020004" pitchFamily="2" charset="0"/>
              </a:endParaRPr>
            </a:p>
          </p:txBody>
        </p:sp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C9F8CE71-0B95-244A-A2DE-038CEEFF3F19}"/>
                </a:ext>
              </a:extLst>
            </p:cNvPr>
            <p:cNvSpPr/>
            <p:nvPr/>
          </p:nvSpPr>
          <p:spPr>
            <a:xfrm>
              <a:off x="6543947" y="3130588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신선해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2" name="직사각형 141">
              <a:extLst>
                <a:ext uri="{FF2B5EF4-FFF2-40B4-BE49-F238E27FC236}">
                  <a16:creationId xmlns:a16="http://schemas.microsoft.com/office/drawing/2014/main" id="{97B304D5-A5A3-8645-97AC-DF2775798ECF}"/>
                </a:ext>
              </a:extLst>
            </p:cNvPr>
            <p:cNvSpPr/>
            <p:nvPr/>
          </p:nvSpPr>
          <p:spPr>
            <a:xfrm>
              <a:off x="6811233" y="3116520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나야나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6" name="직사각형 145">
              <a:extLst>
                <a:ext uri="{FF2B5EF4-FFF2-40B4-BE49-F238E27FC236}">
                  <a16:creationId xmlns:a16="http://schemas.microsoft.com/office/drawing/2014/main" id="{34C73CB9-9D87-B746-B889-764AF03F9F49}"/>
                </a:ext>
              </a:extLst>
            </p:cNvPr>
            <p:cNvSpPr/>
            <p:nvPr/>
          </p:nvSpPr>
          <p:spPr>
            <a:xfrm>
              <a:off x="7036316" y="3151690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나뭇꾼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7" name="직사각형 146">
              <a:extLst>
                <a:ext uri="{FF2B5EF4-FFF2-40B4-BE49-F238E27FC236}">
                  <a16:creationId xmlns:a16="http://schemas.microsoft.com/office/drawing/2014/main" id="{09CB8D99-7F82-0C49-9D62-C23D7E925540}"/>
                </a:ext>
              </a:extLst>
            </p:cNvPr>
            <p:cNvSpPr/>
            <p:nvPr/>
          </p:nvSpPr>
          <p:spPr>
            <a:xfrm>
              <a:off x="6617706" y="3068168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선녀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8" name="직사각형 147">
              <a:extLst>
                <a:ext uri="{FF2B5EF4-FFF2-40B4-BE49-F238E27FC236}">
                  <a16:creationId xmlns:a16="http://schemas.microsoft.com/office/drawing/2014/main" id="{81B75931-8A80-C348-B4CE-B2F3D2C64BEF}"/>
                </a:ext>
              </a:extLst>
            </p:cNvPr>
            <p:cNvSpPr/>
            <p:nvPr/>
          </p:nvSpPr>
          <p:spPr>
            <a:xfrm>
              <a:off x="6477029" y="3272150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김철수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9" name="직사각형 148">
              <a:extLst>
                <a:ext uri="{FF2B5EF4-FFF2-40B4-BE49-F238E27FC236}">
                  <a16:creationId xmlns:a16="http://schemas.microsoft.com/office/drawing/2014/main" id="{640747BE-9E62-4B4D-BEB7-023290B83CD6}"/>
                </a:ext>
              </a:extLst>
            </p:cNvPr>
            <p:cNvSpPr/>
            <p:nvPr/>
          </p:nvSpPr>
          <p:spPr>
            <a:xfrm>
              <a:off x="6927195" y="3040033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안영희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1" name="모서리가 둥근 사각형 설명선[R] 150">
              <a:extLst>
                <a:ext uri="{FF2B5EF4-FFF2-40B4-BE49-F238E27FC236}">
                  <a16:creationId xmlns:a16="http://schemas.microsoft.com/office/drawing/2014/main" id="{CB0F61FD-8063-9A43-A8BA-4F470EF6B6A0}"/>
                </a:ext>
              </a:extLst>
            </p:cNvPr>
            <p:cNvSpPr/>
            <p:nvPr/>
          </p:nvSpPr>
          <p:spPr>
            <a:xfrm>
              <a:off x="5037686" y="2187996"/>
              <a:ext cx="1238975" cy="267024"/>
            </a:xfrm>
            <a:prstGeom prst="wedgeRoundRectCallout">
              <a:avLst>
                <a:gd name="adj1" fmla="val 1269"/>
                <a:gd name="adj2" fmla="val 6901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solidFill>
                    <a:schemeClr val="bg1">
                      <a:lumMod val="50000"/>
                    </a:schemeClr>
                  </a:solidFill>
                </a:rPr>
                <a:t>전문 </a:t>
              </a:r>
              <a:r>
                <a:rPr kumimoji="1" lang="ko-KR" altLang="en-US" sz="600" dirty="0" err="1">
                  <a:solidFill>
                    <a:schemeClr val="bg1">
                      <a:lumMod val="50000"/>
                    </a:schemeClr>
                  </a:solidFill>
                </a:rPr>
                <a:t>도슨트</a:t>
              </a:r>
              <a:r>
                <a:rPr kumimoji="1" lang="ko-KR" altLang="en-US" sz="600" dirty="0">
                  <a:solidFill>
                    <a:schemeClr val="bg1">
                      <a:lumMod val="50000"/>
                    </a:schemeClr>
                  </a:solidFill>
                </a:rPr>
                <a:t> 투어를 언제든지 시작해보세요 </a:t>
              </a:r>
              <a:endParaRPr kumimoji="1" lang="ko-Kore-KR" alt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2" name="모서리가 둥근 직사각형 151">
              <a:extLst>
                <a:ext uri="{FF2B5EF4-FFF2-40B4-BE49-F238E27FC236}">
                  <a16:creationId xmlns:a16="http://schemas.microsoft.com/office/drawing/2014/main" id="{0EB608CA-DD55-0C41-8A3F-9B610997A33E}"/>
                </a:ext>
              </a:extLst>
            </p:cNvPr>
            <p:cNvSpPr/>
            <p:nvPr/>
          </p:nvSpPr>
          <p:spPr>
            <a:xfrm>
              <a:off x="7420971" y="3020860"/>
              <a:ext cx="1519401" cy="2368411"/>
            </a:xfrm>
            <a:prstGeom prst="roundRect">
              <a:avLst>
                <a:gd name="adj" fmla="val 0"/>
              </a:avLst>
            </a:prstGeom>
            <a:solidFill>
              <a:schemeClr val="dk1">
                <a:alpha val="67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900" dirty="0"/>
            </a:p>
          </p:txBody>
        </p:sp>
        <p:pic>
          <p:nvPicPr>
            <p:cNvPr id="153" name="그림 152">
              <a:extLst>
                <a:ext uri="{FF2B5EF4-FFF2-40B4-BE49-F238E27FC236}">
                  <a16:creationId xmlns:a16="http://schemas.microsoft.com/office/drawing/2014/main" id="{7B9F13A4-C667-CD4F-BF16-6E87F5B96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502891" y="3406511"/>
              <a:ext cx="1327533" cy="1245610"/>
            </a:xfrm>
            <a:prstGeom prst="rect">
              <a:avLst/>
            </a:prstGeom>
          </p:spPr>
        </p:pic>
        <p:sp>
          <p:nvSpPr>
            <p:cNvPr id="154" name="직사각형 153">
              <a:extLst>
                <a:ext uri="{FF2B5EF4-FFF2-40B4-BE49-F238E27FC236}">
                  <a16:creationId xmlns:a16="http://schemas.microsoft.com/office/drawing/2014/main" id="{5D92AACF-4F14-1542-8BB0-95F593721DBB}"/>
                </a:ext>
              </a:extLst>
            </p:cNvPr>
            <p:cNvSpPr/>
            <p:nvPr/>
          </p:nvSpPr>
          <p:spPr>
            <a:xfrm>
              <a:off x="7498524" y="3086424"/>
              <a:ext cx="1094446" cy="2054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700" dirty="0">
                  <a:solidFill>
                    <a:schemeClr val="tx1"/>
                  </a:solidFill>
                </a:rPr>
                <a:t>임시정부기념관  ▼</a:t>
              </a:r>
              <a:endParaRPr kumimoji="1" lang="ko-Kore-KR" alt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155" name="직사각형 154">
              <a:extLst>
                <a:ext uri="{FF2B5EF4-FFF2-40B4-BE49-F238E27FC236}">
                  <a16:creationId xmlns:a16="http://schemas.microsoft.com/office/drawing/2014/main" id="{CB8945BE-E316-D440-B47F-59D5A4044C29}"/>
                </a:ext>
              </a:extLst>
            </p:cNvPr>
            <p:cNvSpPr/>
            <p:nvPr/>
          </p:nvSpPr>
          <p:spPr>
            <a:xfrm>
              <a:off x="7428184" y="5175476"/>
              <a:ext cx="753535" cy="2054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700" dirty="0">
                  <a:solidFill>
                    <a:schemeClr val="bg1"/>
                  </a:solidFill>
                </a:rPr>
                <a:t>맵</a:t>
              </a:r>
              <a:endParaRPr kumimoji="1" lang="ko-Kore-KR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2FAE6C19-FBC4-3542-9690-1023024585D6}"/>
                </a:ext>
              </a:extLst>
            </p:cNvPr>
            <p:cNvSpPr/>
            <p:nvPr/>
          </p:nvSpPr>
          <p:spPr>
            <a:xfrm>
              <a:off x="8213583" y="5175476"/>
              <a:ext cx="709386" cy="2054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700" dirty="0">
                  <a:solidFill>
                    <a:schemeClr val="bg1"/>
                  </a:solidFill>
                </a:rPr>
                <a:t>목록</a:t>
              </a:r>
              <a:endParaRPr kumimoji="1" lang="ko-Kore-KR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7" name="타원 156">
              <a:extLst>
                <a:ext uri="{FF2B5EF4-FFF2-40B4-BE49-F238E27FC236}">
                  <a16:creationId xmlns:a16="http://schemas.microsoft.com/office/drawing/2014/main" id="{F2425414-FBF7-2F40-96B5-F8831112A9EE}"/>
                </a:ext>
              </a:extLst>
            </p:cNvPr>
            <p:cNvSpPr/>
            <p:nvPr/>
          </p:nvSpPr>
          <p:spPr>
            <a:xfrm>
              <a:off x="7741564" y="3881586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58" name="타원 157">
              <a:extLst>
                <a:ext uri="{FF2B5EF4-FFF2-40B4-BE49-F238E27FC236}">
                  <a16:creationId xmlns:a16="http://schemas.microsoft.com/office/drawing/2014/main" id="{11CA272C-E4E6-204C-8959-15D29000D4A2}"/>
                </a:ext>
              </a:extLst>
            </p:cNvPr>
            <p:cNvSpPr/>
            <p:nvPr/>
          </p:nvSpPr>
          <p:spPr>
            <a:xfrm>
              <a:off x="7692327" y="4078534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59" name="타원 158">
              <a:extLst>
                <a:ext uri="{FF2B5EF4-FFF2-40B4-BE49-F238E27FC236}">
                  <a16:creationId xmlns:a16="http://schemas.microsoft.com/office/drawing/2014/main" id="{11A7F75F-C4A1-014F-B277-9CD84A735A71}"/>
                </a:ext>
              </a:extLst>
            </p:cNvPr>
            <p:cNvSpPr/>
            <p:nvPr/>
          </p:nvSpPr>
          <p:spPr>
            <a:xfrm>
              <a:off x="7734530" y="4254380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60" name="타원 159">
              <a:extLst>
                <a:ext uri="{FF2B5EF4-FFF2-40B4-BE49-F238E27FC236}">
                  <a16:creationId xmlns:a16="http://schemas.microsoft.com/office/drawing/2014/main" id="{04D3A2E1-8E63-0D41-ADE8-B97850847094}"/>
                </a:ext>
              </a:extLst>
            </p:cNvPr>
            <p:cNvSpPr/>
            <p:nvPr/>
          </p:nvSpPr>
          <p:spPr>
            <a:xfrm>
              <a:off x="7994782" y="4120737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61" name="타원 160">
              <a:extLst>
                <a:ext uri="{FF2B5EF4-FFF2-40B4-BE49-F238E27FC236}">
                  <a16:creationId xmlns:a16="http://schemas.microsoft.com/office/drawing/2014/main" id="{AAC586FA-D5CA-474E-A55D-7AEFEAD52701}"/>
                </a:ext>
              </a:extLst>
            </p:cNvPr>
            <p:cNvSpPr/>
            <p:nvPr/>
          </p:nvSpPr>
          <p:spPr>
            <a:xfrm>
              <a:off x="8662998" y="3860485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62" name="타원 161">
              <a:extLst>
                <a:ext uri="{FF2B5EF4-FFF2-40B4-BE49-F238E27FC236}">
                  <a16:creationId xmlns:a16="http://schemas.microsoft.com/office/drawing/2014/main" id="{D6644619-C117-1D4D-9A3F-3E5CD880942A}"/>
                </a:ext>
              </a:extLst>
            </p:cNvPr>
            <p:cNvSpPr/>
            <p:nvPr/>
          </p:nvSpPr>
          <p:spPr>
            <a:xfrm>
              <a:off x="8655964" y="4191076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63" name="타원 162">
              <a:extLst>
                <a:ext uri="{FF2B5EF4-FFF2-40B4-BE49-F238E27FC236}">
                  <a16:creationId xmlns:a16="http://schemas.microsoft.com/office/drawing/2014/main" id="{DF28108B-451B-3842-B12D-C6CF96307DF3}"/>
                </a:ext>
              </a:extLst>
            </p:cNvPr>
            <p:cNvSpPr/>
            <p:nvPr/>
          </p:nvSpPr>
          <p:spPr>
            <a:xfrm>
              <a:off x="8142493" y="4528700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64" name="타원 163">
              <a:extLst>
                <a:ext uri="{FF2B5EF4-FFF2-40B4-BE49-F238E27FC236}">
                  <a16:creationId xmlns:a16="http://schemas.microsoft.com/office/drawing/2014/main" id="{A61A9F17-2219-D54A-8DF4-1ACFDEF43D6D}"/>
                </a:ext>
              </a:extLst>
            </p:cNvPr>
            <p:cNvSpPr/>
            <p:nvPr/>
          </p:nvSpPr>
          <p:spPr>
            <a:xfrm>
              <a:off x="8149527" y="3600232"/>
              <a:ext cx="99517" cy="99517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66" name="직사각형 165">
              <a:extLst>
                <a:ext uri="{FF2B5EF4-FFF2-40B4-BE49-F238E27FC236}">
                  <a16:creationId xmlns:a16="http://schemas.microsoft.com/office/drawing/2014/main" id="{AC2E2B43-8A33-0444-971C-4638FB9259F4}"/>
                </a:ext>
              </a:extLst>
            </p:cNvPr>
            <p:cNvSpPr/>
            <p:nvPr/>
          </p:nvSpPr>
          <p:spPr>
            <a:xfrm>
              <a:off x="7493815" y="4678203"/>
              <a:ext cx="1336609" cy="447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ko-KR" altLang="en-US" sz="700" dirty="0">
                  <a:solidFill>
                    <a:schemeClr val="tx1"/>
                  </a:solidFill>
                </a:rPr>
                <a:t>총 </a:t>
              </a:r>
              <a:r>
                <a:rPr kumimoji="1" lang="en-US" altLang="ko-KR" sz="700" dirty="0">
                  <a:solidFill>
                    <a:schemeClr val="tx1"/>
                  </a:solidFill>
                </a:rPr>
                <a:t>000</a:t>
              </a:r>
              <a:r>
                <a:rPr kumimoji="1" lang="ko-KR" altLang="en-US" sz="700" dirty="0">
                  <a:solidFill>
                    <a:schemeClr val="tx1"/>
                  </a:solidFill>
                </a:rPr>
                <a:t>개의 </a:t>
              </a:r>
              <a:r>
                <a:rPr kumimoji="1" lang="ko-KR" altLang="en-US" sz="700" dirty="0" err="1">
                  <a:solidFill>
                    <a:schemeClr val="tx1"/>
                  </a:solidFill>
                </a:rPr>
                <a:t>스팟</a:t>
              </a:r>
              <a:endParaRPr kumimoji="1" lang="en-US" altLang="ko-KR" sz="700" dirty="0">
                <a:solidFill>
                  <a:schemeClr val="tx1"/>
                </a:solidFill>
              </a:endParaRPr>
            </a:p>
            <a:p>
              <a:r>
                <a:rPr kumimoji="1" lang="ko-KR" altLang="en-US" sz="700" dirty="0">
                  <a:solidFill>
                    <a:schemeClr val="tx1"/>
                  </a:solidFill>
                </a:rPr>
                <a:t>이곳에는 모두 </a:t>
              </a:r>
              <a:r>
                <a:rPr kumimoji="1" lang="en-US" altLang="ko-KR" sz="700" dirty="0">
                  <a:solidFill>
                    <a:schemeClr val="tx1"/>
                  </a:solidFill>
                </a:rPr>
                <a:t>0000</a:t>
              </a:r>
              <a:r>
                <a:rPr kumimoji="1" lang="ko-KR" altLang="en-US" sz="700" dirty="0">
                  <a:solidFill>
                    <a:schemeClr val="tx1"/>
                  </a:solidFill>
                </a:rPr>
                <a:t>개의 유물</a:t>
              </a:r>
              <a:endParaRPr kumimoji="1" lang="en-US" altLang="ko-KR" sz="700" dirty="0">
                <a:solidFill>
                  <a:schemeClr val="tx1"/>
                </a:solidFill>
              </a:endParaRPr>
            </a:p>
            <a:p>
              <a:r>
                <a:rPr kumimoji="1" lang="ko-KR" altLang="en-US" sz="700" dirty="0" err="1">
                  <a:solidFill>
                    <a:schemeClr val="tx1"/>
                  </a:solidFill>
                </a:rPr>
                <a:t>획득용</a:t>
              </a:r>
              <a:r>
                <a:rPr kumimoji="1" lang="ko-KR" altLang="en-US" sz="700" dirty="0">
                  <a:solidFill>
                    <a:schemeClr val="tx1"/>
                  </a:solidFill>
                </a:rPr>
                <a:t> 특별한 </a:t>
              </a:r>
              <a:r>
                <a:rPr kumimoji="1" lang="en-US" altLang="ko-KR" sz="700" dirty="0">
                  <a:solidFill>
                    <a:schemeClr val="tx1"/>
                  </a:solidFill>
                </a:rPr>
                <a:t>00</a:t>
              </a:r>
              <a:r>
                <a:rPr kumimoji="1" lang="ko-KR" altLang="en-US" sz="700" dirty="0">
                  <a:solidFill>
                    <a:schemeClr val="tx1"/>
                  </a:solidFill>
                </a:rPr>
                <a:t>개의 아이템</a:t>
              </a:r>
              <a:endParaRPr kumimoji="1" lang="en-US" altLang="ko-KR" sz="700" dirty="0">
                <a:solidFill>
                  <a:schemeClr val="tx1"/>
                </a:solidFill>
              </a:endParaRPr>
            </a:p>
            <a:p>
              <a:r>
                <a:rPr kumimoji="1" lang="ko-KR" altLang="en-US" sz="700" dirty="0" err="1">
                  <a:solidFill>
                    <a:schemeClr val="tx1"/>
                  </a:solidFill>
                </a:rPr>
                <a:t>도장깨기</a:t>
              </a:r>
              <a:r>
                <a:rPr kumimoji="1" lang="ko-KR" altLang="en-US" sz="700" dirty="0">
                  <a:solidFill>
                    <a:schemeClr val="tx1"/>
                  </a:solidFill>
                </a:rPr>
                <a:t> </a:t>
              </a:r>
              <a:r>
                <a:rPr kumimoji="1" lang="en-US" altLang="ko-KR" sz="700" dirty="0">
                  <a:solidFill>
                    <a:schemeClr val="tx1"/>
                  </a:solidFill>
                </a:rPr>
                <a:t>0</a:t>
              </a:r>
              <a:r>
                <a:rPr kumimoji="1" lang="ko-KR" altLang="en-US" sz="700" dirty="0">
                  <a:solidFill>
                    <a:schemeClr val="tx1"/>
                  </a:solidFill>
                </a:rPr>
                <a:t>번째 </a:t>
              </a:r>
              <a:r>
                <a:rPr kumimoji="1" lang="en-US" altLang="ko-KR" sz="700" dirty="0">
                  <a:solidFill>
                    <a:schemeClr val="tx1"/>
                  </a:solidFill>
                </a:rPr>
                <a:t>0</a:t>
              </a:r>
              <a:r>
                <a:rPr kumimoji="1" lang="ko-KR" altLang="en-US" sz="700" dirty="0">
                  <a:solidFill>
                    <a:schemeClr val="tx1"/>
                  </a:solidFill>
                </a:rPr>
                <a:t>개의 스탬프</a:t>
              </a:r>
              <a:endParaRPr kumimoji="1" lang="ko-Kore-KR" alt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167" name="타원 166">
              <a:extLst>
                <a:ext uri="{FF2B5EF4-FFF2-40B4-BE49-F238E27FC236}">
                  <a16:creationId xmlns:a16="http://schemas.microsoft.com/office/drawing/2014/main" id="{0576A336-92E1-C847-A3E7-38DECDB6BE7A}"/>
                </a:ext>
              </a:extLst>
            </p:cNvPr>
            <p:cNvSpPr/>
            <p:nvPr/>
          </p:nvSpPr>
          <p:spPr>
            <a:xfrm>
              <a:off x="5529263" y="4983201"/>
              <a:ext cx="161841" cy="1618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ore-KR" sz="800" dirty="0">
                  <a:latin typeface="Gotham Bold" panose="02000803030000020004" pitchFamily="2" charset="0"/>
                </a:rPr>
                <a:t>1</a:t>
              </a:r>
              <a:endParaRPr kumimoji="1" lang="ko-Kore-KR" altLang="en-US" sz="800" dirty="0">
                <a:latin typeface="Gotham Bold" panose="02000803030000020004" pitchFamily="2" charset="0"/>
              </a:endParaRPr>
            </a:p>
          </p:txBody>
        </p:sp>
        <p:sp>
          <p:nvSpPr>
            <p:cNvPr id="168" name="타원 167">
              <a:extLst>
                <a:ext uri="{FF2B5EF4-FFF2-40B4-BE49-F238E27FC236}">
                  <a16:creationId xmlns:a16="http://schemas.microsoft.com/office/drawing/2014/main" id="{BA0270A4-1B42-244B-BCDE-B4BF05E0CE23}"/>
                </a:ext>
              </a:extLst>
            </p:cNvPr>
            <p:cNvSpPr/>
            <p:nvPr/>
          </p:nvSpPr>
          <p:spPr>
            <a:xfrm>
              <a:off x="9008635" y="4867985"/>
              <a:ext cx="161841" cy="1618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800" dirty="0">
                  <a:latin typeface="Gotham Bold" panose="02000803030000020004" pitchFamily="2" charset="0"/>
                </a:rPr>
                <a:t>2</a:t>
              </a:r>
              <a:endParaRPr kumimoji="1" lang="ko-Kore-KR" altLang="en-US" sz="800" dirty="0">
                <a:latin typeface="Gotham Bold" panose="02000803030000020004" pitchFamily="2" charset="0"/>
              </a:endParaRPr>
            </a:p>
          </p:txBody>
        </p:sp>
        <p:pic>
          <p:nvPicPr>
            <p:cNvPr id="169" name="그림 168">
              <a:extLst>
                <a:ext uri="{FF2B5EF4-FFF2-40B4-BE49-F238E27FC236}">
                  <a16:creationId xmlns:a16="http://schemas.microsoft.com/office/drawing/2014/main" id="{6F53747A-5D25-BA40-ABB8-92AB70CDE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99177" y="2294716"/>
              <a:ext cx="3265192" cy="1784036"/>
            </a:xfrm>
            <a:prstGeom prst="rect">
              <a:avLst/>
            </a:prstGeom>
          </p:spPr>
        </p:pic>
        <p:grpSp>
          <p:nvGrpSpPr>
            <p:cNvPr id="170" name="그룹 169">
              <a:extLst>
                <a:ext uri="{FF2B5EF4-FFF2-40B4-BE49-F238E27FC236}">
                  <a16:creationId xmlns:a16="http://schemas.microsoft.com/office/drawing/2014/main" id="{EFDAADA6-3F6D-0744-8227-00D11884603C}"/>
                </a:ext>
              </a:extLst>
            </p:cNvPr>
            <p:cNvGrpSpPr/>
            <p:nvPr/>
          </p:nvGrpSpPr>
          <p:grpSpPr>
            <a:xfrm>
              <a:off x="518980" y="2503980"/>
              <a:ext cx="2895113" cy="1477123"/>
              <a:chOff x="2982791" y="2476079"/>
              <a:chExt cx="3444760" cy="1477123"/>
            </a:xfrm>
          </p:grpSpPr>
          <p:sp>
            <p:nvSpPr>
              <p:cNvPr id="174" name="모서리가 둥근 직사각형 173">
                <a:extLst>
                  <a:ext uri="{FF2B5EF4-FFF2-40B4-BE49-F238E27FC236}">
                    <a16:creationId xmlns:a16="http://schemas.microsoft.com/office/drawing/2014/main" id="{331EDAD4-B2A9-AB4A-8AE9-48C8B2368233}"/>
                  </a:ext>
                </a:extLst>
              </p:cNvPr>
              <p:cNvSpPr/>
              <p:nvPr/>
            </p:nvSpPr>
            <p:spPr>
              <a:xfrm>
                <a:off x="2982791" y="2476079"/>
                <a:ext cx="3444760" cy="1477123"/>
              </a:xfrm>
              <a:prstGeom prst="roundRect">
                <a:avLst>
                  <a:gd name="adj" fmla="val 11814"/>
                </a:avLst>
              </a:prstGeom>
              <a:solidFill>
                <a:schemeClr val="dk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sz="900" dirty="0"/>
              </a:p>
            </p:txBody>
          </p:sp>
          <p:sp>
            <p:nvSpPr>
              <p:cNvPr id="175" name="직사각형 174">
                <a:extLst>
                  <a:ext uri="{FF2B5EF4-FFF2-40B4-BE49-F238E27FC236}">
                    <a16:creationId xmlns:a16="http://schemas.microsoft.com/office/drawing/2014/main" id="{D80CD524-1143-374D-882C-94073662E45C}"/>
                  </a:ext>
                </a:extLst>
              </p:cNvPr>
              <p:cNvSpPr/>
              <p:nvPr/>
            </p:nvSpPr>
            <p:spPr>
              <a:xfrm>
                <a:off x="3040380" y="3055670"/>
                <a:ext cx="3322321" cy="5083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ko-KR" altLang="en-US" sz="800" dirty="0">
                    <a:solidFill>
                      <a:schemeClr val="tx1"/>
                    </a:solidFill>
                  </a:rPr>
                  <a:t>총 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000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개의 공간이 있습니다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kumimoji="1" lang="ko-KR" altLang="en-US" sz="800" dirty="0">
                    <a:solidFill>
                      <a:schemeClr val="tx1"/>
                    </a:solidFill>
                  </a:rPr>
                  <a:t>이곳에는 모두 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0000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개의 유물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,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</a:t>
                </a:r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획득용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특별한 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00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개의 아이템</a:t>
                </a:r>
                <a:endParaRPr kumimoji="1" lang="en-US" altLang="ko-KR" sz="800" dirty="0">
                  <a:solidFill>
                    <a:schemeClr val="tx1"/>
                  </a:solidFill>
                </a:endParaRPr>
              </a:p>
              <a:p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도장깨기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0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번째 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0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개의 스탬프를 찾아 출발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!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모서리가 둥근 직사각형 175">
                <a:extLst>
                  <a:ext uri="{FF2B5EF4-FFF2-40B4-BE49-F238E27FC236}">
                    <a16:creationId xmlns:a16="http://schemas.microsoft.com/office/drawing/2014/main" id="{3E4EAE83-7A67-6C4B-B62E-07EBC9A7AEBE}"/>
                  </a:ext>
                </a:extLst>
              </p:cNvPr>
              <p:cNvSpPr/>
              <p:nvPr/>
            </p:nvSpPr>
            <p:spPr>
              <a:xfrm>
                <a:off x="4100464" y="3631452"/>
                <a:ext cx="1042250" cy="269113"/>
              </a:xfrm>
              <a:prstGeom prst="roundRect">
                <a:avLst>
                  <a:gd name="adj" fmla="val 50000"/>
                </a:avLst>
              </a:prstGeom>
              <a:solidFill>
                <a:schemeClr val="dk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700" dirty="0"/>
                  <a:t>다시 안보기</a:t>
                </a:r>
                <a:endParaRPr kumimoji="1" lang="ko-Kore-KR" altLang="en-US" sz="700" dirty="0"/>
              </a:p>
            </p:txBody>
          </p:sp>
          <p:sp>
            <p:nvSpPr>
              <p:cNvPr id="177" name="직사각형 176">
                <a:extLst>
                  <a:ext uri="{FF2B5EF4-FFF2-40B4-BE49-F238E27FC236}">
                    <a16:creationId xmlns:a16="http://schemas.microsoft.com/office/drawing/2014/main" id="{AD7CBD80-3D4F-A949-946E-D41BA9B9193C}"/>
                  </a:ext>
                </a:extLst>
              </p:cNvPr>
              <p:cNvSpPr/>
              <p:nvPr/>
            </p:nvSpPr>
            <p:spPr>
              <a:xfrm>
                <a:off x="4229101" y="2555346"/>
                <a:ext cx="995976" cy="196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광장 안내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직사각형 177">
                <a:extLst>
                  <a:ext uri="{FF2B5EF4-FFF2-40B4-BE49-F238E27FC236}">
                    <a16:creationId xmlns:a16="http://schemas.microsoft.com/office/drawing/2014/main" id="{F8DB5AB5-9931-BD4C-BA0A-992329FEDF76}"/>
                  </a:ext>
                </a:extLst>
              </p:cNvPr>
              <p:cNvSpPr/>
              <p:nvPr/>
            </p:nvSpPr>
            <p:spPr>
              <a:xfrm>
                <a:off x="3040380" y="2819450"/>
                <a:ext cx="3322320" cy="18830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ko-KR" altLang="en-US" sz="800" dirty="0">
                    <a:solidFill>
                      <a:schemeClr val="tx1"/>
                    </a:solidFill>
                  </a:rPr>
                  <a:t>김구 </a:t>
                </a:r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도슨트봇이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업데이트되었습니다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.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언제나 출발 가능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!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9" name="직선 화살표 연결선 178">
                <a:extLst>
                  <a:ext uri="{FF2B5EF4-FFF2-40B4-BE49-F238E27FC236}">
                    <a16:creationId xmlns:a16="http://schemas.microsoft.com/office/drawing/2014/main" id="{73FB21B1-FBE2-9940-8ACA-881BBE6AB6E7}"/>
                  </a:ext>
                </a:extLst>
              </p:cNvPr>
              <p:cNvCxnSpPr/>
              <p:nvPr/>
            </p:nvCxnSpPr>
            <p:spPr>
              <a:xfrm>
                <a:off x="5913120" y="2920316"/>
                <a:ext cx="3581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80" name="그림 179">
                <a:extLst>
                  <a:ext uri="{FF2B5EF4-FFF2-40B4-BE49-F238E27FC236}">
                    <a16:creationId xmlns:a16="http://schemas.microsoft.com/office/drawing/2014/main" id="{149B9080-E4D3-5141-89AE-F086B7462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78457" y="2539397"/>
                <a:ext cx="279105" cy="216736"/>
              </a:xfrm>
              <a:prstGeom prst="rect">
                <a:avLst/>
              </a:prstGeom>
            </p:spPr>
          </p:pic>
        </p:grpSp>
        <p:sp>
          <p:nvSpPr>
            <p:cNvPr id="171" name="오른쪽 화살표[R] 170">
              <a:extLst>
                <a:ext uri="{FF2B5EF4-FFF2-40B4-BE49-F238E27FC236}">
                  <a16:creationId xmlns:a16="http://schemas.microsoft.com/office/drawing/2014/main" id="{884C3F57-462D-B34B-9AD6-A7B187EE7CD0}"/>
                </a:ext>
              </a:extLst>
            </p:cNvPr>
            <p:cNvSpPr/>
            <p:nvPr/>
          </p:nvSpPr>
          <p:spPr>
            <a:xfrm>
              <a:off x="3303683" y="4170495"/>
              <a:ext cx="273964" cy="16184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172" name="그림 171">
              <a:extLst>
                <a:ext uri="{FF2B5EF4-FFF2-40B4-BE49-F238E27FC236}">
                  <a16:creationId xmlns:a16="http://schemas.microsoft.com/office/drawing/2014/main" id="{D8CD6BDE-E7CF-E64A-BC45-216F46420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28649" t="61988"/>
            <a:stretch/>
          </p:blipFill>
          <p:spPr>
            <a:xfrm>
              <a:off x="8725129" y="3093915"/>
              <a:ext cx="215243" cy="114670"/>
            </a:xfrm>
            <a:prstGeom prst="rect">
              <a:avLst/>
            </a:prstGeom>
          </p:spPr>
        </p:pic>
        <p:sp>
          <p:nvSpPr>
            <p:cNvPr id="173" name="직사각형 172">
              <a:extLst>
                <a:ext uri="{FF2B5EF4-FFF2-40B4-BE49-F238E27FC236}">
                  <a16:creationId xmlns:a16="http://schemas.microsoft.com/office/drawing/2014/main" id="{F300A853-C294-1944-8119-8882CB04B4A3}"/>
                </a:ext>
              </a:extLst>
            </p:cNvPr>
            <p:cNvSpPr/>
            <p:nvPr/>
          </p:nvSpPr>
          <p:spPr>
            <a:xfrm>
              <a:off x="215853" y="2015678"/>
              <a:ext cx="78098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b="1" dirty="0"/>
                <a:t>전체 공지</a:t>
              </a:r>
              <a:endParaRPr lang="ko-Kore-KR" altLang="en-US" sz="1100" dirty="0"/>
            </a:p>
          </p:txBody>
        </p: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E7E3E4AB-8A1E-8A46-82C8-1282A170DE81}"/>
              </a:ext>
            </a:extLst>
          </p:cNvPr>
          <p:cNvSpPr/>
          <p:nvPr/>
        </p:nvSpPr>
        <p:spPr>
          <a:xfrm>
            <a:off x="54666" y="798928"/>
            <a:ext cx="2015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/>
              <a:t>mobile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: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#UI _ </a:t>
            </a:r>
            <a:r>
              <a:rPr lang="ko-KR" altLang="en-US" sz="1400" b="1" dirty="0"/>
              <a:t>독립 광장</a:t>
            </a:r>
            <a:endParaRPr lang="ko-Kore-KR" altLang="en-US" sz="14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80CB63-EB4A-DF40-A79D-214A3E668890}"/>
              </a:ext>
            </a:extLst>
          </p:cNvPr>
          <p:cNvSpPr/>
          <p:nvPr/>
        </p:nvSpPr>
        <p:spPr>
          <a:xfrm>
            <a:off x="1432607" y="2006916"/>
            <a:ext cx="12747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5604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0001</a:t>
            </a:r>
            <a:r>
              <a:rPr lang="ko-KR" altLang="en-US" sz="1000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|</a:t>
            </a:r>
            <a:r>
              <a:rPr lang="ko-KR" altLang="en-US" sz="1000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US-03-0003</a:t>
            </a:r>
            <a:endParaRPr lang="ko-KR" altLang="en-US" sz="1000" dirty="0">
              <a:solidFill>
                <a:srgbClr val="FF000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5366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643680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US-03-0003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13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공지 팝업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160927"/>
              </p:ext>
            </p:extLst>
          </p:nvPr>
        </p:nvGraphicFramePr>
        <p:xfrm>
          <a:off x="10663088" y="977770"/>
          <a:ext cx="3737124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공지 팝업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관리자에서 작성한 공지사항이 지정한 위치에 사용자가 처음 방문 시 강제로 팝업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표출 내용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447675" lvl="1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홍보용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자동으로 랜덤 노출</a:t>
                      </a:r>
                    </a:p>
                    <a:p>
                      <a:pPr marL="447675" lvl="1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일괄 설명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업데이트 내용과 퀘스트 수행을 위한 지침내용 등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다시 안보기 버튼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447675" lvl="1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우측 상단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업데이트 내용을 클릭 시 다시 볼 수 있음</a:t>
                      </a:r>
                    </a:p>
                    <a:p>
                      <a:pPr marL="447675" lvl="1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같은 아이콘 등을 활용하여 인지 가능하도록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GUI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디자인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</a:tbl>
          </a:graphicData>
        </a:graphic>
      </p:graphicFrame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97157FFC-DF03-556D-DD33-9CCFBC1A7B53}"/>
              </a:ext>
            </a:extLst>
          </p:cNvPr>
          <p:cNvGrpSpPr/>
          <p:nvPr/>
        </p:nvGrpSpPr>
        <p:grpSpPr>
          <a:xfrm>
            <a:off x="662864" y="1995300"/>
            <a:ext cx="9144000" cy="4782644"/>
            <a:chOff x="662864" y="1995300"/>
            <a:chExt cx="9144000" cy="478264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97295242-D396-70B6-FC62-410F70907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6362" r="2718"/>
            <a:stretch/>
          </p:blipFill>
          <p:spPr>
            <a:xfrm>
              <a:off x="1871514" y="2015803"/>
              <a:ext cx="6231988" cy="4762141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46A790A8-392B-DCEA-3375-2699A832D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</a:blip>
            <a:srcRect b="31090"/>
            <a:stretch/>
          </p:blipFill>
          <p:spPr>
            <a:xfrm>
              <a:off x="4046488" y="5275951"/>
              <a:ext cx="1685988" cy="1161818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34D248E8-DDE6-DF3E-CC6B-AD40F4E18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4759347" y="3685049"/>
              <a:ext cx="336550" cy="336550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FC6A362A-34E1-C9BE-8F83-3BAF92E77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5952854" y="3934030"/>
              <a:ext cx="336550" cy="336550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43128219-D765-3467-5732-46F853238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32282" y="3516774"/>
              <a:ext cx="336550" cy="336550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7CB07F3-BA1C-0573-94A1-F375FE00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92534" y="3516774"/>
              <a:ext cx="336550" cy="336550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FC7745D-6A5F-58E5-F310-848FB8D65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45753" y="3516774"/>
              <a:ext cx="336550" cy="336550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B3105F9-9FDF-2C94-04D3-90A145C6C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91938" y="3516774"/>
              <a:ext cx="336550" cy="336550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61E2C02E-2BD5-D16F-3B64-D4780DF14799}"/>
                </a:ext>
              </a:extLst>
            </p:cNvPr>
            <p:cNvSpPr/>
            <p:nvPr/>
          </p:nvSpPr>
          <p:spPr>
            <a:xfrm>
              <a:off x="4625169" y="5097734"/>
              <a:ext cx="566094" cy="1661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홍길동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39E44960-6CE1-270F-ACD8-D88015393764}"/>
                </a:ext>
              </a:extLst>
            </p:cNvPr>
            <p:cNvSpPr/>
            <p:nvPr/>
          </p:nvSpPr>
          <p:spPr>
            <a:xfrm>
              <a:off x="662864" y="2015803"/>
              <a:ext cx="9144000" cy="442352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13" name="그림 12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99C7DEF2-2E90-2470-8551-4ADC81F0F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662" y="2093215"/>
              <a:ext cx="242412" cy="242412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8341C5BD-AF22-E80A-F0C9-E591B747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24994" y="4851076"/>
              <a:ext cx="338123" cy="338123"/>
            </a:xfrm>
            <a:prstGeom prst="rect">
              <a:avLst/>
            </a:prstGeom>
          </p:spPr>
        </p:pic>
        <p:pic>
          <p:nvPicPr>
            <p:cNvPr id="15" name="그림 14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2DC1609F-F913-FDE3-06F8-AB1BE7875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48039" y="5214710"/>
              <a:ext cx="338123" cy="338123"/>
            </a:xfrm>
            <a:prstGeom prst="rect">
              <a:avLst/>
            </a:prstGeom>
          </p:spPr>
        </p:pic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928569BD-E75F-9A62-F2EA-489F9CC694D7}"/>
                </a:ext>
              </a:extLst>
            </p:cNvPr>
            <p:cNvGrpSpPr/>
            <p:nvPr/>
          </p:nvGrpSpPr>
          <p:grpSpPr>
            <a:xfrm>
              <a:off x="8600482" y="2015803"/>
              <a:ext cx="1115502" cy="392774"/>
              <a:chOff x="5761394" y="1321550"/>
              <a:chExt cx="1629907" cy="573899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AAB85497-BEBD-0B0E-0489-DE1E2293D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61394" y="1321550"/>
                <a:ext cx="573899" cy="573899"/>
              </a:xfrm>
              <a:prstGeom prst="rect">
                <a:avLst/>
              </a:prstGeom>
            </p:spPr>
          </p:pic>
          <p:pic>
            <p:nvPicPr>
              <p:cNvPr id="18" name="그림 17" descr="텍스트, 클립아트이(가) 표시된 사진&#10;&#10;자동 생성된 설명">
                <a:extLst>
                  <a:ext uri="{FF2B5EF4-FFF2-40B4-BE49-F238E27FC236}">
                    <a16:creationId xmlns:a16="http://schemas.microsoft.com/office/drawing/2014/main" id="{E5F969F1-2B0D-DE96-B426-99FDC117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74618" y="1457981"/>
                <a:ext cx="316683" cy="316683"/>
              </a:xfrm>
              <a:prstGeom prst="rect">
                <a:avLst/>
              </a:prstGeom>
            </p:spPr>
          </p:pic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9A63920E-262D-18B5-D428-6720416A9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0431" y="1457981"/>
                <a:ext cx="316683" cy="316683"/>
              </a:xfrm>
              <a:prstGeom prst="rect">
                <a:avLst/>
              </a:prstGeom>
            </p:spPr>
          </p:pic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8513205A-0063-8A99-CFF4-7820D4C1B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86244" y="1448232"/>
                <a:ext cx="316683" cy="316683"/>
              </a:xfrm>
              <a:prstGeom prst="rect">
                <a:avLst/>
              </a:prstGeom>
            </p:spPr>
          </p:pic>
        </p:grpSp>
        <p:pic>
          <p:nvPicPr>
            <p:cNvPr id="21" name="그림 20" descr="클립아트이(가) 표시된 사진&#10;&#10;자동 생성된 설명">
              <a:extLst>
                <a:ext uri="{FF2B5EF4-FFF2-40B4-BE49-F238E27FC236}">
                  <a16:creationId xmlns:a16="http://schemas.microsoft.com/office/drawing/2014/main" id="{3AC0F487-F7D0-026C-9622-93CFB8EC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52187" y="5585812"/>
              <a:ext cx="338123" cy="338123"/>
            </a:xfrm>
            <a:prstGeom prst="rect">
              <a:avLst/>
            </a:prstGeom>
          </p:spPr>
        </p:pic>
        <p:pic>
          <p:nvPicPr>
            <p:cNvPr id="22" name="그림 21" descr="텍스트이(가) 표시된 사진&#10;&#10;자동 생성된 설명">
              <a:extLst>
                <a:ext uri="{FF2B5EF4-FFF2-40B4-BE49-F238E27FC236}">
                  <a16:creationId xmlns:a16="http://schemas.microsoft.com/office/drawing/2014/main" id="{51C6F046-49A2-5EE6-804D-4224A429A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424995" y="5997746"/>
              <a:ext cx="338123" cy="338123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06A8DB0C-87C1-3E45-3C7D-2E8B3F7D7302}"/>
                </a:ext>
              </a:extLst>
            </p:cNvPr>
            <p:cNvGrpSpPr/>
            <p:nvPr/>
          </p:nvGrpSpPr>
          <p:grpSpPr>
            <a:xfrm>
              <a:off x="7878068" y="4657012"/>
              <a:ext cx="1857600" cy="1857600"/>
              <a:chOff x="7731367" y="4880842"/>
              <a:chExt cx="1857600" cy="1857600"/>
            </a:xfrm>
          </p:grpSpPr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97FC9397-1FF9-74EA-29E0-ED7027B037A3}"/>
                  </a:ext>
                </a:extLst>
              </p:cNvPr>
              <p:cNvGrpSpPr/>
              <p:nvPr/>
            </p:nvGrpSpPr>
            <p:grpSpPr>
              <a:xfrm>
                <a:off x="7731367" y="4880842"/>
                <a:ext cx="1857600" cy="1857600"/>
                <a:chOff x="3986666" y="2810795"/>
                <a:chExt cx="2355716" cy="2355716"/>
              </a:xfrm>
            </p:grpSpPr>
            <p:pic>
              <p:nvPicPr>
                <p:cNvPr id="28" name="그림 27">
                  <a:extLst>
                    <a:ext uri="{FF2B5EF4-FFF2-40B4-BE49-F238E27FC236}">
                      <a16:creationId xmlns:a16="http://schemas.microsoft.com/office/drawing/2014/main" id="{628DF1F1-9974-A00E-E45E-78A9B92A7C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alphaModFix amt="70000"/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 rot="4487049">
                  <a:off x="4788250" y="3632468"/>
                  <a:ext cx="708046" cy="708046"/>
                </a:xfrm>
                <a:prstGeom prst="rect">
                  <a:avLst/>
                </a:prstGeom>
              </p:spPr>
            </p:pic>
            <p:pic>
              <p:nvPicPr>
                <p:cNvPr id="29" name="그림 28" descr="실루엣, 벡터그래픽, 명함이(가) 표시된 사진&#10;&#10;자동 생성된 설명">
                  <a:extLst>
                    <a:ext uri="{FF2B5EF4-FFF2-40B4-BE49-F238E27FC236}">
                      <a16:creationId xmlns:a16="http://schemas.microsoft.com/office/drawing/2014/main" id="{2134B0D4-29BE-C8E3-0B0B-B080F4CF7E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alphaModFix amt="70000"/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986666" y="2810795"/>
                  <a:ext cx="2355716" cy="2355716"/>
                </a:xfrm>
                <a:prstGeom prst="rect">
                  <a:avLst/>
                </a:prstGeom>
                <a:noFill/>
                <a:effectLst>
                  <a:outerShdw sx="1000" sy="1000" algn="ctr" rotWithShape="0">
                    <a:srgbClr val="000000"/>
                  </a:outerShdw>
                  <a:reflection endPos="0" dir="5400000" sy="-100000" algn="bl" rotWithShape="0"/>
                </a:effectLst>
              </p:spPr>
            </p:pic>
          </p:grpSp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BFA20D8C-FE6B-620D-CDDA-6F1AC6BABE71}"/>
                  </a:ext>
                </a:extLst>
              </p:cNvPr>
              <p:cNvGrpSpPr/>
              <p:nvPr/>
            </p:nvGrpSpPr>
            <p:grpSpPr>
              <a:xfrm>
                <a:off x="8406378" y="5557507"/>
                <a:ext cx="504165" cy="504165"/>
                <a:chOff x="6586186" y="4284214"/>
                <a:chExt cx="504165" cy="504165"/>
              </a:xfrm>
            </p:grpSpPr>
            <p:pic>
              <p:nvPicPr>
                <p:cNvPr id="26" name="그림 25">
                  <a:extLst>
                    <a:ext uri="{FF2B5EF4-FFF2-40B4-BE49-F238E27FC236}">
                      <a16:creationId xmlns:a16="http://schemas.microsoft.com/office/drawing/2014/main" id="{2C7C7BB2-BB2B-1189-09C0-589DF7E1A5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6586186" y="4284214"/>
                  <a:ext cx="504165" cy="504165"/>
                </a:xfrm>
                <a:prstGeom prst="rect">
                  <a:avLst/>
                </a:prstGeom>
              </p:spPr>
            </p:pic>
            <p:sp>
              <p:nvSpPr>
                <p:cNvPr id="27" name="타원 26">
                  <a:extLst>
                    <a:ext uri="{FF2B5EF4-FFF2-40B4-BE49-F238E27FC236}">
                      <a16:creationId xmlns:a16="http://schemas.microsoft.com/office/drawing/2014/main" id="{81551D86-5A4C-851C-E188-7E5FFFB32B18}"/>
                    </a:ext>
                  </a:extLst>
                </p:cNvPr>
                <p:cNvSpPr/>
                <p:nvPr/>
              </p:nvSpPr>
              <p:spPr>
                <a:xfrm>
                  <a:off x="6783287" y="4487592"/>
                  <a:ext cx="97856" cy="9785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ore-KR" sz="800" dirty="0">
                      <a:latin typeface="Gotham Bold" panose="02000803030000020004" pitchFamily="2" charset="0"/>
                    </a:rPr>
                    <a:t>1</a:t>
                  </a:r>
                  <a:endParaRPr kumimoji="1" lang="ko-Kore-KR" altLang="en-US" sz="800" dirty="0">
                    <a:latin typeface="Gotham Bold" panose="02000803030000020004" pitchFamily="2" charset="0"/>
                  </a:endParaRPr>
                </a:p>
              </p:txBody>
            </p:sp>
          </p:grpSp>
        </p:grp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885AC7BB-3B80-B416-44EA-1048818AB9D7}"/>
                </a:ext>
              </a:extLst>
            </p:cNvPr>
            <p:cNvSpPr/>
            <p:nvPr/>
          </p:nvSpPr>
          <p:spPr>
            <a:xfrm rot="5400000">
              <a:off x="7953867" y="4382153"/>
              <a:ext cx="697980" cy="1673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ndara" panose="020E0502030303020204" pitchFamily="34" charset="0"/>
                </a:rPr>
                <a:t>&gt;</a:t>
              </a:r>
              <a:endParaRPr kumimoji="1" lang="ko-Kore-KR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E9857E1A-57B9-87EF-B41F-0EF124B77115}"/>
                </a:ext>
              </a:extLst>
            </p:cNvPr>
            <p:cNvSpPr/>
            <p:nvPr/>
          </p:nvSpPr>
          <p:spPr>
            <a:xfrm>
              <a:off x="7046238" y="342080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8AA2DC02-8BD9-AA73-93EE-8118E0E68644}"/>
                </a:ext>
              </a:extLst>
            </p:cNvPr>
            <p:cNvSpPr/>
            <p:nvPr/>
          </p:nvSpPr>
          <p:spPr>
            <a:xfrm>
              <a:off x="2573298" y="382466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7742012F-B691-D641-919F-158FEBD6738F}"/>
                </a:ext>
              </a:extLst>
            </p:cNvPr>
            <p:cNvSpPr/>
            <p:nvPr/>
          </p:nvSpPr>
          <p:spPr>
            <a:xfrm>
              <a:off x="3807738" y="460190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AC03DFD2-FA7C-CE5E-21EB-A03872C08285}"/>
                </a:ext>
              </a:extLst>
            </p:cNvPr>
            <p:cNvSpPr/>
            <p:nvPr/>
          </p:nvSpPr>
          <p:spPr>
            <a:xfrm>
              <a:off x="6086118" y="482288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C739EAEB-53AE-282F-D775-3DC6E19D3E26}"/>
                </a:ext>
              </a:extLst>
            </p:cNvPr>
            <p:cNvSpPr/>
            <p:nvPr/>
          </p:nvSpPr>
          <p:spPr>
            <a:xfrm>
              <a:off x="4996458" y="387038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0678B6DE-FD69-7ECA-2015-BF51A522937E}"/>
                </a:ext>
              </a:extLst>
            </p:cNvPr>
            <p:cNvSpPr/>
            <p:nvPr/>
          </p:nvSpPr>
          <p:spPr>
            <a:xfrm>
              <a:off x="6177558" y="412946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74" name="타원 73">
              <a:extLst>
                <a:ext uri="{FF2B5EF4-FFF2-40B4-BE49-F238E27FC236}">
                  <a16:creationId xmlns:a16="http://schemas.microsoft.com/office/drawing/2014/main" id="{A513CCD4-FAE1-C9B7-7C39-C669F36C3AC0}"/>
                </a:ext>
              </a:extLst>
            </p:cNvPr>
            <p:cNvSpPr/>
            <p:nvPr/>
          </p:nvSpPr>
          <p:spPr>
            <a:xfrm>
              <a:off x="5651778" y="211016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2" name="타원 91">
              <a:extLst>
                <a:ext uri="{FF2B5EF4-FFF2-40B4-BE49-F238E27FC236}">
                  <a16:creationId xmlns:a16="http://schemas.microsoft.com/office/drawing/2014/main" id="{7751B015-9701-DFCB-B53F-B4A79C126426}"/>
                </a:ext>
              </a:extLst>
            </p:cNvPr>
            <p:cNvSpPr/>
            <p:nvPr/>
          </p:nvSpPr>
          <p:spPr>
            <a:xfrm>
              <a:off x="9000500" y="1995300"/>
              <a:ext cx="161841" cy="1618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ore-KR" sz="800" dirty="0">
                  <a:latin typeface="Gotham Bold" panose="02000803030000020004" pitchFamily="2" charset="0"/>
                </a:rPr>
                <a:t>1</a:t>
              </a:r>
              <a:endParaRPr kumimoji="1" lang="ko-Kore-KR" altLang="en-US" sz="800" dirty="0">
                <a:latin typeface="Gotham Bold" panose="02000803030000020004" pitchFamily="2" charset="0"/>
              </a:endParaRPr>
            </a:p>
          </p:txBody>
        </p:sp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7A225EF1-44A9-7133-AB93-BA6F47DFA726}"/>
                </a:ext>
              </a:extLst>
            </p:cNvPr>
            <p:cNvGrpSpPr/>
            <p:nvPr/>
          </p:nvGrpSpPr>
          <p:grpSpPr>
            <a:xfrm>
              <a:off x="3264655" y="2319239"/>
              <a:ext cx="3444760" cy="1390497"/>
              <a:chOff x="2982791" y="2476079"/>
              <a:chExt cx="3444760" cy="1390497"/>
            </a:xfrm>
          </p:grpSpPr>
          <p:sp>
            <p:nvSpPr>
              <p:cNvPr id="97" name="모서리가 둥근 직사각형 34">
                <a:extLst>
                  <a:ext uri="{FF2B5EF4-FFF2-40B4-BE49-F238E27FC236}">
                    <a16:creationId xmlns:a16="http://schemas.microsoft.com/office/drawing/2014/main" id="{53AED3E9-6048-091F-08B0-8D6BE40AB483}"/>
                  </a:ext>
                </a:extLst>
              </p:cNvPr>
              <p:cNvSpPr/>
              <p:nvPr/>
            </p:nvSpPr>
            <p:spPr>
              <a:xfrm>
                <a:off x="2982791" y="2476079"/>
                <a:ext cx="3444760" cy="1390497"/>
              </a:xfrm>
              <a:prstGeom prst="roundRect">
                <a:avLst>
                  <a:gd name="adj" fmla="val 11814"/>
                </a:avLst>
              </a:prstGeom>
              <a:solidFill>
                <a:schemeClr val="dk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sz="900" dirty="0"/>
              </a:p>
            </p:txBody>
          </p:sp>
          <p:sp>
            <p:nvSpPr>
              <p:cNvPr id="98" name="직사각형 97">
                <a:extLst>
                  <a:ext uri="{FF2B5EF4-FFF2-40B4-BE49-F238E27FC236}">
                    <a16:creationId xmlns:a16="http://schemas.microsoft.com/office/drawing/2014/main" id="{56FE0CB0-2FAE-4E82-08F0-FEF6D66543E3}"/>
                  </a:ext>
                </a:extLst>
              </p:cNvPr>
              <p:cNvSpPr/>
              <p:nvPr/>
            </p:nvSpPr>
            <p:spPr>
              <a:xfrm>
                <a:off x="3040380" y="3055670"/>
                <a:ext cx="3322320" cy="404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ko-KR" altLang="en-US" sz="800" dirty="0">
                    <a:solidFill>
                      <a:schemeClr val="tx1"/>
                    </a:solidFill>
                  </a:rPr>
                  <a:t>총 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000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개의 공간이 있습니다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kumimoji="1" lang="ko-KR" altLang="en-US" sz="800" dirty="0">
                    <a:solidFill>
                      <a:schemeClr val="tx1"/>
                    </a:solidFill>
                  </a:rPr>
                  <a:t>이곳에는 모두 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0000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개의 유물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,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</a:t>
                </a:r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획득용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특별한 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00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개의 아이템</a:t>
                </a:r>
                <a:endParaRPr kumimoji="1" lang="en-US" altLang="ko-KR" sz="800" dirty="0">
                  <a:solidFill>
                    <a:schemeClr val="tx1"/>
                  </a:solidFill>
                </a:endParaRPr>
              </a:p>
              <a:p>
                <a:r>
                  <a:rPr kumimoji="1" lang="ko-KR" altLang="en-US" sz="800" dirty="0">
                    <a:solidFill>
                      <a:schemeClr val="tx1"/>
                    </a:solidFill>
                  </a:rPr>
                  <a:t>도장깨기 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0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번째 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0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개의 스탬프를 찾아 출발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!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모서리가 둥근 직사각형 36">
                <a:extLst>
                  <a:ext uri="{FF2B5EF4-FFF2-40B4-BE49-F238E27FC236}">
                    <a16:creationId xmlns:a16="http://schemas.microsoft.com/office/drawing/2014/main" id="{B17A89DA-91A9-ED49-04BC-A7AB9D521779}"/>
                  </a:ext>
                </a:extLst>
              </p:cNvPr>
              <p:cNvSpPr/>
              <p:nvPr/>
            </p:nvSpPr>
            <p:spPr>
              <a:xfrm>
                <a:off x="4105227" y="3507856"/>
                <a:ext cx="1042250" cy="269113"/>
              </a:xfrm>
              <a:prstGeom prst="roundRect">
                <a:avLst>
                  <a:gd name="adj" fmla="val 50000"/>
                </a:avLst>
              </a:prstGeom>
              <a:solidFill>
                <a:schemeClr val="dk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700" dirty="0"/>
                  <a:t>다시 안보기</a:t>
                </a:r>
                <a:endParaRPr kumimoji="1" lang="ko-Kore-KR" altLang="en-US" sz="700" dirty="0"/>
              </a:p>
            </p:txBody>
          </p:sp>
          <p:sp>
            <p:nvSpPr>
              <p:cNvPr id="103" name="직사각형 102">
                <a:extLst>
                  <a:ext uri="{FF2B5EF4-FFF2-40B4-BE49-F238E27FC236}">
                    <a16:creationId xmlns:a16="http://schemas.microsoft.com/office/drawing/2014/main" id="{A8B6F059-4BAF-43CD-42BE-EC294E502EBF}"/>
                  </a:ext>
                </a:extLst>
              </p:cNvPr>
              <p:cNvSpPr/>
              <p:nvPr/>
            </p:nvSpPr>
            <p:spPr>
              <a:xfrm>
                <a:off x="4229100" y="2555346"/>
                <a:ext cx="723900" cy="196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광장 안내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직사각형 104">
                <a:extLst>
                  <a:ext uri="{FF2B5EF4-FFF2-40B4-BE49-F238E27FC236}">
                    <a16:creationId xmlns:a16="http://schemas.microsoft.com/office/drawing/2014/main" id="{9692419B-ED54-C7E1-4283-BBF480692CC3}"/>
                  </a:ext>
                </a:extLst>
              </p:cNvPr>
              <p:cNvSpPr/>
              <p:nvPr/>
            </p:nvSpPr>
            <p:spPr>
              <a:xfrm>
                <a:off x="3040380" y="2819450"/>
                <a:ext cx="3322320" cy="18830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ko-KR" altLang="en-US" sz="800" dirty="0">
                    <a:solidFill>
                      <a:schemeClr val="tx1"/>
                    </a:solidFill>
                  </a:rPr>
                  <a:t>김구 </a:t>
                </a:r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도슨트봇이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업데이트되었습니다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.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언제나 출발 가능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>!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6" name="직선 화살표 연결선 105">
                <a:extLst>
                  <a:ext uri="{FF2B5EF4-FFF2-40B4-BE49-F238E27FC236}">
                    <a16:creationId xmlns:a16="http://schemas.microsoft.com/office/drawing/2014/main" id="{B392E874-65E0-FA50-F0F6-D1CB9D1CDE6E}"/>
                  </a:ext>
                </a:extLst>
              </p:cNvPr>
              <p:cNvCxnSpPr/>
              <p:nvPr/>
            </p:nvCxnSpPr>
            <p:spPr>
              <a:xfrm>
                <a:off x="5913120" y="2920316"/>
                <a:ext cx="3581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7" name="그림 106">
                <a:extLst>
                  <a:ext uri="{FF2B5EF4-FFF2-40B4-BE49-F238E27FC236}">
                    <a16:creationId xmlns:a16="http://schemas.microsoft.com/office/drawing/2014/main" id="{3C87F953-ADFA-0ED1-A112-A8DC532D3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40825" y="2539397"/>
                <a:ext cx="216737" cy="216736"/>
              </a:xfrm>
              <a:prstGeom prst="rect">
                <a:avLst/>
              </a:prstGeom>
            </p:spPr>
          </p:pic>
        </p:grpSp>
      </p:grpSp>
      <p:cxnSp>
        <p:nvCxnSpPr>
          <p:cNvPr id="110" name="연결선: 꺾임 109">
            <a:extLst>
              <a:ext uri="{FF2B5EF4-FFF2-40B4-BE49-F238E27FC236}">
                <a16:creationId xmlns:a16="http://schemas.microsoft.com/office/drawing/2014/main" id="{F69C2806-47AA-2A63-3638-B50E8E60B334}"/>
              </a:ext>
            </a:extLst>
          </p:cNvPr>
          <p:cNvCxnSpPr>
            <a:stCxn id="20" idx="2"/>
            <a:endCxn id="97" idx="3"/>
          </p:cNvCxnSpPr>
          <p:nvPr/>
        </p:nvCxnSpPr>
        <p:spPr>
          <a:xfrm rot="5400000">
            <a:off x="7541112" y="1487544"/>
            <a:ext cx="695248" cy="2358641"/>
          </a:xfrm>
          <a:prstGeom prst="bentConnector2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098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413845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US-03-0004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14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신고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제보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828345"/>
              </p:ext>
            </p:extLst>
          </p:nvPr>
        </p:nvGraphicFramePr>
        <p:xfrm>
          <a:off x="10663088" y="977770"/>
          <a:ext cx="3737124" cy="160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신고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제보하기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채팅도중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언제든 신고 가능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아이콘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신고 모드로 변경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클릭과 동시에 화면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캡춰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기능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</a:tbl>
          </a:graphicData>
        </a:graphic>
      </p:graphicFrame>
      <p:sp>
        <p:nvSpPr>
          <p:cNvPr id="50" name="모서리가 둥근 직사각형 10">
            <a:extLst>
              <a:ext uri="{FF2B5EF4-FFF2-40B4-BE49-F238E27FC236}">
                <a16:creationId xmlns:a16="http://schemas.microsoft.com/office/drawing/2014/main" id="{888F7F19-EFE9-D049-A995-B325D2EC6A9B}"/>
              </a:ext>
            </a:extLst>
          </p:cNvPr>
          <p:cNvSpPr/>
          <p:nvPr/>
        </p:nvSpPr>
        <p:spPr>
          <a:xfrm>
            <a:off x="669724" y="2355287"/>
            <a:ext cx="2791224" cy="4263170"/>
          </a:xfrm>
          <a:prstGeom prst="roundRect">
            <a:avLst>
              <a:gd name="adj" fmla="val 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D0F5FC32-E6DA-8047-AA0D-25553A9157AE}"/>
              </a:ext>
            </a:extLst>
          </p:cNvPr>
          <p:cNvSpPr/>
          <p:nvPr/>
        </p:nvSpPr>
        <p:spPr>
          <a:xfrm>
            <a:off x="3012816" y="5525434"/>
            <a:ext cx="423699" cy="2374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700" dirty="0">
                <a:solidFill>
                  <a:schemeClr val="tx1"/>
                </a:solidFill>
              </a:rPr>
              <a:t>대화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F7CC8521-02D9-A646-8910-5893C50017BF}"/>
              </a:ext>
            </a:extLst>
          </p:cNvPr>
          <p:cNvSpPr/>
          <p:nvPr/>
        </p:nvSpPr>
        <p:spPr>
          <a:xfrm>
            <a:off x="3011645" y="5792254"/>
            <a:ext cx="423699" cy="2374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700" dirty="0">
                <a:solidFill>
                  <a:schemeClr val="tx1"/>
                </a:solidFill>
              </a:rPr>
              <a:t>도슨트</a:t>
            </a: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3B3D0B7A-3AD5-9843-A7BB-99F13597E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100" y="2381162"/>
            <a:ext cx="208970" cy="208970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CD2845CA-3D6E-D34D-840A-51F130297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765" y="6323076"/>
            <a:ext cx="242413" cy="24241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F3F42D01-6836-D94C-B0E4-0C95A38D8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94" y="6315657"/>
            <a:ext cx="242412" cy="24241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56" name="직사각형 55">
            <a:extLst>
              <a:ext uri="{FF2B5EF4-FFF2-40B4-BE49-F238E27FC236}">
                <a16:creationId xmlns:a16="http://schemas.microsoft.com/office/drawing/2014/main" id="{3CCC68EA-9496-7B4A-824A-326CFD537298}"/>
              </a:ext>
            </a:extLst>
          </p:cNvPr>
          <p:cNvSpPr/>
          <p:nvPr/>
        </p:nvSpPr>
        <p:spPr>
          <a:xfrm>
            <a:off x="1042217" y="6350598"/>
            <a:ext cx="1849994" cy="178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메시지를 입력하세요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pic>
        <p:nvPicPr>
          <p:cNvPr id="57" name="그림 56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82D37A38-C1D7-F647-8F34-97C3283A9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287" y="6318819"/>
            <a:ext cx="242413" cy="242413"/>
          </a:xfrm>
          <a:prstGeom prst="rect">
            <a:avLst/>
          </a:prstGeom>
        </p:spPr>
      </p:pic>
      <p:sp>
        <p:nvSpPr>
          <p:cNvPr id="58" name="직사각형 57">
            <a:extLst>
              <a:ext uri="{FF2B5EF4-FFF2-40B4-BE49-F238E27FC236}">
                <a16:creationId xmlns:a16="http://schemas.microsoft.com/office/drawing/2014/main" id="{C93FE0C0-4284-7A48-8DB4-20E3DEE91DEB}"/>
              </a:ext>
            </a:extLst>
          </p:cNvPr>
          <p:cNvSpPr/>
          <p:nvPr/>
        </p:nvSpPr>
        <p:spPr>
          <a:xfrm>
            <a:off x="1770527" y="5514878"/>
            <a:ext cx="1216581" cy="3522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en-US" altLang="ko-KR" sz="800" dirty="0">
                <a:solidFill>
                  <a:schemeClr val="bg1"/>
                </a:solidFill>
              </a:rPr>
              <a:t>A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넵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en-US" altLang="ko-KR" sz="800" dirty="0">
                <a:solidFill>
                  <a:srgbClr val="FFFF00"/>
                </a:solidFill>
              </a:rPr>
              <a:t>A </a:t>
            </a:r>
            <a:r>
              <a:rPr kumimoji="1" lang="ko-KR" altLang="en-US" sz="800" dirty="0">
                <a:solidFill>
                  <a:srgbClr val="FFFF00"/>
                </a:solidFill>
              </a:rPr>
              <a:t>질문하세요</a:t>
            </a:r>
            <a:endParaRPr kumimoji="1" lang="en-US" altLang="ko-KR" sz="800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endParaRPr kumimoji="1" lang="en-US" altLang="ko-KR" sz="800" dirty="0">
              <a:solidFill>
                <a:schemeClr val="bg1"/>
              </a:solidFill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E0CE3702-6E32-F248-91A7-58187FCC679C}"/>
              </a:ext>
            </a:extLst>
          </p:cNvPr>
          <p:cNvSpPr/>
          <p:nvPr/>
        </p:nvSpPr>
        <p:spPr>
          <a:xfrm>
            <a:off x="834807" y="4562879"/>
            <a:ext cx="1549188" cy="899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★</a:t>
            </a:r>
            <a:r>
              <a:rPr kumimoji="1" lang="en-US" altLang="ko-KR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선생님 </a:t>
            </a:r>
            <a:r>
              <a:rPr kumimoji="1" lang="ko-KR" altLang="en-US" sz="8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질문있어요</a:t>
            </a:r>
            <a:endParaRPr kumimoji="1" lang="en-US" altLang="ko-KR" sz="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★</a:t>
            </a:r>
            <a:r>
              <a:rPr kumimoji="1" lang="en-US" altLang="ko-KR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전체 시간이 얼마나 되나요</a:t>
            </a:r>
            <a:endParaRPr kumimoji="1" lang="en-US" altLang="ko-KR" sz="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★</a:t>
            </a:r>
            <a:r>
              <a:rPr kumimoji="1" lang="en-US" altLang="ko-KR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다시 한번 말해주세요</a:t>
            </a:r>
            <a:endParaRPr kumimoji="1" lang="en-US" altLang="ko-KR" sz="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E1082B24-FC93-3F4A-88A4-37F030D2F5D9}"/>
              </a:ext>
            </a:extLst>
          </p:cNvPr>
          <p:cNvSpPr/>
          <p:nvPr/>
        </p:nvSpPr>
        <p:spPr>
          <a:xfrm>
            <a:off x="834807" y="5598659"/>
            <a:ext cx="1679558" cy="899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rgbClr val="FFFF00"/>
                </a:solidFill>
              </a:rPr>
              <a:t>★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요청드려요</a:t>
            </a:r>
            <a:r>
              <a:rPr kumimoji="1" lang="en-US" altLang="ko-KR" sz="800" dirty="0">
                <a:solidFill>
                  <a:schemeClr val="bg1"/>
                </a:solidFill>
              </a:rPr>
              <a:t>,</a:t>
            </a:r>
            <a:r>
              <a:rPr kumimoji="1" lang="ko-KR" altLang="en-US" sz="800" dirty="0">
                <a:solidFill>
                  <a:schemeClr val="bg1"/>
                </a:solidFill>
              </a:rPr>
              <a:t> 다시 한번 </a:t>
            </a:r>
            <a:r>
              <a:rPr kumimoji="1" lang="en-US" altLang="ko-KR" sz="800" dirty="0">
                <a:solidFill>
                  <a:schemeClr val="bg1"/>
                </a:solidFill>
              </a:rPr>
              <a:t>   </a:t>
            </a:r>
          </a:p>
          <a:p>
            <a:pPr>
              <a:lnSpc>
                <a:spcPct val="150000"/>
              </a:lnSpc>
            </a:pPr>
            <a:r>
              <a:rPr kumimoji="1" lang="en-US" altLang="ko-KR" sz="800" dirty="0">
                <a:solidFill>
                  <a:schemeClr val="bg1"/>
                </a:solidFill>
              </a:rPr>
              <a:t>     </a:t>
            </a:r>
            <a:r>
              <a:rPr kumimoji="1" lang="ko-KR" altLang="en-US" sz="800" dirty="0">
                <a:solidFill>
                  <a:schemeClr val="bg1"/>
                </a:solidFill>
              </a:rPr>
              <a:t>말씀해주세요</a:t>
            </a:r>
            <a:endParaRPr kumimoji="1" lang="en-US" altLang="ko-KR" sz="800" dirty="0">
              <a:solidFill>
                <a:schemeClr val="bg1"/>
              </a:solidFill>
            </a:endParaRPr>
          </a:p>
        </p:txBody>
      </p:sp>
      <p:cxnSp>
        <p:nvCxnSpPr>
          <p:cNvPr id="61" name="직선 연결선[R] 61">
            <a:extLst>
              <a:ext uri="{FF2B5EF4-FFF2-40B4-BE49-F238E27FC236}">
                <a16:creationId xmlns:a16="http://schemas.microsoft.com/office/drawing/2014/main" id="{F1CE0D1F-2907-9B49-9416-DED0FCA00A25}"/>
              </a:ext>
            </a:extLst>
          </p:cNvPr>
          <p:cNvCxnSpPr/>
          <p:nvPr/>
        </p:nvCxnSpPr>
        <p:spPr>
          <a:xfrm>
            <a:off x="847594" y="4044737"/>
            <a:ext cx="252750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7D44DAFD-62DC-7F43-A9A8-251672795CF2}"/>
              </a:ext>
            </a:extLst>
          </p:cNvPr>
          <p:cNvSpPr/>
          <p:nvPr/>
        </p:nvSpPr>
        <p:spPr>
          <a:xfrm>
            <a:off x="790957" y="2429646"/>
            <a:ext cx="2348923" cy="1274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b="1" dirty="0">
                <a:solidFill>
                  <a:schemeClr val="bg1"/>
                </a:solidFill>
              </a:rPr>
              <a:t>[</a:t>
            </a:r>
            <a:r>
              <a:rPr kumimoji="1" lang="ko-KR" altLang="en-US" sz="800" b="1" dirty="0">
                <a:solidFill>
                  <a:schemeClr val="bg1"/>
                </a:solidFill>
              </a:rPr>
              <a:t>광복군 제대로 알기</a:t>
            </a:r>
            <a:r>
              <a:rPr kumimoji="1" lang="en-US" altLang="ko-KR" sz="800" b="1" dirty="0">
                <a:solidFill>
                  <a:schemeClr val="bg1"/>
                </a:solidFill>
              </a:rPr>
              <a:t>]</a:t>
            </a:r>
            <a:r>
              <a:rPr kumimoji="1" lang="ko-KR" altLang="en-US" sz="800" b="1" dirty="0">
                <a:solidFill>
                  <a:schemeClr val="bg1"/>
                </a:solidFill>
              </a:rPr>
              <a:t> </a:t>
            </a:r>
            <a:r>
              <a:rPr kumimoji="1" lang="ko-KR" altLang="en-US" sz="800" dirty="0">
                <a:solidFill>
                  <a:schemeClr val="bg1"/>
                </a:solidFill>
              </a:rPr>
              <a:t>정원 </a:t>
            </a:r>
            <a:r>
              <a:rPr kumimoji="1" lang="en-US" altLang="ko-KR" sz="800" dirty="0">
                <a:solidFill>
                  <a:schemeClr val="bg1"/>
                </a:solidFill>
              </a:rPr>
              <a:t>7</a:t>
            </a:r>
            <a:r>
              <a:rPr kumimoji="1" lang="ko-KR" altLang="en-US" sz="800" dirty="0">
                <a:solidFill>
                  <a:schemeClr val="bg1"/>
                </a:solidFill>
              </a:rPr>
              <a:t>명</a:t>
            </a:r>
            <a:r>
              <a:rPr kumimoji="1" lang="en-US" altLang="ko-KR" sz="800" dirty="0">
                <a:solidFill>
                  <a:schemeClr val="bg1"/>
                </a:solidFill>
              </a:rPr>
              <a:t>(</a:t>
            </a:r>
            <a:r>
              <a:rPr kumimoji="1" lang="ko-KR" altLang="en-US" sz="800" dirty="0">
                <a:solidFill>
                  <a:schemeClr val="bg1"/>
                </a:solidFill>
              </a:rPr>
              <a:t>만석</a:t>
            </a:r>
            <a:r>
              <a:rPr kumimoji="1" lang="en-US" altLang="ko-KR" sz="800" dirty="0">
                <a:solidFill>
                  <a:schemeClr val="bg1"/>
                </a:solidFill>
              </a:rPr>
              <a:t>)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:</a:t>
            </a:r>
            <a:r>
              <a:rPr kumimoji="1" lang="ko-KR" altLang="en-US" sz="800" dirty="0">
                <a:solidFill>
                  <a:schemeClr val="bg1"/>
                </a:solidFill>
              </a:rPr>
              <a:t> 참여자</a:t>
            </a:r>
            <a:endParaRPr kumimoji="1" lang="ko-Kore-KR" altLang="en-US" sz="800" dirty="0">
              <a:solidFill>
                <a:schemeClr val="bg1"/>
              </a:solidFill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FD26379D-A9F0-DF49-AD36-FA1D92F2C833}"/>
              </a:ext>
            </a:extLst>
          </p:cNvPr>
          <p:cNvSpPr/>
          <p:nvPr/>
        </p:nvSpPr>
        <p:spPr>
          <a:xfrm>
            <a:off x="1036979" y="2474044"/>
            <a:ext cx="1679558" cy="15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bg1"/>
                </a:solidFill>
              </a:rPr>
              <a:t>신선해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bg1"/>
                </a:solidFill>
              </a:rPr>
              <a:t>선녀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 err="1">
                <a:solidFill>
                  <a:schemeClr val="bg1"/>
                </a:solidFill>
              </a:rPr>
              <a:t>나야나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 err="1">
                <a:solidFill>
                  <a:schemeClr val="bg1"/>
                </a:solidFill>
              </a:rPr>
              <a:t>나뭇꾼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bg1"/>
                </a:solidFill>
              </a:rPr>
              <a:t>김철수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kumimoji="1" lang="ko-KR" altLang="en-US" sz="800" dirty="0">
                <a:solidFill>
                  <a:schemeClr val="bg1"/>
                </a:solidFill>
              </a:rPr>
              <a:t>홍길동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 err="1">
                <a:solidFill>
                  <a:schemeClr val="bg1"/>
                </a:solidFill>
              </a:rPr>
              <a:t>율곡님만세</a:t>
            </a:r>
            <a:endParaRPr kumimoji="1" lang="en-US" altLang="ko-KR" sz="800" dirty="0">
              <a:solidFill>
                <a:schemeClr val="bg1"/>
              </a:solidFill>
            </a:endParaRP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B3DB3702-8346-A145-8D97-4F428DA4B2D5}"/>
              </a:ext>
            </a:extLst>
          </p:cNvPr>
          <p:cNvSpPr/>
          <p:nvPr/>
        </p:nvSpPr>
        <p:spPr>
          <a:xfrm>
            <a:off x="929367" y="2650614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CDE9906C-3FBA-FF4B-9928-C0F673A46DDF}"/>
              </a:ext>
            </a:extLst>
          </p:cNvPr>
          <p:cNvSpPr/>
          <p:nvPr/>
        </p:nvSpPr>
        <p:spPr>
          <a:xfrm>
            <a:off x="929367" y="2825712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7D3366FB-49B9-414F-897C-7F8490B761C0}"/>
              </a:ext>
            </a:extLst>
          </p:cNvPr>
          <p:cNvSpPr/>
          <p:nvPr/>
        </p:nvSpPr>
        <p:spPr>
          <a:xfrm>
            <a:off x="929367" y="3000810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DCBFC1E7-C243-3B4E-85CC-902E63935E3C}"/>
              </a:ext>
            </a:extLst>
          </p:cNvPr>
          <p:cNvSpPr/>
          <p:nvPr/>
        </p:nvSpPr>
        <p:spPr>
          <a:xfrm>
            <a:off x="929367" y="3195363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CDD1EEDC-0A92-2F4B-B132-99BC77318D99}"/>
              </a:ext>
            </a:extLst>
          </p:cNvPr>
          <p:cNvSpPr/>
          <p:nvPr/>
        </p:nvSpPr>
        <p:spPr>
          <a:xfrm>
            <a:off x="929367" y="3402553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62767E91-4964-7746-B712-32107EACC5AB}"/>
              </a:ext>
            </a:extLst>
          </p:cNvPr>
          <p:cNvSpPr/>
          <p:nvPr/>
        </p:nvSpPr>
        <p:spPr>
          <a:xfrm>
            <a:off x="929367" y="3615202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6A4D63B4-62AD-0A41-A5F8-963271EAE87A}"/>
              </a:ext>
            </a:extLst>
          </p:cNvPr>
          <p:cNvSpPr/>
          <p:nvPr/>
        </p:nvSpPr>
        <p:spPr>
          <a:xfrm>
            <a:off x="929367" y="3803270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E03081F-D110-2547-AEDF-27E60D116EA3}"/>
              </a:ext>
            </a:extLst>
          </p:cNvPr>
          <p:cNvSpPr txBox="1"/>
          <p:nvPr/>
        </p:nvSpPr>
        <p:spPr>
          <a:xfrm>
            <a:off x="767684" y="3352802"/>
            <a:ext cx="2572973" cy="202011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 algn="l">
              <a:buAutoNum type="arabicPeriod"/>
            </a:pPr>
            <a:endParaRPr lang="ko-Kore-KR" altLang="en-US" dirty="0">
              <a:solidFill>
                <a:schemeClr val="accent1"/>
              </a:solidFill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4641A567-9525-E643-844E-552F14690D3E}"/>
              </a:ext>
            </a:extLst>
          </p:cNvPr>
          <p:cNvSpPr/>
          <p:nvPr/>
        </p:nvSpPr>
        <p:spPr>
          <a:xfrm>
            <a:off x="2780067" y="334165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dirty="0">
                <a:solidFill>
                  <a:srgbClr val="FFFF00"/>
                </a:solidFill>
              </a:rPr>
              <a:t>내보내기</a:t>
            </a:r>
            <a:endParaRPr lang="ko-Kore-KR" altLang="en-US" sz="800" dirty="0">
              <a:solidFill>
                <a:srgbClr val="FFFF00"/>
              </a:solidFill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B0F6FF7E-212D-8346-A954-602036808E00}"/>
              </a:ext>
            </a:extLst>
          </p:cNvPr>
          <p:cNvSpPr/>
          <p:nvPr/>
        </p:nvSpPr>
        <p:spPr>
          <a:xfrm>
            <a:off x="2308289" y="3341652"/>
            <a:ext cx="5196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" dirty="0">
                <a:solidFill>
                  <a:srgbClr val="FFFF00"/>
                </a:solidFill>
              </a:rPr>
              <a:t>1:1</a:t>
            </a:r>
            <a:r>
              <a:rPr lang="ko-KR" altLang="en-US" sz="800" dirty="0">
                <a:solidFill>
                  <a:srgbClr val="FFFF00"/>
                </a:solidFill>
              </a:rPr>
              <a:t>쪽지</a:t>
            </a:r>
            <a:endParaRPr lang="ko-Kore-KR" altLang="en-US" sz="800" dirty="0">
              <a:solidFill>
                <a:srgbClr val="FFFF00"/>
              </a:solidFill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B3B6116D-F14B-174D-AE2E-DF81D3690799}"/>
              </a:ext>
            </a:extLst>
          </p:cNvPr>
          <p:cNvSpPr/>
          <p:nvPr/>
        </p:nvSpPr>
        <p:spPr>
          <a:xfrm>
            <a:off x="1756158" y="334165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dirty="0">
                <a:solidFill>
                  <a:srgbClr val="FFFF00"/>
                </a:solidFill>
              </a:rPr>
              <a:t>경고하기</a:t>
            </a:r>
            <a:endParaRPr lang="ko-Kore-KR" altLang="en-US" sz="800" dirty="0">
              <a:solidFill>
                <a:srgbClr val="FFFF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8B9B760-45BA-BD47-B4F4-316D96B497BB}"/>
              </a:ext>
            </a:extLst>
          </p:cNvPr>
          <p:cNvSpPr txBox="1"/>
          <p:nvPr/>
        </p:nvSpPr>
        <p:spPr>
          <a:xfrm>
            <a:off x="767685" y="4127509"/>
            <a:ext cx="2190608" cy="507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ko-KR" altLang="en-US" b="1" dirty="0">
                <a:solidFill>
                  <a:srgbClr val="FF0000"/>
                </a:solidFill>
              </a:rPr>
              <a:t>독립광장에서 온 새 </a:t>
            </a:r>
            <a:r>
              <a:rPr lang="ko-KR" altLang="en-US" b="1" dirty="0" err="1">
                <a:solidFill>
                  <a:srgbClr val="FF0000"/>
                </a:solidFill>
              </a:rPr>
              <a:t>메세지</a:t>
            </a:r>
            <a:endParaRPr lang="en-US" altLang="ko-Kore-KR" b="1" dirty="0">
              <a:solidFill>
                <a:srgbClr val="FF0000"/>
              </a:solidFill>
            </a:endParaRPr>
          </a:p>
          <a:p>
            <a:pPr algn="l"/>
            <a:r>
              <a:rPr lang="ko-Kore-KR" altLang="en-US" b="1" dirty="0">
                <a:solidFill>
                  <a:schemeClr val="tx1"/>
                </a:solidFill>
              </a:rPr>
              <a:t>정상미</a:t>
            </a:r>
            <a:r>
              <a:rPr lang="ko-KR" altLang="en-US" dirty="0">
                <a:solidFill>
                  <a:schemeClr val="tx1"/>
                </a:solidFill>
              </a:rPr>
              <a:t>   선생님 저 참여 하고 싶은데 지금</a:t>
            </a:r>
            <a:r>
              <a:rPr lang="en-US" altLang="ko-KR" dirty="0">
                <a:solidFill>
                  <a:schemeClr val="tx1"/>
                </a:solidFill>
              </a:rPr>
              <a:t/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ko-KR" altLang="en-US" dirty="0">
                <a:solidFill>
                  <a:schemeClr val="tx1"/>
                </a:solidFill>
              </a:rPr>
              <a:t>                 할 수 있나요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  <a:endParaRPr lang="ko-Kore-KR" altLang="en-US" dirty="0">
              <a:solidFill>
                <a:schemeClr val="tx1"/>
              </a:solidFill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25E837BD-EA3E-6241-BBA9-26B5F43685BA}"/>
              </a:ext>
            </a:extLst>
          </p:cNvPr>
          <p:cNvSpPr/>
          <p:nvPr/>
        </p:nvSpPr>
        <p:spPr>
          <a:xfrm>
            <a:off x="3012816" y="4135047"/>
            <a:ext cx="423699" cy="2417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700" dirty="0">
                <a:solidFill>
                  <a:schemeClr val="tx1"/>
                </a:solidFill>
              </a:rPr>
              <a:t>수락</a:t>
            </a: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4B10D8CD-8F00-3148-ADAF-35A481839EC3}"/>
              </a:ext>
            </a:extLst>
          </p:cNvPr>
          <p:cNvSpPr/>
          <p:nvPr/>
        </p:nvSpPr>
        <p:spPr>
          <a:xfrm>
            <a:off x="3012816" y="4394451"/>
            <a:ext cx="423699" cy="2417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700" dirty="0">
                <a:solidFill>
                  <a:schemeClr val="tx1"/>
                </a:solidFill>
              </a:rPr>
              <a:t>거절</a:t>
            </a:r>
          </a:p>
        </p:txBody>
      </p:sp>
      <p:sp>
        <p:nvSpPr>
          <p:cNvPr id="80" name="모서리가 둥근 직사각형 82">
            <a:extLst>
              <a:ext uri="{FF2B5EF4-FFF2-40B4-BE49-F238E27FC236}">
                <a16:creationId xmlns:a16="http://schemas.microsoft.com/office/drawing/2014/main" id="{0751870A-72FE-594B-82CD-5F4E325DA7C7}"/>
              </a:ext>
            </a:extLst>
          </p:cNvPr>
          <p:cNvSpPr/>
          <p:nvPr/>
        </p:nvSpPr>
        <p:spPr>
          <a:xfrm flipH="1">
            <a:off x="3298724" y="3306195"/>
            <a:ext cx="49011" cy="659061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D03D1A29-634F-E54E-AEA9-1F636505E6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75000"/>
          </a:blip>
          <a:srcRect b="31090"/>
          <a:stretch/>
        </p:blipFill>
        <p:spPr>
          <a:xfrm>
            <a:off x="5187721" y="5461902"/>
            <a:ext cx="1685988" cy="1161818"/>
          </a:xfrm>
          <a:prstGeom prst="rect">
            <a:avLst/>
          </a:prstGeom>
        </p:spPr>
      </p:pic>
      <p:sp>
        <p:nvSpPr>
          <p:cNvPr id="82" name="직사각형 81">
            <a:extLst>
              <a:ext uri="{FF2B5EF4-FFF2-40B4-BE49-F238E27FC236}">
                <a16:creationId xmlns:a16="http://schemas.microsoft.com/office/drawing/2014/main" id="{6B27E4B8-1AC9-8942-81A7-E39C4C21CE16}"/>
              </a:ext>
            </a:extLst>
          </p:cNvPr>
          <p:cNvSpPr/>
          <p:nvPr/>
        </p:nvSpPr>
        <p:spPr>
          <a:xfrm>
            <a:off x="5766402" y="5283685"/>
            <a:ext cx="566094" cy="166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홍길동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B892D80F-23D5-0B4C-B877-CB9F6757CFB1}"/>
              </a:ext>
            </a:extLst>
          </p:cNvPr>
          <p:cNvSpPr/>
          <p:nvPr/>
        </p:nvSpPr>
        <p:spPr>
          <a:xfrm>
            <a:off x="662864" y="2015803"/>
            <a:ext cx="9144000" cy="46026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84" name="그림 83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D0098986-EBC4-8140-AB08-9E8D9CD7F2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62" y="2093215"/>
            <a:ext cx="242412" cy="242412"/>
          </a:xfrm>
          <a:prstGeom prst="rect">
            <a:avLst/>
          </a:prstGeom>
        </p:spPr>
      </p:pic>
      <p:pic>
        <p:nvPicPr>
          <p:cNvPr id="85" name="그림 84">
            <a:extLst>
              <a:ext uri="{FF2B5EF4-FFF2-40B4-BE49-F238E27FC236}">
                <a16:creationId xmlns:a16="http://schemas.microsoft.com/office/drawing/2014/main" id="{CFF28F9B-0C30-2546-A4BB-2AAB6CCE5C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0482" y="2015803"/>
            <a:ext cx="392774" cy="392774"/>
          </a:xfrm>
          <a:prstGeom prst="rect">
            <a:avLst/>
          </a:prstGeom>
        </p:spPr>
      </p:pic>
      <p:pic>
        <p:nvPicPr>
          <p:cNvPr id="86" name="그림 85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45B1F5BB-39B8-6348-9740-DF4793176A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9247" y="2109176"/>
            <a:ext cx="216737" cy="216736"/>
          </a:xfrm>
          <a:prstGeom prst="rect">
            <a:avLst/>
          </a:prstGeom>
        </p:spPr>
      </p:pic>
      <p:pic>
        <p:nvPicPr>
          <p:cNvPr id="87" name="그림 86">
            <a:extLst>
              <a:ext uri="{FF2B5EF4-FFF2-40B4-BE49-F238E27FC236}">
                <a16:creationId xmlns:a16="http://schemas.microsoft.com/office/drawing/2014/main" id="{54A2CF33-4C4F-0C4C-BB60-DE4D007AF0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9467" y="2109176"/>
            <a:ext cx="216737" cy="216736"/>
          </a:xfrm>
          <a:prstGeom prst="rect">
            <a:avLst/>
          </a:prstGeom>
        </p:spPr>
      </p:pic>
      <p:pic>
        <p:nvPicPr>
          <p:cNvPr id="88" name="그림 87">
            <a:extLst>
              <a:ext uri="{FF2B5EF4-FFF2-40B4-BE49-F238E27FC236}">
                <a16:creationId xmlns:a16="http://schemas.microsoft.com/office/drawing/2014/main" id="{9C531E89-0094-D643-B031-FDE334C1DF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9687" y="2102504"/>
            <a:ext cx="216737" cy="216736"/>
          </a:xfrm>
          <a:prstGeom prst="rect">
            <a:avLst/>
          </a:prstGeom>
        </p:spPr>
      </p:pic>
      <p:sp>
        <p:nvSpPr>
          <p:cNvPr id="89" name="타원 88">
            <a:extLst>
              <a:ext uri="{FF2B5EF4-FFF2-40B4-BE49-F238E27FC236}">
                <a16:creationId xmlns:a16="http://schemas.microsoft.com/office/drawing/2014/main" id="{978A9CAF-D233-8840-B172-26C07DADF1D1}"/>
              </a:ext>
            </a:extLst>
          </p:cNvPr>
          <p:cNvSpPr/>
          <p:nvPr/>
        </p:nvSpPr>
        <p:spPr>
          <a:xfrm>
            <a:off x="3324071" y="2282622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B554AAB0-E546-1A42-83D6-4168215811DE}"/>
              </a:ext>
            </a:extLst>
          </p:cNvPr>
          <p:cNvSpPr/>
          <p:nvPr/>
        </p:nvSpPr>
        <p:spPr>
          <a:xfrm>
            <a:off x="4607818" y="2650614"/>
            <a:ext cx="4385438" cy="229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9E2F17D0-ADCC-814D-9BD3-18E3AE32437F}"/>
              </a:ext>
            </a:extLst>
          </p:cNvPr>
          <p:cNvSpPr/>
          <p:nvPr/>
        </p:nvSpPr>
        <p:spPr>
          <a:xfrm>
            <a:off x="8714959" y="2613529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03A56187-EB9A-5742-9400-716C377D0C78}"/>
              </a:ext>
            </a:extLst>
          </p:cNvPr>
          <p:cNvSpPr/>
          <p:nvPr/>
        </p:nvSpPr>
        <p:spPr>
          <a:xfrm>
            <a:off x="4673010" y="2996256"/>
            <a:ext cx="428747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>
                <a:solidFill>
                  <a:schemeClr val="accent2">
                    <a:lumMod val="75000"/>
                  </a:schemeClr>
                </a:solidFill>
              </a:rPr>
              <a:t>지원요청이 필요하시거나 문의사항은 관리자에게 보내주세요</a:t>
            </a:r>
            <a:r>
              <a:rPr lang="en-US" altLang="ko-KR" sz="8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ko-KR" altLang="en-US" sz="8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00830D19-4AEA-674D-B0B4-C7FB0F3149E9}"/>
              </a:ext>
            </a:extLst>
          </p:cNvPr>
          <p:cNvSpPr/>
          <p:nvPr/>
        </p:nvSpPr>
        <p:spPr>
          <a:xfrm>
            <a:off x="6711180" y="4680133"/>
            <a:ext cx="632942" cy="215444"/>
          </a:xfrm>
          <a:prstGeom prst="rect">
            <a:avLst/>
          </a:prstGeom>
          <a:solidFill>
            <a:srgbClr val="F6630D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chemeClr val="bg1"/>
                </a:solidFill>
              </a:rPr>
              <a:t>보내기</a:t>
            </a:r>
            <a:endParaRPr lang="ko-Kore-KR" altLang="en-US" sz="800" b="1" dirty="0">
              <a:solidFill>
                <a:schemeClr val="bg1"/>
              </a:solidFill>
            </a:endParaRPr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EE0650FE-11D5-7B4A-BFBA-3D68772F5752}"/>
              </a:ext>
            </a:extLst>
          </p:cNvPr>
          <p:cNvSpPr/>
          <p:nvPr/>
        </p:nvSpPr>
        <p:spPr>
          <a:xfrm>
            <a:off x="4750770" y="3769643"/>
            <a:ext cx="3579318" cy="793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내용을 입력해주세요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26BC8D86-236C-0141-8F47-FCAA7AE9AFB7}"/>
              </a:ext>
            </a:extLst>
          </p:cNvPr>
          <p:cNvSpPr/>
          <p:nvPr/>
        </p:nvSpPr>
        <p:spPr>
          <a:xfrm>
            <a:off x="6141462" y="4677357"/>
            <a:ext cx="492443" cy="21544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ko-KR" altLang="en-US" sz="800" b="1" dirty="0">
                <a:solidFill>
                  <a:schemeClr val="bg1"/>
                </a:solidFill>
              </a:rPr>
              <a:t>초기화</a:t>
            </a:r>
            <a:endParaRPr lang="ko-Kore-KR" altLang="en-US" sz="800" b="1" dirty="0">
              <a:solidFill>
                <a:schemeClr val="bg1"/>
              </a:solidFill>
            </a:endParaRPr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C3AD0DFB-C107-C242-BB1C-8294B580CC6A}"/>
              </a:ext>
            </a:extLst>
          </p:cNvPr>
          <p:cNvSpPr/>
          <p:nvPr/>
        </p:nvSpPr>
        <p:spPr>
          <a:xfrm>
            <a:off x="4750770" y="3240387"/>
            <a:ext cx="357931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제목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B94932EA-3DCF-C54E-9316-DBDF29051E6E}"/>
              </a:ext>
            </a:extLst>
          </p:cNvPr>
          <p:cNvSpPr/>
          <p:nvPr/>
        </p:nvSpPr>
        <p:spPr>
          <a:xfrm>
            <a:off x="4750770" y="3502937"/>
            <a:ext cx="357931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파일첨부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CEE11109-5834-3C4D-999D-7005192AEDE0}"/>
              </a:ext>
            </a:extLst>
          </p:cNvPr>
          <p:cNvSpPr/>
          <p:nvPr/>
        </p:nvSpPr>
        <p:spPr>
          <a:xfrm>
            <a:off x="7930772" y="3501435"/>
            <a:ext cx="389850" cy="21544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</a:rPr>
              <a:t>찾기</a:t>
            </a:r>
            <a:endParaRPr lang="ko-Kore-KR" altLang="en-US" sz="800" b="1" dirty="0">
              <a:solidFill>
                <a:schemeClr val="bg1"/>
              </a:solidFill>
            </a:endParaRP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A1443A64-EAAE-F64E-AE03-FB44B175CA13}"/>
              </a:ext>
            </a:extLst>
          </p:cNvPr>
          <p:cNvSpPr/>
          <p:nvPr/>
        </p:nvSpPr>
        <p:spPr>
          <a:xfrm>
            <a:off x="4696999" y="2682629"/>
            <a:ext cx="121860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50" b="1" dirty="0">
                <a:solidFill>
                  <a:srgbClr val="0070C0"/>
                </a:solidFill>
              </a:rPr>
              <a:t>신고</a:t>
            </a:r>
            <a:r>
              <a:rPr lang="en-US" altLang="ko-KR" sz="1050" b="1" dirty="0">
                <a:solidFill>
                  <a:srgbClr val="0070C0"/>
                </a:solidFill>
              </a:rPr>
              <a:t>/</a:t>
            </a:r>
            <a:r>
              <a:rPr lang="ko-KR" altLang="en-US" sz="1050" b="1" dirty="0">
                <a:solidFill>
                  <a:srgbClr val="0070C0"/>
                </a:solidFill>
              </a:rPr>
              <a:t>제보</a:t>
            </a:r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E0E0E2FA-E1A8-0A47-9F82-CCF6750D9251}"/>
              </a:ext>
            </a:extLst>
          </p:cNvPr>
          <p:cNvSpPr/>
          <p:nvPr/>
        </p:nvSpPr>
        <p:spPr>
          <a:xfrm>
            <a:off x="8404582" y="3486800"/>
            <a:ext cx="389850" cy="21544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</a:rPr>
              <a:t>추가</a:t>
            </a:r>
            <a:endParaRPr lang="ko-Kore-KR" altLang="en-US" sz="800" b="1" dirty="0">
              <a:solidFill>
                <a:schemeClr val="bg1"/>
              </a:solidFill>
            </a:endParaRPr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7F2BFB5B-A849-AD42-9322-4BA843732D73}"/>
              </a:ext>
            </a:extLst>
          </p:cNvPr>
          <p:cNvCxnSpPr>
            <a:stCxn id="53" idx="2"/>
            <a:endCxn id="102" idx="1"/>
          </p:cNvCxnSpPr>
          <p:nvPr/>
        </p:nvCxnSpPr>
        <p:spPr>
          <a:xfrm>
            <a:off x="3321585" y="2590132"/>
            <a:ext cx="1429185" cy="1020527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527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942211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US-03-0001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15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아바타 설정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시점 설정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025443"/>
              </p:ext>
            </p:extLst>
          </p:nvPr>
        </p:nvGraphicFramePr>
        <p:xfrm>
          <a:off x="10663088" y="977770"/>
          <a:ext cx="3737124" cy="415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제어화면 노출 방식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(PC)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아바타아이콘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메뉴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관련 메뉴 오버레이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해당 메뉴 클릭  시 현재 보고 있는 화면 위에 레이어 팝업 호출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공통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제어화면 노출 방식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(Mobile)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아바타아이콘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메뉴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메뉴 오버레이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메뉴 선택 후 슬라이딩으로 전체 오버레이 처리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세로 막음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?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확인 필요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시점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설정 기능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기본설정값 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기본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인칭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인칭 뷰를 확인할 수 있는 화면 제공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싱글모드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자동 관람 선택 저장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저장 방법 및 예외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팝업 내 별도 저장 없이 체크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액션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에 따라 자동 저장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아바타 제외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My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메뉴는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도슨트회원에게만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보임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35845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C96D0FD3-C7C1-43EB-7F66-179CFFFA255F}"/>
              </a:ext>
            </a:extLst>
          </p:cNvPr>
          <p:cNvSpPr/>
          <p:nvPr/>
        </p:nvSpPr>
        <p:spPr>
          <a:xfrm>
            <a:off x="3172492" y="2844228"/>
            <a:ext cx="1211942" cy="3164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1EE87FF-9A9F-47B3-5ADF-9AF93942E4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66272" y="2863635"/>
            <a:ext cx="290449" cy="29044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73F63530-0B30-38A4-64C1-4320D9CEDFE9}"/>
              </a:ext>
            </a:extLst>
          </p:cNvPr>
          <p:cNvSpPr/>
          <p:nvPr/>
        </p:nvSpPr>
        <p:spPr>
          <a:xfrm>
            <a:off x="3172492" y="2824774"/>
            <a:ext cx="5859930" cy="31836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0867BF69-A771-2691-68CA-5B23577CC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976518"/>
              </p:ext>
            </p:extLst>
          </p:nvPr>
        </p:nvGraphicFramePr>
        <p:xfrm>
          <a:off x="3211258" y="3425716"/>
          <a:ext cx="1175137" cy="182187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5137">
                  <a:extLst>
                    <a:ext uri="{9D8B030D-6E8A-4147-A177-3AD203B41FA5}">
                      <a16:colId xmlns:a16="http://schemas.microsoft.com/office/drawing/2014/main" val="3595040773"/>
                    </a:ext>
                  </a:extLst>
                </a:gridCol>
              </a:tblGrid>
              <a:tr h="347378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시점 설정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22485"/>
                  </a:ext>
                </a:extLst>
              </a:tr>
              <a:tr h="392620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89886805"/>
                  </a:ext>
                </a:extLst>
              </a:tr>
              <a:tr h="382799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스타일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77593"/>
                  </a:ext>
                </a:extLst>
              </a:tr>
              <a:tr h="382799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도장깨기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도달율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6234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도움말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116752"/>
                  </a:ext>
                </a:extLst>
              </a:tr>
            </a:tbl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7B30BE6D-B0B1-6A0A-2DF1-EA7218FB6116}"/>
              </a:ext>
            </a:extLst>
          </p:cNvPr>
          <p:cNvSpPr/>
          <p:nvPr/>
        </p:nvSpPr>
        <p:spPr>
          <a:xfrm>
            <a:off x="3519317" y="2863635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 err="1"/>
              <a:t>아바타</a:t>
            </a:r>
            <a:endParaRPr lang="ko-Kore-KR" altLang="en-US" sz="1100" b="1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7C3354AD-A7B6-7EA2-2455-17A4C1C46268}"/>
              </a:ext>
            </a:extLst>
          </p:cNvPr>
          <p:cNvSpPr/>
          <p:nvPr/>
        </p:nvSpPr>
        <p:spPr>
          <a:xfrm>
            <a:off x="3219877" y="3154084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720FB09-91E3-9A2C-FE12-6AAA3EA68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706" y="2898837"/>
            <a:ext cx="3265192" cy="1784036"/>
          </a:xfrm>
          <a:prstGeom prst="rect">
            <a:avLst/>
          </a:prstGeom>
        </p:spPr>
      </p:pic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2A419054-7211-3B0F-538C-A55A9D07D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472355"/>
              </p:ext>
            </p:extLst>
          </p:nvPr>
        </p:nvGraphicFramePr>
        <p:xfrm>
          <a:off x="4756066" y="4737466"/>
          <a:ext cx="4137893" cy="12709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2225">
                  <a:extLst>
                    <a:ext uri="{9D8B030D-6E8A-4147-A177-3AD203B41FA5}">
                      <a16:colId xmlns:a16="http://schemas.microsoft.com/office/drawing/2014/main" val="1975068822"/>
                    </a:ext>
                  </a:extLst>
                </a:gridCol>
                <a:gridCol w="3035668">
                  <a:extLst>
                    <a:ext uri="{9D8B030D-6E8A-4147-A177-3AD203B41FA5}">
                      <a16:colId xmlns:a16="http://schemas.microsoft.com/office/drawing/2014/main" val="2239625318"/>
                    </a:ext>
                  </a:extLst>
                </a:gridCol>
              </a:tblGrid>
              <a:tr h="480278">
                <a:tc>
                  <a:txBody>
                    <a:bodyPr/>
                    <a:lstStyle/>
                    <a:p>
                      <a:pPr lvl="1" algn="l" fontAlgn="ctr">
                        <a:lnSpc>
                          <a:spcPct val="150000"/>
                        </a:lnSpc>
                      </a:pPr>
                      <a:r>
                        <a:rPr lang="ko-KR" altLang="en-US" sz="900" u="none" strike="noStrike" kern="1200" dirty="0">
                          <a:effectLst/>
                        </a:rPr>
                        <a:t>일반 모드</a:t>
                      </a:r>
                      <a:endParaRPr lang="en-US" altLang="ko-KR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900" u="none" strike="noStrike" kern="1200" dirty="0">
                          <a:effectLst/>
                        </a:rPr>
                        <a:t>1</a:t>
                      </a:r>
                      <a:r>
                        <a:rPr lang="ko-KR" altLang="en-US" sz="900" u="none" strike="noStrike" kern="1200" dirty="0">
                          <a:effectLst/>
                        </a:rPr>
                        <a:t>인칭</a:t>
                      </a:r>
                      <a:r>
                        <a:rPr lang="en-US" altLang="ko-KR" sz="900" u="none" strike="noStrike" kern="1200" dirty="0">
                          <a:effectLst/>
                        </a:rPr>
                        <a:t>, 3</a:t>
                      </a:r>
                      <a:r>
                        <a:rPr lang="ko-KR" altLang="en-US" sz="900" u="none" strike="noStrike" kern="1200" dirty="0">
                          <a:effectLst/>
                        </a:rPr>
                        <a:t>인칭으로 보기 전환이 가능합니다</a:t>
                      </a:r>
                      <a:r>
                        <a:rPr lang="en-US" altLang="ko-KR" sz="900" u="none" strike="noStrike" kern="1200" dirty="0">
                          <a:effectLst/>
                        </a:rPr>
                        <a:t>.</a:t>
                      </a: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900" u="none" strike="noStrike" kern="1200" dirty="0">
                          <a:effectLst/>
                        </a:rPr>
                        <a:t>확대 </a:t>
                      </a:r>
                      <a:r>
                        <a:rPr lang="en-US" altLang="ko-KR" sz="900" u="none" strike="noStrike" kern="1200" dirty="0">
                          <a:effectLst/>
                        </a:rPr>
                        <a:t>/ </a:t>
                      </a:r>
                      <a:r>
                        <a:rPr lang="ko-KR" altLang="en-US" sz="900" u="none" strike="noStrike" kern="1200" dirty="0">
                          <a:effectLst/>
                        </a:rPr>
                        <a:t>축소 </a:t>
                      </a:r>
                      <a:r>
                        <a:rPr lang="en-US" altLang="ko-KR" sz="900" u="none" strike="noStrike" kern="1200" dirty="0">
                          <a:effectLst/>
                        </a:rPr>
                        <a:t>/ </a:t>
                      </a:r>
                      <a:r>
                        <a:rPr lang="ko-KR" altLang="en-US" sz="900" u="none" strike="noStrike" kern="1200" dirty="0">
                          <a:effectLst/>
                        </a:rPr>
                        <a:t>방향 전환 </a:t>
                      </a:r>
                      <a:r>
                        <a:rPr lang="en-US" altLang="ko-KR" sz="900" u="none" strike="noStrike" kern="1200" dirty="0">
                          <a:effectLst/>
                        </a:rPr>
                        <a:t>/ </a:t>
                      </a:r>
                      <a:r>
                        <a:rPr lang="ko-KR" altLang="en-US" sz="900" u="none" strike="noStrike" kern="1200" dirty="0">
                          <a:effectLst/>
                        </a:rPr>
                        <a:t>시점</a:t>
                      </a:r>
                      <a:r>
                        <a:rPr lang="en-US" altLang="ko-KR" sz="900" u="none" strike="noStrike" kern="1200" dirty="0">
                          <a:effectLst/>
                        </a:rPr>
                        <a:t>(</a:t>
                      </a:r>
                      <a:r>
                        <a:rPr lang="ko-KR" altLang="en-US" sz="900" u="none" strike="noStrike" kern="1200" dirty="0" err="1">
                          <a:effectLst/>
                        </a:rPr>
                        <a:t>뷰포인트</a:t>
                      </a:r>
                      <a:r>
                        <a:rPr lang="en-US" altLang="ko-KR" sz="900" u="none" strike="noStrike" kern="1200" dirty="0">
                          <a:effectLst/>
                        </a:rPr>
                        <a:t>) </a:t>
                      </a:r>
                      <a:r>
                        <a:rPr lang="ko-KR" altLang="en-US" sz="900" u="none" strike="noStrike" kern="1200" dirty="0">
                          <a:effectLst/>
                        </a:rPr>
                        <a:t>변경</a:t>
                      </a:r>
                      <a:endParaRPr lang="ko-KR" altLang="en-US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45689290"/>
                  </a:ext>
                </a:extLst>
              </a:tr>
              <a:tr h="246434">
                <a:tc>
                  <a:txBody>
                    <a:bodyPr/>
                    <a:lstStyle/>
                    <a:p>
                      <a:pPr lvl="1" algn="l" fontAlgn="ctr">
                        <a:lnSpc>
                          <a:spcPct val="150000"/>
                        </a:lnSpc>
                      </a:pPr>
                      <a:r>
                        <a:rPr lang="ko-KR" altLang="en-US" sz="900" u="none" strike="noStrike" kern="1200" dirty="0">
                          <a:effectLst/>
                        </a:rPr>
                        <a:t>싱글 모드</a:t>
                      </a:r>
                      <a:endParaRPr lang="ko-KR" altLang="en-US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900" u="none" strike="noStrike" kern="1200" dirty="0">
                          <a:effectLst/>
                        </a:rPr>
                        <a:t>다른 이용자는 보이지 않고 혼자 다님</a:t>
                      </a:r>
                      <a:r>
                        <a:rPr lang="en-US" altLang="ko-KR" sz="900" u="none" strike="noStrike" kern="1200" dirty="0">
                          <a:effectLst/>
                        </a:rPr>
                        <a:t>, </a:t>
                      </a:r>
                      <a:r>
                        <a:rPr lang="ko-KR" altLang="en-US" sz="900" u="none" strike="noStrike" kern="1200" dirty="0" err="1">
                          <a:effectLst/>
                        </a:rPr>
                        <a:t>비로그인시</a:t>
                      </a:r>
                      <a:r>
                        <a:rPr lang="ko-KR" altLang="en-US" sz="900" u="none" strike="noStrike" kern="1200" dirty="0">
                          <a:effectLst/>
                        </a:rPr>
                        <a:t> 지원</a:t>
                      </a:r>
                      <a:endParaRPr lang="ko-KR" altLang="en-US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359107825"/>
                  </a:ext>
                </a:extLst>
              </a:tr>
              <a:tr h="544228">
                <a:tc>
                  <a:txBody>
                    <a:bodyPr/>
                    <a:lstStyle/>
                    <a:p>
                      <a:pPr lvl="1" algn="l" fontAlgn="ctr">
                        <a:lnSpc>
                          <a:spcPct val="150000"/>
                        </a:lnSpc>
                      </a:pPr>
                      <a:r>
                        <a:rPr lang="ko-KR" altLang="en-US" sz="900" u="none" strike="noStrike" kern="1200" dirty="0">
                          <a:effectLst/>
                        </a:rPr>
                        <a:t>자동 관람</a:t>
                      </a:r>
                      <a:endParaRPr lang="ko-KR" altLang="en-US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900" u="none" strike="noStrike" kern="1200" dirty="0">
                          <a:effectLst/>
                        </a:rPr>
                        <a:t>도슨트의 이동 제어와 설명을 듣는 자동 관람</a:t>
                      </a:r>
                      <a:endParaRPr lang="en-US" altLang="ko-KR" sz="900" u="none" strike="noStrike" kern="1200" dirty="0">
                        <a:effectLst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800" u="none" strike="noStrike" kern="1200" dirty="0">
                          <a:effectLst/>
                        </a:rPr>
                        <a:t>**</a:t>
                      </a:r>
                      <a:r>
                        <a:rPr lang="ko-KR" altLang="en-US" sz="800" u="none" strike="noStrike" kern="1200" dirty="0" err="1">
                          <a:effectLst/>
                        </a:rPr>
                        <a:t>도슨트</a:t>
                      </a:r>
                      <a:r>
                        <a:rPr lang="ko-KR" altLang="en-US" sz="800" u="none" strike="noStrike" kern="1200" dirty="0">
                          <a:effectLst/>
                        </a:rPr>
                        <a:t> 중에는 </a:t>
                      </a:r>
                      <a:r>
                        <a:rPr lang="ko-KR" altLang="en-US" sz="800" u="none" strike="noStrike" kern="1200" dirty="0" err="1">
                          <a:effectLst/>
                        </a:rPr>
                        <a:t>자동관람</a:t>
                      </a:r>
                      <a:r>
                        <a:rPr lang="ko-KR" altLang="en-US" sz="800" u="none" strike="noStrike" kern="1200" dirty="0">
                          <a:effectLst/>
                        </a:rPr>
                        <a:t> 모드로 강제 전환됩니다</a:t>
                      </a:r>
                      <a:r>
                        <a:rPr lang="en-US" altLang="ko-KR" sz="800" u="none" strike="noStrike" kern="1200" dirty="0">
                          <a:effectLst/>
                        </a:rPr>
                        <a:t>.</a:t>
                      </a:r>
                      <a:endParaRPr lang="ko-KR" altLang="en-US" sz="80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05350114"/>
                  </a:ext>
                </a:extLst>
              </a:tr>
            </a:tbl>
          </a:graphicData>
        </a:graphic>
      </p:graphicFrame>
      <p:pic>
        <p:nvPicPr>
          <p:cNvPr id="11" name="그림 10">
            <a:extLst>
              <a:ext uri="{FF2B5EF4-FFF2-40B4-BE49-F238E27FC236}">
                <a16:creationId xmlns:a16="http://schemas.microsoft.com/office/drawing/2014/main" id="{98B741E7-B75C-A9CA-6BA9-B5D3435AA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638" y="4797908"/>
            <a:ext cx="184665" cy="18466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5E8F1D7-567A-8883-E5E2-4759E8996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638" y="5277708"/>
            <a:ext cx="184665" cy="18466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B857422-CF4A-1EDA-A8DF-1E8AA5C82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638" y="5524142"/>
            <a:ext cx="184665" cy="184665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6E5E03FD-BD84-794B-7D94-86E8B7799A52}"/>
              </a:ext>
            </a:extLst>
          </p:cNvPr>
          <p:cNvGrpSpPr/>
          <p:nvPr/>
        </p:nvGrpSpPr>
        <p:grpSpPr>
          <a:xfrm>
            <a:off x="8074541" y="3081973"/>
            <a:ext cx="989383" cy="504165"/>
            <a:chOff x="5543839" y="2048316"/>
            <a:chExt cx="989383" cy="504165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B80D0848-7E3B-3F6A-1BF4-8F175AD6D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43839" y="2048316"/>
              <a:ext cx="504165" cy="504165"/>
            </a:xfrm>
            <a:prstGeom prst="rect">
              <a:avLst/>
            </a:prstGeom>
          </p:spPr>
        </p:pic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EB8F67B1-63CC-F254-5920-6373FD21AA04}"/>
                </a:ext>
              </a:extLst>
            </p:cNvPr>
            <p:cNvSpPr/>
            <p:nvPr/>
          </p:nvSpPr>
          <p:spPr>
            <a:xfrm>
              <a:off x="5740940" y="2251694"/>
              <a:ext cx="97856" cy="978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8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3</a:t>
              </a:r>
              <a:endParaRPr kumimoji="1" lang="ko-Kore-KR" altLang="en-US" sz="8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33CBF4-D3AD-A16A-4897-4A75B2E227ED}"/>
                </a:ext>
              </a:extLst>
            </p:cNvPr>
            <p:cNvSpPr/>
            <p:nvPr/>
          </p:nvSpPr>
          <p:spPr>
            <a:xfrm>
              <a:off x="5886891" y="2203227"/>
              <a:ext cx="64633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ko-KR" altLang="en-US" sz="800" dirty="0"/>
                <a:t>기본</a:t>
              </a:r>
              <a:r>
                <a:rPr kumimoji="1" lang="en-US" altLang="ko-KR" sz="800" dirty="0"/>
                <a:t>3</a:t>
              </a:r>
              <a:r>
                <a:rPr kumimoji="1" lang="ko-KR" altLang="en-US" sz="800" dirty="0"/>
                <a:t>인칭</a:t>
              </a:r>
              <a:endParaRPr kumimoji="1" lang="en-US" altLang="ko-KR" sz="800" dirty="0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2EB884A-3466-B601-077B-AAE28BBF2758}"/>
              </a:ext>
            </a:extLst>
          </p:cNvPr>
          <p:cNvGrpSpPr/>
          <p:nvPr/>
        </p:nvGrpSpPr>
        <p:grpSpPr>
          <a:xfrm>
            <a:off x="8094100" y="3408118"/>
            <a:ext cx="784198" cy="504165"/>
            <a:chOff x="6507476" y="2048316"/>
            <a:chExt cx="784198" cy="504165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680BE174-B1CC-2F1D-20AF-DC79BD3C1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07476" y="2048316"/>
              <a:ext cx="504165" cy="504165"/>
            </a:xfrm>
            <a:prstGeom prst="rect">
              <a:avLst/>
            </a:prstGeom>
          </p:spPr>
        </p:pic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D04388E-96F3-8A92-8085-F9C8F832D13C}"/>
                </a:ext>
              </a:extLst>
            </p:cNvPr>
            <p:cNvSpPr/>
            <p:nvPr/>
          </p:nvSpPr>
          <p:spPr>
            <a:xfrm>
              <a:off x="6704577" y="2251694"/>
              <a:ext cx="97856" cy="978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ore-KR" sz="8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1</a:t>
              </a:r>
              <a:endParaRPr kumimoji="1" lang="ko-Kore-KR" altLang="en-US" sz="8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CDFD6E86-8736-9F17-C3E5-53C9F098C271}"/>
                </a:ext>
              </a:extLst>
            </p:cNvPr>
            <p:cNvSpPr/>
            <p:nvPr/>
          </p:nvSpPr>
          <p:spPr>
            <a:xfrm>
              <a:off x="6850528" y="2203227"/>
              <a:ext cx="44114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ko-KR" sz="800" dirty="0"/>
                <a:t>1</a:t>
              </a:r>
              <a:r>
                <a:rPr kumimoji="1" lang="ko-KR" altLang="en-US" sz="800" dirty="0"/>
                <a:t>인칭</a:t>
              </a:r>
              <a:endParaRPr kumimoji="1" lang="en-US" altLang="ko-KR" sz="800" dirty="0"/>
            </a:p>
          </p:txBody>
        </p:sp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A7D78458-32E9-0063-1607-8B2AAEDE2A16}"/>
              </a:ext>
            </a:extLst>
          </p:cNvPr>
          <p:cNvSpPr/>
          <p:nvPr/>
        </p:nvSpPr>
        <p:spPr>
          <a:xfrm>
            <a:off x="8764043" y="2794286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8E0E293-90E9-7C80-A00D-FCA4BBB15EA2}"/>
              </a:ext>
            </a:extLst>
          </p:cNvPr>
          <p:cNvGrpSpPr/>
          <p:nvPr/>
        </p:nvGrpSpPr>
        <p:grpSpPr>
          <a:xfrm>
            <a:off x="616676" y="2308784"/>
            <a:ext cx="1592278" cy="1160126"/>
            <a:chOff x="638842" y="1786260"/>
            <a:chExt cx="1592278" cy="1160126"/>
          </a:xfrm>
        </p:grpSpPr>
        <p:sp>
          <p:nvSpPr>
            <p:cNvPr id="24" name="모서리가 둥근 직사각형 56">
              <a:extLst>
                <a:ext uri="{FF2B5EF4-FFF2-40B4-BE49-F238E27FC236}">
                  <a16:creationId xmlns:a16="http://schemas.microsoft.com/office/drawing/2014/main" id="{A0462FEE-5199-77D9-3867-CE7770375EDF}"/>
                </a:ext>
              </a:extLst>
            </p:cNvPr>
            <p:cNvSpPr/>
            <p:nvPr/>
          </p:nvSpPr>
          <p:spPr>
            <a:xfrm>
              <a:off x="638842" y="1786260"/>
              <a:ext cx="1141379" cy="1160126"/>
            </a:xfrm>
            <a:prstGeom prst="roundRect">
              <a:avLst>
                <a:gd name="adj" fmla="val 10676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font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b="1" u="sng" dirty="0">
                  <a:solidFill>
                    <a:schemeClr val="bg1"/>
                  </a:solidFill>
                </a:rPr>
                <a:t>시점 설정</a:t>
              </a:r>
            </a:p>
            <a:p>
              <a:pPr marL="171450" indent="-171450" font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800" b="1" dirty="0">
                  <a:solidFill>
                    <a:schemeClr val="bg1"/>
                  </a:solidFill>
                </a:rPr>
                <a:t>My</a:t>
              </a:r>
              <a:r>
                <a:rPr lang="ko-KR" altLang="en-US" sz="800" b="1" dirty="0" err="1">
                  <a:solidFill>
                    <a:schemeClr val="bg1"/>
                  </a:solidFill>
                </a:rPr>
                <a:t>도슨트</a:t>
              </a:r>
              <a:endParaRPr lang="en-US" altLang="ko-KR" sz="800" b="1" dirty="0">
                <a:solidFill>
                  <a:schemeClr val="bg1"/>
                </a:solidFill>
              </a:endParaRPr>
            </a:p>
            <a:p>
              <a:pPr marL="171450" lvl="0" indent="-171450" defTabSz="914400" fontAlgn="ctr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800" b="1" dirty="0">
                  <a:solidFill>
                    <a:schemeClr val="bg1"/>
                  </a:solidFill>
                </a:rPr>
                <a:t>My</a:t>
              </a:r>
              <a:r>
                <a:rPr lang="ko-KR" altLang="en-US" sz="800" b="1" dirty="0">
                  <a:solidFill>
                    <a:schemeClr val="bg1"/>
                  </a:solidFill>
                </a:rPr>
                <a:t>스타일</a:t>
              </a:r>
              <a:endParaRPr lang="en-US" altLang="ko-KR" sz="800" b="1" dirty="0">
                <a:solidFill>
                  <a:schemeClr val="bg1"/>
                </a:solidFill>
              </a:endParaRPr>
            </a:p>
            <a:p>
              <a:pPr marL="171450" lvl="0" indent="-171450" defTabSz="914400" fontAlgn="ctr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800" b="1" dirty="0">
                  <a:solidFill>
                    <a:schemeClr val="bg1"/>
                  </a:solidFill>
                </a:rPr>
                <a:t>도장깨기</a:t>
              </a:r>
              <a:endParaRPr lang="en-US" altLang="ko-KR" sz="800" b="1" dirty="0">
                <a:solidFill>
                  <a:schemeClr val="bg1"/>
                </a:solidFill>
              </a:endParaRPr>
            </a:p>
            <a:p>
              <a:pPr marL="171450" lvl="0" indent="-171450" defTabSz="914400" fontAlgn="ctr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800" b="1" dirty="0">
                  <a:solidFill>
                    <a:schemeClr val="bg1"/>
                  </a:solidFill>
                </a:rPr>
                <a:t>도움말</a:t>
              </a:r>
            </a:p>
          </p:txBody>
        </p: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5564393A-AC62-8CFA-96AA-65AFE6469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92997" y="2067126"/>
              <a:ext cx="338123" cy="338123"/>
            </a:xfrm>
            <a:prstGeom prst="rect">
              <a:avLst/>
            </a:prstGeom>
          </p:spPr>
        </p:pic>
        <p:sp>
          <p:nvSpPr>
            <p:cNvPr id="26" name="삼각형 57">
              <a:extLst>
                <a:ext uri="{FF2B5EF4-FFF2-40B4-BE49-F238E27FC236}">
                  <a16:creationId xmlns:a16="http://schemas.microsoft.com/office/drawing/2014/main" id="{604B5AA9-0E5B-5CA5-5B10-7E6D7BE75D38}"/>
                </a:ext>
              </a:extLst>
            </p:cNvPr>
            <p:cNvSpPr/>
            <p:nvPr/>
          </p:nvSpPr>
          <p:spPr>
            <a:xfrm rot="5400000">
              <a:off x="1740507" y="2179239"/>
              <a:ext cx="132123" cy="113899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cxnSp>
        <p:nvCxnSpPr>
          <p:cNvPr id="27" name="꺾인 연결선[E] 60">
            <a:extLst>
              <a:ext uri="{FF2B5EF4-FFF2-40B4-BE49-F238E27FC236}">
                <a16:creationId xmlns:a16="http://schemas.microsoft.com/office/drawing/2014/main" id="{8187A0BF-8872-1E52-B3F9-E0A02828A65C}"/>
              </a:ext>
            </a:extLst>
          </p:cNvPr>
          <p:cNvCxnSpPr>
            <a:cxnSpLocks/>
            <a:stCxn id="25" idx="3"/>
            <a:endCxn id="6" idx="1"/>
          </p:cNvCxnSpPr>
          <p:nvPr/>
        </p:nvCxnSpPr>
        <p:spPr>
          <a:xfrm>
            <a:off x="2208954" y="2758712"/>
            <a:ext cx="1002304" cy="157794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FC31533C-CE65-9832-288C-95F879A6B3DD}"/>
              </a:ext>
            </a:extLst>
          </p:cNvPr>
          <p:cNvSpPr/>
          <p:nvPr/>
        </p:nvSpPr>
        <p:spPr>
          <a:xfrm rot="16200000">
            <a:off x="1099404" y="4076058"/>
            <a:ext cx="1371278" cy="2493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CD8DFF2D-B8E1-AD8D-D102-14C1CACF0C41}"/>
              </a:ext>
            </a:extLst>
          </p:cNvPr>
          <p:cNvSpPr/>
          <p:nvPr/>
        </p:nvSpPr>
        <p:spPr>
          <a:xfrm>
            <a:off x="3172492" y="2581636"/>
            <a:ext cx="566094" cy="1661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050" b="1" dirty="0">
                <a:solidFill>
                  <a:schemeClr val="bg1"/>
                </a:solidFill>
              </a:rPr>
              <a:t>PC</a:t>
            </a:r>
            <a:endParaRPr kumimoji="1" lang="ko-Kore-KR" altLang="en-US" sz="1050" b="1" dirty="0">
              <a:solidFill>
                <a:schemeClr val="bg1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EB7CE35-1D41-DF87-F1DA-D8DAC5D9A409}"/>
              </a:ext>
            </a:extLst>
          </p:cNvPr>
          <p:cNvSpPr/>
          <p:nvPr/>
        </p:nvSpPr>
        <p:spPr>
          <a:xfrm>
            <a:off x="538334" y="4403809"/>
            <a:ext cx="878745" cy="1661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050" b="1" dirty="0">
                <a:solidFill>
                  <a:schemeClr val="bg1"/>
                </a:solidFill>
              </a:rPr>
              <a:t>Mobile</a:t>
            </a:r>
            <a:endParaRPr kumimoji="1" lang="ko-Kore-KR" altLang="en-US" sz="1050" b="1" dirty="0">
              <a:solidFill>
                <a:schemeClr val="bg1"/>
              </a:solidFill>
            </a:endParaRPr>
          </a:p>
        </p:txBody>
      </p:sp>
      <p:sp>
        <p:nvSpPr>
          <p:cNvPr id="31" name="모서리가 둥근 직사각형 70">
            <a:extLst>
              <a:ext uri="{FF2B5EF4-FFF2-40B4-BE49-F238E27FC236}">
                <a16:creationId xmlns:a16="http://schemas.microsoft.com/office/drawing/2014/main" id="{CC19C69F-5E00-7AD3-80F7-82017AA7F9EA}"/>
              </a:ext>
            </a:extLst>
          </p:cNvPr>
          <p:cNvSpPr/>
          <p:nvPr/>
        </p:nvSpPr>
        <p:spPr>
          <a:xfrm>
            <a:off x="598924" y="4702009"/>
            <a:ext cx="2427414" cy="1238555"/>
          </a:xfrm>
          <a:prstGeom prst="roundRect">
            <a:avLst>
              <a:gd name="adj" fmla="val 7330"/>
            </a:avLst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sp>
        <p:nvSpPr>
          <p:cNvPr id="32" name="오른쪽 화살표[R] 69">
            <a:extLst>
              <a:ext uri="{FF2B5EF4-FFF2-40B4-BE49-F238E27FC236}">
                <a16:creationId xmlns:a16="http://schemas.microsoft.com/office/drawing/2014/main" id="{BC4A1798-6313-9C94-2976-304D958D8A11}"/>
              </a:ext>
            </a:extLst>
          </p:cNvPr>
          <p:cNvSpPr/>
          <p:nvPr/>
        </p:nvSpPr>
        <p:spPr>
          <a:xfrm rot="10800000">
            <a:off x="2790844" y="5116734"/>
            <a:ext cx="335118" cy="19796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3" name="모서리가 둥근 직사각형 71">
            <a:extLst>
              <a:ext uri="{FF2B5EF4-FFF2-40B4-BE49-F238E27FC236}">
                <a16:creationId xmlns:a16="http://schemas.microsoft.com/office/drawing/2014/main" id="{75F64211-31DB-BC6B-796D-3C2658719450}"/>
              </a:ext>
            </a:extLst>
          </p:cNvPr>
          <p:cNvSpPr/>
          <p:nvPr/>
        </p:nvSpPr>
        <p:spPr>
          <a:xfrm>
            <a:off x="2691219" y="5425154"/>
            <a:ext cx="336099" cy="404957"/>
          </a:xfrm>
          <a:prstGeom prst="roundRect">
            <a:avLst>
              <a:gd name="adj" fmla="val 2253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E9AA8A3D-9E3D-7900-9BBC-267BC315A9F9}"/>
              </a:ext>
            </a:extLst>
          </p:cNvPr>
          <p:cNvSpPr/>
          <p:nvPr/>
        </p:nvSpPr>
        <p:spPr>
          <a:xfrm>
            <a:off x="3088183" y="3378205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F39291C0-12A8-4E1B-37FC-DC4BB6B1EBD5}"/>
              </a:ext>
            </a:extLst>
          </p:cNvPr>
          <p:cNvSpPr/>
          <p:nvPr/>
        </p:nvSpPr>
        <p:spPr>
          <a:xfrm>
            <a:off x="2743891" y="4673193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dirty="0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29105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260399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US-03-0001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16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아바타 설정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스타일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051251"/>
              </p:ext>
            </p:extLst>
          </p:nvPr>
        </p:nvGraphicFramePr>
        <p:xfrm>
          <a:off x="10663088" y="977770"/>
          <a:ext cx="3737124" cy="5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아바타 기본 기능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기능 확장이 유연하도록 설계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향후 이벤트 성으로 스타일 아이템 추가 가능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비가입자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비로그인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는 사전조합 된 아바타를 자동 할당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아바타 꾸미기 기능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얼굴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헤어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의상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악세사리 커스터마이징 조합 기능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좌측 영역에서 바로 확인 가능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(PC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내보내기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업데이트 아바타 게시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적용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저장 완료 후 기능 활성화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부가 기능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360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 회전 확인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스냅샷 저장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저장 옵션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br>
                        <a:rPr lang="en-US" altLang="ko-KR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내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파일함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앨범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디바이스내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저장하기 </a:t>
                      </a:r>
                      <a:br>
                        <a:rPr lang="ko-KR" altLang="en-US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2) SNS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공유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보내기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35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비회원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기능은 보이되 로그인 팝업 설명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로그인 유도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991301"/>
                  </a:ext>
                </a:extLst>
              </a:tr>
            </a:tbl>
          </a:graphicData>
        </a:graphic>
      </p:graphicFrame>
      <p:sp>
        <p:nvSpPr>
          <p:cNvPr id="36" name="직사각형 35">
            <a:extLst>
              <a:ext uri="{FF2B5EF4-FFF2-40B4-BE49-F238E27FC236}">
                <a16:creationId xmlns:a16="http://schemas.microsoft.com/office/drawing/2014/main" id="{902F97AF-2A61-C6FE-DFE9-F273A3E90A7F}"/>
              </a:ext>
            </a:extLst>
          </p:cNvPr>
          <p:cNvSpPr/>
          <p:nvPr/>
        </p:nvSpPr>
        <p:spPr>
          <a:xfrm>
            <a:off x="1581012" y="2564166"/>
            <a:ext cx="5682701" cy="30705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79612010-C58B-9571-4FE8-F7778AC37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464" y="2651427"/>
            <a:ext cx="1237748" cy="2294991"/>
          </a:xfrm>
          <a:prstGeom prst="rect">
            <a:avLst/>
          </a:prstGeom>
        </p:spPr>
      </p:pic>
      <p:sp>
        <p:nvSpPr>
          <p:cNvPr id="38" name="타원 37">
            <a:extLst>
              <a:ext uri="{FF2B5EF4-FFF2-40B4-BE49-F238E27FC236}">
                <a16:creationId xmlns:a16="http://schemas.microsoft.com/office/drawing/2014/main" id="{E2FB0503-AFBD-E6FE-E7B0-DF29CDAE4E63}"/>
              </a:ext>
            </a:extLst>
          </p:cNvPr>
          <p:cNvSpPr/>
          <p:nvPr/>
        </p:nvSpPr>
        <p:spPr>
          <a:xfrm>
            <a:off x="5773625" y="4765029"/>
            <a:ext cx="1050587" cy="1813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9CE0DC-D634-0A06-81BD-2DA9E75C2BF1}"/>
              </a:ext>
            </a:extLst>
          </p:cNvPr>
          <p:cNvSpPr txBox="1"/>
          <p:nvPr/>
        </p:nvSpPr>
        <p:spPr>
          <a:xfrm>
            <a:off x="6108061" y="4911129"/>
            <a:ext cx="5417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sz="900" dirty="0"/>
              <a:t>3</a:t>
            </a:r>
            <a:r>
              <a:rPr kumimoji="1" lang="en-US" altLang="ko-KR" sz="900" dirty="0"/>
              <a:t>60</a:t>
            </a:r>
            <a:r>
              <a:rPr kumimoji="1" lang="ko-KR" altLang="en-US" sz="900" dirty="0"/>
              <a:t>˚</a:t>
            </a:r>
            <a:endParaRPr kumimoji="1" lang="ko-Kore-KR" altLang="en-US" sz="900" dirty="0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2E17E352-5E7C-E65C-70D0-DCFC4A8E7122}"/>
              </a:ext>
            </a:extLst>
          </p:cNvPr>
          <p:cNvSpPr/>
          <p:nvPr/>
        </p:nvSpPr>
        <p:spPr>
          <a:xfrm>
            <a:off x="5300168" y="2648105"/>
            <a:ext cx="1879527" cy="2859932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5873D87C-18F9-052F-1921-BDB2EFBD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187" y="5237236"/>
            <a:ext cx="242413" cy="24241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904DDCCA-2DC4-BE98-EDA2-20AF4500D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486" y="5229146"/>
            <a:ext cx="252000" cy="252000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2C42A6D7-EC9E-4079-5B71-A85A0D6995AB}"/>
              </a:ext>
            </a:extLst>
          </p:cNvPr>
          <p:cNvSpPr/>
          <p:nvPr/>
        </p:nvSpPr>
        <p:spPr>
          <a:xfrm>
            <a:off x="724678" y="3312086"/>
            <a:ext cx="858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ko-KR" altLang="en-US" sz="800" b="1" dirty="0" err="1">
                <a:solidFill>
                  <a:srgbClr val="00B0F0"/>
                </a:solidFill>
              </a:rPr>
              <a:t>도슨트</a:t>
            </a:r>
            <a:r>
              <a:rPr lang="ko-KR" altLang="en-US" sz="800" b="1" dirty="0">
                <a:solidFill>
                  <a:srgbClr val="00B0F0"/>
                </a:solidFill>
              </a:rPr>
              <a:t> 가입한 경우에만 메뉴 보임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C1735D1F-19ED-5C4B-62BB-62C5C756857C}"/>
              </a:ext>
            </a:extLst>
          </p:cNvPr>
          <p:cNvSpPr/>
          <p:nvPr/>
        </p:nvSpPr>
        <p:spPr>
          <a:xfrm>
            <a:off x="6233935" y="2293282"/>
            <a:ext cx="1149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altLang="ko-KR" sz="800" b="1" dirty="0">
                <a:solidFill>
                  <a:srgbClr val="00B0F0"/>
                </a:solidFill>
              </a:rPr>
              <a:t>PC </a:t>
            </a:r>
            <a:r>
              <a:rPr lang="ko-KR" altLang="en-US" sz="800" b="1" dirty="0">
                <a:solidFill>
                  <a:srgbClr val="00B0F0"/>
                </a:solidFill>
              </a:rPr>
              <a:t>모드 시 뷰 영역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6C79DA-19A5-18E0-3326-DA66B86E22D7}"/>
              </a:ext>
            </a:extLst>
          </p:cNvPr>
          <p:cNvSpPr txBox="1"/>
          <p:nvPr/>
        </p:nvSpPr>
        <p:spPr>
          <a:xfrm>
            <a:off x="5748533" y="5743767"/>
            <a:ext cx="1509284" cy="81285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dirty="0">
                <a:solidFill>
                  <a:schemeClr val="accent1"/>
                </a:solidFill>
              </a:rPr>
              <a:t>내 </a:t>
            </a:r>
            <a:r>
              <a:rPr lang="ko-KR" altLang="en-US" dirty="0" err="1">
                <a:solidFill>
                  <a:schemeClr val="accent1"/>
                </a:solidFill>
              </a:rPr>
              <a:t>아바타가</a:t>
            </a:r>
            <a:r>
              <a:rPr lang="ko-KR" altLang="en-US" dirty="0">
                <a:solidFill>
                  <a:schemeClr val="accent1"/>
                </a:solidFill>
              </a:rPr>
              <a:t> 업데이트 되었습니다</a:t>
            </a:r>
            <a:r>
              <a:rPr lang="en-US" altLang="ko-KR" dirty="0">
                <a:solidFill>
                  <a:schemeClr val="accent1"/>
                </a:solidFill>
              </a:rPr>
              <a:t>.</a:t>
            </a:r>
            <a:r>
              <a:rPr lang="ko-KR" altLang="en-US" dirty="0">
                <a:solidFill>
                  <a:schemeClr val="accent1"/>
                </a:solidFill>
              </a:rPr>
              <a:t> 내보기 후에는 되돌릴 수 없습니다</a:t>
            </a:r>
            <a:r>
              <a:rPr lang="en-US" altLang="ko-KR" dirty="0">
                <a:solidFill>
                  <a:schemeClr val="accent1"/>
                </a:solidFill>
              </a:rPr>
              <a:t>.</a:t>
            </a:r>
            <a:r>
              <a:rPr lang="ko-KR" altLang="en-US" dirty="0">
                <a:solidFill>
                  <a:schemeClr val="accent1"/>
                </a:solidFill>
              </a:rPr>
              <a:t> 현재 </a:t>
            </a:r>
            <a:r>
              <a:rPr lang="ko-KR" altLang="en-US" dirty="0" err="1">
                <a:solidFill>
                  <a:schemeClr val="accent1"/>
                </a:solidFill>
              </a:rPr>
              <a:t>아바타를</a:t>
            </a:r>
            <a:r>
              <a:rPr lang="ko-KR" altLang="en-US" dirty="0">
                <a:solidFill>
                  <a:schemeClr val="accent1"/>
                </a:solidFill>
              </a:rPr>
              <a:t> 적용할까요</a:t>
            </a:r>
            <a:r>
              <a:rPr lang="en-US" altLang="ko-KR" dirty="0">
                <a:solidFill>
                  <a:schemeClr val="accent1"/>
                </a:solidFill>
              </a:rPr>
              <a:t>?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  <p:sp>
        <p:nvSpPr>
          <p:cNvPr id="46" name="모서리가 둥근 직사각형 38">
            <a:extLst>
              <a:ext uri="{FF2B5EF4-FFF2-40B4-BE49-F238E27FC236}">
                <a16:creationId xmlns:a16="http://schemas.microsoft.com/office/drawing/2014/main" id="{1D237B0B-4BAA-3A31-0229-9F5B867D1662}"/>
              </a:ext>
            </a:extLst>
          </p:cNvPr>
          <p:cNvSpPr/>
          <p:nvPr/>
        </p:nvSpPr>
        <p:spPr>
          <a:xfrm>
            <a:off x="5635353" y="5210536"/>
            <a:ext cx="875948" cy="269113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/>
              <a:t>저장 완료</a:t>
            </a:r>
            <a:endParaRPr kumimoji="1" lang="ko-Kore-KR" altLang="en-US" sz="700" dirty="0"/>
          </a:p>
        </p:txBody>
      </p:sp>
      <p:sp>
        <p:nvSpPr>
          <p:cNvPr id="47" name="모서리가 둥근 직사각형 39">
            <a:extLst>
              <a:ext uri="{FF2B5EF4-FFF2-40B4-BE49-F238E27FC236}">
                <a16:creationId xmlns:a16="http://schemas.microsoft.com/office/drawing/2014/main" id="{9AB2BCCE-0C22-5EF7-27CF-BAFFB2BE6779}"/>
              </a:ext>
            </a:extLst>
          </p:cNvPr>
          <p:cNvSpPr/>
          <p:nvPr/>
        </p:nvSpPr>
        <p:spPr>
          <a:xfrm>
            <a:off x="6503175" y="6303700"/>
            <a:ext cx="525780" cy="195834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/>
              <a:t>취소</a:t>
            </a:r>
            <a:endParaRPr kumimoji="1" lang="ko-Kore-KR" altLang="en-US" sz="700" dirty="0"/>
          </a:p>
        </p:txBody>
      </p:sp>
      <p:sp>
        <p:nvSpPr>
          <p:cNvPr id="48" name="모서리가 둥근 직사각형 40">
            <a:extLst>
              <a:ext uri="{FF2B5EF4-FFF2-40B4-BE49-F238E27FC236}">
                <a16:creationId xmlns:a16="http://schemas.microsoft.com/office/drawing/2014/main" id="{53F0E5CF-4476-F987-2B4F-93E5B364CA7D}"/>
              </a:ext>
            </a:extLst>
          </p:cNvPr>
          <p:cNvSpPr/>
          <p:nvPr/>
        </p:nvSpPr>
        <p:spPr>
          <a:xfrm>
            <a:off x="5954311" y="6303700"/>
            <a:ext cx="525780" cy="195834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/>
              <a:t>적용</a:t>
            </a:r>
            <a:endParaRPr kumimoji="1" lang="ko-Kore-KR" altLang="en-US" sz="700" dirty="0"/>
          </a:p>
        </p:txBody>
      </p:sp>
      <p:cxnSp>
        <p:nvCxnSpPr>
          <p:cNvPr id="49" name="직선 연결선[R] 2">
            <a:extLst>
              <a:ext uri="{FF2B5EF4-FFF2-40B4-BE49-F238E27FC236}">
                <a16:creationId xmlns:a16="http://schemas.microsoft.com/office/drawing/2014/main" id="{367586EF-44F9-ECF8-2C5F-E42FA1A517FE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6862746" y="5481146"/>
            <a:ext cx="109740" cy="248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AD9CBAF6-BB27-6FD0-BC41-2B7229950AC3}"/>
              </a:ext>
            </a:extLst>
          </p:cNvPr>
          <p:cNvGrpSpPr/>
          <p:nvPr/>
        </p:nvGrpSpPr>
        <p:grpSpPr>
          <a:xfrm>
            <a:off x="8004032" y="3358149"/>
            <a:ext cx="1599420" cy="2558177"/>
            <a:chOff x="2813444" y="2555231"/>
            <a:chExt cx="1879527" cy="3006191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FD4AD633-0BF6-4558-A77E-211C00A06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3444" y="2555231"/>
              <a:ext cx="1879527" cy="3006191"/>
            </a:xfrm>
            <a:prstGeom prst="rect">
              <a:avLst/>
            </a:prstGeom>
          </p:spPr>
        </p:pic>
        <p:pic>
          <p:nvPicPr>
            <p:cNvPr id="52" name="그림 51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D4F598EE-069D-7DE5-946B-782878285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2182" y="2670300"/>
              <a:ext cx="307390" cy="307390"/>
            </a:xfrm>
            <a:prstGeom prst="rect">
              <a:avLst/>
            </a:prstGeom>
          </p:spPr>
        </p:pic>
        <p:pic>
          <p:nvPicPr>
            <p:cNvPr id="53" name="그림 52" descr="도끼이(가) 표시된 사진&#10;&#10;자동 생성된 설명">
              <a:extLst>
                <a:ext uri="{FF2B5EF4-FFF2-40B4-BE49-F238E27FC236}">
                  <a16:creationId xmlns:a16="http://schemas.microsoft.com/office/drawing/2014/main" id="{010BF68B-24CB-EA1B-B91F-244FF4B06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97127" y="3046590"/>
              <a:ext cx="317500" cy="317500"/>
            </a:xfrm>
            <a:prstGeom prst="rect">
              <a:avLst/>
            </a:prstGeom>
          </p:spPr>
        </p:pic>
        <p:pic>
          <p:nvPicPr>
            <p:cNvPr id="54" name="그림 53" descr="클립아트, 옅은이(가) 표시된 사진&#10;&#10;자동 생성된 설명">
              <a:extLst>
                <a:ext uri="{FF2B5EF4-FFF2-40B4-BE49-F238E27FC236}">
                  <a16:creationId xmlns:a16="http://schemas.microsoft.com/office/drawing/2014/main" id="{A7E0BF2B-9FAE-755D-B291-7900F7F7B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97127" y="3427019"/>
              <a:ext cx="307390" cy="307390"/>
            </a:xfrm>
            <a:prstGeom prst="rect">
              <a:avLst/>
            </a:prstGeom>
          </p:spPr>
        </p:pic>
      </p:grpSp>
      <p:pic>
        <p:nvPicPr>
          <p:cNvPr id="55" name="그림 54">
            <a:extLst>
              <a:ext uri="{FF2B5EF4-FFF2-40B4-BE49-F238E27FC236}">
                <a16:creationId xmlns:a16="http://schemas.microsoft.com/office/drawing/2014/main" id="{881B6408-DF43-5A31-A841-C0A6D6F37AC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62269" y="3021637"/>
            <a:ext cx="290449" cy="290449"/>
          </a:xfrm>
          <a:prstGeom prst="rect">
            <a:avLst/>
          </a:prstGeom>
        </p:spPr>
      </p:pic>
      <p:sp>
        <p:nvSpPr>
          <p:cNvPr id="56" name="직사각형 55">
            <a:extLst>
              <a:ext uri="{FF2B5EF4-FFF2-40B4-BE49-F238E27FC236}">
                <a16:creationId xmlns:a16="http://schemas.microsoft.com/office/drawing/2014/main" id="{7A48EFA6-92DB-91C9-02BF-A03CC4ABE8A0}"/>
              </a:ext>
            </a:extLst>
          </p:cNvPr>
          <p:cNvSpPr/>
          <p:nvPr/>
        </p:nvSpPr>
        <p:spPr>
          <a:xfrm>
            <a:off x="8215314" y="3021637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/>
              <a:t>스타일</a:t>
            </a:r>
            <a:endParaRPr lang="ko-Kore-KR" altLang="en-US" sz="1100" b="1" dirty="0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DFECEE03-0188-1363-2F91-F24A0999DD6C}"/>
              </a:ext>
            </a:extLst>
          </p:cNvPr>
          <p:cNvSpPr/>
          <p:nvPr/>
        </p:nvSpPr>
        <p:spPr>
          <a:xfrm>
            <a:off x="7913187" y="3292082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FD9C4A40-0630-5B67-930B-5FB5D13F69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3024" y="3035327"/>
            <a:ext cx="196486" cy="196486"/>
          </a:xfrm>
          <a:prstGeom prst="rect">
            <a:avLst/>
          </a:prstGeom>
        </p:spPr>
      </p:pic>
      <p:sp>
        <p:nvSpPr>
          <p:cNvPr id="59" name="직사각형 58">
            <a:extLst>
              <a:ext uri="{FF2B5EF4-FFF2-40B4-BE49-F238E27FC236}">
                <a16:creationId xmlns:a16="http://schemas.microsoft.com/office/drawing/2014/main" id="{20327E16-FC88-17F1-B5F0-22C4518F45F7}"/>
              </a:ext>
            </a:extLst>
          </p:cNvPr>
          <p:cNvSpPr/>
          <p:nvPr/>
        </p:nvSpPr>
        <p:spPr>
          <a:xfrm>
            <a:off x="1581012" y="2241489"/>
            <a:ext cx="566094" cy="1661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050" b="1" dirty="0">
                <a:solidFill>
                  <a:schemeClr val="bg1"/>
                </a:solidFill>
              </a:rPr>
              <a:t>PC</a:t>
            </a:r>
            <a:endParaRPr kumimoji="1" lang="ko-Kore-KR" altLang="en-US" sz="1050" b="1" dirty="0">
              <a:solidFill>
                <a:schemeClr val="bg1"/>
              </a:solidFill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3367291F-BB5F-3314-C9E0-D8198DD1A45F}"/>
              </a:ext>
            </a:extLst>
          </p:cNvPr>
          <p:cNvSpPr/>
          <p:nvPr/>
        </p:nvSpPr>
        <p:spPr>
          <a:xfrm>
            <a:off x="7982804" y="2241489"/>
            <a:ext cx="878745" cy="1661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050" b="1" dirty="0">
                <a:solidFill>
                  <a:schemeClr val="bg1"/>
                </a:solidFill>
              </a:rPr>
              <a:t>Mobile</a:t>
            </a:r>
            <a:endParaRPr kumimoji="1" lang="ko-Kore-KR" altLang="en-US" sz="1050" b="1" dirty="0">
              <a:solidFill>
                <a:schemeClr val="bg1"/>
              </a:solidFill>
            </a:endParaRPr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775A64D9-2004-1423-F80B-70AF93D655A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88835" y="2491843"/>
            <a:ext cx="290449" cy="290449"/>
          </a:xfrm>
          <a:prstGeom prst="rect">
            <a:avLst/>
          </a:prstGeom>
        </p:spPr>
      </p:pic>
      <p:sp>
        <p:nvSpPr>
          <p:cNvPr id="62" name="오른쪽 화살표[R] 56">
            <a:extLst>
              <a:ext uri="{FF2B5EF4-FFF2-40B4-BE49-F238E27FC236}">
                <a16:creationId xmlns:a16="http://schemas.microsoft.com/office/drawing/2014/main" id="{13854B1E-282F-672D-B73E-8794F937EF61}"/>
              </a:ext>
            </a:extLst>
          </p:cNvPr>
          <p:cNvSpPr/>
          <p:nvPr/>
        </p:nvSpPr>
        <p:spPr>
          <a:xfrm>
            <a:off x="8245342" y="2555356"/>
            <a:ext cx="273964" cy="16184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647D95E5-6852-30C5-FF89-1869A46C12AE}"/>
              </a:ext>
            </a:extLst>
          </p:cNvPr>
          <p:cNvSpPr/>
          <p:nvPr/>
        </p:nvSpPr>
        <p:spPr>
          <a:xfrm>
            <a:off x="8504838" y="2414166"/>
            <a:ext cx="11493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ko-KR" altLang="en-US" sz="1000" b="1" dirty="0">
                <a:solidFill>
                  <a:srgbClr val="00B0F0"/>
                </a:solidFill>
              </a:rPr>
              <a:t>메뉴 우</a:t>
            </a:r>
            <a:r>
              <a:rPr lang="en-US" altLang="ko-KR" sz="1000" b="1" dirty="0">
                <a:solidFill>
                  <a:srgbClr val="00B0F0"/>
                </a:solidFill>
              </a:rPr>
              <a:t>--&gt;</a:t>
            </a:r>
            <a:r>
              <a:rPr lang="ko-KR" altLang="en-US" sz="1000" b="1" dirty="0">
                <a:solidFill>
                  <a:srgbClr val="00B0F0"/>
                </a:solidFill>
              </a:rPr>
              <a:t> 좌 슬라이딩</a:t>
            </a:r>
            <a:r>
              <a:rPr lang="en-US" altLang="ko-KR" sz="1000" b="1" dirty="0">
                <a:solidFill>
                  <a:srgbClr val="00B0F0"/>
                </a:solidFill>
              </a:rPr>
              <a:t>,</a:t>
            </a:r>
            <a:r>
              <a:rPr lang="ko-KR" altLang="en-US" sz="1000" b="1" dirty="0">
                <a:solidFill>
                  <a:srgbClr val="00B0F0"/>
                </a:solidFill>
              </a:rPr>
              <a:t> 메뉴 선택 </a:t>
            </a:r>
            <a:r>
              <a:rPr lang="en-US" altLang="ko-KR" sz="1000" b="1" dirty="0">
                <a:solidFill>
                  <a:srgbClr val="00B0F0"/>
                </a:solidFill>
              </a:rPr>
              <a:t>&gt;</a:t>
            </a:r>
            <a:r>
              <a:rPr lang="ko-KR" altLang="en-US" sz="1000" b="1" dirty="0">
                <a:solidFill>
                  <a:srgbClr val="00B0F0"/>
                </a:solidFill>
              </a:rPr>
              <a:t> </a:t>
            </a:r>
            <a:r>
              <a:rPr lang="en-US" altLang="ko-KR" sz="1000" b="1" dirty="0"/>
              <a:t>My</a:t>
            </a:r>
            <a:r>
              <a:rPr lang="ko-KR" altLang="en-US" sz="1000" b="1" dirty="0"/>
              <a:t> 스타일</a:t>
            </a:r>
          </a:p>
        </p:txBody>
      </p:sp>
      <p:sp>
        <p:nvSpPr>
          <p:cNvPr id="64" name="모서리가 둥근 직사각형 58">
            <a:extLst>
              <a:ext uri="{FF2B5EF4-FFF2-40B4-BE49-F238E27FC236}">
                <a16:creationId xmlns:a16="http://schemas.microsoft.com/office/drawing/2014/main" id="{C40B649E-AAD3-5FC8-5773-083E3F71F7A6}"/>
              </a:ext>
            </a:extLst>
          </p:cNvPr>
          <p:cNvSpPr/>
          <p:nvPr/>
        </p:nvSpPr>
        <p:spPr>
          <a:xfrm>
            <a:off x="7995774" y="5991229"/>
            <a:ext cx="1666706" cy="3416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10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kumimoji="1" lang="en-US" altLang="ko-Kore-KR" sz="1000" b="1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kumimoji="1" lang="en-US" altLang="ko-KR" sz="1000" b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kumimoji="1" lang="ko-KR" altLang="en-US" sz="1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kumimoji="1" lang="ko-KR" altLang="en-US" sz="1000" b="1" dirty="0" err="1">
                <a:solidFill>
                  <a:schemeClr val="accent1">
                    <a:lumMod val="75000"/>
                  </a:schemeClr>
                </a:solidFill>
              </a:rPr>
              <a:t>아바타</a:t>
            </a:r>
            <a:r>
              <a:rPr kumimoji="1" lang="ko-KR" altLang="en-US" sz="1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kumimoji="1" lang="ko-Kore-KR" altLang="en-US" sz="1000" b="1" dirty="0">
                <a:solidFill>
                  <a:schemeClr val="accent1">
                    <a:lumMod val="75000"/>
                  </a:schemeClr>
                </a:solidFill>
              </a:rPr>
              <a:t>미리보기</a:t>
            </a:r>
            <a:r>
              <a:rPr kumimoji="1" lang="ko-KR" altLang="en-US" sz="10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endParaRPr kumimoji="1" lang="ko-Kore-KR" altLang="en-US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5B035D7F-0176-2C3B-E1A6-B6C14389E348}"/>
              </a:ext>
            </a:extLst>
          </p:cNvPr>
          <p:cNvSpPr/>
          <p:nvPr/>
        </p:nvSpPr>
        <p:spPr>
          <a:xfrm rot="16200000">
            <a:off x="9141102" y="6075316"/>
            <a:ext cx="697980" cy="16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&gt;</a:t>
            </a:r>
            <a:r>
              <a:rPr kumimoji="1" lang="ko-KR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  </a:t>
            </a:r>
            <a:endParaRPr kumimoji="1" lang="ko-Kore-KR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F7487AC8-5C72-9B8B-943E-8458681B6802}"/>
              </a:ext>
            </a:extLst>
          </p:cNvPr>
          <p:cNvSpPr/>
          <p:nvPr/>
        </p:nvSpPr>
        <p:spPr>
          <a:xfrm>
            <a:off x="5222540" y="2603027"/>
            <a:ext cx="10855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" b="1" dirty="0"/>
              <a:t>My </a:t>
            </a:r>
            <a:r>
              <a:rPr lang="ko-KR" altLang="en-US" sz="800" b="1" dirty="0" err="1"/>
              <a:t>아바타</a:t>
            </a:r>
            <a:r>
              <a:rPr lang="ko-KR" altLang="en-US" sz="800" b="1" dirty="0"/>
              <a:t> </a:t>
            </a:r>
            <a:r>
              <a:rPr lang="ko-KR" altLang="en-US" sz="800" b="1" dirty="0" err="1"/>
              <a:t>미리보기</a:t>
            </a:r>
            <a:endParaRPr lang="ko-Kore-KR" altLang="en-US" sz="800" b="1" dirty="0"/>
          </a:p>
        </p:txBody>
      </p:sp>
      <p:cxnSp>
        <p:nvCxnSpPr>
          <p:cNvPr id="68" name="꺾인 연결선[E] 63">
            <a:extLst>
              <a:ext uri="{FF2B5EF4-FFF2-40B4-BE49-F238E27FC236}">
                <a16:creationId xmlns:a16="http://schemas.microsoft.com/office/drawing/2014/main" id="{D7D1C1E6-D245-508A-083F-1C671A190B02}"/>
              </a:ext>
            </a:extLst>
          </p:cNvPr>
          <p:cNvCxnSpPr>
            <a:cxnSpLocks/>
            <a:stCxn id="69" idx="2"/>
            <a:endCxn id="40" idx="3"/>
          </p:cNvCxnSpPr>
          <p:nvPr/>
        </p:nvCxnSpPr>
        <p:spPr>
          <a:xfrm rot="5400000" flipH="1">
            <a:off x="6875782" y="4381985"/>
            <a:ext cx="2254779" cy="1646953"/>
          </a:xfrm>
          <a:prstGeom prst="bentConnector4">
            <a:avLst>
              <a:gd name="adj1" fmla="val -10138"/>
              <a:gd name="adj2" fmla="val 7720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82831192-9EDA-6C73-66C4-8E0FD4F34DBB}"/>
              </a:ext>
            </a:extLst>
          </p:cNvPr>
          <p:cNvSpPr/>
          <p:nvPr/>
        </p:nvSpPr>
        <p:spPr>
          <a:xfrm>
            <a:off x="7930516" y="2991611"/>
            <a:ext cx="1792264" cy="33412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58A23FD2-DE1B-7F7C-EBD5-2A90E024C5AD}"/>
              </a:ext>
            </a:extLst>
          </p:cNvPr>
          <p:cNvSpPr/>
          <p:nvPr/>
        </p:nvSpPr>
        <p:spPr>
          <a:xfrm>
            <a:off x="8384355" y="3877880"/>
            <a:ext cx="776837" cy="23745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예시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4A4C350B-FFBA-EA2D-0388-AF52C71B455F}"/>
              </a:ext>
            </a:extLst>
          </p:cNvPr>
          <p:cNvSpPr/>
          <p:nvPr/>
        </p:nvSpPr>
        <p:spPr>
          <a:xfrm>
            <a:off x="1677836" y="2583621"/>
            <a:ext cx="1211942" cy="30383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98D9CB14-06D0-841A-CDD0-C5995351187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71616" y="2603027"/>
            <a:ext cx="290449" cy="290449"/>
          </a:xfrm>
          <a:prstGeom prst="rect">
            <a:avLst/>
          </a:prstGeom>
        </p:spPr>
      </p:pic>
      <p:graphicFrame>
        <p:nvGraphicFramePr>
          <p:cNvPr id="73" name="표 72">
            <a:extLst>
              <a:ext uri="{FF2B5EF4-FFF2-40B4-BE49-F238E27FC236}">
                <a16:creationId xmlns:a16="http://schemas.microsoft.com/office/drawing/2014/main" id="{4C18BF7C-8880-E167-671A-D26329BB6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522543"/>
              </p:ext>
            </p:extLst>
          </p:nvPr>
        </p:nvGraphicFramePr>
        <p:xfrm>
          <a:off x="1716602" y="3165108"/>
          <a:ext cx="1175137" cy="23429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5137">
                  <a:extLst>
                    <a:ext uri="{9D8B030D-6E8A-4147-A177-3AD203B41FA5}">
                      <a16:colId xmlns:a16="http://schemas.microsoft.com/office/drawing/2014/main" val="3595040773"/>
                    </a:ext>
                  </a:extLst>
                </a:gridCol>
              </a:tblGrid>
              <a:tr h="347378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시점 설정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83222485"/>
                  </a:ext>
                </a:extLst>
              </a:tr>
              <a:tr h="392620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89886805"/>
                  </a:ext>
                </a:extLst>
              </a:tr>
              <a:tr h="382799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스타일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077593"/>
                  </a:ext>
                </a:extLst>
              </a:tr>
              <a:tr h="301400">
                <a:tc>
                  <a:txBody>
                    <a:bodyPr/>
                    <a:lstStyle/>
                    <a:p>
                      <a:pPr lvl="0" algn="l" fontAlgn="ctr">
                        <a:lnSpc>
                          <a:spcPct val="150000"/>
                        </a:lnSpc>
                      </a:pPr>
                      <a:r>
                        <a:rPr lang="ko-KR" altLang="en-US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① </a:t>
                      </a:r>
                      <a:r>
                        <a:rPr lang="ko-KR" altLang="en-US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얼굴 및 헤어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2840363"/>
                  </a:ext>
                </a:extLst>
              </a:tr>
              <a:tr h="274516">
                <a:tc>
                  <a:txBody>
                    <a:bodyPr/>
                    <a:lstStyle/>
                    <a:p>
                      <a:pPr lvl="0" algn="l" fontAlgn="ctr">
                        <a:lnSpc>
                          <a:spcPct val="150000"/>
                        </a:lnSpc>
                      </a:pPr>
                      <a:r>
                        <a:rPr lang="ko-KR" alt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② </a:t>
                      </a:r>
                      <a:r>
                        <a:rPr lang="ko-KR" alt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의상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21095553"/>
                  </a:ext>
                </a:extLst>
              </a:tr>
              <a:tr h="327934">
                <a:tc>
                  <a:txBody>
                    <a:bodyPr/>
                    <a:lstStyle/>
                    <a:p>
                      <a:pPr lvl="0" algn="l" fontAlgn="ctr">
                        <a:lnSpc>
                          <a:spcPct val="150000"/>
                        </a:lnSpc>
                      </a:pPr>
                      <a:r>
                        <a:rPr lang="ko-KR" alt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③ </a:t>
                      </a:r>
                      <a:r>
                        <a:rPr lang="ko-KR" altLang="en-US" sz="8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악세서리</a:t>
                      </a:r>
                      <a:endParaRPr lang="ko-KR" alt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0159757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도움말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116752"/>
                  </a:ext>
                </a:extLst>
              </a:tr>
            </a:tbl>
          </a:graphicData>
        </a:graphic>
      </p:graphicFrame>
      <p:sp>
        <p:nvSpPr>
          <p:cNvPr id="74" name="직사각형 73">
            <a:extLst>
              <a:ext uri="{FF2B5EF4-FFF2-40B4-BE49-F238E27FC236}">
                <a16:creationId xmlns:a16="http://schemas.microsoft.com/office/drawing/2014/main" id="{B87E807A-E3FD-999A-1E20-6D8B023AF8DD}"/>
              </a:ext>
            </a:extLst>
          </p:cNvPr>
          <p:cNvSpPr/>
          <p:nvPr/>
        </p:nvSpPr>
        <p:spPr>
          <a:xfrm>
            <a:off x="2024661" y="2603027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 err="1"/>
              <a:t>아바타</a:t>
            </a:r>
            <a:endParaRPr lang="ko-Kore-KR" altLang="en-US" sz="1100" b="1" dirty="0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A7E3D834-8DA6-10EA-DD45-73A30A66B4FC}"/>
              </a:ext>
            </a:extLst>
          </p:cNvPr>
          <p:cNvSpPr/>
          <p:nvPr/>
        </p:nvSpPr>
        <p:spPr>
          <a:xfrm>
            <a:off x="1725221" y="2893476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662039AC-DAD3-3EF2-1EE8-B6EDE03AF7BC}"/>
              </a:ext>
            </a:extLst>
          </p:cNvPr>
          <p:cNvSpPr/>
          <p:nvPr/>
        </p:nvSpPr>
        <p:spPr>
          <a:xfrm>
            <a:off x="1583482" y="2519859"/>
            <a:ext cx="1390255" cy="3163270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C68BF34C-45FB-9721-949E-8F9571EC47CA}"/>
              </a:ext>
            </a:extLst>
          </p:cNvPr>
          <p:cNvSpPr/>
          <p:nvPr/>
        </p:nvSpPr>
        <p:spPr>
          <a:xfrm>
            <a:off x="1507459" y="5650808"/>
            <a:ext cx="1149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altLang="ko-KR" sz="800" b="1" dirty="0">
                <a:solidFill>
                  <a:srgbClr val="00B0F0"/>
                </a:solidFill>
              </a:rPr>
              <a:t>PC </a:t>
            </a:r>
            <a:r>
              <a:rPr lang="ko-KR" altLang="en-US" sz="800" b="1" dirty="0">
                <a:solidFill>
                  <a:srgbClr val="00B0F0"/>
                </a:solidFill>
              </a:rPr>
              <a:t>모드 시 뷰 영역</a:t>
            </a:r>
          </a:p>
        </p:txBody>
      </p: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DDE30403-896C-1657-BE94-10435B238CB1}"/>
              </a:ext>
            </a:extLst>
          </p:cNvPr>
          <p:cNvGrpSpPr/>
          <p:nvPr/>
        </p:nvGrpSpPr>
        <p:grpSpPr>
          <a:xfrm>
            <a:off x="3264964" y="2596323"/>
            <a:ext cx="1879527" cy="3006191"/>
            <a:chOff x="2813444" y="2555231"/>
            <a:chExt cx="1879527" cy="3006191"/>
          </a:xfrm>
        </p:grpSpPr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AF46BBAB-24DD-6CC2-A42F-F450F1D03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3444" y="2555231"/>
              <a:ext cx="1879527" cy="3006191"/>
            </a:xfrm>
            <a:prstGeom prst="rect">
              <a:avLst/>
            </a:prstGeom>
          </p:spPr>
        </p:pic>
        <p:pic>
          <p:nvPicPr>
            <p:cNvPr id="80" name="그림 79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EBC1D853-B3E3-BAE9-F9EF-DAECBDB1F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2182" y="2670300"/>
              <a:ext cx="307390" cy="307390"/>
            </a:xfrm>
            <a:prstGeom prst="rect">
              <a:avLst/>
            </a:prstGeom>
          </p:spPr>
        </p:pic>
        <p:pic>
          <p:nvPicPr>
            <p:cNvPr id="81" name="그림 80" descr="도끼이(가) 표시된 사진&#10;&#10;자동 생성된 설명">
              <a:extLst>
                <a:ext uri="{FF2B5EF4-FFF2-40B4-BE49-F238E27FC236}">
                  <a16:creationId xmlns:a16="http://schemas.microsoft.com/office/drawing/2014/main" id="{6911EE27-FE2A-F03E-8B0E-5A4E5FE4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97127" y="3046590"/>
              <a:ext cx="317500" cy="317500"/>
            </a:xfrm>
            <a:prstGeom prst="rect">
              <a:avLst/>
            </a:prstGeom>
          </p:spPr>
        </p:pic>
        <p:pic>
          <p:nvPicPr>
            <p:cNvPr id="82" name="그림 81" descr="클립아트, 옅은이(가) 표시된 사진&#10;&#10;자동 생성된 설명">
              <a:extLst>
                <a:ext uri="{FF2B5EF4-FFF2-40B4-BE49-F238E27FC236}">
                  <a16:creationId xmlns:a16="http://schemas.microsoft.com/office/drawing/2014/main" id="{B0537895-9434-6392-3327-7A8125EE9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97127" y="3427019"/>
              <a:ext cx="307390" cy="307390"/>
            </a:xfrm>
            <a:prstGeom prst="rect">
              <a:avLst/>
            </a:prstGeom>
          </p:spPr>
        </p:pic>
      </p:grp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AEF08662-911C-7C95-3FC4-70CE72FB36D4}"/>
              </a:ext>
            </a:extLst>
          </p:cNvPr>
          <p:cNvSpPr/>
          <p:nvPr/>
        </p:nvSpPr>
        <p:spPr>
          <a:xfrm>
            <a:off x="3781082" y="3260589"/>
            <a:ext cx="776837" cy="23745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예시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cxnSp>
        <p:nvCxnSpPr>
          <p:cNvPr id="84" name="직선 화살표 연결선 83">
            <a:extLst>
              <a:ext uri="{FF2B5EF4-FFF2-40B4-BE49-F238E27FC236}">
                <a16:creationId xmlns:a16="http://schemas.microsoft.com/office/drawing/2014/main" id="{7648A22A-EA1D-BDF5-3B9E-F1E8C84F7C40}"/>
              </a:ext>
            </a:extLst>
          </p:cNvPr>
          <p:cNvCxnSpPr>
            <a:cxnSpLocks/>
          </p:cNvCxnSpPr>
          <p:nvPr/>
        </p:nvCxnSpPr>
        <p:spPr>
          <a:xfrm>
            <a:off x="1435110" y="3682311"/>
            <a:ext cx="4345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CA89E804-50CE-F929-76AB-EDB3BB2454BE}"/>
              </a:ext>
            </a:extLst>
          </p:cNvPr>
          <p:cNvSpPr/>
          <p:nvPr/>
        </p:nvSpPr>
        <p:spPr>
          <a:xfrm>
            <a:off x="2138520" y="2217707"/>
            <a:ext cx="31566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ko-KR" altLang="en-US" sz="1100" b="1" dirty="0">
                <a:solidFill>
                  <a:srgbClr val="F6630D"/>
                </a:solidFill>
              </a:rPr>
              <a:t>메뉴 진입 시 화면 전환이 아닌</a:t>
            </a:r>
            <a:r>
              <a:rPr lang="en-US" altLang="ko-KR" sz="1100" b="1" dirty="0">
                <a:solidFill>
                  <a:srgbClr val="F6630D"/>
                </a:solidFill>
              </a:rPr>
              <a:t>,</a:t>
            </a:r>
            <a:r>
              <a:rPr lang="ko-KR" altLang="en-US" sz="1100" b="1" dirty="0">
                <a:solidFill>
                  <a:srgbClr val="F6630D"/>
                </a:solidFill>
              </a:rPr>
              <a:t> 팝업으로 보여짐 </a:t>
            </a:r>
            <a:endParaRPr lang="ko-Kore-KR" altLang="en-US" sz="1100" b="1" dirty="0">
              <a:solidFill>
                <a:srgbClr val="F6630D"/>
              </a:solidFill>
            </a:endParaRPr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28FA8D11-0BDE-A740-8780-E23C67F78BB2}"/>
              </a:ext>
            </a:extLst>
          </p:cNvPr>
          <p:cNvSpPr/>
          <p:nvPr/>
        </p:nvSpPr>
        <p:spPr>
          <a:xfrm>
            <a:off x="7021821" y="2515710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6430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720924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US-04-0001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0002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|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US-04-0002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17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아바타 설정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도장깨기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396552"/>
              </p:ext>
            </p:extLst>
          </p:nvPr>
        </p:nvGraphicFramePr>
        <p:xfrm>
          <a:off x="10663088" y="977770"/>
          <a:ext cx="3737124" cy="506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도장깨기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스탬프 투어로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기념관 및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섹션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투어시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또는 유물 정보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(20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30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 등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이상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확인했을때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마다 스탬프 부여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스탬프에 따른 아이템 연계 또는 별도 진행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유물 아이템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도장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개수별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리워드 아이템 부여</a:t>
                      </a:r>
                    </a:p>
                    <a:p>
                      <a:pPr marL="542925" lvl="1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김구 안경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윤봉길 도시락 등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업데이트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획득한 유물 아이템은 자동으로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My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스타일에 저장되고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획득 아이템을 확인할 수 있음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카테고리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의상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악세사리 등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로 이동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마우스 오버선택한 아이템에 대한 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성과링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_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도달율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표기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아바타 접속시간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공간별 체류시간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참여 시간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걸음 수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이동거리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내가본 컨텐츠 수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성과 지표와 도달율의 기준 지정 필요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35845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30A163C0-728F-E415-E042-92807F812454}"/>
              </a:ext>
            </a:extLst>
          </p:cNvPr>
          <p:cNvSpPr/>
          <p:nvPr/>
        </p:nvSpPr>
        <p:spPr>
          <a:xfrm>
            <a:off x="1039803" y="2791803"/>
            <a:ext cx="1211942" cy="30383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모서리가 둥근 직사각형 4">
            <a:extLst>
              <a:ext uri="{FF2B5EF4-FFF2-40B4-BE49-F238E27FC236}">
                <a16:creationId xmlns:a16="http://schemas.microsoft.com/office/drawing/2014/main" id="{7E083E24-36DB-F9D3-6A99-131D92B30E35}"/>
              </a:ext>
            </a:extLst>
          </p:cNvPr>
          <p:cNvSpPr/>
          <p:nvPr/>
        </p:nvSpPr>
        <p:spPr>
          <a:xfrm>
            <a:off x="4771891" y="3209044"/>
            <a:ext cx="1999774" cy="2459689"/>
          </a:xfrm>
          <a:prstGeom prst="roundRect">
            <a:avLst>
              <a:gd name="adj" fmla="val 8507"/>
            </a:avLst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t"/>
          <a:lstStyle/>
          <a:p>
            <a:r>
              <a:rPr kumimoji="1" lang="ko-KR" altLang="en-US" sz="1000" b="1" dirty="0" err="1">
                <a:solidFill>
                  <a:schemeClr val="tx1"/>
                </a:solidFill>
              </a:rPr>
              <a:t>유물아이템</a:t>
            </a:r>
            <a:r>
              <a:rPr kumimoji="1" lang="en-US" altLang="ko-KR" sz="1000" b="1" dirty="0">
                <a:solidFill>
                  <a:schemeClr val="tx1"/>
                </a:solidFill>
              </a:rPr>
              <a:t>(</a:t>
            </a:r>
            <a:r>
              <a:rPr kumimoji="1" lang="en-US" altLang="ko-KR" sz="1000" b="1" dirty="0">
                <a:solidFill>
                  <a:srgbClr val="FF0000"/>
                </a:solidFill>
              </a:rPr>
              <a:t>4</a:t>
            </a:r>
            <a:r>
              <a:rPr kumimoji="1" lang="en-US" altLang="ko-KR" sz="1000" b="1" dirty="0">
                <a:solidFill>
                  <a:schemeClr val="tx1"/>
                </a:solidFill>
              </a:rPr>
              <a:t>)</a:t>
            </a:r>
            <a:endParaRPr kumimoji="1" lang="ko-Kore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2A32F14-D40E-9480-1FF6-EEF5C38400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3583" y="2811209"/>
            <a:ext cx="290449" cy="290449"/>
          </a:xfrm>
          <a:prstGeom prst="rect">
            <a:avLst/>
          </a:prstGeom>
        </p:spPr>
      </p:pic>
      <p:pic>
        <p:nvPicPr>
          <p:cNvPr id="6" name="그림 5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7FB90A90-2346-EFFC-4B99-E971DC3174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58560" y="3583388"/>
            <a:ext cx="251999" cy="251999"/>
          </a:xfrm>
          <a:prstGeom prst="rect">
            <a:avLst/>
          </a:prstGeom>
        </p:spPr>
      </p:pic>
      <p:pic>
        <p:nvPicPr>
          <p:cNvPr id="7" name="그림 6" descr="도끼이(가) 표시된 사진&#10;&#10;자동 생성된 설명">
            <a:extLst>
              <a:ext uri="{FF2B5EF4-FFF2-40B4-BE49-F238E27FC236}">
                <a16:creationId xmlns:a16="http://schemas.microsoft.com/office/drawing/2014/main" id="{556DC4C2-767E-002C-E38D-C65A9B65CC5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66394" y="3583388"/>
            <a:ext cx="251999" cy="251999"/>
          </a:xfrm>
          <a:prstGeom prst="rect">
            <a:avLst/>
          </a:prstGeom>
        </p:spPr>
      </p:pic>
      <p:pic>
        <p:nvPicPr>
          <p:cNvPr id="8" name="그림 7" descr="클립아트, 옅은이(가) 표시된 사진&#10;&#10;자동 생성된 설명">
            <a:extLst>
              <a:ext uri="{FF2B5EF4-FFF2-40B4-BE49-F238E27FC236}">
                <a16:creationId xmlns:a16="http://schemas.microsoft.com/office/drawing/2014/main" id="{299EB6F4-FB14-57D7-63A1-FAF44CADB4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14888" y="3583388"/>
            <a:ext cx="251999" cy="251999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37D35D6-7A12-08D2-46E0-01187E04E418}"/>
              </a:ext>
            </a:extLst>
          </p:cNvPr>
          <p:cNvSpPr/>
          <p:nvPr/>
        </p:nvSpPr>
        <p:spPr>
          <a:xfrm>
            <a:off x="1039803" y="2772348"/>
            <a:ext cx="5859930" cy="3076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EF986A62-A26B-3CBC-4FFC-88AFA0276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96410"/>
              </p:ext>
            </p:extLst>
          </p:nvPr>
        </p:nvGraphicFramePr>
        <p:xfrm>
          <a:off x="1078569" y="3373290"/>
          <a:ext cx="1175137" cy="245444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5137">
                  <a:extLst>
                    <a:ext uri="{9D8B030D-6E8A-4147-A177-3AD203B41FA5}">
                      <a16:colId xmlns:a16="http://schemas.microsoft.com/office/drawing/2014/main" val="3595040773"/>
                    </a:ext>
                  </a:extLst>
                </a:gridCol>
              </a:tblGrid>
              <a:tr h="347378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시점 설정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222485"/>
                  </a:ext>
                </a:extLst>
              </a:tr>
              <a:tr h="392620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89886805"/>
                  </a:ext>
                </a:extLst>
              </a:tr>
              <a:tr h="382799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스타일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77593"/>
                  </a:ext>
                </a:extLst>
              </a:tr>
              <a:tr h="382799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도장깨기</a:t>
                      </a:r>
                      <a:endParaRPr lang="en-US" altLang="ko-KR" sz="9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6234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marL="457200" lvl="1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1" u="sng" strike="noStrike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유물아이템</a:t>
                      </a:r>
                      <a:endParaRPr lang="ko-KR" altLang="en-US" sz="800" b="1" u="sng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29841266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marL="457200" lvl="1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성과 링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18169500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도움말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116752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DB30C54D-0A43-D860-4194-1C0D021C98AB}"/>
              </a:ext>
            </a:extLst>
          </p:cNvPr>
          <p:cNvSpPr/>
          <p:nvPr/>
        </p:nvSpPr>
        <p:spPr>
          <a:xfrm>
            <a:off x="1386628" y="2811209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 err="1"/>
              <a:t>아바타</a:t>
            </a:r>
            <a:endParaRPr lang="ko-Kore-KR" altLang="en-US" sz="1100" b="1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2F67B6E-45CC-AB80-625D-56AFB4C7FB7D}"/>
              </a:ext>
            </a:extLst>
          </p:cNvPr>
          <p:cNvSpPr/>
          <p:nvPr/>
        </p:nvSpPr>
        <p:spPr>
          <a:xfrm>
            <a:off x="1087188" y="3101658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3D7DB5D-A172-052F-FB1D-0513CCA61A98}"/>
              </a:ext>
            </a:extLst>
          </p:cNvPr>
          <p:cNvSpPr/>
          <p:nvPr/>
        </p:nvSpPr>
        <p:spPr>
          <a:xfrm>
            <a:off x="6631354" y="2741860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494892A-0CFC-5745-B420-088DFF49174B}"/>
              </a:ext>
            </a:extLst>
          </p:cNvPr>
          <p:cNvGrpSpPr/>
          <p:nvPr/>
        </p:nvGrpSpPr>
        <p:grpSpPr>
          <a:xfrm>
            <a:off x="2427877" y="3479867"/>
            <a:ext cx="2297619" cy="2228828"/>
            <a:chOff x="2427877" y="3479867"/>
            <a:chExt cx="2297619" cy="2228828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23C58B4D-9088-14D8-4A46-A280EF897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27877" y="3479867"/>
              <a:ext cx="2297619" cy="2228828"/>
            </a:xfrm>
            <a:prstGeom prst="rect">
              <a:avLst/>
            </a:prstGeom>
          </p:spPr>
        </p:pic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6A3495F-DB1F-720D-6673-3FF7E314437B}"/>
                </a:ext>
              </a:extLst>
            </p:cNvPr>
            <p:cNvGrpSpPr/>
            <p:nvPr/>
          </p:nvGrpSpPr>
          <p:grpSpPr>
            <a:xfrm>
              <a:off x="2571832" y="3778655"/>
              <a:ext cx="409907" cy="396560"/>
              <a:chOff x="4924339" y="3370721"/>
              <a:chExt cx="562062" cy="562062"/>
            </a:xfrm>
          </p:grpSpPr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id="{AF98E591-D647-0C4B-14AB-EBCBFBBA4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284431E5-8FBB-231D-FA48-D9B18F94947B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E164F9A2-4D03-21B8-C13A-C53D6E6AD6FB}"/>
                </a:ext>
              </a:extLst>
            </p:cNvPr>
            <p:cNvGrpSpPr/>
            <p:nvPr/>
          </p:nvGrpSpPr>
          <p:grpSpPr>
            <a:xfrm>
              <a:off x="4147713" y="3778655"/>
              <a:ext cx="409907" cy="396560"/>
              <a:chOff x="4924339" y="3370721"/>
              <a:chExt cx="562062" cy="562062"/>
            </a:xfrm>
          </p:grpSpPr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C7A479CF-0DF2-BC92-4E36-13DEA88F9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607EC120-6E83-7EFB-0B2D-E9C0D1A2B0CF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2A3F64BA-E79A-18FF-238A-382E12200113}"/>
                </a:ext>
              </a:extLst>
            </p:cNvPr>
            <p:cNvGrpSpPr/>
            <p:nvPr/>
          </p:nvGrpSpPr>
          <p:grpSpPr>
            <a:xfrm>
              <a:off x="4147713" y="4485531"/>
              <a:ext cx="409907" cy="396560"/>
              <a:chOff x="4924339" y="3370721"/>
              <a:chExt cx="562062" cy="562062"/>
            </a:xfrm>
          </p:grpSpPr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38F25F7E-29E7-F3AC-BDEA-FEEE9E8FA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EC94D7DF-64E1-3A05-A2DE-6B9EC0CBA7D8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00199480-0F09-DD65-784E-8366453111C4}"/>
                </a:ext>
              </a:extLst>
            </p:cNvPr>
            <p:cNvGrpSpPr/>
            <p:nvPr/>
          </p:nvGrpSpPr>
          <p:grpSpPr>
            <a:xfrm>
              <a:off x="3369500" y="4485531"/>
              <a:ext cx="409907" cy="396560"/>
              <a:chOff x="4924339" y="3370721"/>
              <a:chExt cx="562062" cy="562062"/>
            </a:xfrm>
          </p:grpSpPr>
          <p:pic>
            <p:nvPicPr>
              <p:cNvPr id="25" name="그림 24">
                <a:extLst>
                  <a:ext uri="{FF2B5EF4-FFF2-40B4-BE49-F238E27FC236}">
                    <a16:creationId xmlns:a16="http://schemas.microsoft.com/office/drawing/2014/main" id="{CDADF2A8-2FD3-C7C4-4EF9-9D0EE85B1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26" name="타원 25">
                <a:extLst>
                  <a:ext uri="{FF2B5EF4-FFF2-40B4-BE49-F238E27FC236}">
                    <a16:creationId xmlns:a16="http://schemas.microsoft.com/office/drawing/2014/main" id="{4A4BED13-31DD-520D-C19D-B50BB555370F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7E20DD29-B1BE-EFA8-E42B-1CFD6786D88A}"/>
                </a:ext>
              </a:extLst>
            </p:cNvPr>
            <p:cNvGrpSpPr/>
            <p:nvPr/>
          </p:nvGrpSpPr>
          <p:grpSpPr>
            <a:xfrm>
              <a:off x="2578317" y="4485531"/>
              <a:ext cx="409907" cy="396560"/>
              <a:chOff x="4924339" y="3370721"/>
              <a:chExt cx="562062" cy="562062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0A934518-72B1-E63A-8864-98D7F83CDA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0CB7F548-433E-C108-350E-381E5DD957B0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72A50DBA-4CD8-5B71-7275-AFE544E574A5}"/>
                </a:ext>
              </a:extLst>
            </p:cNvPr>
            <p:cNvGrpSpPr/>
            <p:nvPr/>
          </p:nvGrpSpPr>
          <p:grpSpPr>
            <a:xfrm>
              <a:off x="2578317" y="5205378"/>
              <a:ext cx="409907" cy="396560"/>
              <a:chOff x="4924339" y="3370721"/>
              <a:chExt cx="562062" cy="562062"/>
            </a:xfrm>
          </p:grpSpPr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FF30D955-4609-2645-B61E-B73C08D56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4AFE954B-2155-8677-87F2-0C796E7A2333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</p:grpSp>
      <p:pic>
        <p:nvPicPr>
          <p:cNvPr id="33" name="그림 3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99723679-A34A-7784-3C23-C8CC7128EE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50231" y="3583388"/>
            <a:ext cx="251999" cy="251999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E9656455-1A21-EF61-2044-7E53BE587CA7}"/>
              </a:ext>
            </a:extLst>
          </p:cNvPr>
          <p:cNvSpPr/>
          <p:nvPr/>
        </p:nvSpPr>
        <p:spPr>
          <a:xfrm>
            <a:off x="2421017" y="3234502"/>
            <a:ext cx="21868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/>
              <a:t>와우 </a:t>
            </a:r>
            <a:r>
              <a:rPr lang="ko-KR" altLang="en-US" sz="800" b="1" dirty="0" err="1">
                <a:highlight>
                  <a:srgbClr val="FFFF00"/>
                </a:highlight>
              </a:rPr>
              <a:t>진우</a:t>
            </a:r>
            <a:r>
              <a:rPr lang="ko-KR" altLang="en-US" sz="800" b="1" dirty="0" err="1"/>
              <a:t>님</a:t>
            </a:r>
            <a:r>
              <a:rPr lang="ko-KR" altLang="en-US" sz="800" b="1" dirty="0"/>
              <a:t> 대단합니다</a:t>
            </a:r>
            <a:r>
              <a:rPr lang="en-US" altLang="ko-KR" sz="800" b="1" dirty="0"/>
              <a:t>.</a:t>
            </a:r>
            <a:r>
              <a:rPr lang="ko-KR" altLang="en-US" sz="800" b="1" dirty="0"/>
              <a:t> 이제 </a:t>
            </a:r>
            <a:r>
              <a:rPr lang="en-US" altLang="ko-KR" sz="800" b="1" dirty="0"/>
              <a:t>3</a:t>
            </a:r>
            <a:r>
              <a:rPr lang="ko-KR" altLang="en-US" sz="800" b="1" dirty="0"/>
              <a:t>개 남았어요</a:t>
            </a:r>
            <a:r>
              <a:rPr lang="en-US" altLang="ko-KR" sz="800" b="1" dirty="0"/>
              <a:t>!!</a:t>
            </a:r>
            <a:endParaRPr lang="ko-Kore-KR" altLang="en-US" sz="800" b="1" dirty="0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DC690240-3834-5BF6-792A-19977AB0B00B}"/>
              </a:ext>
            </a:extLst>
          </p:cNvPr>
          <p:cNvSpPr/>
          <p:nvPr/>
        </p:nvSpPr>
        <p:spPr>
          <a:xfrm>
            <a:off x="4819244" y="3895829"/>
            <a:ext cx="1905068" cy="1064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rgbClr val="F6630D"/>
                </a:solidFill>
              </a:rPr>
              <a:t>대한민국 임시정부의 김구님이 상하이에서 착용한 옷을 획득했습니다</a:t>
            </a:r>
            <a:r>
              <a:rPr lang="en-US" altLang="ko-KR" sz="900" dirty="0">
                <a:solidFill>
                  <a:srgbClr val="F6630D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800" dirty="0"/>
              <a:t>획득일 </a:t>
            </a:r>
            <a:r>
              <a:rPr lang="en-US" altLang="ko-KR" sz="800" dirty="0"/>
              <a:t>:</a:t>
            </a:r>
            <a:r>
              <a:rPr lang="ko-KR" altLang="en-US" sz="800" dirty="0"/>
              <a:t> </a:t>
            </a:r>
            <a:r>
              <a:rPr lang="en-US" altLang="ko-KR" sz="800" dirty="0"/>
              <a:t>2023.04.03</a:t>
            </a:r>
            <a:r>
              <a:rPr lang="ko-KR" altLang="en-US" sz="800" dirty="0"/>
              <a:t> </a:t>
            </a:r>
            <a:r>
              <a:rPr lang="en-US" altLang="ko-KR" sz="800" dirty="0"/>
              <a:t>15:55</a:t>
            </a:r>
          </a:p>
          <a:p>
            <a:pPr>
              <a:lnSpc>
                <a:spcPct val="150000"/>
              </a:lnSpc>
            </a:pPr>
            <a:r>
              <a:rPr lang="ko-KR" altLang="en-US" sz="800" dirty="0"/>
              <a:t>장소 </a:t>
            </a:r>
            <a:r>
              <a:rPr lang="en-US" altLang="ko-KR" sz="800" dirty="0"/>
              <a:t>:</a:t>
            </a:r>
            <a:r>
              <a:rPr lang="ko-KR" altLang="en-US" sz="800" dirty="0"/>
              <a:t> </a:t>
            </a:r>
            <a:r>
              <a:rPr lang="ko-KR" altLang="en-US" sz="800" dirty="0" err="1"/>
              <a:t>독립로</a:t>
            </a:r>
            <a:r>
              <a:rPr lang="ko-KR" altLang="en-US" sz="800" dirty="0"/>
              <a:t> </a:t>
            </a:r>
            <a:r>
              <a:rPr lang="ko-KR" altLang="en-US" sz="800" dirty="0" err="1"/>
              <a:t>충칭청사</a:t>
            </a:r>
            <a:r>
              <a:rPr lang="en-US" altLang="ko-KR" sz="800" dirty="0"/>
              <a:t>1</a:t>
            </a: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3157845D-B119-59AE-8F43-F31B44C93051}"/>
              </a:ext>
            </a:extLst>
          </p:cNvPr>
          <p:cNvSpPr/>
          <p:nvPr/>
        </p:nvSpPr>
        <p:spPr>
          <a:xfrm>
            <a:off x="1925144" y="2760900"/>
            <a:ext cx="1561646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>
              <a:lnSpc>
                <a:spcPct val="150000"/>
              </a:lnSpc>
            </a:pPr>
            <a:r>
              <a:rPr lang="en-US" altLang="ko-KR" sz="1050" b="1" dirty="0">
                <a:solidFill>
                  <a:srgbClr val="0070C0"/>
                </a:solidFill>
              </a:rPr>
              <a:t>My </a:t>
            </a:r>
            <a:r>
              <a:rPr lang="ko-KR" altLang="en-US" sz="1050" b="1" dirty="0">
                <a:solidFill>
                  <a:srgbClr val="0070C0"/>
                </a:solidFill>
              </a:rPr>
              <a:t>유물</a:t>
            </a:r>
            <a:r>
              <a:rPr lang="en-US" altLang="ko-KR" sz="1050" b="1" dirty="0">
                <a:solidFill>
                  <a:srgbClr val="0070C0"/>
                </a:solidFill>
              </a:rPr>
              <a:t> </a:t>
            </a:r>
            <a:r>
              <a:rPr lang="ko-KR" altLang="en-US" sz="1050" b="1" dirty="0">
                <a:solidFill>
                  <a:srgbClr val="0070C0"/>
                </a:solidFill>
              </a:rPr>
              <a:t>아이템</a:t>
            </a:r>
          </a:p>
        </p:txBody>
      </p:sp>
      <p:sp>
        <p:nvSpPr>
          <p:cNvPr id="88" name="모서리가 둥근 직사각형 82">
            <a:extLst>
              <a:ext uri="{FF2B5EF4-FFF2-40B4-BE49-F238E27FC236}">
                <a16:creationId xmlns:a16="http://schemas.microsoft.com/office/drawing/2014/main" id="{61A1C77D-4F73-F52E-1094-58EEFEA3090D}"/>
              </a:ext>
            </a:extLst>
          </p:cNvPr>
          <p:cNvSpPr/>
          <p:nvPr/>
        </p:nvSpPr>
        <p:spPr>
          <a:xfrm>
            <a:off x="5090842" y="5089302"/>
            <a:ext cx="1361871" cy="376254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b="1" dirty="0"/>
              <a:t>지금 착용하기</a:t>
            </a:r>
            <a:endParaRPr kumimoji="1" lang="en-US" altLang="ko-KR" sz="900" b="1" dirty="0"/>
          </a:p>
          <a:p>
            <a:pPr algn="ctr"/>
            <a:r>
              <a:rPr kumimoji="1" lang="en-US" altLang="ko-KR" sz="700" dirty="0"/>
              <a:t>--&gt;</a:t>
            </a:r>
            <a:r>
              <a:rPr kumimoji="1" lang="ko-KR" altLang="en-US" sz="700" dirty="0"/>
              <a:t> </a:t>
            </a:r>
            <a:r>
              <a:rPr kumimoji="1" lang="en-US" altLang="ko-KR" sz="700" dirty="0"/>
              <a:t>My</a:t>
            </a:r>
            <a:r>
              <a:rPr kumimoji="1" lang="ko-KR" altLang="en-US" sz="700" dirty="0"/>
              <a:t>스타일로 이동</a:t>
            </a:r>
            <a:endParaRPr kumimoji="1" lang="ko-Kore-KR" altLang="en-US" sz="700" dirty="0"/>
          </a:p>
        </p:txBody>
      </p: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C94FF4FA-3275-33B6-22FE-3FAB73069F05}"/>
              </a:ext>
            </a:extLst>
          </p:cNvPr>
          <p:cNvGrpSpPr/>
          <p:nvPr/>
        </p:nvGrpSpPr>
        <p:grpSpPr>
          <a:xfrm>
            <a:off x="6768058" y="2519859"/>
            <a:ext cx="2748134" cy="3637785"/>
            <a:chOff x="6545414" y="2588867"/>
            <a:chExt cx="2748134" cy="3637785"/>
          </a:xfrm>
        </p:grpSpPr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71D5FAF4-C0E2-0653-C4BA-3F923365C845}"/>
                </a:ext>
              </a:extLst>
            </p:cNvPr>
            <p:cNvSpPr/>
            <p:nvPr/>
          </p:nvSpPr>
          <p:spPr>
            <a:xfrm>
              <a:off x="6545414" y="2588867"/>
              <a:ext cx="1582484" cy="3347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fontAlgn="ctr">
                <a:lnSpc>
                  <a:spcPct val="150000"/>
                </a:lnSpc>
              </a:pPr>
              <a:r>
                <a:rPr lang="ko-KR" altLang="en-US" sz="1050" b="1" dirty="0" err="1">
                  <a:solidFill>
                    <a:srgbClr val="0070C0"/>
                  </a:solidFill>
                </a:rPr>
                <a:t>성과링</a:t>
              </a:r>
              <a:r>
                <a:rPr lang="ko-KR" altLang="en-US" sz="1050" b="1" dirty="0">
                  <a:solidFill>
                    <a:srgbClr val="0070C0"/>
                  </a:solidFill>
                </a:rPr>
                <a:t> </a:t>
              </a:r>
              <a:r>
                <a:rPr lang="en-US" altLang="ko-KR" sz="1050" b="1" dirty="0">
                  <a:solidFill>
                    <a:srgbClr val="0070C0"/>
                  </a:solidFill>
                </a:rPr>
                <a:t>_</a:t>
              </a:r>
              <a:r>
                <a:rPr lang="ko-KR" altLang="en-US" sz="1050" b="1" dirty="0">
                  <a:solidFill>
                    <a:srgbClr val="0070C0"/>
                  </a:solidFill>
                </a:rPr>
                <a:t> </a:t>
              </a:r>
              <a:r>
                <a:rPr lang="ko-KR" altLang="en-US" sz="1050" b="1" dirty="0" err="1">
                  <a:solidFill>
                    <a:srgbClr val="0070C0"/>
                  </a:solidFill>
                </a:rPr>
                <a:t>도달율</a:t>
              </a:r>
              <a:endParaRPr lang="ko-KR" altLang="en-US" sz="1050" b="1" dirty="0">
                <a:solidFill>
                  <a:srgbClr val="0070C0"/>
                </a:solidFill>
              </a:endParaRPr>
            </a:p>
          </p:txBody>
        </p:sp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37490B2D-CF3F-0CCD-FC71-D81DBD375E36}"/>
                </a:ext>
              </a:extLst>
            </p:cNvPr>
            <p:cNvSpPr/>
            <p:nvPr/>
          </p:nvSpPr>
          <p:spPr>
            <a:xfrm>
              <a:off x="7857079" y="3741949"/>
              <a:ext cx="596630" cy="596630"/>
            </a:xfrm>
            <a:prstGeom prst="ellipse">
              <a:avLst/>
            </a:prstGeom>
            <a:noFill/>
            <a:ln w="730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2" name="모서리가 둥근 직사각형 20">
              <a:extLst>
                <a:ext uri="{FF2B5EF4-FFF2-40B4-BE49-F238E27FC236}">
                  <a16:creationId xmlns:a16="http://schemas.microsoft.com/office/drawing/2014/main" id="{8F223F45-78D8-8C4C-528C-A82DB7C06759}"/>
                </a:ext>
              </a:extLst>
            </p:cNvPr>
            <p:cNvSpPr/>
            <p:nvPr/>
          </p:nvSpPr>
          <p:spPr>
            <a:xfrm>
              <a:off x="8274135" y="3840842"/>
              <a:ext cx="239949" cy="3748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40E5CA79-13D8-079F-2416-D551DA6D18B3}"/>
                </a:ext>
              </a:extLst>
            </p:cNvPr>
            <p:cNvSpPr/>
            <p:nvPr/>
          </p:nvSpPr>
          <p:spPr>
            <a:xfrm>
              <a:off x="7402742" y="5118656"/>
              <a:ext cx="174278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solidFill>
                    <a:srgbClr val="FF0000"/>
                  </a:solidFill>
                </a:rPr>
                <a:t>115</a:t>
              </a:r>
              <a:r>
                <a:rPr lang="ko-KR" altLang="en-US" sz="1400" b="1" dirty="0">
                  <a:solidFill>
                    <a:srgbClr val="FF0000"/>
                  </a:solidFill>
                </a:rPr>
                <a:t>분</a:t>
              </a:r>
              <a:r>
                <a:rPr lang="en-US" altLang="ko-KR" sz="1400" b="1" dirty="0">
                  <a:solidFill>
                    <a:srgbClr val="FF0000"/>
                  </a:solidFill>
                </a:rPr>
                <a:t>  </a:t>
              </a:r>
              <a:r>
                <a:rPr lang="ko-KR" altLang="en-US" sz="1000" b="1" dirty="0"/>
                <a:t>총 </a:t>
              </a:r>
              <a:r>
                <a:rPr lang="ko-KR" altLang="en-US" sz="1000" b="1" dirty="0" err="1"/>
                <a:t>접속시간</a:t>
              </a:r>
              <a:endParaRPr lang="en-US" altLang="ko-KR" sz="1000" b="1" dirty="0">
                <a:solidFill>
                  <a:srgbClr val="FF0000"/>
                </a:solidFill>
              </a:endParaRPr>
            </a:p>
            <a:p>
              <a:r>
                <a:rPr lang="en-US" altLang="ko-KR" sz="1400" b="1" dirty="0">
                  <a:solidFill>
                    <a:srgbClr val="00B050"/>
                  </a:solidFill>
                </a:rPr>
                <a:t>15Km</a:t>
              </a:r>
              <a:r>
                <a:rPr lang="en-US" altLang="ko-KR" sz="1000" b="1" dirty="0">
                  <a:solidFill>
                    <a:srgbClr val="FF0000"/>
                  </a:solidFill>
                </a:rPr>
                <a:t>   </a:t>
              </a:r>
              <a:r>
                <a:rPr lang="ko-KR" altLang="en-US" sz="1000" b="1" dirty="0" err="1"/>
                <a:t>아바타</a:t>
              </a:r>
              <a:r>
                <a:rPr lang="ko-KR" altLang="en-US" sz="1000" b="1" dirty="0"/>
                <a:t> 이동 거리</a:t>
              </a:r>
              <a:endParaRPr lang="en-US" altLang="ko-KR" sz="1000" b="1" dirty="0"/>
            </a:p>
            <a:p>
              <a:r>
                <a:rPr lang="en-US" altLang="ko-KR" sz="1400" b="1" dirty="0">
                  <a:solidFill>
                    <a:srgbClr val="F6630D"/>
                  </a:solidFill>
                </a:rPr>
                <a:t>102</a:t>
              </a:r>
              <a:r>
                <a:rPr lang="ko-KR" altLang="en-US" sz="1400" b="1" dirty="0">
                  <a:solidFill>
                    <a:srgbClr val="F6630D"/>
                  </a:solidFill>
                </a:rPr>
                <a:t>건</a:t>
              </a:r>
              <a:r>
                <a:rPr lang="en-US" altLang="ko-KR" sz="1000" b="1" dirty="0">
                  <a:solidFill>
                    <a:srgbClr val="F6630D"/>
                  </a:solidFill>
                </a:rPr>
                <a:t>   </a:t>
              </a:r>
              <a:r>
                <a:rPr lang="ko-KR" altLang="en-US" sz="1000" b="1" dirty="0"/>
                <a:t>내가 본 유물 정보</a:t>
              </a:r>
              <a:endParaRPr lang="en-US" altLang="ko-KR" sz="1000" b="1" dirty="0"/>
            </a:p>
            <a:p>
              <a:r>
                <a:rPr lang="en-US" altLang="ko-KR" sz="1400" b="1" dirty="0">
                  <a:solidFill>
                    <a:srgbClr val="FFC000"/>
                  </a:solidFill>
                </a:rPr>
                <a:t>185</a:t>
              </a:r>
              <a:r>
                <a:rPr lang="ko-KR" altLang="en-US" sz="1400" b="1" dirty="0">
                  <a:solidFill>
                    <a:srgbClr val="FFC000"/>
                  </a:solidFill>
                </a:rPr>
                <a:t>분</a:t>
              </a:r>
              <a:r>
                <a:rPr lang="en-US" altLang="ko-KR" sz="1000" b="1" dirty="0">
                  <a:solidFill>
                    <a:srgbClr val="FFC000"/>
                  </a:solidFill>
                </a:rPr>
                <a:t>   </a:t>
              </a:r>
              <a:r>
                <a:rPr lang="ko-KR" altLang="en-US" sz="1000" b="1" dirty="0" err="1"/>
                <a:t>도슨트</a:t>
              </a:r>
              <a:r>
                <a:rPr lang="ko-KR" altLang="en-US" sz="1000" b="1" dirty="0"/>
                <a:t> </a:t>
              </a:r>
              <a:r>
                <a:rPr lang="ko-KR" altLang="en-US" sz="1000" b="1" dirty="0" err="1"/>
                <a:t>참여시간</a:t>
              </a:r>
              <a:endParaRPr lang="en-US" altLang="ko-KR" sz="1000" b="1" dirty="0"/>
            </a:p>
            <a:p>
              <a:endParaRPr lang="ko-Kore-KR" alt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FC8F56A6-4430-4ED0-8CC3-3021C2C29110}"/>
                </a:ext>
              </a:extLst>
            </p:cNvPr>
            <p:cNvSpPr/>
            <p:nvPr/>
          </p:nvSpPr>
          <p:spPr>
            <a:xfrm>
              <a:off x="7596001" y="3480871"/>
              <a:ext cx="1118786" cy="1118786"/>
            </a:xfrm>
            <a:prstGeom prst="ellipse">
              <a:avLst/>
            </a:prstGeom>
            <a:noFill/>
            <a:ln w="730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5" name="모서리가 둥근 직사각형 85">
              <a:extLst>
                <a:ext uri="{FF2B5EF4-FFF2-40B4-BE49-F238E27FC236}">
                  <a16:creationId xmlns:a16="http://schemas.microsoft.com/office/drawing/2014/main" id="{E0A59685-1F82-F86D-A93D-483951AA15BD}"/>
                </a:ext>
              </a:extLst>
            </p:cNvPr>
            <p:cNvSpPr/>
            <p:nvPr/>
          </p:nvSpPr>
          <p:spPr>
            <a:xfrm rot="2912261">
              <a:off x="8270313" y="3459637"/>
              <a:ext cx="563769" cy="3748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6" name="타원 95">
              <a:extLst>
                <a:ext uri="{FF2B5EF4-FFF2-40B4-BE49-F238E27FC236}">
                  <a16:creationId xmlns:a16="http://schemas.microsoft.com/office/drawing/2014/main" id="{D3B4A631-A11F-22B9-33DE-85FCB7FF6B07}"/>
                </a:ext>
              </a:extLst>
            </p:cNvPr>
            <p:cNvSpPr/>
            <p:nvPr/>
          </p:nvSpPr>
          <p:spPr>
            <a:xfrm>
              <a:off x="7435925" y="3333641"/>
              <a:ext cx="1438938" cy="1438938"/>
            </a:xfrm>
            <a:prstGeom prst="ellipse">
              <a:avLst/>
            </a:prstGeom>
            <a:noFill/>
            <a:ln w="73025">
              <a:solidFill>
                <a:srgbClr val="F663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7" name="모서리가 둥근 직사각형 87">
              <a:extLst>
                <a:ext uri="{FF2B5EF4-FFF2-40B4-BE49-F238E27FC236}">
                  <a16:creationId xmlns:a16="http://schemas.microsoft.com/office/drawing/2014/main" id="{C571590D-95BD-8082-9202-DA71084D0D80}"/>
                </a:ext>
              </a:extLst>
            </p:cNvPr>
            <p:cNvSpPr/>
            <p:nvPr/>
          </p:nvSpPr>
          <p:spPr>
            <a:xfrm rot="5668905">
              <a:off x="7086493" y="3772275"/>
              <a:ext cx="563769" cy="3748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8" name="타원 97">
              <a:extLst>
                <a:ext uri="{FF2B5EF4-FFF2-40B4-BE49-F238E27FC236}">
                  <a16:creationId xmlns:a16="http://schemas.microsoft.com/office/drawing/2014/main" id="{68D5A546-3AD8-5549-8142-E81145FCFDC2}"/>
                </a:ext>
              </a:extLst>
            </p:cNvPr>
            <p:cNvSpPr/>
            <p:nvPr/>
          </p:nvSpPr>
          <p:spPr>
            <a:xfrm>
              <a:off x="7266373" y="3182742"/>
              <a:ext cx="1752036" cy="1752036"/>
            </a:xfrm>
            <a:prstGeom prst="ellipse">
              <a:avLst/>
            </a:prstGeom>
            <a:noFill/>
            <a:ln w="730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9" name="모서리가 둥근 직사각형 89">
              <a:extLst>
                <a:ext uri="{FF2B5EF4-FFF2-40B4-BE49-F238E27FC236}">
                  <a16:creationId xmlns:a16="http://schemas.microsoft.com/office/drawing/2014/main" id="{951455A0-3FA1-9059-A363-18FB7C114D9C}"/>
                </a:ext>
              </a:extLst>
            </p:cNvPr>
            <p:cNvSpPr/>
            <p:nvPr/>
          </p:nvSpPr>
          <p:spPr>
            <a:xfrm rot="5400000">
              <a:off x="8636690" y="3954947"/>
              <a:ext cx="938864" cy="3748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F7C28707-D9C4-0A44-BF59-66CC45372F42}"/>
              </a:ext>
            </a:extLst>
          </p:cNvPr>
          <p:cNvSpPr/>
          <p:nvPr/>
        </p:nvSpPr>
        <p:spPr>
          <a:xfrm>
            <a:off x="8321768" y="2609137"/>
            <a:ext cx="11737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56041">
              <a:defRPr/>
            </a:pPr>
            <a:r>
              <a:rPr lang="en-US" altLang="ko-KR" sz="900" dirty="0">
                <a:solidFill>
                  <a:srgbClr val="FF0000"/>
                </a:solidFill>
                <a:latin typeface="+mj-ea"/>
              </a:rPr>
              <a:t>0002</a:t>
            </a:r>
            <a:r>
              <a:rPr lang="ko-KR" altLang="en-US" sz="900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ko-KR" sz="900" dirty="0">
                <a:solidFill>
                  <a:srgbClr val="FF0000"/>
                </a:solidFill>
                <a:latin typeface="+mj-ea"/>
              </a:rPr>
              <a:t>|</a:t>
            </a:r>
            <a:r>
              <a:rPr lang="ko-KR" altLang="en-US" sz="900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ko-KR" sz="900" dirty="0">
                <a:solidFill>
                  <a:srgbClr val="FF0000"/>
                </a:solidFill>
                <a:latin typeface="+mj-ea"/>
              </a:rPr>
              <a:t>US-04-0002</a:t>
            </a:r>
            <a:endParaRPr lang="ko-KR" altLang="en-US" sz="900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47EB2161-A8AC-7545-80BE-A837FD438287}"/>
              </a:ext>
            </a:extLst>
          </p:cNvPr>
          <p:cNvSpPr/>
          <p:nvPr/>
        </p:nvSpPr>
        <p:spPr>
          <a:xfrm>
            <a:off x="12278133" y="4157280"/>
            <a:ext cx="11737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56041">
              <a:defRPr/>
            </a:pPr>
            <a:r>
              <a:rPr lang="en-US" altLang="ko-KR" sz="900" dirty="0">
                <a:solidFill>
                  <a:srgbClr val="FF0000"/>
                </a:solidFill>
                <a:latin typeface="+mj-ea"/>
              </a:rPr>
              <a:t>0002</a:t>
            </a:r>
            <a:r>
              <a:rPr lang="ko-KR" altLang="en-US" sz="900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ko-KR" sz="900" dirty="0">
                <a:solidFill>
                  <a:srgbClr val="FF0000"/>
                </a:solidFill>
                <a:latin typeface="+mj-ea"/>
              </a:rPr>
              <a:t>|</a:t>
            </a:r>
            <a:r>
              <a:rPr lang="ko-KR" altLang="en-US" sz="900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ko-KR" sz="900" dirty="0">
                <a:solidFill>
                  <a:srgbClr val="FF0000"/>
                </a:solidFill>
                <a:latin typeface="+mj-ea"/>
              </a:rPr>
              <a:t>US-04-0002</a:t>
            </a:r>
            <a:endParaRPr lang="ko-KR" altLang="en-US" sz="900" dirty="0">
              <a:solidFill>
                <a:srgbClr val="FF000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47809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260006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18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아바타 설정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도움말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894539"/>
              </p:ext>
            </p:extLst>
          </p:nvPr>
        </p:nvGraphicFramePr>
        <p:xfrm>
          <a:off x="10663088" y="977770"/>
          <a:ext cx="3737124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자주 묻는 질문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(Q&amp;A)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관리자에서 업데이트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지속적 관리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기본 입력 정보 확인 및 필요 정보 협의 필요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도움말 카테고리 확인 및 관리자 내 생성기능 여부 확인 필요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검색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Q&amp;A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내 검색 기능 제공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도움말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도슨트의 지원요청 및 문의 전용 화면으로 이동하는 버튼 제공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358457"/>
                  </a:ext>
                </a:extLst>
              </a:tr>
            </a:tbl>
          </a:graphicData>
        </a:graphic>
      </p:graphicFrame>
      <p:sp>
        <p:nvSpPr>
          <p:cNvPr id="36" name="직사각형 35">
            <a:extLst>
              <a:ext uri="{FF2B5EF4-FFF2-40B4-BE49-F238E27FC236}">
                <a16:creationId xmlns:a16="http://schemas.microsoft.com/office/drawing/2014/main" id="{5F9D0B75-4A8D-A010-9F79-5527F486D520}"/>
              </a:ext>
            </a:extLst>
          </p:cNvPr>
          <p:cNvSpPr/>
          <p:nvPr/>
        </p:nvSpPr>
        <p:spPr>
          <a:xfrm>
            <a:off x="617057" y="2860811"/>
            <a:ext cx="1211942" cy="30383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785931BB-FBFC-8950-31A8-69F3519081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0837" y="2880217"/>
            <a:ext cx="290449" cy="290449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5DC14EF5-862B-39FA-F4D2-3ECC5BD488A3}"/>
              </a:ext>
            </a:extLst>
          </p:cNvPr>
          <p:cNvSpPr/>
          <p:nvPr/>
        </p:nvSpPr>
        <p:spPr>
          <a:xfrm>
            <a:off x="617057" y="2841356"/>
            <a:ext cx="5859930" cy="3076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aphicFrame>
        <p:nvGraphicFramePr>
          <p:cNvPr id="39" name="표 38">
            <a:extLst>
              <a:ext uri="{FF2B5EF4-FFF2-40B4-BE49-F238E27FC236}">
                <a16:creationId xmlns:a16="http://schemas.microsoft.com/office/drawing/2014/main" id="{3E5DD4D5-246F-8F0B-8392-C22AE8294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263730"/>
              </p:ext>
            </p:extLst>
          </p:nvPr>
        </p:nvGraphicFramePr>
        <p:xfrm>
          <a:off x="655823" y="3442298"/>
          <a:ext cx="1175137" cy="239909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5137">
                  <a:extLst>
                    <a:ext uri="{9D8B030D-6E8A-4147-A177-3AD203B41FA5}">
                      <a16:colId xmlns:a16="http://schemas.microsoft.com/office/drawing/2014/main" val="3595040773"/>
                    </a:ext>
                  </a:extLst>
                </a:gridCol>
              </a:tblGrid>
              <a:tr h="347378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시점 설정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222485"/>
                  </a:ext>
                </a:extLst>
              </a:tr>
              <a:tr h="392620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89886805"/>
                  </a:ext>
                </a:extLst>
              </a:tr>
              <a:tr h="382799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스타일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77593"/>
                  </a:ext>
                </a:extLst>
              </a:tr>
              <a:tr h="382799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도장깨기</a:t>
                      </a:r>
                      <a:endParaRPr lang="en-US" altLang="ko-KR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6234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도움말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16752"/>
                  </a:ext>
                </a:extLst>
              </a:tr>
              <a:tr h="151886">
                <a:tc>
                  <a:txBody>
                    <a:bodyPr/>
                    <a:lstStyle/>
                    <a:p>
                      <a:pPr lvl="1" algn="l" fontAlgn="ctr">
                        <a:lnSpc>
                          <a:spcPct val="150000"/>
                        </a:lnSpc>
                      </a:pPr>
                      <a:r>
                        <a:rPr lang="ko-KR" altLang="en-US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① </a:t>
                      </a:r>
                      <a:r>
                        <a:rPr lang="ko-KR" altLang="en-US" sz="8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아바타</a:t>
                      </a:r>
                      <a:endParaRPr lang="ko-KR" altLang="en-US" sz="8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963443"/>
                  </a:ext>
                </a:extLst>
              </a:tr>
              <a:tr h="99373">
                <a:tc>
                  <a:txBody>
                    <a:bodyPr/>
                    <a:lstStyle/>
                    <a:p>
                      <a:pPr lvl="1" algn="l" fontAlgn="ctr">
                        <a:lnSpc>
                          <a:spcPct val="150000"/>
                        </a:lnSpc>
                      </a:pPr>
                      <a:r>
                        <a:rPr lang="ko-KR" alt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② </a:t>
                      </a:r>
                      <a:r>
                        <a:rPr lang="ko-KR" altLang="en-US" sz="8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7046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 algn="l" fontAlgn="ctr">
                        <a:lnSpc>
                          <a:spcPct val="150000"/>
                        </a:lnSpc>
                      </a:pPr>
                      <a:r>
                        <a:rPr lang="ko-KR" alt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③ 기타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9038"/>
                  </a:ext>
                </a:extLst>
              </a:tr>
            </a:tbl>
          </a:graphicData>
        </a:graphic>
      </p:graphicFrame>
      <p:sp>
        <p:nvSpPr>
          <p:cNvPr id="40" name="직사각형 39">
            <a:extLst>
              <a:ext uri="{FF2B5EF4-FFF2-40B4-BE49-F238E27FC236}">
                <a16:creationId xmlns:a16="http://schemas.microsoft.com/office/drawing/2014/main" id="{5A774D54-A6E1-1BDB-9243-3ACC94B80EC5}"/>
              </a:ext>
            </a:extLst>
          </p:cNvPr>
          <p:cNvSpPr/>
          <p:nvPr/>
        </p:nvSpPr>
        <p:spPr>
          <a:xfrm>
            <a:off x="963882" y="2880217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 err="1"/>
              <a:t>아바타</a:t>
            </a:r>
            <a:endParaRPr lang="ko-Kore-KR" altLang="en-US" sz="1100" b="1" dirty="0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E887599D-6FC2-56CB-16CC-4417488EFCBA}"/>
              </a:ext>
            </a:extLst>
          </p:cNvPr>
          <p:cNvSpPr/>
          <p:nvPr/>
        </p:nvSpPr>
        <p:spPr>
          <a:xfrm>
            <a:off x="664442" y="3170666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2DA69FD2-ED08-3017-E9C8-DA15789F9425}"/>
              </a:ext>
            </a:extLst>
          </p:cNvPr>
          <p:cNvSpPr/>
          <p:nvPr/>
        </p:nvSpPr>
        <p:spPr>
          <a:xfrm>
            <a:off x="6208608" y="2810868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6DB26B0F-93C4-2C4F-44E0-8B8E857957A0}"/>
              </a:ext>
            </a:extLst>
          </p:cNvPr>
          <p:cNvSpPr/>
          <p:nvPr/>
        </p:nvSpPr>
        <p:spPr>
          <a:xfrm>
            <a:off x="1998271" y="3303510"/>
            <a:ext cx="20633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 err="1">
                <a:solidFill>
                  <a:srgbClr val="00B0F0"/>
                </a:solidFill>
              </a:rPr>
              <a:t>아바타</a:t>
            </a:r>
            <a:r>
              <a:rPr lang="ko-KR" altLang="en-US" sz="800" b="1" dirty="0">
                <a:solidFill>
                  <a:srgbClr val="00B0F0"/>
                </a:solidFill>
              </a:rPr>
              <a:t> </a:t>
            </a:r>
            <a:r>
              <a:rPr lang="ko-KR" altLang="en-US" sz="800" b="1" dirty="0"/>
              <a:t>내 자주 묻는 질문을 확인해 보세요</a:t>
            </a:r>
            <a:endParaRPr lang="ko-Kore-KR" altLang="en-US" sz="800" b="1" dirty="0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116405A1-BAAB-9CFD-AFA3-370088573BFE}"/>
              </a:ext>
            </a:extLst>
          </p:cNvPr>
          <p:cNvSpPr/>
          <p:nvPr/>
        </p:nvSpPr>
        <p:spPr>
          <a:xfrm>
            <a:off x="1502398" y="2829908"/>
            <a:ext cx="1050288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>
              <a:lnSpc>
                <a:spcPct val="150000"/>
              </a:lnSpc>
            </a:pPr>
            <a:r>
              <a:rPr lang="ko-KR" altLang="en-US" sz="1050" b="1" dirty="0">
                <a:solidFill>
                  <a:srgbClr val="0070C0"/>
                </a:solidFill>
              </a:rPr>
              <a:t>도움말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0B0AA5-D626-7B0A-E49D-267AA884467F}"/>
              </a:ext>
            </a:extLst>
          </p:cNvPr>
          <p:cNvSpPr txBox="1"/>
          <p:nvPr/>
        </p:nvSpPr>
        <p:spPr>
          <a:xfrm>
            <a:off x="2091376" y="3727088"/>
            <a:ext cx="4117232" cy="14843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 err="1">
                <a:solidFill>
                  <a:schemeClr val="tx1"/>
                </a:solidFill>
              </a:rPr>
              <a:t>아바타는</a:t>
            </a:r>
            <a:r>
              <a:rPr lang="ko-KR" altLang="en-US" sz="1000" dirty="0">
                <a:solidFill>
                  <a:schemeClr val="tx1"/>
                </a:solidFill>
              </a:rPr>
              <a:t> 무엇인가요</a:t>
            </a:r>
            <a:r>
              <a:rPr lang="en-US" altLang="ko-KR" sz="1000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 err="1">
                <a:solidFill>
                  <a:schemeClr val="tx1"/>
                </a:solidFill>
              </a:rPr>
              <a:t>아바타를</a:t>
            </a:r>
            <a:r>
              <a:rPr lang="ko-KR" altLang="en-US" sz="1000" dirty="0">
                <a:solidFill>
                  <a:schemeClr val="tx1"/>
                </a:solidFill>
              </a:rPr>
              <a:t> 꾸미는 방법을 알려 주세요</a:t>
            </a:r>
            <a:r>
              <a:rPr lang="en-US" altLang="ko-KR" sz="1000" dirty="0">
                <a:solidFill>
                  <a:schemeClr val="tx1"/>
                </a:solidFill>
              </a:rPr>
              <a:t>.</a:t>
            </a:r>
          </a:p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>
                <a:solidFill>
                  <a:schemeClr val="tx1"/>
                </a:solidFill>
              </a:rPr>
              <a:t>기본 </a:t>
            </a:r>
            <a:r>
              <a:rPr lang="ko-KR" altLang="en-US" sz="1000" dirty="0" err="1">
                <a:solidFill>
                  <a:schemeClr val="tx1"/>
                </a:solidFill>
              </a:rPr>
              <a:t>아바타로</a:t>
            </a:r>
            <a:r>
              <a:rPr lang="ko-KR" altLang="en-US" sz="1000" dirty="0">
                <a:solidFill>
                  <a:schemeClr val="tx1"/>
                </a:solidFill>
              </a:rPr>
              <a:t> 다니면 안되나요</a:t>
            </a:r>
            <a:r>
              <a:rPr lang="en-US" altLang="ko-KR" sz="1000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 err="1">
                <a:solidFill>
                  <a:schemeClr val="tx1"/>
                </a:solidFill>
              </a:rPr>
              <a:t>아바타</a:t>
            </a:r>
            <a:r>
              <a:rPr lang="ko-KR" altLang="en-US" sz="1000" dirty="0">
                <a:solidFill>
                  <a:schemeClr val="tx1"/>
                </a:solidFill>
              </a:rPr>
              <a:t> 아이템은 언제 </a:t>
            </a:r>
            <a:r>
              <a:rPr lang="ko-KR" altLang="en-US" sz="1000" dirty="0" err="1">
                <a:solidFill>
                  <a:schemeClr val="tx1"/>
                </a:solidFill>
              </a:rPr>
              <a:t>업데이트되나요</a:t>
            </a:r>
            <a:r>
              <a:rPr lang="en-US" altLang="ko-KR" sz="1000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lnSpc>
                <a:spcPct val="200000"/>
              </a:lnSpc>
              <a:buAutoNum type="arabicPeriod"/>
            </a:pPr>
            <a:endParaRPr lang="ko-Kore-KR" altLang="en-US" sz="1000" dirty="0">
              <a:solidFill>
                <a:schemeClr val="tx1"/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8F301002-A5B2-E94C-F0EA-D7C10471963A}"/>
              </a:ext>
            </a:extLst>
          </p:cNvPr>
          <p:cNvSpPr/>
          <p:nvPr/>
        </p:nvSpPr>
        <p:spPr>
          <a:xfrm>
            <a:off x="4552839" y="3453079"/>
            <a:ext cx="136957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검색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4FE184FC-916A-A0F4-3480-C4AC3B560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359" y="3477856"/>
            <a:ext cx="162339" cy="16233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5D46C3E-6B7C-6269-341B-CAB0A18A61C8}"/>
              </a:ext>
            </a:extLst>
          </p:cNvPr>
          <p:cNvSpPr txBox="1"/>
          <p:nvPr/>
        </p:nvSpPr>
        <p:spPr>
          <a:xfrm>
            <a:off x="6737403" y="2735673"/>
            <a:ext cx="3015516" cy="14843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 err="1">
                <a:solidFill>
                  <a:schemeClr val="tx1"/>
                </a:solidFill>
              </a:rPr>
              <a:t>도슨트</a:t>
            </a:r>
            <a:r>
              <a:rPr lang="ko-KR" altLang="en-US" sz="1000" dirty="0">
                <a:solidFill>
                  <a:schemeClr val="tx1"/>
                </a:solidFill>
              </a:rPr>
              <a:t> 회원은 어떻게 가입하나요</a:t>
            </a:r>
            <a:r>
              <a:rPr lang="en-US" altLang="ko-KR" sz="1000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 err="1">
                <a:solidFill>
                  <a:schemeClr val="tx1"/>
                </a:solidFill>
              </a:rPr>
              <a:t>도슨트</a:t>
            </a:r>
            <a:r>
              <a:rPr lang="ko-KR" altLang="en-US" sz="1000" dirty="0">
                <a:solidFill>
                  <a:schemeClr val="tx1"/>
                </a:solidFill>
              </a:rPr>
              <a:t> 회원 자격이 있나요</a:t>
            </a:r>
            <a:r>
              <a:rPr lang="en-US" altLang="ko-KR" sz="1000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 err="1">
                <a:solidFill>
                  <a:schemeClr val="tx1"/>
                </a:solidFill>
              </a:rPr>
              <a:t>도슨트</a:t>
            </a:r>
            <a:r>
              <a:rPr lang="ko-KR" altLang="en-US" sz="1000" dirty="0">
                <a:solidFill>
                  <a:schemeClr val="tx1"/>
                </a:solidFill>
              </a:rPr>
              <a:t> 회원 기능에는 무엇이 있나요</a:t>
            </a:r>
            <a:r>
              <a:rPr lang="en-US" altLang="ko-KR" sz="1000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 err="1">
                <a:solidFill>
                  <a:schemeClr val="tx1"/>
                </a:solidFill>
              </a:rPr>
              <a:t>도슨트</a:t>
            </a:r>
            <a:r>
              <a:rPr lang="ko-KR" altLang="en-US" sz="1000" dirty="0">
                <a:solidFill>
                  <a:schemeClr val="tx1"/>
                </a:solidFill>
              </a:rPr>
              <a:t> 회원  승인이 안되고 있습니다</a:t>
            </a:r>
            <a:r>
              <a:rPr lang="en-US" altLang="ko-KR" sz="1000" dirty="0">
                <a:solidFill>
                  <a:schemeClr val="tx1"/>
                </a:solidFill>
              </a:rPr>
              <a:t>.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228600" indent="-228600" algn="l">
              <a:lnSpc>
                <a:spcPct val="200000"/>
              </a:lnSpc>
              <a:buAutoNum type="arabicPeriod"/>
            </a:pPr>
            <a:endParaRPr lang="ko-Kore-KR" altLang="en-US" sz="1000" dirty="0">
              <a:solidFill>
                <a:schemeClr val="tx1"/>
              </a:solidFill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52255F65-88BD-1C3E-74D7-35E9B120214D}"/>
              </a:ext>
            </a:extLst>
          </p:cNvPr>
          <p:cNvSpPr/>
          <p:nvPr/>
        </p:nvSpPr>
        <p:spPr>
          <a:xfrm>
            <a:off x="2027542" y="5298346"/>
            <a:ext cx="4287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>
                <a:solidFill>
                  <a:schemeClr val="accent2">
                    <a:lumMod val="75000"/>
                  </a:schemeClr>
                </a:solidFill>
              </a:rPr>
              <a:t>찾는 내용이 없으면 관리자에게 문의해주세요</a:t>
            </a:r>
            <a:r>
              <a:rPr lang="en-US" altLang="ko-KR" sz="8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ko-KR" altLang="en-US" sz="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altLang="ko-KR" sz="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ko-KR" altLang="en-US" sz="800" dirty="0">
                <a:solidFill>
                  <a:schemeClr val="accent2">
                    <a:lumMod val="75000"/>
                  </a:schemeClr>
                </a:solidFill>
              </a:rPr>
              <a:t>답변까지 </a:t>
            </a:r>
            <a:r>
              <a:rPr lang="en-US" altLang="ko-KR" sz="800" dirty="0">
                <a:solidFill>
                  <a:schemeClr val="accent2">
                    <a:lumMod val="75000"/>
                  </a:schemeClr>
                </a:solidFill>
              </a:rPr>
              <a:t>00</a:t>
            </a:r>
            <a:r>
              <a:rPr lang="ko-KR" altLang="en-US" sz="800" dirty="0">
                <a:solidFill>
                  <a:schemeClr val="accent2">
                    <a:lumMod val="75000"/>
                  </a:schemeClr>
                </a:solidFill>
              </a:rPr>
              <a:t>시간이 소요되며 채팅화면에서 확인 가능합니다</a:t>
            </a:r>
            <a:r>
              <a:rPr lang="en-US" altLang="ko-KR" sz="8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ko-Kore-KR" alt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00BB94EA-0A74-571A-1BFF-4A9432A9F05C}"/>
              </a:ext>
            </a:extLst>
          </p:cNvPr>
          <p:cNvSpPr/>
          <p:nvPr/>
        </p:nvSpPr>
        <p:spPr>
          <a:xfrm>
            <a:off x="5719981" y="5631753"/>
            <a:ext cx="595035" cy="215444"/>
          </a:xfrm>
          <a:prstGeom prst="rect">
            <a:avLst/>
          </a:prstGeom>
          <a:solidFill>
            <a:srgbClr val="F6630D"/>
          </a:solidFill>
        </p:spPr>
        <p:txBody>
          <a:bodyPr wrap="non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</a:rPr>
              <a:t>문의하기</a:t>
            </a:r>
            <a:endParaRPr lang="ko-Kore-KR" altLang="en-US" sz="800" b="1" dirty="0">
              <a:solidFill>
                <a:schemeClr val="bg1"/>
              </a:solidFill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B3B53D46-66FE-5848-404C-05D35C333EDF}"/>
              </a:ext>
            </a:extLst>
          </p:cNvPr>
          <p:cNvSpPr/>
          <p:nvPr/>
        </p:nvSpPr>
        <p:spPr>
          <a:xfrm>
            <a:off x="2102036" y="5631753"/>
            <a:ext cx="357931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문의 내용을 입력해주세요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8619D4A9-3879-87A7-E452-AB581208B913}"/>
              </a:ext>
            </a:extLst>
          </p:cNvPr>
          <p:cNvSpPr/>
          <p:nvPr/>
        </p:nvSpPr>
        <p:spPr>
          <a:xfrm>
            <a:off x="6667375" y="2445755"/>
            <a:ext cx="20633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 err="1">
                <a:solidFill>
                  <a:srgbClr val="00B0F0"/>
                </a:solidFill>
              </a:rPr>
              <a:t>도슨트</a:t>
            </a:r>
            <a:r>
              <a:rPr lang="ko-KR" altLang="en-US" sz="800" b="1" dirty="0">
                <a:solidFill>
                  <a:srgbClr val="00B0F0"/>
                </a:solidFill>
              </a:rPr>
              <a:t> </a:t>
            </a:r>
            <a:r>
              <a:rPr lang="ko-KR" altLang="en-US" sz="800" b="1" dirty="0"/>
              <a:t>내 자주 묻는 질문을 확인해 보세요</a:t>
            </a:r>
            <a:endParaRPr lang="ko-Kore-KR" altLang="en-US" sz="8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5CC7616-35BA-C0C3-C8FD-0B5D57CBEA74}"/>
              </a:ext>
            </a:extLst>
          </p:cNvPr>
          <p:cNvSpPr txBox="1"/>
          <p:nvPr/>
        </p:nvSpPr>
        <p:spPr>
          <a:xfrm>
            <a:off x="6737403" y="4766773"/>
            <a:ext cx="3015516" cy="14843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 err="1">
                <a:solidFill>
                  <a:schemeClr val="tx1"/>
                </a:solidFill>
              </a:rPr>
              <a:t>도장깨기를</a:t>
            </a:r>
            <a:r>
              <a:rPr lang="ko-KR" altLang="en-US" sz="1000" dirty="0">
                <a:solidFill>
                  <a:schemeClr val="tx1"/>
                </a:solidFill>
              </a:rPr>
              <a:t> 꼭 해야하나요</a:t>
            </a:r>
            <a:r>
              <a:rPr lang="en-US" altLang="ko-KR" sz="1000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>
                <a:solidFill>
                  <a:schemeClr val="tx1"/>
                </a:solidFill>
              </a:rPr>
              <a:t>아이템은 어디서 찾나요</a:t>
            </a:r>
            <a:r>
              <a:rPr lang="en-US" altLang="ko-KR" sz="1000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>
                <a:solidFill>
                  <a:schemeClr val="tx1"/>
                </a:solidFill>
              </a:rPr>
              <a:t>특정 </a:t>
            </a:r>
            <a:r>
              <a:rPr lang="ko-KR" altLang="en-US" sz="1000" dirty="0" err="1">
                <a:solidFill>
                  <a:schemeClr val="tx1"/>
                </a:solidFill>
              </a:rPr>
              <a:t>아바타를</a:t>
            </a:r>
            <a:r>
              <a:rPr lang="ko-KR" altLang="en-US" sz="1000" dirty="0">
                <a:solidFill>
                  <a:schemeClr val="tx1"/>
                </a:solidFill>
              </a:rPr>
              <a:t> 신고하고 싶어요</a:t>
            </a:r>
            <a:r>
              <a:rPr lang="en-US" altLang="ko-KR" sz="1000" dirty="0">
                <a:solidFill>
                  <a:schemeClr val="tx1"/>
                </a:solidFill>
              </a:rPr>
              <a:t>.</a:t>
            </a:r>
          </a:p>
          <a:p>
            <a:pPr marL="228600" indent="-228600" algn="l">
              <a:lnSpc>
                <a:spcPct val="200000"/>
              </a:lnSpc>
              <a:buAutoNum type="arabicPeriod"/>
            </a:pPr>
            <a:r>
              <a:rPr lang="ko-KR" altLang="en-US" sz="1000" dirty="0">
                <a:solidFill>
                  <a:schemeClr val="tx1"/>
                </a:solidFill>
              </a:rPr>
              <a:t>좋은 의견을 건의 하려면 어떻게 해야 하나요</a:t>
            </a:r>
            <a:r>
              <a:rPr lang="en-US" altLang="ko-KR" sz="1000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lnSpc>
                <a:spcPct val="200000"/>
              </a:lnSpc>
              <a:buAutoNum type="arabicPeriod"/>
            </a:pPr>
            <a:endParaRPr lang="ko-Kore-KR" altLang="en-US" sz="1000" dirty="0">
              <a:solidFill>
                <a:schemeClr val="tx1"/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450F8B34-F39B-900D-80E0-4D17AAD560E4}"/>
              </a:ext>
            </a:extLst>
          </p:cNvPr>
          <p:cNvSpPr/>
          <p:nvPr/>
        </p:nvSpPr>
        <p:spPr>
          <a:xfrm>
            <a:off x="6667375" y="4476855"/>
            <a:ext cx="19607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>
                <a:solidFill>
                  <a:srgbClr val="00B0F0"/>
                </a:solidFill>
              </a:rPr>
              <a:t>기타 </a:t>
            </a:r>
            <a:r>
              <a:rPr lang="ko-KR" altLang="en-US" sz="800" b="1" dirty="0"/>
              <a:t>내 자주 묻는 질문을 확인해 보세요</a:t>
            </a:r>
            <a:endParaRPr lang="ko-Kore-KR" altLang="en-US" sz="800" b="1" dirty="0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77D1D561-4A7D-5E6A-BD2C-F7FDE6A7D7ED}"/>
              </a:ext>
            </a:extLst>
          </p:cNvPr>
          <p:cNvSpPr/>
          <p:nvPr/>
        </p:nvSpPr>
        <p:spPr>
          <a:xfrm>
            <a:off x="8782782" y="2445755"/>
            <a:ext cx="970137" cy="215444"/>
          </a:xfrm>
          <a:prstGeom prst="rect">
            <a:avLst/>
          </a:prstGeom>
          <a:solidFill>
            <a:srgbClr val="F6630D"/>
          </a:solidFill>
        </p:spPr>
        <p:txBody>
          <a:bodyPr wrap="non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</a:rPr>
              <a:t>지원 요청 및 문의</a:t>
            </a:r>
          </a:p>
        </p:txBody>
      </p:sp>
    </p:spTree>
    <p:extLst>
      <p:ext uri="{BB962C8B-B14F-4D97-AF65-F5344CB8AC3E}">
        <p14:creationId xmlns:p14="http://schemas.microsoft.com/office/powerpoint/2010/main" val="673900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그룹 73">
            <a:extLst>
              <a:ext uri="{FF2B5EF4-FFF2-40B4-BE49-F238E27FC236}">
                <a16:creationId xmlns:a16="http://schemas.microsoft.com/office/drawing/2014/main" id="{523FE912-E6CF-3C6D-4AE6-A6BA41166540}"/>
              </a:ext>
            </a:extLst>
          </p:cNvPr>
          <p:cNvGrpSpPr/>
          <p:nvPr/>
        </p:nvGrpSpPr>
        <p:grpSpPr>
          <a:xfrm>
            <a:off x="287338" y="985214"/>
            <a:ext cx="6619997" cy="6409133"/>
            <a:chOff x="132495" y="501162"/>
            <a:chExt cx="6619997" cy="6409133"/>
          </a:xfrm>
        </p:grpSpPr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5E04330E-B04A-8A49-8A7B-96505BBC7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820" y="5656463"/>
              <a:ext cx="332975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900" b="1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모든 약관을 확인하고 전체 동의합니다</a:t>
              </a:r>
              <a:r>
                <a:rPr lang="en-US" altLang="ko-KR" sz="900" b="1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.</a:t>
              </a:r>
              <a:r>
                <a:rPr lang="ko-KR" altLang="en-US" sz="900" b="1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 </a:t>
              </a:r>
              <a:r>
                <a:rPr lang="en-US" altLang="ko-KR" sz="700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(</a:t>
              </a:r>
              <a:r>
                <a:rPr lang="ko-KR" altLang="en-US" sz="700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전체 동의 시</a:t>
              </a:r>
              <a:r>
                <a:rPr lang="en-US" altLang="ko-KR" sz="700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,</a:t>
              </a:r>
              <a:r>
                <a:rPr lang="ko-KR" altLang="en-US" sz="700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 선택 사항도 포함됩니다</a:t>
              </a:r>
              <a:r>
                <a:rPr lang="en-US" altLang="ko-KR" sz="700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.)</a:t>
              </a:r>
              <a:endParaRPr lang="ko-Kore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CEA8ECE0-5D8A-C3E4-921D-0FE347CA94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532" y="5937450"/>
              <a:ext cx="1430338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900" b="1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(</a:t>
              </a:r>
              <a:r>
                <a:rPr lang="ko-KR" altLang="en-US" sz="900" b="1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필수</a:t>
              </a:r>
              <a:r>
                <a:rPr lang="en-US" altLang="ko-KR" sz="900" b="1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)</a:t>
              </a:r>
              <a:r>
                <a:rPr lang="ko-KR" altLang="en-US" sz="900" b="1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 </a:t>
              </a:r>
              <a:r>
                <a:rPr lang="ko-KR" altLang="en-US" sz="90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이용 약관       </a:t>
              </a:r>
              <a:r>
                <a:rPr lang="ko-KR" altLang="en-US" sz="900">
                  <a:solidFill>
                    <a:srgbClr val="00B0F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보기</a:t>
              </a:r>
              <a:r>
                <a:rPr lang="en-US" altLang="ko-KR" sz="900">
                  <a:solidFill>
                    <a:srgbClr val="00B0F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&gt;</a:t>
              </a:r>
              <a:endParaRPr lang="ko-Kore-KR" altLang="en-US" sz="90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pic>
          <p:nvPicPr>
            <p:cNvPr id="5" name="그림 19">
              <a:extLst>
                <a:ext uri="{FF2B5EF4-FFF2-40B4-BE49-F238E27FC236}">
                  <a16:creationId xmlns:a16="http://schemas.microsoft.com/office/drawing/2014/main" id="{5BABB438-AF6A-4987-C1C0-AF47F26F1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82" y="5664400"/>
              <a:ext cx="204788" cy="19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그림 20">
              <a:extLst>
                <a:ext uri="{FF2B5EF4-FFF2-40B4-BE49-F238E27FC236}">
                  <a16:creationId xmlns:a16="http://schemas.microsoft.com/office/drawing/2014/main" id="{4BB02E0F-C7F3-5D06-1FA5-BCCF7B9D0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82" y="5950150"/>
              <a:ext cx="25400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그림 21">
              <a:extLst>
                <a:ext uri="{FF2B5EF4-FFF2-40B4-BE49-F238E27FC236}">
                  <a16:creationId xmlns:a16="http://schemas.microsoft.com/office/drawing/2014/main" id="{7AF9C345-06B4-3B69-DAA8-B9D542CAB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82" y="6196213"/>
              <a:ext cx="254000" cy="20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직선 연결선[R] 9">
              <a:extLst>
                <a:ext uri="{FF2B5EF4-FFF2-40B4-BE49-F238E27FC236}">
                  <a16:creationId xmlns:a16="http://schemas.microsoft.com/office/drawing/2014/main" id="{D657FAAA-9820-3147-1C3F-4C7EE3C1BB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357" y="1212850"/>
              <a:ext cx="525462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115F5DB8-FADF-1606-8B0F-99DD95E6B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245" y="685800"/>
              <a:ext cx="13580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신청</a:t>
              </a:r>
              <a:r>
                <a:rPr lang="en-US" altLang="ko-KR" sz="1600" b="1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(</a:t>
              </a:r>
              <a:r>
                <a:rPr lang="ko-KR" altLang="en-US" sz="1600" b="1" dirty="0" err="1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도슨트</a:t>
              </a:r>
              <a:r>
                <a:rPr lang="en-US" altLang="ko-KR" sz="1600" b="1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)</a:t>
              </a:r>
            </a:p>
          </p:txBody>
        </p:sp>
        <p:cxnSp>
          <p:nvCxnSpPr>
            <p:cNvPr id="10" name="직선 연결선[R] 11">
              <a:extLst>
                <a:ext uri="{FF2B5EF4-FFF2-40B4-BE49-F238E27FC236}">
                  <a16:creationId xmlns:a16="http://schemas.microsoft.com/office/drawing/2014/main" id="{1D6205BA-5DA2-2A75-CC19-CE8BBCFA81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357" y="1212850"/>
              <a:ext cx="525462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32">
              <a:extLst>
                <a:ext uri="{FF2B5EF4-FFF2-40B4-BE49-F238E27FC236}">
                  <a16:creationId xmlns:a16="http://schemas.microsoft.com/office/drawing/2014/main" id="{0CCF3DFE-C103-CB47-076D-1AE7295AC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245" y="1268412"/>
              <a:ext cx="7572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120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기본 정보</a:t>
              </a:r>
              <a:endParaRPr lang="en-US" altLang="ko-KR" sz="1200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12" name="TextBox 34">
              <a:extLst>
                <a:ext uri="{FF2B5EF4-FFF2-40B4-BE49-F238E27FC236}">
                  <a16:creationId xmlns:a16="http://schemas.microsoft.com/office/drawing/2014/main" id="{B3C9B2A2-2E4A-523F-ED38-060C130D3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532" y="1765300"/>
              <a:ext cx="449263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70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*아이디</a:t>
              </a:r>
              <a:endParaRPr lang="ko-Kore-KR" altLang="en-US" sz="700" b="1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13" name="TextBox 35">
              <a:extLst>
                <a:ext uri="{FF2B5EF4-FFF2-40B4-BE49-F238E27FC236}">
                  <a16:creationId xmlns:a16="http://schemas.microsoft.com/office/drawing/2014/main" id="{B6B01901-798A-96B6-20FE-207A15864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4282" y="1763712"/>
              <a:ext cx="5270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70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*비밀번호</a:t>
              </a:r>
              <a:endParaRPr lang="ko-Kore-KR" altLang="en-US" sz="700" b="1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14" name="TextBox 38">
              <a:extLst>
                <a:ext uri="{FF2B5EF4-FFF2-40B4-BE49-F238E27FC236}">
                  <a16:creationId xmlns:a16="http://schemas.microsoft.com/office/drawing/2014/main" id="{C1703BE9-5748-3A33-C703-C04CE4512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4282" y="2397125"/>
              <a:ext cx="449263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70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*이메일</a:t>
              </a:r>
              <a:endParaRPr lang="ko-Kore-KR" altLang="en-US" sz="700" b="1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8E34FB5C-6F10-E0E1-5BB1-3588F96C7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532" y="2376487"/>
              <a:ext cx="3714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70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*이름</a:t>
              </a:r>
              <a:endParaRPr lang="ko-Kore-KR" altLang="en-US" sz="700" b="1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16" name="TextBox 40">
              <a:extLst>
                <a:ext uri="{FF2B5EF4-FFF2-40B4-BE49-F238E27FC236}">
                  <a16:creationId xmlns:a16="http://schemas.microsoft.com/office/drawing/2014/main" id="{CB1BE77F-D57C-2883-1447-A3B4C2AE1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532" y="3119437"/>
              <a:ext cx="449263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70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*휴대폰</a:t>
              </a:r>
              <a:endParaRPr lang="ko-Kore-KR" altLang="en-US" sz="700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EEFD7346-A5DA-5F10-34EC-CA256ACDA4AB}"/>
                </a:ext>
              </a:extLst>
            </p:cNvPr>
            <p:cNvSpPr/>
            <p:nvPr/>
          </p:nvSpPr>
          <p:spPr bwMode="auto">
            <a:xfrm>
              <a:off x="680182" y="3429000"/>
              <a:ext cx="2592388" cy="200025"/>
            </a:xfrm>
            <a:prstGeom prst="rect">
              <a:avLst/>
            </a:prstGeom>
            <a:ln w="6350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latinLnBrk="1" hangingPunct="1">
                <a:defRPr/>
              </a:pPr>
              <a:r>
                <a:rPr lang="en-US" altLang="ko-Kore-KR" sz="700" dirty="0">
                  <a:solidFill>
                    <a:schemeClr val="bg1">
                      <a:lumMod val="65000"/>
                    </a:schemeClr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‘</a:t>
              </a:r>
              <a:r>
                <a:rPr lang="en-US" altLang="ko-KR" sz="700" dirty="0">
                  <a:solidFill>
                    <a:schemeClr val="bg1">
                      <a:lumMod val="65000"/>
                    </a:schemeClr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-’</a:t>
              </a:r>
              <a:r>
                <a:rPr lang="ko-KR" altLang="en-US" sz="700" dirty="0">
                  <a:solidFill>
                    <a:schemeClr val="bg1">
                      <a:lumMod val="65000"/>
                    </a:schemeClr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없이 숫자만 입력하세요</a:t>
              </a:r>
              <a:endParaRPr lang="ko-Kore-KR" altLang="en-US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BD2B8815-DBC4-CA28-C7EE-9B8A6887EE03}"/>
                </a:ext>
              </a:extLst>
            </p:cNvPr>
            <p:cNvSpPr/>
            <p:nvPr/>
          </p:nvSpPr>
          <p:spPr bwMode="auto">
            <a:xfrm>
              <a:off x="4525107" y="2636837"/>
              <a:ext cx="1187450" cy="200025"/>
            </a:xfrm>
            <a:prstGeom prst="rect">
              <a:avLst/>
            </a:prstGeom>
            <a:ln w="6350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latinLnBrk="1" hangingPunct="1">
                <a:defRPr/>
              </a:pPr>
              <a:r>
                <a:rPr lang="ko-Kore-KR" altLang="en-US" sz="700" dirty="0">
                  <a:solidFill>
                    <a:schemeClr val="bg1">
                      <a:lumMod val="65000"/>
                    </a:schemeClr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직접입력</a:t>
              </a:r>
              <a:r>
                <a:rPr lang="ko-KR" altLang="en-US" sz="700" dirty="0">
                  <a:solidFill>
                    <a:schemeClr val="bg1">
                      <a:lumMod val="65000"/>
                    </a:schemeClr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                          </a:t>
              </a:r>
              <a:r>
                <a:rPr lang="ko-KR" altLang="en-US" sz="700" dirty="0">
                  <a:solidFill>
                    <a:schemeClr val="tx1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▼</a:t>
              </a:r>
              <a:endParaRPr lang="ko-Kore-KR" altLang="en-US" sz="700" dirty="0">
                <a:solidFill>
                  <a:schemeClr val="tx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6A1913AE-A619-BD4A-4207-6C249C239855}"/>
                </a:ext>
              </a:extLst>
            </p:cNvPr>
            <p:cNvSpPr/>
            <p:nvPr/>
          </p:nvSpPr>
          <p:spPr>
            <a:xfrm>
              <a:off x="1307245" y="1755775"/>
              <a:ext cx="1628775" cy="2000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700" dirty="0">
                  <a:solidFill>
                    <a:schemeClr val="bg1">
                      <a:lumMod val="65000"/>
                    </a:schemeClr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*사용 가능한 아이디 입니다</a:t>
              </a:r>
              <a:r>
                <a:rPr lang="en-US" altLang="ko-KR" sz="700" dirty="0">
                  <a:solidFill>
                    <a:schemeClr val="bg1">
                      <a:lumMod val="65000"/>
                    </a:schemeClr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.</a:t>
              </a:r>
              <a:endParaRPr lang="ko-Kore-KR" altLang="en-US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9D498C56-989E-03D0-B836-D45EC79241A3}"/>
                </a:ext>
              </a:extLst>
            </p:cNvPr>
            <p:cNvSpPr/>
            <p:nvPr/>
          </p:nvSpPr>
          <p:spPr bwMode="auto">
            <a:xfrm>
              <a:off x="3248758" y="3402012"/>
              <a:ext cx="792162" cy="200025"/>
            </a:xfrm>
            <a:prstGeom prst="rect">
              <a:avLst/>
            </a:prstGeom>
            <a:solidFill>
              <a:srgbClr val="F6630D"/>
            </a:solidFill>
            <a:ln w="12700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 eaLnBrk="1" latinLnBrk="1" hangingPunct="1">
                <a:defRPr/>
              </a:pPr>
              <a:r>
                <a:rPr lang="ko-KR" altLang="en-US" sz="700" dirty="0">
                  <a:solidFill>
                    <a:schemeClr val="bg1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인증 번호 전송</a:t>
              </a:r>
              <a:endParaRPr lang="ko-Kore-KR" altLang="en-US" sz="7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21" name="TextBox 58">
              <a:extLst>
                <a:ext uri="{FF2B5EF4-FFF2-40B4-BE49-F238E27FC236}">
                  <a16:creationId xmlns:a16="http://schemas.microsoft.com/office/drawing/2014/main" id="{7ECBA235-9413-041D-BD68-A1B01C9AA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182" y="5286386"/>
              <a:ext cx="71755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120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약관동의</a:t>
              </a:r>
              <a:endParaRPr lang="en-US" altLang="ko-KR" sz="1200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cxnSp>
          <p:nvCxnSpPr>
            <p:cNvPr id="22" name="직선 연결선[R] 27">
              <a:extLst>
                <a:ext uri="{FF2B5EF4-FFF2-40B4-BE49-F238E27FC236}">
                  <a16:creationId xmlns:a16="http://schemas.microsoft.com/office/drawing/2014/main" id="{FF0F9AF2-A608-3764-3F75-F4743EF27C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357" y="5232411"/>
              <a:ext cx="525462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A191919F-01BA-E5BF-0D8A-381730186C94}"/>
                </a:ext>
              </a:extLst>
            </p:cNvPr>
            <p:cNvSpPr/>
            <p:nvPr/>
          </p:nvSpPr>
          <p:spPr bwMode="auto">
            <a:xfrm>
              <a:off x="3043175" y="6507918"/>
              <a:ext cx="969963" cy="35242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r>
                <a:rPr lang="ko-KR" altLang="en-US" sz="800" b="1" dirty="0">
                  <a:solidFill>
                    <a:schemeClr val="bg1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가입 하기</a:t>
              </a:r>
              <a:endParaRPr lang="ko-Kore-KR" altLang="en-US" sz="800" b="1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cxnSp>
          <p:nvCxnSpPr>
            <p:cNvPr id="24" name="직선 연결선[R] 31">
              <a:extLst>
                <a:ext uri="{FF2B5EF4-FFF2-40B4-BE49-F238E27FC236}">
                  <a16:creationId xmlns:a16="http://schemas.microsoft.com/office/drawing/2014/main" id="{50BB2C3B-0FB5-6ECF-E980-AFD99E976433}"/>
                </a:ext>
              </a:extLst>
            </p:cNvPr>
            <p:cNvCxnSpPr/>
            <p:nvPr/>
          </p:nvCxnSpPr>
          <p:spPr bwMode="auto">
            <a:xfrm>
              <a:off x="781782" y="2868612"/>
              <a:ext cx="15748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직선 연결선[R] 32">
              <a:extLst>
                <a:ext uri="{FF2B5EF4-FFF2-40B4-BE49-F238E27FC236}">
                  <a16:creationId xmlns:a16="http://schemas.microsoft.com/office/drawing/2014/main" id="{AC4F00E7-A319-1CDA-4CDB-52FB64B8F37F}"/>
                </a:ext>
              </a:extLst>
            </p:cNvPr>
            <p:cNvCxnSpPr/>
            <p:nvPr/>
          </p:nvCxnSpPr>
          <p:spPr bwMode="auto">
            <a:xfrm>
              <a:off x="781782" y="2220912"/>
              <a:ext cx="15748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직선 연결선[R] 33">
              <a:extLst>
                <a:ext uri="{FF2B5EF4-FFF2-40B4-BE49-F238E27FC236}">
                  <a16:creationId xmlns:a16="http://schemas.microsoft.com/office/drawing/2014/main" id="{2D33EB6E-8974-9B69-4827-3BFB746BA1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70957" y="2220912"/>
              <a:ext cx="265271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연결선[R] 34">
              <a:extLst>
                <a:ext uri="{FF2B5EF4-FFF2-40B4-BE49-F238E27FC236}">
                  <a16:creationId xmlns:a16="http://schemas.microsoft.com/office/drawing/2014/main" id="{7DBDE631-B2C2-1D4F-0F1A-F0A3CFDBFEA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70957" y="2865437"/>
              <a:ext cx="265271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90">
              <a:extLst>
                <a:ext uri="{FF2B5EF4-FFF2-40B4-BE49-F238E27FC236}">
                  <a16:creationId xmlns:a16="http://schemas.microsoft.com/office/drawing/2014/main" id="{205E383C-DF50-EB64-9434-42A69E471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1532" y="2622550"/>
              <a:ext cx="30956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ore-KR"/>
                <a:t>@</a:t>
              </a:r>
              <a:endParaRPr lang="ko-Kore-KR" altLang="en-US"/>
            </a:p>
          </p:txBody>
        </p:sp>
        <p:sp>
          <p:nvSpPr>
            <p:cNvPr id="29" name="직사각형 91">
              <a:extLst>
                <a:ext uri="{FF2B5EF4-FFF2-40B4-BE49-F238E27FC236}">
                  <a16:creationId xmlns:a16="http://schemas.microsoft.com/office/drawing/2014/main" id="{668F4858-A281-98D1-2120-B4F43254E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157" y="2017712"/>
              <a:ext cx="16287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ko-KR" sz="80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izasdf@naver.com</a:t>
              </a:r>
              <a:endParaRPr lang="ko-Kore-KR" altLang="en-US" sz="800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cxnSp>
          <p:nvCxnSpPr>
            <p:cNvPr id="30" name="직선 연결선[R] 37">
              <a:extLst>
                <a:ext uri="{FF2B5EF4-FFF2-40B4-BE49-F238E27FC236}">
                  <a16:creationId xmlns:a16="http://schemas.microsoft.com/office/drawing/2014/main" id="{AD7FD0F1-FA32-DC99-2487-B99D8254CB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4157" y="3651250"/>
              <a:ext cx="33067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1DC0D363-8D5D-FAF3-E385-79437C0CE4F5}"/>
                </a:ext>
              </a:extLst>
            </p:cNvPr>
            <p:cNvSpPr/>
            <p:nvPr/>
          </p:nvSpPr>
          <p:spPr>
            <a:xfrm>
              <a:off x="3528157" y="1755775"/>
              <a:ext cx="1628775" cy="2000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700" dirty="0">
                  <a:solidFill>
                    <a:schemeClr val="bg1">
                      <a:lumMod val="65000"/>
                    </a:schemeClr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*비밀번호를 입력해주세요</a:t>
              </a:r>
              <a:endParaRPr lang="ko-Kore-KR" altLang="en-US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D96F4AAB-4953-9C3D-3B38-4AC2C0D7BD1C}"/>
                </a:ext>
              </a:extLst>
            </p:cNvPr>
            <p:cNvSpPr/>
            <p:nvPr/>
          </p:nvSpPr>
          <p:spPr>
            <a:xfrm>
              <a:off x="2986820" y="2025650"/>
              <a:ext cx="1628775" cy="2000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700" dirty="0">
                  <a:solidFill>
                    <a:schemeClr val="bg1">
                      <a:lumMod val="65000"/>
                    </a:schemeClr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8</a:t>
              </a:r>
              <a:r>
                <a:rPr lang="ko-KR" altLang="en-US" sz="700" dirty="0">
                  <a:solidFill>
                    <a:schemeClr val="bg1">
                      <a:lumMod val="65000"/>
                    </a:schemeClr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자리 이상</a:t>
              </a:r>
              <a:endParaRPr lang="ko-Kore-KR" altLang="en-US" sz="700" dirty="0">
                <a:solidFill>
                  <a:schemeClr val="bg1">
                    <a:lumMod val="6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1040A28D-5180-732E-0431-C94C7C848252}"/>
                </a:ext>
              </a:extLst>
            </p:cNvPr>
            <p:cNvSpPr/>
            <p:nvPr/>
          </p:nvSpPr>
          <p:spPr>
            <a:xfrm>
              <a:off x="132495" y="501162"/>
              <a:ext cx="6619997" cy="6409133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34" name="그림 1">
              <a:extLst>
                <a:ext uri="{FF2B5EF4-FFF2-40B4-BE49-F238E27FC236}">
                  <a16:creationId xmlns:a16="http://schemas.microsoft.com/office/drawing/2014/main" id="{AD8C311F-A87B-4803-0AD5-C7601DC11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851" y="3755871"/>
              <a:ext cx="2459893" cy="1311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D9EA5CC9-4DBE-EEA4-AC70-6D1DC0BD6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532" y="6197463"/>
              <a:ext cx="218681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900" b="1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(</a:t>
              </a:r>
              <a:r>
                <a:rPr lang="ko-KR" altLang="en-US" sz="900" b="1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필수</a:t>
              </a:r>
              <a:r>
                <a:rPr lang="en-US" altLang="ko-KR" sz="900" b="1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)</a:t>
              </a:r>
              <a:r>
                <a:rPr lang="ko-KR" altLang="en-US" sz="900" b="1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 </a:t>
              </a:r>
              <a:r>
                <a:rPr lang="ko-KR" altLang="en-US" sz="900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개인정보 수집 및 이용 동의       </a:t>
              </a:r>
              <a:r>
                <a:rPr lang="ko-KR" altLang="en-US" sz="900" dirty="0">
                  <a:solidFill>
                    <a:srgbClr val="00B0F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보기</a:t>
              </a:r>
              <a:r>
                <a:rPr lang="en-US" altLang="ko-KR" sz="900" dirty="0">
                  <a:solidFill>
                    <a:srgbClr val="00B0F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&gt;</a:t>
              </a:r>
              <a:endParaRPr lang="ko-Kore-KR" altLang="en-US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</p:grp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064DD584-D7A0-6C1F-9DEC-C3DE14E01124}"/>
              </a:ext>
            </a:extLst>
          </p:cNvPr>
          <p:cNvSpPr/>
          <p:nvPr/>
        </p:nvSpPr>
        <p:spPr>
          <a:xfrm>
            <a:off x="5883187" y="4460215"/>
            <a:ext cx="4660402" cy="32829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47949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US-05-0001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19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회원가입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회원 신청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996820"/>
              </p:ext>
            </p:extLst>
          </p:nvPr>
        </p:nvGraphicFramePr>
        <p:xfrm>
          <a:off x="10663088" y="977770"/>
          <a:ext cx="3737124" cy="688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아이디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간편 로그인 인증 후 받아 온 내용 표출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이메일로 자동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아이디 중복 체크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비밀번호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비밀번호 재입력 필요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비밀번호 확인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인증해온 비밀번호와 동일하지 않아도 무방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이름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사용자 이름 입력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86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이메일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사용자 이메일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아이디와 동일 하지 않아도 무방함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067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휴대폰 인증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회원 신청 시 휴대폰 번호 인증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입력한 전화번호로 인증번호 발송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인증완료 시 인증완료 표출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49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캡챠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자동 가입 방지를 위한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캡차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적용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212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세 미만 동의여부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573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약관 동의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동의 기능 구현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보기 버튼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약관 내용 팝업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59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공통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필수 입력 사항에 대한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필수값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처리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필수값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미 입력 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Alert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메시지 표출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931234"/>
                  </a:ext>
                </a:extLst>
              </a:tr>
            </a:tbl>
          </a:graphicData>
        </a:graphic>
      </p:graphicFrame>
      <p:sp>
        <p:nvSpPr>
          <p:cNvPr id="63" name="타원 6">
            <a:extLst>
              <a:ext uri="{FF2B5EF4-FFF2-40B4-BE49-F238E27FC236}">
                <a16:creationId xmlns:a16="http://schemas.microsoft.com/office/drawing/2014/main" id="{4BB71FBD-8A3B-6CD3-8C1A-69EF3FD55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641" y="2380078"/>
            <a:ext cx="185738" cy="1857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ore-KR" sz="90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lang="ko-Kore-KR" altLang="en-US" sz="90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4" name="타원 6">
            <a:extLst>
              <a:ext uri="{FF2B5EF4-FFF2-40B4-BE49-F238E27FC236}">
                <a16:creationId xmlns:a16="http://schemas.microsoft.com/office/drawing/2014/main" id="{613C4D85-281C-E6D0-CF88-7DED64DD7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823" y="2265934"/>
            <a:ext cx="187325" cy="1857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6" name="타원 6">
            <a:extLst>
              <a:ext uri="{FF2B5EF4-FFF2-40B4-BE49-F238E27FC236}">
                <a16:creationId xmlns:a16="http://schemas.microsoft.com/office/drawing/2014/main" id="{55D7462D-4991-35F2-A108-9F81D1170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2960551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1" name="타원 6">
            <a:extLst>
              <a:ext uri="{FF2B5EF4-FFF2-40B4-BE49-F238E27FC236}">
                <a16:creationId xmlns:a16="http://schemas.microsoft.com/office/drawing/2014/main" id="{8020B737-3CA2-B761-FF37-5337736E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775" y="2935792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2" name="타원 6">
            <a:extLst>
              <a:ext uri="{FF2B5EF4-FFF2-40B4-BE49-F238E27FC236}">
                <a16:creationId xmlns:a16="http://schemas.microsoft.com/office/drawing/2014/main" id="{79F0C926-3C07-2955-76D6-44C57C4B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66" y="3720964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3" name="타원 6">
            <a:extLst>
              <a:ext uri="{FF2B5EF4-FFF2-40B4-BE49-F238E27FC236}">
                <a16:creationId xmlns:a16="http://schemas.microsoft.com/office/drawing/2014/main" id="{DBCA6FBB-0A71-14DC-1BF9-70BB0272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86" y="4358826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9" name="타원 6">
            <a:extLst>
              <a:ext uri="{FF2B5EF4-FFF2-40B4-BE49-F238E27FC236}">
                <a16:creationId xmlns:a16="http://schemas.microsoft.com/office/drawing/2014/main" id="{CEEDEA08-5E45-6910-1683-1C9999D3D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39" y="6150545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en-US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8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85DF2BD0-E9D9-1573-E1D5-D56145358A35}"/>
              </a:ext>
            </a:extLst>
          </p:cNvPr>
          <p:cNvGrpSpPr/>
          <p:nvPr/>
        </p:nvGrpSpPr>
        <p:grpSpPr>
          <a:xfrm>
            <a:off x="6016935" y="4544564"/>
            <a:ext cx="4492869" cy="3166175"/>
            <a:chOff x="2145323" y="299671"/>
            <a:chExt cx="4492869" cy="3166175"/>
          </a:xfrm>
        </p:grpSpPr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4EDABF7F-5534-A4C3-24B7-4F2FC5423BAB}"/>
                </a:ext>
              </a:extLst>
            </p:cNvPr>
            <p:cNvSpPr/>
            <p:nvPr/>
          </p:nvSpPr>
          <p:spPr bwMode="auto">
            <a:xfrm>
              <a:off x="2435957" y="1488448"/>
              <a:ext cx="4089400" cy="90646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06" name="TextBox 52">
              <a:extLst>
                <a:ext uri="{FF2B5EF4-FFF2-40B4-BE49-F238E27FC236}">
                  <a16:creationId xmlns:a16="http://schemas.microsoft.com/office/drawing/2014/main" id="{480B18C3-4FFB-7D96-220E-DC42704765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3257" y="1480510"/>
              <a:ext cx="2487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ore-KR" sz="10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X</a:t>
              </a:r>
              <a:endParaRPr kumimoji="1" lang="ko-Kore-KR" altLang="en-US" sz="100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07" name="TextBox 19">
              <a:extLst>
                <a:ext uri="{FF2B5EF4-FFF2-40B4-BE49-F238E27FC236}">
                  <a16:creationId xmlns:a16="http://schemas.microsoft.com/office/drawing/2014/main" id="{C58A2C61-F0BC-758A-88F5-F09FB0CBEE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2295" y="299671"/>
              <a:ext cx="4924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8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휴대폰</a:t>
              </a:r>
              <a:endParaRPr kumimoji="1" lang="ko-Kore-KR" altLang="en-US" sz="80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D1203AE6-C8CD-7E6C-94D7-3FB5424C3CFE}"/>
                </a:ext>
              </a:extLst>
            </p:cNvPr>
            <p:cNvSpPr/>
            <p:nvPr/>
          </p:nvSpPr>
          <p:spPr bwMode="auto">
            <a:xfrm>
              <a:off x="2988407" y="307609"/>
              <a:ext cx="2592388" cy="200025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ore-K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‘</a:t>
              </a:r>
              <a:r>
                <a:rPr kumimoji="1" lang="en-US" altLang="ko-K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-’</a:t>
              </a:r>
              <a:r>
                <a:rPr kumimoji="1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없이 숫자만 입력하세요</a:t>
              </a:r>
              <a:endParaRPr kumimoji="1" lang="ko-Kore-KR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CB975E1B-0609-D1D9-398E-59296CADA420}"/>
                </a:ext>
              </a:extLst>
            </p:cNvPr>
            <p:cNvSpPr/>
            <p:nvPr/>
          </p:nvSpPr>
          <p:spPr bwMode="auto">
            <a:xfrm>
              <a:off x="5652232" y="307593"/>
              <a:ext cx="792163" cy="200055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인증번호 전송</a:t>
              </a:r>
              <a:endParaRPr kumimoji="1" lang="ko-Kore-KR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10" name="TextBox 26">
              <a:extLst>
                <a:ext uri="{FF2B5EF4-FFF2-40B4-BE49-F238E27FC236}">
                  <a16:creationId xmlns:a16="http://schemas.microsoft.com/office/drawing/2014/main" id="{51CEB7CC-1A71-981D-3CE2-2CC556CAB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2295" y="742323"/>
              <a:ext cx="4924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8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휴대폰</a:t>
              </a:r>
              <a:endParaRPr kumimoji="1" lang="ko-Kore-KR" altLang="en-US" sz="80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322726F1-937A-5336-5AA3-04AA9962093B}"/>
                </a:ext>
              </a:extLst>
            </p:cNvPr>
            <p:cNvSpPr/>
            <p:nvPr/>
          </p:nvSpPr>
          <p:spPr bwMode="auto">
            <a:xfrm>
              <a:off x="2988407" y="750260"/>
              <a:ext cx="2592388" cy="20002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01012345678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671036C4-D7F9-B2A2-62B7-617E7F921BB5}"/>
                </a:ext>
              </a:extLst>
            </p:cNvPr>
            <p:cNvSpPr/>
            <p:nvPr/>
          </p:nvSpPr>
          <p:spPr bwMode="auto">
            <a:xfrm>
              <a:off x="5652232" y="750245"/>
              <a:ext cx="792163" cy="200055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1270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인증번호 전송</a:t>
              </a:r>
              <a:endParaRPr kumimoji="1" lang="ko-Kore-KR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13" name="직사각형 30">
              <a:extLst>
                <a:ext uri="{FF2B5EF4-FFF2-40B4-BE49-F238E27FC236}">
                  <a16:creationId xmlns:a16="http://schemas.microsoft.com/office/drawing/2014/main" id="{5B397B0D-B5F1-4C27-EE2F-D7E404271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0782" y="1251910"/>
              <a:ext cx="16287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700" u="sng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인증번호를 받지 못하셨나요</a:t>
              </a:r>
              <a:r>
                <a:rPr kumimoji="1" lang="en-US" altLang="ko-KR" sz="700" u="sng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?</a:t>
              </a:r>
              <a:endParaRPr kumimoji="1" lang="ko-Kore-KR" altLang="en-US" sz="700" u="sng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14" name="직사각형 113">
              <a:extLst>
                <a:ext uri="{FF2B5EF4-FFF2-40B4-BE49-F238E27FC236}">
                  <a16:creationId xmlns:a16="http://schemas.microsoft.com/office/drawing/2014/main" id="{49901F08-0AFE-73F2-B64E-20B77F83B1E3}"/>
                </a:ext>
              </a:extLst>
            </p:cNvPr>
            <p:cNvSpPr/>
            <p:nvPr/>
          </p:nvSpPr>
          <p:spPr bwMode="auto">
            <a:xfrm>
              <a:off x="2988407" y="996323"/>
              <a:ext cx="2592388" cy="200025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인증번호를 입력해주세요</a:t>
              </a:r>
              <a:endParaRPr kumimoji="1" lang="ko-Kore-KR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15" name="직사각형 32">
              <a:extLst>
                <a:ext uri="{FF2B5EF4-FFF2-40B4-BE49-F238E27FC236}">
                  <a16:creationId xmlns:a16="http://schemas.microsoft.com/office/drawing/2014/main" id="{E568F1CF-767F-626A-580A-04D666648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832" y="1021723"/>
              <a:ext cx="16287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700">
                  <a:solidFill>
                    <a:srgbClr val="FF0000"/>
                  </a:solidFill>
                  <a:latin typeface="+mj-lt"/>
                  <a:ea typeface="Apple SD Gothic Neo" panose="02000300000000000000" pitchFamily="2" charset="-127"/>
                </a:rPr>
                <a:t>02:55</a:t>
              </a:r>
              <a:endParaRPr kumimoji="1" lang="ko-Kore-KR" altLang="en-US" sz="700">
                <a:solidFill>
                  <a:srgbClr val="FF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16" name="직사각형 115">
              <a:extLst>
                <a:ext uri="{FF2B5EF4-FFF2-40B4-BE49-F238E27FC236}">
                  <a16:creationId xmlns:a16="http://schemas.microsoft.com/office/drawing/2014/main" id="{852C0055-D5B2-7468-3732-D9142193F531}"/>
                </a:ext>
              </a:extLst>
            </p:cNvPr>
            <p:cNvSpPr/>
            <p:nvPr/>
          </p:nvSpPr>
          <p:spPr bwMode="auto">
            <a:xfrm>
              <a:off x="5652232" y="996323"/>
              <a:ext cx="792163" cy="215900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확인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17" name="직사각형 116">
              <a:extLst>
                <a:ext uri="{FF2B5EF4-FFF2-40B4-BE49-F238E27FC236}">
                  <a16:creationId xmlns:a16="http://schemas.microsoft.com/office/drawing/2014/main" id="{E23A4745-FAC2-A03E-4E73-3791A9CA54B5}"/>
                </a:ext>
              </a:extLst>
            </p:cNvPr>
            <p:cNvSpPr/>
            <p:nvPr/>
          </p:nvSpPr>
          <p:spPr bwMode="auto">
            <a:xfrm>
              <a:off x="5202970" y="1758323"/>
              <a:ext cx="906462" cy="200025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인증번호 재전송</a:t>
              </a:r>
              <a:endParaRPr kumimoji="1" lang="ko-Kore-KR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18" name="TextBox 45">
              <a:extLst>
                <a:ext uri="{FF2B5EF4-FFF2-40B4-BE49-F238E27FC236}">
                  <a16:creationId xmlns:a16="http://schemas.microsoft.com/office/drawing/2014/main" id="{21F22592-ADE8-C421-52F6-71B7775042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2295" y="2757821"/>
              <a:ext cx="4924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8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휴대폰</a:t>
              </a:r>
              <a:endParaRPr kumimoji="1" lang="ko-Kore-KR" altLang="en-US" sz="80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19" name="직사각형 118">
              <a:extLst>
                <a:ext uri="{FF2B5EF4-FFF2-40B4-BE49-F238E27FC236}">
                  <a16:creationId xmlns:a16="http://schemas.microsoft.com/office/drawing/2014/main" id="{948ED897-BA8B-3465-5577-92504CEB977F}"/>
                </a:ext>
              </a:extLst>
            </p:cNvPr>
            <p:cNvSpPr/>
            <p:nvPr/>
          </p:nvSpPr>
          <p:spPr bwMode="auto">
            <a:xfrm>
              <a:off x="2988407" y="2764171"/>
              <a:ext cx="2592388" cy="20002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01012345678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20" name="직사각형 119">
              <a:extLst>
                <a:ext uri="{FF2B5EF4-FFF2-40B4-BE49-F238E27FC236}">
                  <a16:creationId xmlns:a16="http://schemas.microsoft.com/office/drawing/2014/main" id="{976F4832-01BE-C499-FCFD-D8CE558780B2}"/>
                </a:ext>
              </a:extLst>
            </p:cNvPr>
            <p:cNvSpPr/>
            <p:nvPr/>
          </p:nvSpPr>
          <p:spPr bwMode="auto">
            <a:xfrm>
              <a:off x="5652232" y="2764950"/>
              <a:ext cx="792163" cy="200055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1270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인증번호 전송</a:t>
              </a:r>
              <a:endParaRPr kumimoji="1" lang="ko-Kore-KR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21" name="직사각형 48">
              <a:extLst>
                <a:ext uri="{FF2B5EF4-FFF2-40B4-BE49-F238E27FC236}">
                  <a16:creationId xmlns:a16="http://schemas.microsoft.com/office/drawing/2014/main" id="{0990A2B6-7EDF-CBBE-1C71-3094D47EA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0782" y="3265821"/>
              <a:ext cx="16287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700" u="sng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인증번호를 받지 못하셨나요</a:t>
              </a:r>
              <a:r>
                <a:rPr kumimoji="1" lang="en-US" altLang="ko-KR" sz="700" u="sng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?</a:t>
              </a:r>
              <a:endParaRPr kumimoji="1" lang="ko-Kore-KR" altLang="en-US" sz="700" u="sng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22" name="직사각형 121">
              <a:extLst>
                <a:ext uri="{FF2B5EF4-FFF2-40B4-BE49-F238E27FC236}">
                  <a16:creationId xmlns:a16="http://schemas.microsoft.com/office/drawing/2014/main" id="{60D72876-2521-4179-0A57-D482CD2C0374}"/>
                </a:ext>
              </a:extLst>
            </p:cNvPr>
            <p:cNvSpPr/>
            <p:nvPr/>
          </p:nvSpPr>
          <p:spPr bwMode="auto">
            <a:xfrm>
              <a:off x="5652232" y="3011821"/>
              <a:ext cx="792163" cy="215900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인증 완료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23" name="직사각형 122">
              <a:extLst>
                <a:ext uri="{FF2B5EF4-FFF2-40B4-BE49-F238E27FC236}">
                  <a16:creationId xmlns:a16="http://schemas.microsoft.com/office/drawing/2014/main" id="{0B34FAB2-4A89-0BA0-E2CF-0A7C617CD825}"/>
                </a:ext>
              </a:extLst>
            </p:cNvPr>
            <p:cNvSpPr/>
            <p:nvPr/>
          </p:nvSpPr>
          <p:spPr bwMode="auto">
            <a:xfrm>
              <a:off x="2988407" y="3019759"/>
              <a:ext cx="2592388" cy="20002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012345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24" name="직사각형 53">
              <a:extLst>
                <a:ext uri="{FF2B5EF4-FFF2-40B4-BE49-F238E27FC236}">
                  <a16:creationId xmlns:a16="http://schemas.microsoft.com/office/drawing/2014/main" id="{80294EFB-6C32-5E64-0A04-E24593324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8195" y="1763085"/>
              <a:ext cx="2543175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7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*휴대폰 번호를 다시 확인해주세요</a:t>
              </a:r>
              <a:r>
                <a:rPr kumimoji="1" lang="en-US" altLang="ko-KR" sz="7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.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altLang="ko-Kore-KR" sz="70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7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통신사의 사정에 다라 전송이 다소 늦어질 수 있습니다</a:t>
              </a:r>
              <a:r>
                <a:rPr kumimoji="1" lang="en-US" altLang="ko-KR" sz="7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.</a:t>
              </a:r>
              <a:r>
                <a:rPr kumimoji="1" lang="ko-KR" altLang="en-US" sz="7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 </a:t>
              </a:r>
              <a:endParaRPr kumimoji="1" lang="en-US" altLang="ko-KR" sz="70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7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인증번호가 오지 않는다면</a:t>
              </a:r>
              <a:r>
                <a:rPr kumimoji="1" lang="en-US" altLang="ko-KR" sz="7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,</a:t>
              </a:r>
              <a:r>
                <a:rPr kumimoji="1" lang="ko-KR" altLang="en-US" sz="7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 재전송을 선택해주세요</a:t>
              </a:r>
              <a:r>
                <a:rPr kumimoji="1" lang="en-US" altLang="ko-KR" sz="7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.</a:t>
              </a:r>
              <a:endParaRPr kumimoji="1" lang="ko-Kore-KR" altLang="en-US" sz="70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25" name="TextBox 54">
              <a:extLst>
                <a:ext uri="{FF2B5EF4-FFF2-40B4-BE49-F238E27FC236}">
                  <a16:creationId xmlns:a16="http://schemas.microsoft.com/office/drawing/2014/main" id="{CFC07A87-F76F-9DC8-5F2F-4FFB8D17BE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957" y="1537660"/>
              <a:ext cx="10502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800" b="1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휴대폰 번호 재전송</a:t>
              </a:r>
              <a:endParaRPr kumimoji="1" lang="ko-Kore-KR" altLang="en-US" sz="800" b="1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cxnSp>
          <p:nvCxnSpPr>
            <p:cNvPr id="126" name="꺾인 연결선[E] 78">
              <a:extLst>
                <a:ext uri="{FF2B5EF4-FFF2-40B4-BE49-F238E27FC236}">
                  <a16:creationId xmlns:a16="http://schemas.microsoft.com/office/drawing/2014/main" id="{CE613A01-00A7-4A02-BC9E-CE76B89EF21D}"/>
                </a:ext>
              </a:extLst>
            </p:cNvPr>
            <p:cNvCxnSpPr>
              <a:cxnSpLocks/>
              <a:stCxn id="113" idx="1"/>
              <a:endCxn id="105" idx="1"/>
            </p:cNvCxnSpPr>
            <p:nvPr/>
          </p:nvCxnSpPr>
          <p:spPr bwMode="auto">
            <a:xfrm rot="10800000" flipV="1">
              <a:off x="2435957" y="1351923"/>
              <a:ext cx="504825" cy="590550"/>
            </a:xfrm>
            <a:prstGeom prst="bentConnector3">
              <a:avLst>
                <a:gd name="adj1" fmla="val 145352"/>
              </a:avLst>
            </a:prstGeom>
            <a:noFill/>
            <a:ln w="6350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id="{862D5209-2DCE-8ED1-8238-A83EBA08130C}"/>
                </a:ext>
              </a:extLst>
            </p:cNvPr>
            <p:cNvSpPr/>
            <p:nvPr/>
          </p:nvSpPr>
          <p:spPr bwMode="auto">
            <a:xfrm>
              <a:off x="5209320" y="1999623"/>
              <a:ext cx="900112" cy="214312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취소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cxnSp>
          <p:nvCxnSpPr>
            <p:cNvPr id="128" name="직선 연결선[R] 82">
              <a:extLst>
                <a:ext uri="{FF2B5EF4-FFF2-40B4-BE49-F238E27FC236}">
                  <a16:creationId xmlns:a16="http://schemas.microsoft.com/office/drawing/2014/main" id="{3CBD76A0-3767-2E4B-92E2-53FA36356050}"/>
                </a:ext>
              </a:extLst>
            </p:cNvPr>
            <p:cNvCxnSpPr/>
            <p:nvPr/>
          </p:nvCxnSpPr>
          <p:spPr>
            <a:xfrm>
              <a:off x="2145323" y="636221"/>
              <a:ext cx="4492869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9" name="직선 연결선[R] 83">
              <a:extLst>
                <a:ext uri="{FF2B5EF4-FFF2-40B4-BE49-F238E27FC236}">
                  <a16:creationId xmlns:a16="http://schemas.microsoft.com/office/drawing/2014/main" id="{EA666B69-60C7-DB61-B386-331C269A9693}"/>
                </a:ext>
              </a:extLst>
            </p:cNvPr>
            <p:cNvCxnSpPr/>
            <p:nvPr/>
          </p:nvCxnSpPr>
          <p:spPr>
            <a:xfrm>
              <a:off x="2145323" y="2579321"/>
              <a:ext cx="4492869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3" name="연결선: 꺾임 132">
            <a:extLst>
              <a:ext uri="{FF2B5EF4-FFF2-40B4-BE49-F238E27FC236}">
                <a16:creationId xmlns:a16="http://schemas.microsoft.com/office/drawing/2014/main" id="{754C8A4D-198D-3822-1767-B42900D998ED}"/>
              </a:ext>
            </a:extLst>
          </p:cNvPr>
          <p:cNvCxnSpPr>
            <a:stCxn id="20" idx="3"/>
            <a:endCxn id="131" idx="1"/>
          </p:cNvCxnSpPr>
          <p:nvPr/>
        </p:nvCxnSpPr>
        <p:spPr>
          <a:xfrm>
            <a:off x="4195763" y="3986077"/>
            <a:ext cx="1687424" cy="2115616"/>
          </a:xfrm>
          <a:prstGeom prst="bentConnector3">
            <a:avLst/>
          </a:prstGeom>
          <a:ln w="127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8">
            <a:extLst>
              <a:ext uri="{FF2B5EF4-FFF2-40B4-BE49-F238E27FC236}">
                <a16:creationId xmlns:a16="http://schemas.microsoft.com/office/drawing/2014/main" id="{12F5A13B-61F3-7A13-DB3E-63DADE5F7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5465605"/>
            <a:ext cx="12474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14</a:t>
            </a:r>
            <a:r>
              <a:rPr lang="ko-KR" altLang="en-US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세 미만 동의여부</a:t>
            </a:r>
            <a:endParaRPr lang="ko-Kore-KR" altLang="en-US" sz="900" dirty="0">
              <a:solidFill>
                <a:srgbClr val="00B0F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37" name="그림 20">
            <a:extLst>
              <a:ext uri="{FF2B5EF4-FFF2-40B4-BE49-F238E27FC236}">
                <a16:creationId xmlns:a16="http://schemas.microsoft.com/office/drawing/2014/main" id="{1C7686EF-D3F8-F71C-9CA0-3673412F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478305"/>
            <a:ext cx="2540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타원 6">
            <a:extLst>
              <a:ext uri="{FF2B5EF4-FFF2-40B4-BE49-F238E27FC236}">
                <a16:creationId xmlns:a16="http://schemas.microsoft.com/office/drawing/2014/main" id="{85B11539-7FAC-C326-FE4C-CA9EC3A9C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86" y="5498942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en-US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7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982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061087"/>
              </p:ext>
            </p:extLst>
          </p:nvPr>
        </p:nvGraphicFramePr>
        <p:xfrm>
          <a:off x="647378" y="2015803"/>
          <a:ext cx="12961440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8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V0.9</a:t>
                      </a:r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2022.09.30</a:t>
                      </a:r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최초작성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 err="1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스톤인테그리티</a:t>
                      </a:r>
                      <a:r>
                        <a:rPr lang="ko-KR" altLang="en-US" sz="1000" b="0" dirty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 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최초작성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V1.0</a:t>
                      </a:r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수정</a:t>
                      </a:r>
                      <a:r>
                        <a:rPr lang="en-US" altLang="ko-KR" sz="1000" b="0" dirty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000" b="0" dirty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변경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 err="1">
                          <a:solidFill>
                            <a:sysClr val="windowText" lastClr="000000"/>
                          </a:solidFill>
                          <a:latin typeface="+mj-ea"/>
                          <a:ea typeface="+mn-ea"/>
                          <a:cs typeface="+mn-cs"/>
                        </a:rPr>
                        <a:t>스톤인테그리티</a:t>
                      </a:r>
                      <a:r>
                        <a:rPr lang="ko-KR" altLang="en-US" sz="1000" b="0" kern="1200" dirty="0">
                          <a:solidFill>
                            <a:sysClr val="windowText" lastClr="000000"/>
                          </a:solidFill>
                          <a:latin typeface="+mj-ea"/>
                          <a:ea typeface="+mn-ea"/>
                          <a:cs typeface="+mn-cs"/>
                        </a:rPr>
                        <a:t> 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최종 통합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103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26290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US-05-0002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도슨트용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관리자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/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관리 생성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515192"/>
              </p:ext>
            </p:extLst>
          </p:nvPr>
        </p:nvGraphicFramePr>
        <p:xfrm>
          <a:off x="10663088" y="977770"/>
          <a:ext cx="3737124" cy="599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My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설정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회원은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My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아바타 내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설정을 위한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My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메뉴가 추가되고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바로 갈 수 있는 아이콘 노출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      도슨트 설정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|     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마이크 설정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관리 메뉴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관리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목록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-(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복사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생성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지난 도슨트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초대 쪽지 관리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음향 테스트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일정관리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자료실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지원 요청 및 문의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투어 선택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미리 설정된 스토리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투어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로 설정하거나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편집하여 사용할 수 있음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선택한 섹션에 해당하는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유물목록이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우측에 나옴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기본 유물목록에서 선택하여 설명 제외 할 수 있음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실행 모드 관리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생성중이거나 도슨트 없이 혼자 관람할 경우와 도슨트 모드를 손쉽게 변경 </a:t>
                      </a:r>
                    </a:p>
                    <a:p>
                      <a:pPr marL="542925" lvl="1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준비중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기본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비실행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모드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542925" lvl="1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활성화시 도슨트 실행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35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대상 유물 정보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유물 리스트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팝업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내에서 중복 선택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234210"/>
                  </a:ext>
                </a:extLst>
              </a:tr>
            </a:tbl>
          </a:graphicData>
        </a:graphic>
      </p:graphicFrame>
      <p:grpSp>
        <p:nvGrpSpPr>
          <p:cNvPr id="3" name="그룹 2">
            <a:extLst>
              <a:ext uri="{FF2B5EF4-FFF2-40B4-BE49-F238E27FC236}">
                <a16:creationId xmlns:a16="http://schemas.microsoft.com/office/drawing/2014/main" id="{3E711446-2221-1F54-B95C-CA0724342667}"/>
              </a:ext>
            </a:extLst>
          </p:cNvPr>
          <p:cNvGrpSpPr/>
          <p:nvPr/>
        </p:nvGrpSpPr>
        <p:grpSpPr>
          <a:xfrm>
            <a:off x="909126" y="2075353"/>
            <a:ext cx="1705753" cy="2905596"/>
            <a:chOff x="3138748" y="2671356"/>
            <a:chExt cx="1480519" cy="273528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A82738D-6D4B-78BA-4A8B-EFF252EE0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38748" y="2671356"/>
              <a:ext cx="1480519" cy="2735285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0C2E0669-A5F4-E253-CB4D-1DD1C4C64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4541" y="3057429"/>
              <a:ext cx="301668" cy="301668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C7B5E63-3665-075A-2B6D-F3DD3153FD89}"/>
              </a:ext>
            </a:extLst>
          </p:cNvPr>
          <p:cNvGrpSpPr/>
          <p:nvPr/>
        </p:nvGrpSpPr>
        <p:grpSpPr>
          <a:xfrm>
            <a:off x="6221609" y="849836"/>
            <a:ext cx="3244628" cy="973920"/>
            <a:chOff x="3789414" y="1604359"/>
            <a:chExt cx="4288099" cy="1419394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E0EA4FE9-ECB8-91AF-CF47-9484E44C2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0649" y="1625376"/>
              <a:ext cx="349194" cy="349194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E0030A7-58A0-A8B4-3199-499D247D5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2794" y="1958329"/>
              <a:ext cx="952355" cy="1065422"/>
            </a:xfrm>
            <a:prstGeom prst="rect">
              <a:avLst/>
            </a:prstGeom>
          </p:spPr>
        </p:pic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48B6876A-EE6B-6A2D-47D8-C2C2920222B3}"/>
                </a:ext>
              </a:extLst>
            </p:cNvPr>
            <p:cNvSpPr/>
            <p:nvPr/>
          </p:nvSpPr>
          <p:spPr>
            <a:xfrm>
              <a:off x="6000080" y="1604359"/>
              <a:ext cx="161841" cy="1618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ore-KR" sz="800" dirty="0">
                  <a:latin typeface="Gotham Bold" panose="02000803030000020004" pitchFamily="2" charset="0"/>
                </a:rPr>
                <a:t>1</a:t>
              </a:r>
              <a:endParaRPr kumimoji="1" lang="ko-Kore-KR" altLang="en-US" sz="800" dirty="0">
                <a:latin typeface="Gotham Bold" panose="02000803030000020004" pitchFamily="2" charset="0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DC92B9C0-0973-B1B5-7BF4-F0DFB1C41065}"/>
                </a:ext>
              </a:extLst>
            </p:cNvPr>
            <p:cNvGrpSpPr/>
            <p:nvPr/>
          </p:nvGrpSpPr>
          <p:grpSpPr>
            <a:xfrm>
              <a:off x="7365693" y="1606416"/>
              <a:ext cx="349194" cy="366607"/>
              <a:chOff x="2603696" y="1606416"/>
              <a:chExt cx="349194" cy="366607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BBB1F18D-6300-0F52-29AD-E8A77205E703}"/>
                  </a:ext>
                </a:extLst>
              </p:cNvPr>
              <p:cNvGrpSpPr/>
              <p:nvPr/>
            </p:nvGrpSpPr>
            <p:grpSpPr>
              <a:xfrm>
                <a:off x="2603696" y="1623829"/>
                <a:ext cx="349194" cy="349194"/>
                <a:chOff x="1083096" y="3030580"/>
                <a:chExt cx="635000" cy="635000"/>
              </a:xfrm>
            </p:grpSpPr>
            <p:pic>
              <p:nvPicPr>
                <p:cNvPr id="20" name="그림 19">
                  <a:extLst>
                    <a:ext uri="{FF2B5EF4-FFF2-40B4-BE49-F238E27FC236}">
                      <a16:creationId xmlns:a16="http://schemas.microsoft.com/office/drawing/2014/main" id="{D1C3D99C-D2F7-5BF2-5B09-87E0EBE368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83096" y="3030580"/>
                  <a:ext cx="635000" cy="635000"/>
                </a:xfrm>
                <a:prstGeom prst="rect">
                  <a:avLst/>
                </a:prstGeom>
              </p:spPr>
            </p:pic>
            <p:pic>
              <p:nvPicPr>
                <p:cNvPr id="21" name="그림 20">
                  <a:extLst>
                    <a:ext uri="{FF2B5EF4-FFF2-40B4-BE49-F238E27FC236}">
                      <a16:creationId xmlns:a16="http://schemas.microsoft.com/office/drawing/2014/main" id="{CE2BEBDE-34BB-2560-D381-C3BBA8AA3C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174" t="10924"/>
                <a:stretch/>
              </p:blipFill>
              <p:spPr>
                <a:xfrm>
                  <a:off x="1205069" y="3273249"/>
                  <a:ext cx="206686" cy="229288"/>
                </a:xfrm>
                <a:prstGeom prst="rect">
                  <a:avLst/>
                </a:prstGeom>
              </p:spPr>
            </p:pic>
          </p:grp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BAF7D821-9DBB-31AD-154C-02602E58D740}"/>
                  </a:ext>
                </a:extLst>
              </p:cNvPr>
              <p:cNvGrpSpPr/>
              <p:nvPr/>
            </p:nvGrpSpPr>
            <p:grpSpPr>
              <a:xfrm>
                <a:off x="2651555" y="1606416"/>
                <a:ext cx="185040" cy="51480"/>
                <a:chOff x="2651555" y="1606416"/>
                <a:chExt cx="185040" cy="514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17" name="잉크 16">
                      <a:extLst>
                        <a:ext uri="{FF2B5EF4-FFF2-40B4-BE49-F238E27FC236}">
                          <a16:creationId xmlns:a16="http://schemas.microsoft.com/office/drawing/2014/main" id="{D737BB2C-8902-41EE-E5DD-3BD9B34275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51555" y="1610016"/>
                    <a:ext cx="41400" cy="47880"/>
                  </p14:xfrm>
                </p:contentPart>
              </mc:Choice>
              <mc:Fallback xmlns="">
                <p:pic>
                  <p:nvPicPr>
                    <p:cNvPr id="57" name="잉크 56">
                      <a:extLst>
                        <a:ext uri="{FF2B5EF4-FFF2-40B4-BE49-F238E27FC236}">
                          <a16:creationId xmlns:a16="http://schemas.microsoft.com/office/drawing/2014/main" id="{845317EA-3262-2149-AF16-EA8E87EE37D6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642555" y="1601016"/>
                      <a:ext cx="59040" cy="65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18" name="잉크 17">
                      <a:extLst>
                        <a:ext uri="{FF2B5EF4-FFF2-40B4-BE49-F238E27FC236}">
                          <a16:creationId xmlns:a16="http://schemas.microsoft.com/office/drawing/2014/main" id="{3A8A46EB-FAC0-E0D5-AA7E-739D14252BF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43355" y="1606416"/>
                    <a:ext cx="15840" cy="43920"/>
                  </p14:xfrm>
                </p:contentPart>
              </mc:Choice>
              <mc:Fallback xmlns="">
                <p:pic>
                  <p:nvPicPr>
                    <p:cNvPr id="58" name="잉크 57">
                      <a:extLst>
                        <a:ext uri="{FF2B5EF4-FFF2-40B4-BE49-F238E27FC236}">
                          <a16:creationId xmlns:a16="http://schemas.microsoft.com/office/drawing/2014/main" id="{974B6247-C61D-B048-A354-F14F5ECCEF86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734355" y="1597416"/>
                      <a:ext cx="33480" cy="6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19" name="잉크 18">
                      <a:extLst>
                        <a:ext uri="{FF2B5EF4-FFF2-40B4-BE49-F238E27FC236}">
                          <a16:creationId xmlns:a16="http://schemas.microsoft.com/office/drawing/2014/main" id="{D1982CFC-9631-7865-7211-2991CC1A8C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94835" y="1616496"/>
                    <a:ext cx="41760" cy="37080"/>
                  </p14:xfrm>
                </p:contentPart>
              </mc:Choice>
              <mc:Fallback xmlns="">
                <p:pic>
                  <p:nvPicPr>
                    <p:cNvPr id="60" name="잉크 59">
                      <a:extLst>
                        <a:ext uri="{FF2B5EF4-FFF2-40B4-BE49-F238E27FC236}">
                          <a16:creationId xmlns:a16="http://schemas.microsoft.com/office/drawing/2014/main" id="{005C9FF9-D99A-3A4F-8A64-59CB14F85B54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2785835" y="1607496"/>
                      <a:ext cx="59400" cy="54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3BCD043A-9CA8-A120-E2EF-ABDD7965AFFB}"/>
                </a:ext>
              </a:extLst>
            </p:cNvPr>
            <p:cNvSpPr/>
            <p:nvPr/>
          </p:nvSpPr>
          <p:spPr>
            <a:xfrm>
              <a:off x="3789414" y="2121092"/>
              <a:ext cx="1813014" cy="76254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도슨트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회원인지 알 수 있는 배지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(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표식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)</a:t>
              </a:r>
              <a:r>
                <a:rPr kumimoji="1" lang="ko-KR" altLang="en-US" sz="800" dirty="0" err="1">
                  <a:solidFill>
                    <a:schemeClr val="tx1"/>
                  </a:solidFill>
                </a:rPr>
                <a:t>으로</a:t>
              </a:r>
              <a:endParaRPr kumimoji="1" lang="en-US" altLang="ko-KR" sz="800" dirty="0">
                <a:solidFill>
                  <a:schemeClr val="tx1"/>
                </a:solidFill>
              </a:endParaRPr>
            </a:p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일반 회원에게 보여짐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D000D3CF-65E7-9706-8731-BD9AF2B22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25157" y="1958329"/>
              <a:ext cx="952355" cy="1065422"/>
            </a:xfrm>
            <a:prstGeom prst="rect">
              <a:avLst/>
            </a:prstGeom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9D561BCF-1051-CA52-3C36-C8B967709329}"/>
                </a:ext>
              </a:extLst>
            </p:cNvPr>
            <p:cNvSpPr/>
            <p:nvPr/>
          </p:nvSpPr>
          <p:spPr>
            <a:xfrm>
              <a:off x="5773789" y="2786295"/>
              <a:ext cx="952354" cy="23745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b="1" dirty="0" err="1">
                  <a:solidFill>
                    <a:schemeClr val="bg1"/>
                  </a:solidFill>
                </a:rPr>
                <a:t>비실행</a:t>
              </a:r>
              <a:r>
                <a:rPr kumimoji="1" lang="ko-KR" altLang="en-US" sz="800" b="1" dirty="0">
                  <a:solidFill>
                    <a:schemeClr val="bg1"/>
                  </a:solidFill>
                </a:rPr>
                <a:t> 모드</a:t>
              </a:r>
              <a:endParaRPr kumimoji="1" lang="ko-Kore-KR" alt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61F8B12-9675-86C5-8D7E-BA928B6F181E}"/>
                </a:ext>
              </a:extLst>
            </p:cNvPr>
            <p:cNvSpPr/>
            <p:nvPr/>
          </p:nvSpPr>
          <p:spPr>
            <a:xfrm>
              <a:off x="7125159" y="2786295"/>
              <a:ext cx="952354" cy="237458"/>
            </a:xfrm>
            <a:prstGeom prst="rect">
              <a:avLst/>
            </a:prstGeom>
            <a:solidFill>
              <a:srgbClr val="F6630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b="1" dirty="0" err="1">
                  <a:solidFill>
                    <a:schemeClr val="bg1"/>
                  </a:solidFill>
                </a:rPr>
                <a:t>도슨트</a:t>
              </a:r>
              <a:r>
                <a:rPr kumimoji="1" lang="ko-KR" altLang="en-US" sz="800" b="1" dirty="0">
                  <a:solidFill>
                    <a:schemeClr val="bg1"/>
                  </a:solidFill>
                </a:rPr>
                <a:t> 모드</a:t>
              </a:r>
              <a:endParaRPr kumimoji="1" lang="ko-Kore-KR" altLang="en-US" sz="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AB95AB0-94EA-70D3-58FD-430953F10883}"/>
              </a:ext>
            </a:extLst>
          </p:cNvPr>
          <p:cNvSpPr/>
          <p:nvPr/>
        </p:nvSpPr>
        <p:spPr>
          <a:xfrm>
            <a:off x="4039956" y="2445846"/>
            <a:ext cx="1211942" cy="5319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5A234D07-EE0A-411F-8C0F-63E8F48EC932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33736" y="2465253"/>
            <a:ext cx="290449" cy="290449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F759D62E-B07A-8C3F-2346-C7CA4C8DE609}"/>
              </a:ext>
            </a:extLst>
          </p:cNvPr>
          <p:cNvSpPr/>
          <p:nvPr/>
        </p:nvSpPr>
        <p:spPr>
          <a:xfrm>
            <a:off x="4039956" y="2426391"/>
            <a:ext cx="5859930" cy="54220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F672AB2F-7AF4-BFA1-54CD-C5CABF8CA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833080"/>
              </p:ext>
            </p:extLst>
          </p:nvPr>
        </p:nvGraphicFramePr>
        <p:xfrm>
          <a:off x="4078722" y="2916335"/>
          <a:ext cx="1175137" cy="291668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5137">
                  <a:extLst>
                    <a:ext uri="{9D8B030D-6E8A-4147-A177-3AD203B41FA5}">
                      <a16:colId xmlns:a16="http://schemas.microsoft.com/office/drawing/2014/main" val="3595040773"/>
                    </a:ext>
                  </a:extLst>
                </a:gridCol>
              </a:tblGrid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시점 설정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222485"/>
                  </a:ext>
                </a:extLst>
              </a:tr>
              <a:tr h="239738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886805"/>
                  </a:ext>
                </a:extLst>
              </a:tr>
              <a:tr h="1535893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1" u="sng" strike="noStrike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r>
                        <a:rPr lang="ko-KR" altLang="en-US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관리 </a:t>
                      </a:r>
                      <a:r>
                        <a:rPr lang="en-US" altLang="ko-KR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생성</a:t>
                      </a:r>
                      <a:endParaRPr lang="en-US" altLang="ko-KR" sz="800" b="1" u="sng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지난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초대 및 쪽지 관리</a:t>
                      </a:r>
                      <a: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참여자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음향 테스트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일정관리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지원 요청 및 문의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158257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스타일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77593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도장깨기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도달율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6234"/>
                  </a:ext>
                </a:extLst>
              </a:tr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도움말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116752"/>
                  </a:ext>
                </a:extLst>
              </a:tr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377478"/>
                  </a:ext>
                </a:extLst>
              </a:tr>
            </a:tbl>
          </a:graphicData>
        </a:graphic>
      </p:graphicFrame>
      <p:sp>
        <p:nvSpPr>
          <p:cNvPr id="26" name="직사각형 25">
            <a:extLst>
              <a:ext uri="{FF2B5EF4-FFF2-40B4-BE49-F238E27FC236}">
                <a16:creationId xmlns:a16="http://schemas.microsoft.com/office/drawing/2014/main" id="{CB9E22EB-DC07-9238-3F03-85689857E61C}"/>
              </a:ext>
            </a:extLst>
          </p:cNvPr>
          <p:cNvSpPr/>
          <p:nvPr/>
        </p:nvSpPr>
        <p:spPr>
          <a:xfrm>
            <a:off x="4386781" y="2465253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 err="1"/>
              <a:t>아바타</a:t>
            </a:r>
            <a:endParaRPr lang="ko-Kore-KR" altLang="en-US" sz="1100" b="1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CE0CF1F0-A17D-D39C-35DA-AE516AF74D3D}"/>
              </a:ext>
            </a:extLst>
          </p:cNvPr>
          <p:cNvSpPr/>
          <p:nvPr/>
        </p:nvSpPr>
        <p:spPr>
          <a:xfrm>
            <a:off x="4087341" y="2755702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3DF68D1-9740-0B30-312A-5A6392349F73}"/>
              </a:ext>
            </a:extLst>
          </p:cNvPr>
          <p:cNvSpPr/>
          <p:nvPr/>
        </p:nvSpPr>
        <p:spPr>
          <a:xfrm>
            <a:off x="9631507" y="2395904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  <p:cxnSp>
        <p:nvCxnSpPr>
          <p:cNvPr id="29" name="꺾인 연결선[E] 21">
            <a:extLst>
              <a:ext uri="{FF2B5EF4-FFF2-40B4-BE49-F238E27FC236}">
                <a16:creationId xmlns:a16="http://schemas.microsoft.com/office/drawing/2014/main" id="{96D9B587-C5D7-D6E5-D3FA-8136FF0B0830}"/>
              </a:ext>
            </a:extLst>
          </p:cNvPr>
          <p:cNvCxnSpPr>
            <a:stCxn id="5" idx="3"/>
            <a:endCxn id="26" idx="0"/>
          </p:cNvCxnSpPr>
          <p:nvPr/>
        </p:nvCxnSpPr>
        <p:spPr>
          <a:xfrm flipV="1">
            <a:off x="2265716" y="2465253"/>
            <a:ext cx="2536404" cy="180438"/>
          </a:xfrm>
          <a:prstGeom prst="bentConnector4">
            <a:avLst>
              <a:gd name="adj1" fmla="val 41812"/>
              <a:gd name="adj2" fmla="val 22669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B8D76F47-83AF-4E9D-5922-8DFE3A00E127}"/>
              </a:ext>
            </a:extLst>
          </p:cNvPr>
          <p:cNvSpPr/>
          <p:nvPr/>
        </p:nvSpPr>
        <p:spPr>
          <a:xfrm>
            <a:off x="5304325" y="2465253"/>
            <a:ext cx="127631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50" b="1" dirty="0" err="1">
                <a:solidFill>
                  <a:srgbClr val="0070C0"/>
                </a:solidFill>
              </a:rPr>
              <a:t>도슨트</a:t>
            </a:r>
            <a:r>
              <a:rPr lang="ko-KR" altLang="en-US" sz="1050" b="1" dirty="0">
                <a:solidFill>
                  <a:srgbClr val="0070C0"/>
                </a:solidFill>
              </a:rPr>
              <a:t> 관리 </a:t>
            </a:r>
            <a:r>
              <a:rPr lang="en-US" altLang="ko-KR" sz="1050" b="1" dirty="0">
                <a:solidFill>
                  <a:srgbClr val="0070C0"/>
                </a:solidFill>
              </a:rPr>
              <a:t>/ </a:t>
            </a:r>
            <a:r>
              <a:rPr lang="ko-KR" altLang="en-US" sz="1050" b="1" dirty="0">
                <a:solidFill>
                  <a:srgbClr val="0070C0"/>
                </a:solidFill>
              </a:rPr>
              <a:t>생성</a:t>
            </a:r>
            <a:endParaRPr lang="ko-Kore-KR" altLang="en-US" sz="1050" b="1" dirty="0">
              <a:solidFill>
                <a:srgbClr val="0070C0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9101FAA2-6DCF-9724-4A16-A6A221E9E1C7}"/>
              </a:ext>
            </a:extLst>
          </p:cNvPr>
          <p:cNvSpPr/>
          <p:nvPr/>
        </p:nvSpPr>
        <p:spPr>
          <a:xfrm>
            <a:off x="5310810" y="3151296"/>
            <a:ext cx="3898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/>
              <a:t>제목</a:t>
            </a:r>
            <a:endParaRPr lang="ko-Kore-KR" altLang="en-US" sz="800" b="1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50D0DFBE-31D3-0CF9-E57C-B2316257F774}"/>
              </a:ext>
            </a:extLst>
          </p:cNvPr>
          <p:cNvSpPr/>
          <p:nvPr/>
        </p:nvSpPr>
        <p:spPr>
          <a:xfrm>
            <a:off x="5893506" y="3151296"/>
            <a:ext cx="1843058" cy="21544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endParaRPr lang="ko-Kore-KR" altLang="en-US" sz="800" b="1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1262FC2E-19A9-ABCF-1EE8-E2DBD23A4D00}"/>
              </a:ext>
            </a:extLst>
          </p:cNvPr>
          <p:cNvSpPr/>
          <p:nvPr/>
        </p:nvSpPr>
        <p:spPr>
          <a:xfrm>
            <a:off x="5310810" y="3764723"/>
            <a:ext cx="3898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/>
              <a:t>암호</a:t>
            </a:r>
            <a:endParaRPr lang="ko-Kore-KR" altLang="en-US" sz="800" b="1" dirty="0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34C959F-7E3B-A9AF-D641-F244BAE6C45D}"/>
              </a:ext>
            </a:extLst>
          </p:cNvPr>
          <p:cNvSpPr/>
          <p:nvPr/>
        </p:nvSpPr>
        <p:spPr>
          <a:xfrm>
            <a:off x="5893506" y="3764723"/>
            <a:ext cx="1843058" cy="21544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endParaRPr lang="ko-Kore-KR" altLang="en-US" sz="800" b="1" dirty="0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48B62CC8-4F75-6D31-C66D-19887E31AFEB}"/>
              </a:ext>
            </a:extLst>
          </p:cNvPr>
          <p:cNvSpPr/>
          <p:nvPr/>
        </p:nvSpPr>
        <p:spPr>
          <a:xfrm>
            <a:off x="5783538" y="3968708"/>
            <a:ext cx="205857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600" dirty="0">
                <a:solidFill>
                  <a:srgbClr val="FF0000"/>
                </a:solidFill>
              </a:rPr>
              <a:t>*암호가 없는 경우 만석 전에 누구나 참여가 가능합니다</a:t>
            </a:r>
            <a:r>
              <a:rPr lang="en-US" altLang="ko-KR" sz="600" dirty="0">
                <a:solidFill>
                  <a:srgbClr val="FF0000"/>
                </a:solidFill>
              </a:rPr>
              <a:t>.</a:t>
            </a:r>
            <a:endParaRPr lang="ko-Kore-KR" altLang="en-US" sz="600" dirty="0">
              <a:solidFill>
                <a:srgbClr val="FF0000"/>
              </a:solidFill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297589AD-E12A-681F-413B-61743186AF99}"/>
              </a:ext>
            </a:extLst>
          </p:cNvPr>
          <p:cNvSpPr/>
          <p:nvPr/>
        </p:nvSpPr>
        <p:spPr>
          <a:xfrm>
            <a:off x="5310810" y="4146572"/>
            <a:ext cx="3898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/>
              <a:t>설명</a:t>
            </a:r>
            <a:endParaRPr lang="ko-Kore-KR" altLang="en-US" sz="800" b="1" dirty="0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01F5872D-B1CF-5C4F-6DF8-53A406763789}"/>
              </a:ext>
            </a:extLst>
          </p:cNvPr>
          <p:cNvSpPr/>
          <p:nvPr/>
        </p:nvSpPr>
        <p:spPr>
          <a:xfrm>
            <a:off x="5893506" y="4139681"/>
            <a:ext cx="1843058" cy="7367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noAutofit/>
          </a:bodyPr>
          <a:lstStyle/>
          <a:p>
            <a:endParaRPr lang="ko-Kore-KR" altLang="en-US" sz="800" b="1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F0DD4A87-B8CB-2B50-7027-DA40512EFE5F}"/>
              </a:ext>
            </a:extLst>
          </p:cNvPr>
          <p:cNvSpPr/>
          <p:nvPr/>
        </p:nvSpPr>
        <p:spPr>
          <a:xfrm>
            <a:off x="5891545" y="4196328"/>
            <a:ext cx="85472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700" dirty="0" err="1">
                <a:solidFill>
                  <a:schemeClr val="bg1">
                    <a:lumMod val="50000"/>
                  </a:schemeClr>
                </a:solidFill>
              </a:rPr>
              <a:t>도슨트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</a:rPr>
              <a:t> 간략 소개</a:t>
            </a:r>
            <a:endParaRPr lang="ko-Kore-KR" altLang="en-US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03B0E91E-D980-BB41-C119-C86D82BB767C}"/>
              </a:ext>
            </a:extLst>
          </p:cNvPr>
          <p:cNvSpPr/>
          <p:nvPr/>
        </p:nvSpPr>
        <p:spPr>
          <a:xfrm>
            <a:off x="5310810" y="4979551"/>
            <a:ext cx="6174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/>
              <a:t>참여 인원</a:t>
            </a:r>
            <a:endParaRPr lang="ko-Kore-KR" altLang="en-US" sz="800" b="1" dirty="0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7FD423E3-1E6A-433D-DB78-7E32B2D94F51}"/>
              </a:ext>
            </a:extLst>
          </p:cNvPr>
          <p:cNvSpPr/>
          <p:nvPr/>
        </p:nvSpPr>
        <p:spPr>
          <a:xfrm>
            <a:off x="5892133" y="4970319"/>
            <a:ext cx="1094446" cy="2054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en-US" altLang="ko-KR" sz="800" dirty="0">
                <a:solidFill>
                  <a:schemeClr val="tx1"/>
                </a:solidFill>
              </a:rPr>
              <a:t>20</a:t>
            </a:r>
            <a:r>
              <a:rPr lang="ko-KR" altLang="en-US" sz="800" dirty="0">
                <a:solidFill>
                  <a:schemeClr val="tx1"/>
                </a:solidFill>
              </a:rPr>
              <a:t>명           </a:t>
            </a:r>
            <a:r>
              <a:rPr lang="ko-KR" altLang="en-US" sz="800" b="1" dirty="0">
                <a:solidFill>
                  <a:schemeClr val="tx1"/>
                </a:solidFill>
              </a:rPr>
              <a:t>▼</a:t>
            </a:r>
            <a:endParaRPr lang="ko-Kore-KR" altLang="en-US" sz="800" b="1" dirty="0">
              <a:solidFill>
                <a:schemeClr val="tx1"/>
              </a:solidFill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6CCA7586-B00B-B599-A432-7F2A309F1B4F}"/>
              </a:ext>
            </a:extLst>
          </p:cNvPr>
          <p:cNvSpPr/>
          <p:nvPr/>
        </p:nvSpPr>
        <p:spPr>
          <a:xfrm>
            <a:off x="5310810" y="5204227"/>
            <a:ext cx="6174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/>
              <a:t>추가 참여</a:t>
            </a:r>
            <a:endParaRPr lang="ko-Kore-KR" altLang="en-US" sz="800" b="1" dirty="0"/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A6DD1E42-E6C6-7D90-FC82-3A676E8028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1177" y="5243436"/>
            <a:ext cx="163528" cy="163528"/>
          </a:xfrm>
          <a:prstGeom prst="rect">
            <a:avLst/>
          </a:prstGeom>
        </p:spPr>
      </p:pic>
      <p:sp>
        <p:nvSpPr>
          <p:cNvPr id="64" name="직사각형 63">
            <a:extLst>
              <a:ext uri="{FF2B5EF4-FFF2-40B4-BE49-F238E27FC236}">
                <a16:creationId xmlns:a16="http://schemas.microsoft.com/office/drawing/2014/main" id="{3F6C93F5-EDFF-8061-94C8-D62206B86F9C}"/>
              </a:ext>
            </a:extLst>
          </p:cNvPr>
          <p:cNvSpPr/>
          <p:nvPr/>
        </p:nvSpPr>
        <p:spPr>
          <a:xfrm>
            <a:off x="5783538" y="5384192"/>
            <a:ext cx="211788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600" dirty="0">
                <a:solidFill>
                  <a:srgbClr val="FF0000"/>
                </a:solidFill>
              </a:rPr>
              <a:t>*</a:t>
            </a:r>
            <a:r>
              <a:rPr lang="ko-KR" altLang="en-US" sz="600" dirty="0" err="1">
                <a:solidFill>
                  <a:srgbClr val="FF0000"/>
                </a:solidFill>
              </a:rPr>
              <a:t>만석이여도</a:t>
            </a:r>
            <a:r>
              <a:rPr lang="ko-KR" altLang="en-US" sz="600" dirty="0">
                <a:solidFill>
                  <a:srgbClr val="FF0000"/>
                </a:solidFill>
              </a:rPr>
              <a:t> </a:t>
            </a:r>
            <a:r>
              <a:rPr lang="ko-KR" altLang="en-US" sz="600" dirty="0" err="1">
                <a:solidFill>
                  <a:srgbClr val="FF0000"/>
                </a:solidFill>
              </a:rPr>
              <a:t>도슨트가</a:t>
            </a:r>
            <a:r>
              <a:rPr lang="ko-KR" altLang="en-US" sz="600" dirty="0">
                <a:solidFill>
                  <a:srgbClr val="FF0000"/>
                </a:solidFill>
              </a:rPr>
              <a:t> 허락하면 참여 시킬 수 있습니다</a:t>
            </a:r>
            <a:r>
              <a:rPr lang="en-US" altLang="ko-KR" sz="600" dirty="0">
                <a:solidFill>
                  <a:srgbClr val="FF0000"/>
                </a:solidFill>
              </a:rPr>
              <a:t>.</a:t>
            </a:r>
            <a:endParaRPr lang="ko-Kore-KR" altLang="en-US" sz="600" dirty="0">
              <a:solidFill>
                <a:srgbClr val="FF0000"/>
              </a:solidFill>
            </a:endParaRPr>
          </a:p>
        </p:txBody>
      </p:sp>
      <p:sp>
        <p:nvSpPr>
          <p:cNvPr id="65" name="모서리가 둥근 직사각형 24">
            <a:extLst>
              <a:ext uri="{FF2B5EF4-FFF2-40B4-BE49-F238E27FC236}">
                <a16:creationId xmlns:a16="http://schemas.microsoft.com/office/drawing/2014/main" id="{28633282-3C81-7922-1516-EAB54A60FF7D}"/>
              </a:ext>
            </a:extLst>
          </p:cNvPr>
          <p:cNvSpPr/>
          <p:nvPr/>
        </p:nvSpPr>
        <p:spPr>
          <a:xfrm>
            <a:off x="8411693" y="2491325"/>
            <a:ext cx="752029" cy="223099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D32327D5-BB7A-BE81-2EEA-9F2558911A2C}"/>
              </a:ext>
            </a:extLst>
          </p:cNvPr>
          <p:cNvSpPr/>
          <p:nvPr/>
        </p:nvSpPr>
        <p:spPr>
          <a:xfrm>
            <a:off x="8492259" y="2497327"/>
            <a:ext cx="183191" cy="2077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DA0830F7-6077-AB91-0E53-2CB58FCCAA4D}"/>
              </a:ext>
            </a:extLst>
          </p:cNvPr>
          <p:cNvSpPr/>
          <p:nvPr/>
        </p:nvSpPr>
        <p:spPr>
          <a:xfrm>
            <a:off x="5323717" y="2769447"/>
            <a:ext cx="42388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b="1" dirty="0"/>
              <a:t>최근</a:t>
            </a:r>
            <a:endParaRPr lang="en-US" altLang="ko-KR" sz="800" b="1" dirty="0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8D93D795-2DBE-D6D3-DC21-A438D382A4B8}"/>
              </a:ext>
            </a:extLst>
          </p:cNvPr>
          <p:cNvSpPr/>
          <p:nvPr/>
        </p:nvSpPr>
        <p:spPr>
          <a:xfrm>
            <a:off x="5905101" y="2782208"/>
            <a:ext cx="1543297" cy="2054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en-US" altLang="ko-KR" sz="700" dirty="0"/>
              <a:t>2023.03.14</a:t>
            </a:r>
            <a:r>
              <a:rPr lang="ko-KR" altLang="en-US" sz="700" dirty="0"/>
              <a:t>  그때를 아시나요</a:t>
            </a:r>
            <a:r>
              <a:rPr lang="en-US" altLang="ko-KR" sz="700" dirty="0"/>
              <a:t>?..</a:t>
            </a:r>
            <a:r>
              <a:rPr lang="ko-KR" altLang="en-US" sz="700" dirty="0"/>
              <a:t>  </a:t>
            </a:r>
            <a:r>
              <a:rPr lang="ko-KR" altLang="en-US" sz="700" b="1" dirty="0">
                <a:solidFill>
                  <a:schemeClr val="tx1"/>
                </a:solidFill>
              </a:rPr>
              <a:t>▼</a:t>
            </a:r>
            <a:endParaRPr lang="ko-Kore-KR" altLang="en-US" sz="700" b="1" dirty="0">
              <a:solidFill>
                <a:schemeClr val="tx1"/>
              </a:solidFill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FF77F55E-26AD-AFB7-2728-F944341836CB}"/>
              </a:ext>
            </a:extLst>
          </p:cNvPr>
          <p:cNvSpPr/>
          <p:nvPr/>
        </p:nvSpPr>
        <p:spPr>
          <a:xfrm>
            <a:off x="9097090" y="2495984"/>
            <a:ext cx="45397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schemeClr val="bg1">
                    <a:lumMod val="50000"/>
                  </a:schemeClr>
                </a:solidFill>
              </a:rPr>
              <a:t>활성화</a:t>
            </a:r>
            <a:endParaRPr lang="ko-Kore-KR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2B937A82-CC39-BFB4-29C4-817DCF568F74}"/>
              </a:ext>
            </a:extLst>
          </p:cNvPr>
          <p:cNvSpPr/>
          <p:nvPr/>
        </p:nvSpPr>
        <p:spPr>
          <a:xfrm>
            <a:off x="7986908" y="2499205"/>
            <a:ext cx="45397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b="1" dirty="0">
                <a:solidFill>
                  <a:schemeClr val="accent6">
                    <a:lumMod val="75000"/>
                  </a:schemeClr>
                </a:solidFill>
              </a:rPr>
              <a:t>준비중</a:t>
            </a:r>
            <a:endParaRPr lang="ko-Kore-KR" alt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FF8FBCA9-BAD5-80BF-5BCD-9C9442F4B066}"/>
              </a:ext>
            </a:extLst>
          </p:cNvPr>
          <p:cNvGrpSpPr/>
          <p:nvPr/>
        </p:nvGrpSpPr>
        <p:grpSpPr>
          <a:xfrm>
            <a:off x="7593442" y="2068940"/>
            <a:ext cx="1834422" cy="243802"/>
            <a:chOff x="3307173" y="2623621"/>
            <a:chExt cx="1834422" cy="243802"/>
          </a:xfrm>
        </p:grpSpPr>
        <p:sp>
          <p:nvSpPr>
            <p:cNvPr id="72" name="모서리가 둥근 직사각형 198">
              <a:extLst>
                <a:ext uri="{FF2B5EF4-FFF2-40B4-BE49-F238E27FC236}">
                  <a16:creationId xmlns:a16="http://schemas.microsoft.com/office/drawing/2014/main" id="{6716B44E-1427-18B0-08C0-9F906E1A8F23}"/>
                </a:ext>
              </a:extLst>
            </p:cNvPr>
            <p:cNvSpPr/>
            <p:nvPr/>
          </p:nvSpPr>
          <p:spPr>
            <a:xfrm>
              <a:off x="3881749" y="2641575"/>
              <a:ext cx="752029" cy="2230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73" name="타원 72">
              <a:extLst>
                <a:ext uri="{FF2B5EF4-FFF2-40B4-BE49-F238E27FC236}">
                  <a16:creationId xmlns:a16="http://schemas.microsoft.com/office/drawing/2014/main" id="{2E3656BD-FAA5-0FB2-5B4E-5D46B5E5168A}"/>
                </a:ext>
              </a:extLst>
            </p:cNvPr>
            <p:cNvSpPr/>
            <p:nvPr/>
          </p:nvSpPr>
          <p:spPr>
            <a:xfrm>
              <a:off x="4001557" y="2657634"/>
              <a:ext cx="183191" cy="20778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74" name="타원 73">
              <a:extLst>
                <a:ext uri="{FF2B5EF4-FFF2-40B4-BE49-F238E27FC236}">
                  <a16:creationId xmlns:a16="http://schemas.microsoft.com/office/drawing/2014/main" id="{32FBB4F0-CDFA-A772-2280-98D37E973C35}"/>
                </a:ext>
              </a:extLst>
            </p:cNvPr>
            <p:cNvSpPr/>
            <p:nvPr/>
          </p:nvSpPr>
          <p:spPr>
            <a:xfrm>
              <a:off x="4370877" y="2653317"/>
              <a:ext cx="183191" cy="207789"/>
            </a:xfrm>
            <a:prstGeom prst="ellipse">
              <a:avLst/>
            </a:prstGeom>
            <a:solidFill>
              <a:srgbClr val="F6630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4FDA0164-4E0F-4130-0C5C-FF620ED7C676}"/>
                </a:ext>
              </a:extLst>
            </p:cNvPr>
            <p:cNvSpPr/>
            <p:nvPr/>
          </p:nvSpPr>
          <p:spPr>
            <a:xfrm>
              <a:off x="3307173" y="2623621"/>
              <a:ext cx="53091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ko-KR" altLang="en-US" sz="900" b="1" dirty="0">
                  <a:solidFill>
                    <a:schemeClr val="accent6">
                      <a:lumMod val="75000"/>
                    </a:schemeClr>
                  </a:solidFill>
                </a:rPr>
                <a:t>준비중</a:t>
              </a:r>
              <a:endParaRPr lang="ko-Kore-KR" altLang="en-US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D0F11245-8A19-86CB-2FFD-694B2AF281D1}"/>
                </a:ext>
              </a:extLst>
            </p:cNvPr>
            <p:cNvSpPr/>
            <p:nvPr/>
          </p:nvSpPr>
          <p:spPr>
            <a:xfrm>
              <a:off x="4610680" y="2636591"/>
              <a:ext cx="53091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ko-KR" altLang="en-US" sz="900" b="1" dirty="0">
                  <a:solidFill>
                    <a:srgbClr val="F6630D"/>
                  </a:solidFill>
                </a:rPr>
                <a:t>활성화</a:t>
              </a:r>
              <a:endParaRPr lang="ko-Kore-KR" altLang="en-US" sz="2000" b="1" dirty="0">
                <a:solidFill>
                  <a:srgbClr val="F6630D"/>
                </a:solidFill>
              </a:endParaRPr>
            </a:p>
          </p:txBody>
        </p:sp>
      </p:grpSp>
      <p:pic>
        <p:nvPicPr>
          <p:cNvPr id="78" name="그림 7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732AA6EB-6FAB-25AC-1DE2-8A0B93FA26F0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92628" y="3085157"/>
            <a:ext cx="223099" cy="223099"/>
          </a:xfrm>
          <a:prstGeom prst="rect">
            <a:avLst/>
          </a:prstGeom>
        </p:spPr>
      </p:pic>
      <p:graphicFrame>
        <p:nvGraphicFramePr>
          <p:cNvPr id="79" name="표 78">
            <a:extLst>
              <a:ext uri="{FF2B5EF4-FFF2-40B4-BE49-F238E27FC236}">
                <a16:creationId xmlns:a16="http://schemas.microsoft.com/office/drawing/2014/main" id="{30D3CD76-D218-C089-F639-3F3B475A9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222711"/>
              </p:ext>
            </p:extLst>
          </p:nvPr>
        </p:nvGraphicFramePr>
        <p:xfrm>
          <a:off x="8196209" y="3332680"/>
          <a:ext cx="1586811" cy="2118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5731">
                  <a:extLst>
                    <a:ext uri="{9D8B030D-6E8A-4147-A177-3AD203B41FA5}">
                      <a16:colId xmlns:a16="http://schemas.microsoft.com/office/drawing/2014/main" val="2130438559"/>
                    </a:ext>
                  </a:extLst>
                </a:gridCol>
                <a:gridCol w="557747">
                  <a:extLst>
                    <a:ext uri="{9D8B030D-6E8A-4147-A177-3AD203B41FA5}">
                      <a16:colId xmlns:a16="http://schemas.microsoft.com/office/drawing/2014/main" val="252800265"/>
                    </a:ext>
                  </a:extLst>
                </a:gridCol>
                <a:gridCol w="713333">
                  <a:extLst>
                    <a:ext uri="{9D8B030D-6E8A-4147-A177-3AD203B41FA5}">
                      <a16:colId xmlns:a16="http://schemas.microsoft.com/office/drawing/2014/main" val="3342006147"/>
                    </a:ext>
                  </a:extLst>
                </a:gridCol>
              </a:tblGrid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557259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313931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325409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640452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32876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951423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09878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95422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981444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142981"/>
                  </a:ext>
                </a:extLst>
              </a:tr>
            </a:tbl>
          </a:graphicData>
        </a:graphic>
      </p:graphicFrame>
      <p:pic>
        <p:nvPicPr>
          <p:cNvPr id="80" name="그림 79">
            <a:extLst>
              <a:ext uri="{FF2B5EF4-FFF2-40B4-BE49-F238E27FC236}">
                <a16:creationId xmlns:a16="http://schemas.microsoft.com/office/drawing/2014/main" id="{1EC65099-6197-36B6-529A-80E2EA01BB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43825" y="3338607"/>
            <a:ext cx="184665" cy="184665"/>
          </a:xfrm>
          <a:prstGeom prst="rect">
            <a:avLst/>
          </a:prstGeom>
        </p:spPr>
      </p:pic>
      <p:sp>
        <p:nvSpPr>
          <p:cNvPr id="81" name="직사각형 80">
            <a:extLst>
              <a:ext uri="{FF2B5EF4-FFF2-40B4-BE49-F238E27FC236}">
                <a16:creationId xmlns:a16="http://schemas.microsoft.com/office/drawing/2014/main" id="{A59919A6-0B3B-C8A4-0D31-CCEC69138E21}"/>
              </a:ext>
            </a:extLst>
          </p:cNvPr>
          <p:cNvSpPr/>
          <p:nvPr/>
        </p:nvSpPr>
        <p:spPr>
          <a:xfrm>
            <a:off x="9246038" y="3076402"/>
            <a:ext cx="564578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선택 제외</a:t>
            </a:r>
            <a:endParaRPr lang="ko-Kore-KR" altLang="en-US" sz="1600" dirty="0"/>
          </a:p>
        </p:txBody>
      </p:sp>
      <p:pic>
        <p:nvPicPr>
          <p:cNvPr id="82" name="그림 81">
            <a:extLst>
              <a:ext uri="{FF2B5EF4-FFF2-40B4-BE49-F238E27FC236}">
                <a16:creationId xmlns:a16="http://schemas.microsoft.com/office/drawing/2014/main" id="{7876011F-9B27-E695-D73A-E45350C596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43825" y="4622658"/>
            <a:ext cx="184665" cy="184665"/>
          </a:xfrm>
          <a:prstGeom prst="rect">
            <a:avLst/>
          </a:prstGeom>
        </p:spPr>
      </p:pic>
      <p:pic>
        <p:nvPicPr>
          <p:cNvPr id="83" name="그림 82">
            <a:extLst>
              <a:ext uri="{FF2B5EF4-FFF2-40B4-BE49-F238E27FC236}">
                <a16:creationId xmlns:a16="http://schemas.microsoft.com/office/drawing/2014/main" id="{32DDF184-6EF6-F633-9D27-9A9FC2FC94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43825" y="5251714"/>
            <a:ext cx="184665" cy="184665"/>
          </a:xfrm>
          <a:prstGeom prst="rect">
            <a:avLst/>
          </a:prstGeom>
        </p:spPr>
      </p:pic>
      <p:sp>
        <p:nvSpPr>
          <p:cNvPr id="84" name="직사각형 83">
            <a:extLst>
              <a:ext uri="{FF2B5EF4-FFF2-40B4-BE49-F238E27FC236}">
                <a16:creationId xmlns:a16="http://schemas.microsoft.com/office/drawing/2014/main" id="{29F4F47B-8668-C377-82D3-2558775D4ED7}"/>
              </a:ext>
            </a:extLst>
          </p:cNvPr>
          <p:cNvSpPr/>
          <p:nvPr/>
        </p:nvSpPr>
        <p:spPr>
          <a:xfrm>
            <a:off x="8355779" y="3088501"/>
            <a:ext cx="6174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800" b="1" dirty="0">
                <a:solidFill>
                  <a:prstClr val="black"/>
                </a:solidFill>
              </a:rPr>
              <a:t>유물 목록</a:t>
            </a:r>
            <a:endParaRPr lang="ko-Kore-KR" altLang="en-US" b="1" dirty="0"/>
          </a:p>
        </p:txBody>
      </p:sp>
      <p:sp>
        <p:nvSpPr>
          <p:cNvPr id="85" name="모서리가 둥근 직사각형 216">
            <a:extLst>
              <a:ext uri="{FF2B5EF4-FFF2-40B4-BE49-F238E27FC236}">
                <a16:creationId xmlns:a16="http://schemas.microsoft.com/office/drawing/2014/main" id="{F6FA4C70-4936-C5BA-B241-ED4DB0BE32A5}"/>
              </a:ext>
            </a:extLst>
          </p:cNvPr>
          <p:cNvSpPr/>
          <p:nvPr/>
        </p:nvSpPr>
        <p:spPr>
          <a:xfrm flipH="1">
            <a:off x="9722089" y="3369533"/>
            <a:ext cx="45719" cy="803684"/>
          </a:xfrm>
          <a:prstGeom prst="roundRect">
            <a:avLst>
              <a:gd name="adj" fmla="val 50000"/>
            </a:avLst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cxnSp>
        <p:nvCxnSpPr>
          <p:cNvPr id="86" name="직선 연결선[R] 36">
            <a:extLst>
              <a:ext uri="{FF2B5EF4-FFF2-40B4-BE49-F238E27FC236}">
                <a16:creationId xmlns:a16="http://schemas.microsoft.com/office/drawing/2014/main" id="{532BC34D-C4B8-1C4A-5362-CAC10F73CB1F}"/>
              </a:ext>
            </a:extLst>
          </p:cNvPr>
          <p:cNvCxnSpPr>
            <a:cxnSpLocks/>
          </p:cNvCxnSpPr>
          <p:nvPr/>
        </p:nvCxnSpPr>
        <p:spPr>
          <a:xfrm>
            <a:off x="7958533" y="2787130"/>
            <a:ext cx="0" cy="462927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13BB820B-2D57-227E-DC6B-CC2B8BA9FF60}"/>
              </a:ext>
            </a:extLst>
          </p:cNvPr>
          <p:cNvSpPr/>
          <p:nvPr/>
        </p:nvSpPr>
        <p:spPr>
          <a:xfrm>
            <a:off x="5783538" y="2978599"/>
            <a:ext cx="165622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600" dirty="0">
                <a:solidFill>
                  <a:srgbClr val="FF0000"/>
                </a:solidFill>
              </a:rPr>
              <a:t>*지난 </a:t>
            </a:r>
            <a:r>
              <a:rPr lang="ko-KR" altLang="en-US" sz="600" dirty="0" err="1">
                <a:solidFill>
                  <a:srgbClr val="FF0000"/>
                </a:solidFill>
              </a:rPr>
              <a:t>도슨트를</a:t>
            </a:r>
            <a:r>
              <a:rPr lang="ko-KR" altLang="en-US" sz="600" dirty="0">
                <a:solidFill>
                  <a:srgbClr val="FF0000"/>
                </a:solidFill>
              </a:rPr>
              <a:t> 복사 후 편집할 수 있습니다</a:t>
            </a:r>
            <a:r>
              <a:rPr lang="en-US" altLang="ko-KR" sz="600" dirty="0">
                <a:solidFill>
                  <a:srgbClr val="FF0000"/>
                </a:solidFill>
              </a:rPr>
              <a:t>.</a:t>
            </a:r>
            <a:endParaRPr lang="ko-Kore-KR" altLang="en-US" sz="600" dirty="0">
              <a:solidFill>
                <a:srgbClr val="FF0000"/>
              </a:solidFill>
            </a:endParaRPr>
          </a:p>
        </p:txBody>
      </p:sp>
      <p:sp>
        <p:nvSpPr>
          <p:cNvPr id="88" name="위쪽 화살표[U] 37">
            <a:extLst>
              <a:ext uri="{FF2B5EF4-FFF2-40B4-BE49-F238E27FC236}">
                <a16:creationId xmlns:a16="http://schemas.microsoft.com/office/drawing/2014/main" id="{99A858F1-A0C6-6269-44F0-03AE9F65C9F1}"/>
              </a:ext>
            </a:extLst>
          </p:cNvPr>
          <p:cNvSpPr/>
          <p:nvPr/>
        </p:nvSpPr>
        <p:spPr>
          <a:xfrm>
            <a:off x="8492259" y="1849026"/>
            <a:ext cx="183191" cy="158165"/>
          </a:xfrm>
          <a:prstGeom prst="up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A94E1333-14FE-4AFF-5D1F-911B95FC36C3}"/>
              </a:ext>
            </a:extLst>
          </p:cNvPr>
          <p:cNvSpPr/>
          <p:nvPr/>
        </p:nvSpPr>
        <p:spPr>
          <a:xfrm>
            <a:off x="7673458" y="2060271"/>
            <a:ext cx="1792779" cy="265852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pic>
        <p:nvPicPr>
          <p:cNvPr id="90" name="그림 89">
            <a:extLst>
              <a:ext uri="{FF2B5EF4-FFF2-40B4-BE49-F238E27FC236}">
                <a16:creationId xmlns:a16="http://schemas.microsoft.com/office/drawing/2014/main" id="{2DB9B189-AFD3-FB20-2D41-B0E882125A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24184" y="3801890"/>
            <a:ext cx="544606" cy="493860"/>
          </a:xfrm>
          <a:prstGeom prst="rect">
            <a:avLst/>
          </a:prstGeom>
        </p:spPr>
      </p:pic>
      <p:grpSp>
        <p:nvGrpSpPr>
          <p:cNvPr id="91" name="그룹 90">
            <a:extLst>
              <a:ext uri="{FF2B5EF4-FFF2-40B4-BE49-F238E27FC236}">
                <a16:creationId xmlns:a16="http://schemas.microsoft.com/office/drawing/2014/main" id="{BCF92E24-E3D4-CF26-1606-9CAE898CA002}"/>
              </a:ext>
            </a:extLst>
          </p:cNvPr>
          <p:cNvGrpSpPr/>
          <p:nvPr/>
        </p:nvGrpSpPr>
        <p:grpSpPr>
          <a:xfrm>
            <a:off x="2278896" y="1868551"/>
            <a:ext cx="1513636" cy="1366588"/>
            <a:chOff x="541076" y="1786259"/>
            <a:chExt cx="1239145" cy="2043643"/>
          </a:xfrm>
        </p:grpSpPr>
        <p:sp>
          <p:nvSpPr>
            <p:cNvPr id="92" name="모서리가 둥근 직사각형 222">
              <a:extLst>
                <a:ext uri="{FF2B5EF4-FFF2-40B4-BE49-F238E27FC236}">
                  <a16:creationId xmlns:a16="http://schemas.microsoft.com/office/drawing/2014/main" id="{B5A82484-5629-6B6B-86B3-75AE71A32F54}"/>
                </a:ext>
              </a:extLst>
            </p:cNvPr>
            <p:cNvSpPr/>
            <p:nvPr/>
          </p:nvSpPr>
          <p:spPr>
            <a:xfrm>
              <a:off x="638842" y="1786259"/>
              <a:ext cx="1141379" cy="2043643"/>
            </a:xfrm>
            <a:prstGeom prst="roundRect">
              <a:avLst>
                <a:gd name="adj" fmla="val 10676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font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b="1" dirty="0" err="1">
                  <a:solidFill>
                    <a:schemeClr val="bg1"/>
                  </a:solidFill>
                </a:rPr>
                <a:t>도슨트</a:t>
              </a:r>
              <a:r>
                <a:rPr lang="ko-KR" altLang="en-US" sz="800" b="1" dirty="0">
                  <a:solidFill>
                    <a:schemeClr val="bg1"/>
                  </a:solidFill>
                </a:rPr>
                <a:t> 관리</a:t>
              </a:r>
              <a:r>
                <a:rPr lang="en-US" altLang="ko-KR" sz="800" b="1" dirty="0">
                  <a:solidFill>
                    <a:schemeClr val="bg1"/>
                  </a:solidFill>
                </a:rPr>
                <a:t>/</a:t>
              </a:r>
              <a:r>
                <a:rPr lang="ko-KR" altLang="en-US" sz="800" b="1" dirty="0">
                  <a:solidFill>
                    <a:schemeClr val="bg1"/>
                  </a:solidFill>
                </a:rPr>
                <a:t>생성</a:t>
              </a:r>
            </a:p>
            <a:p>
              <a:pPr marL="171450" indent="-171450" font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b="1" dirty="0">
                  <a:solidFill>
                    <a:schemeClr val="bg1"/>
                  </a:solidFill>
                </a:rPr>
                <a:t>지난 </a:t>
              </a:r>
              <a:r>
                <a:rPr lang="ko-KR" altLang="en-US" sz="800" b="1" dirty="0" err="1">
                  <a:solidFill>
                    <a:schemeClr val="bg1"/>
                  </a:solidFill>
                </a:rPr>
                <a:t>도슨트</a:t>
              </a:r>
              <a:endParaRPr lang="ko-KR" altLang="en-US" sz="800" b="1" dirty="0">
                <a:solidFill>
                  <a:schemeClr val="bg1"/>
                </a:solidFill>
              </a:endParaRPr>
            </a:p>
            <a:p>
              <a:pPr marL="171450" indent="-171450" font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b="1" dirty="0">
                  <a:solidFill>
                    <a:schemeClr val="bg1"/>
                  </a:solidFill>
                </a:rPr>
                <a:t>초대 및 쪽지 관리  </a:t>
              </a:r>
            </a:p>
            <a:p>
              <a:pPr marL="171450" indent="-171450" font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b="1" dirty="0">
                  <a:solidFill>
                    <a:schemeClr val="bg1"/>
                  </a:solidFill>
                </a:rPr>
                <a:t>참여자 관리</a:t>
              </a:r>
            </a:p>
            <a:p>
              <a:pPr marL="171450" indent="-171450" font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b="1" dirty="0">
                  <a:solidFill>
                    <a:schemeClr val="bg1"/>
                  </a:solidFill>
                </a:rPr>
                <a:t>음향 테스트</a:t>
              </a:r>
            </a:p>
            <a:p>
              <a:pPr marL="171450" indent="-171450" font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b="1" dirty="0">
                  <a:solidFill>
                    <a:schemeClr val="bg1"/>
                  </a:solidFill>
                </a:rPr>
                <a:t>일정관리</a:t>
              </a:r>
            </a:p>
            <a:p>
              <a:pPr marL="171450" indent="-171450" font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b="1" dirty="0">
                  <a:solidFill>
                    <a:schemeClr val="bg1"/>
                  </a:solidFill>
                </a:rPr>
                <a:t>지원 요청 및 문의</a:t>
              </a:r>
            </a:p>
          </p:txBody>
        </p:sp>
        <p:sp>
          <p:nvSpPr>
            <p:cNvPr id="93" name="삼각형 224">
              <a:extLst>
                <a:ext uri="{FF2B5EF4-FFF2-40B4-BE49-F238E27FC236}">
                  <a16:creationId xmlns:a16="http://schemas.microsoft.com/office/drawing/2014/main" id="{186D8C9B-D6E0-72C3-61DD-A42ED9A1C605}"/>
                </a:ext>
              </a:extLst>
            </p:cNvPr>
            <p:cNvSpPr/>
            <p:nvPr/>
          </p:nvSpPr>
          <p:spPr>
            <a:xfrm rot="16200000">
              <a:off x="531964" y="2510414"/>
              <a:ext cx="132123" cy="113899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FBF91BD0-AA9E-342D-8D50-79B8AB385220}"/>
              </a:ext>
            </a:extLst>
          </p:cNvPr>
          <p:cNvSpPr/>
          <p:nvPr/>
        </p:nvSpPr>
        <p:spPr>
          <a:xfrm>
            <a:off x="5310810" y="344751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 err="1"/>
              <a:t>진행일정</a:t>
            </a:r>
            <a:endParaRPr lang="ko-Kore-KR" altLang="en-US" sz="800" b="1" dirty="0"/>
          </a:p>
        </p:txBody>
      </p:sp>
      <p:pic>
        <p:nvPicPr>
          <p:cNvPr id="95" name="그림 94">
            <a:extLst>
              <a:ext uri="{FF2B5EF4-FFF2-40B4-BE49-F238E27FC236}">
                <a16:creationId xmlns:a16="http://schemas.microsoft.com/office/drawing/2014/main" id="{D22D6B78-F795-B658-809B-B77D9ED67A5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16432" y="4675548"/>
            <a:ext cx="1163843" cy="1638205"/>
          </a:xfrm>
          <a:prstGeom prst="rect">
            <a:avLst/>
          </a:prstGeom>
        </p:spPr>
      </p:pic>
      <p:pic>
        <p:nvPicPr>
          <p:cNvPr id="96" name="그림 95">
            <a:extLst>
              <a:ext uri="{FF2B5EF4-FFF2-40B4-BE49-F238E27FC236}">
                <a16:creationId xmlns:a16="http://schemas.microsoft.com/office/drawing/2014/main" id="{6F2CC4C3-BD8A-ABA1-87A4-1E19D4DAF0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60204" y="3447559"/>
            <a:ext cx="1282700" cy="247650"/>
          </a:xfrm>
          <a:prstGeom prst="rect">
            <a:avLst/>
          </a:prstGeom>
        </p:spPr>
      </p:pic>
      <p:cxnSp>
        <p:nvCxnSpPr>
          <p:cNvPr id="97" name="직선 화살표 연결선 96">
            <a:extLst>
              <a:ext uri="{FF2B5EF4-FFF2-40B4-BE49-F238E27FC236}">
                <a16:creationId xmlns:a16="http://schemas.microsoft.com/office/drawing/2014/main" id="{438E4424-9E30-2656-9255-CCFE8EABF835}"/>
              </a:ext>
            </a:extLst>
          </p:cNvPr>
          <p:cNvCxnSpPr>
            <a:stCxn id="96" idx="1"/>
          </p:cNvCxnSpPr>
          <p:nvPr/>
        </p:nvCxnSpPr>
        <p:spPr>
          <a:xfrm flipH="1">
            <a:off x="3771975" y="3571384"/>
            <a:ext cx="2088229" cy="30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4D18F3B8-5CD0-7275-9D55-54BC84702D42}"/>
              </a:ext>
            </a:extLst>
          </p:cNvPr>
          <p:cNvSpPr/>
          <p:nvPr/>
        </p:nvSpPr>
        <p:spPr>
          <a:xfrm>
            <a:off x="7204737" y="2490413"/>
            <a:ext cx="564578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전체 목록</a:t>
            </a:r>
            <a:endParaRPr lang="ko-Kore-KR" altLang="en-US" sz="1600" dirty="0"/>
          </a:p>
        </p:txBody>
      </p: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FB3BF2F1-430A-93B1-982E-F9830001337C}"/>
              </a:ext>
            </a:extLst>
          </p:cNvPr>
          <p:cNvSpPr/>
          <p:nvPr/>
        </p:nvSpPr>
        <p:spPr>
          <a:xfrm>
            <a:off x="7475695" y="2791715"/>
            <a:ext cx="364202" cy="200055"/>
          </a:xfrm>
          <a:prstGeom prst="rect">
            <a:avLst/>
          </a:prstGeom>
          <a:solidFill>
            <a:srgbClr val="FF9300"/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복사</a:t>
            </a:r>
            <a:endParaRPr lang="ko-Kore-KR" altLang="en-US" sz="1600" dirty="0"/>
          </a:p>
        </p:txBody>
      </p:sp>
      <p:pic>
        <p:nvPicPr>
          <p:cNvPr id="101" name="그림 100">
            <a:extLst>
              <a:ext uri="{FF2B5EF4-FFF2-40B4-BE49-F238E27FC236}">
                <a16:creationId xmlns:a16="http://schemas.microsoft.com/office/drawing/2014/main" id="{F8C538A2-9F2A-FC69-0813-A2BFF55C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5748" y="2326035"/>
            <a:ext cx="189761" cy="189761"/>
          </a:xfrm>
          <a:prstGeom prst="rect">
            <a:avLst/>
          </a:prstGeom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id="{F8645E43-C326-F15C-F8A7-18B0AF92F9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91742" y="2218859"/>
            <a:ext cx="447064" cy="405407"/>
          </a:xfrm>
          <a:prstGeom prst="rect">
            <a:avLst/>
          </a:prstGeom>
        </p:spPr>
      </p:pic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A611A084-B72A-AE45-812B-A9CC5568B1EF}"/>
              </a:ext>
            </a:extLst>
          </p:cNvPr>
          <p:cNvSpPr/>
          <p:nvPr/>
        </p:nvSpPr>
        <p:spPr bwMode="auto">
          <a:xfrm>
            <a:off x="7043943" y="5656406"/>
            <a:ext cx="614884" cy="180946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새로 생성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54EAA805-61FE-3241-9D4B-4E92CFE88253}"/>
              </a:ext>
            </a:extLst>
          </p:cNvPr>
          <p:cNvSpPr/>
          <p:nvPr/>
        </p:nvSpPr>
        <p:spPr bwMode="auto">
          <a:xfrm>
            <a:off x="6603626" y="7160394"/>
            <a:ext cx="461546" cy="200629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추가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C981359A-CF97-CD4E-8DAA-64950FD0C09C}"/>
              </a:ext>
            </a:extLst>
          </p:cNvPr>
          <p:cNvSpPr/>
          <p:nvPr/>
        </p:nvSpPr>
        <p:spPr>
          <a:xfrm>
            <a:off x="5910706" y="6001386"/>
            <a:ext cx="1676806" cy="200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056041"/>
            <a:r>
              <a:rPr lang="en-US" altLang="ko-KR" sz="700" dirty="0">
                <a:solidFill>
                  <a:prstClr val="black"/>
                </a:solidFill>
              </a:rPr>
              <a:t>(X)  </a:t>
            </a:r>
            <a:r>
              <a:rPr lang="ko-KR" altLang="en-US" sz="700" dirty="0" err="1">
                <a:solidFill>
                  <a:prstClr val="black"/>
                </a:solidFill>
              </a:rPr>
              <a:t>금란지교金蘭之交</a:t>
            </a:r>
            <a:endParaRPr lang="ko-Kore-KR" altLang="en-US" sz="700" dirty="0">
              <a:solidFill>
                <a:prstClr val="black"/>
              </a:solidFill>
            </a:endParaRPr>
          </a:p>
        </p:txBody>
      </p:sp>
      <p:pic>
        <p:nvPicPr>
          <p:cNvPr id="108" name="그림 107">
            <a:extLst>
              <a:ext uri="{FF2B5EF4-FFF2-40B4-BE49-F238E27FC236}">
                <a16:creationId xmlns:a16="http://schemas.microsoft.com/office/drawing/2014/main" id="{EC841FBA-05EB-B249-AE62-0426D42D9B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48699" y="6243913"/>
            <a:ext cx="119515" cy="133753"/>
          </a:xfrm>
          <a:prstGeom prst="rect">
            <a:avLst/>
          </a:prstGeom>
        </p:spPr>
      </p:pic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E4EF5014-72A2-D44D-BC2B-D3A51484C228}"/>
              </a:ext>
            </a:extLst>
          </p:cNvPr>
          <p:cNvSpPr/>
          <p:nvPr/>
        </p:nvSpPr>
        <p:spPr>
          <a:xfrm>
            <a:off x="5910706" y="6224138"/>
            <a:ext cx="1676806" cy="2006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700" dirty="0">
                <a:solidFill>
                  <a:prstClr val="black"/>
                </a:solidFill>
              </a:rPr>
              <a:t>(X)  </a:t>
            </a:r>
            <a:r>
              <a:rPr lang="ko-KR" altLang="en-US" sz="700" dirty="0">
                <a:solidFill>
                  <a:prstClr val="black"/>
                </a:solidFill>
              </a:rPr>
              <a:t>임시정부에서 정부로</a:t>
            </a:r>
            <a:endParaRPr lang="ko-Kore-KR" altLang="en-US" sz="700" dirty="0">
              <a:solidFill>
                <a:prstClr val="black"/>
              </a:solidFill>
            </a:endParaRPr>
          </a:p>
        </p:txBody>
      </p:sp>
      <p:pic>
        <p:nvPicPr>
          <p:cNvPr id="110" name="그림 109">
            <a:extLst>
              <a:ext uri="{FF2B5EF4-FFF2-40B4-BE49-F238E27FC236}">
                <a16:creationId xmlns:a16="http://schemas.microsoft.com/office/drawing/2014/main" id="{B15E01A7-1728-1140-B45A-895B3D791F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48699" y="6473029"/>
            <a:ext cx="119515" cy="133753"/>
          </a:xfrm>
          <a:prstGeom prst="rect">
            <a:avLst/>
          </a:prstGeom>
        </p:spPr>
      </p:pic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8B85EA94-90A0-054E-8058-B3F65C962848}"/>
              </a:ext>
            </a:extLst>
          </p:cNvPr>
          <p:cNvSpPr/>
          <p:nvPr/>
        </p:nvSpPr>
        <p:spPr>
          <a:xfrm>
            <a:off x="5910706" y="6453254"/>
            <a:ext cx="1676806" cy="2006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700" dirty="0">
                <a:solidFill>
                  <a:prstClr val="black"/>
                </a:solidFill>
              </a:rPr>
              <a:t>(X)  </a:t>
            </a:r>
            <a:r>
              <a:rPr lang="ko-KR" altLang="en-US" sz="700" dirty="0">
                <a:solidFill>
                  <a:prstClr val="black"/>
                </a:solidFill>
              </a:rPr>
              <a:t>독립운동과 대한민국 임시정부</a:t>
            </a:r>
            <a:endParaRPr lang="ko-Kore-KR" altLang="en-US" sz="700" dirty="0">
              <a:solidFill>
                <a:prstClr val="black"/>
              </a:solidFill>
            </a:endParaRPr>
          </a:p>
        </p:txBody>
      </p:sp>
      <p:pic>
        <p:nvPicPr>
          <p:cNvPr id="112" name="그림 111">
            <a:extLst>
              <a:ext uri="{FF2B5EF4-FFF2-40B4-BE49-F238E27FC236}">
                <a16:creationId xmlns:a16="http://schemas.microsoft.com/office/drawing/2014/main" id="{BED5F385-3BB4-9D42-8C71-EB55F8B36F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48699" y="6702145"/>
            <a:ext cx="119515" cy="133753"/>
          </a:xfrm>
          <a:prstGeom prst="rect">
            <a:avLst/>
          </a:prstGeom>
        </p:spPr>
      </p:pic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0F582D06-A76D-9149-9F8D-8DE121BFBBD6}"/>
              </a:ext>
            </a:extLst>
          </p:cNvPr>
          <p:cNvSpPr/>
          <p:nvPr/>
        </p:nvSpPr>
        <p:spPr>
          <a:xfrm>
            <a:off x="5910706" y="6682370"/>
            <a:ext cx="1676806" cy="2006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ko-KR" sz="700" dirty="0">
                <a:solidFill>
                  <a:prstClr val="black"/>
                </a:solidFill>
              </a:rPr>
              <a:t>(X) </a:t>
            </a:r>
            <a:r>
              <a:rPr lang="ko-KR" altLang="en-US" sz="700" dirty="0">
                <a:solidFill>
                  <a:prstClr val="black"/>
                </a:solidFill>
              </a:rPr>
              <a:t>국내외 대한민국 임시정부 활동</a:t>
            </a:r>
            <a:endParaRPr lang="ko-Kore-KR" altLang="en-US" sz="700" dirty="0">
              <a:solidFill>
                <a:prstClr val="black"/>
              </a:solidFill>
            </a:endParaRPr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0B87DE57-6BAE-444D-9B97-C21F21A261C0}"/>
              </a:ext>
            </a:extLst>
          </p:cNvPr>
          <p:cNvSpPr/>
          <p:nvPr/>
        </p:nvSpPr>
        <p:spPr>
          <a:xfrm>
            <a:off x="5878330" y="6933893"/>
            <a:ext cx="204010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56041"/>
            <a:r>
              <a:rPr lang="ko-KR" altLang="en-US" sz="800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*추가 삭제 및 이동 순서를 조정할 수 있습니다</a:t>
            </a:r>
            <a:r>
              <a:rPr lang="en-US" altLang="ko-KR" sz="800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endParaRPr lang="ko-Kore-KR" altLang="en-US" sz="800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CD73E7B1-BBBA-3A48-88BD-3D602F73E8AC}"/>
              </a:ext>
            </a:extLst>
          </p:cNvPr>
          <p:cNvSpPr/>
          <p:nvPr/>
        </p:nvSpPr>
        <p:spPr>
          <a:xfrm>
            <a:off x="8355779" y="2813739"/>
            <a:ext cx="1383874" cy="19503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ko-KR" altLang="en-US" sz="700" dirty="0" err="1">
                <a:solidFill>
                  <a:prstClr val="black"/>
                </a:solidFill>
              </a:rPr>
              <a:t>금란지교金蘭之交</a:t>
            </a:r>
            <a:r>
              <a:rPr lang="ko-KR" altLang="en-US" sz="700" dirty="0">
                <a:solidFill>
                  <a:prstClr val="black"/>
                </a:solidFill>
              </a:rPr>
              <a:t>               </a:t>
            </a:r>
            <a:r>
              <a:rPr lang="ko-KR" altLang="en-US" sz="700" b="1" dirty="0">
                <a:solidFill>
                  <a:schemeClr val="tx1"/>
                </a:solidFill>
              </a:rPr>
              <a:t>▼</a:t>
            </a:r>
            <a:endParaRPr lang="ko-Kore-KR" altLang="en-US" sz="700" b="1" dirty="0">
              <a:solidFill>
                <a:schemeClr val="tx1"/>
              </a:solidFill>
            </a:endParaRPr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898FABCC-E774-404A-B65D-A2E196ABBC7A}"/>
              </a:ext>
            </a:extLst>
          </p:cNvPr>
          <p:cNvSpPr/>
          <p:nvPr/>
        </p:nvSpPr>
        <p:spPr>
          <a:xfrm>
            <a:off x="7946085" y="2795965"/>
            <a:ext cx="661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b="1" dirty="0"/>
              <a:t>소주제</a:t>
            </a:r>
            <a:r>
              <a:rPr lang="en-US" altLang="ko-KR" sz="800" b="1" dirty="0"/>
              <a:t/>
            </a:r>
            <a:br>
              <a:rPr lang="en-US" altLang="ko-KR" sz="800" b="1" dirty="0"/>
            </a:br>
            <a:r>
              <a:rPr lang="en-US" altLang="ko-KR" sz="800" b="1" dirty="0"/>
              <a:t>(</a:t>
            </a:r>
            <a:r>
              <a:rPr lang="ko-KR" altLang="en-US" sz="800" b="1" dirty="0"/>
              <a:t>섹션</a:t>
            </a:r>
            <a:r>
              <a:rPr lang="en-US" altLang="ko-KR" sz="800" b="1" dirty="0"/>
              <a:t>)</a:t>
            </a:r>
          </a:p>
        </p:txBody>
      </p: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6210DEEF-DE0C-0142-8471-47022ED89D3B}"/>
              </a:ext>
            </a:extLst>
          </p:cNvPr>
          <p:cNvSpPr/>
          <p:nvPr/>
        </p:nvSpPr>
        <p:spPr>
          <a:xfrm>
            <a:off x="5310810" y="5673565"/>
            <a:ext cx="6174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/>
              <a:t>투어 선택</a:t>
            </a:r>
            <a:endParaRPr lang="ko-Kore-KR" altLang="en-US" sz="800" b="1" dirty="0"/>
          </a:p>
        </p:txBody>
      </p: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82C63F10-25A2-AD4C-AAD0-F2B485133DE5}"/>
              </a:ext>
            </a:extLst>
          </p:cNvPr>
          <p:cNvSpPr/>
          <p:nvPr/>
        </p:nvSpPr>
        <p:spPr>
          <a:xfrm>
            <a:off x="5892133" y="5641958"/>
            <a:ext cx="1094446" cy="2054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ko-KR" altLang="en-US" sz="800" dirty="0">
                <a:solidFill>
                  <a:schemeClr val="tx1"/>
                </a:solidFill>
              </a:rPr>
              <a:t>투어</a:t>
            </a:r>
            <a:r>
              <a:rPr lang="en-US" altLang="ko-KR" sz="800" dirty="0">
                <a:solidFill>
                  <a:schemeClr val="tx1"/>
                </a:solidFill>
              </a:rPr>
              <a:t>B   </a:t>
            </a:r>
            <a:r>
              <a:rPr lang="ko-KR" altLang="en-US" sz="800" b="1" dirty="0">
                <a:solidFill>
                  <a:schemeClr val="tx1"/>
                </a:solidFill>
              </a:rPr>
              <a:t>▼</a:t>
            </a:r>
            <a:endParaRPr lang="ko-Kore-KR" altLang="en-US" sz="800" b="1" dirty="0">
              <a:solidFill>
                <a:schemeClr val="tx1"/>
              </a:solidFill>
            </a:endParaRPr>
          </a:p>
        </p:txBody>
      </p:sp>
      <p:sp>
        <p:nvSpPr>
          <p:cNvPr id="126" name="직사각형 125">
            <a:extLst>
              <a:ext uri="{FF2B5EF4-FFF2-40B4-BE49-F238E27FC236}">
                <a16:creationId xmlns:a16="http://schemas.microsoft.com/office/drawing/2014/main" id="{0541B7A5-6342-1947-B99B-3975CCC53124}"/>
              </a:ext>
            </a:extLst>
          </p:cNvPr>
          <p:cNvSpPr/>
          <p:nvPr/>
        </p:nvSpPr>
        <p:spPr bwMode="auto">
          <a:xfrm>
            <a:off x="7338915" y="7564740"/>
            <a:ext cx="1187671" cy="200629"/>
          </a:xfrm>
          <a:prstGeom prst="rect">
            <a:avLst/>
          </a:prstGeom>
          <a:solidFill>
            <a:srgbClr val="558234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임시 저장 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27" name="직사각형 126">
            <a:extLst>
              <a:ext uri="{FF2B5EF4-FFF2-40B4-BE49-F238E27FC236}">
                <a16:creationId xmlns:a16="http://schemas.microsoft.com/office/drawing/2014/main" id="{2F2C2CDE-728A-6940-A5E8-1C3B5354710B}"/>
              </a:ext>
            </a:extLst>
          </p:cNvPr>
          <p:cNvSpPr/>
          <p:nvPr/>
        </p:nvSpPr>
        <p:spPr bwMode="auto">
          <a:xfrm>
            <a:off x="6480026" y="7564740"/>
            <a:ext cx="792295" cy="200629"/>
          </a:xfrm>
          <a:prstGeom prst="rect">
            <a:avLst/>
          </a:prstGeom>
          <a:solidFill>
            <a:srgbClr val="F6640C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완료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2" name="오른쪽 화살표[R] 41">
            <a:extLst>
              <a:ext uri="{FF2B5EF4-FFF2-40B4-BE49-F238E27FC236}">
                <a16:creationId xmlns:a16="http://schemas.microsoft.com/office/drawing/2014/main" id="{EC391045-0375-FD42-8D8C-6DD25E6A6266}"/>
              </a:ext>
            </a:extLst>
          </p:cNvPr>
          <p:cNvSpPr/>
          <p:nvPr/>
        </p:nvSpPr>
        <p:spPr>
          <a:xfrm>
            <a:off x="7769315" y="5889009"/>
            <a:ext cx="277870" cy="26590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pic>
        <p:nvPicPr>
          <p:cNvPr id="106" name="그림 105">
            <a:extLst>
              <a:ext uri="{FF2B5EF4-FFF2-40B4-BE49-F238E27FC236}">
                <a16:creationId xmlns:a16="http://schemas.microsoft.com/office/drawing/2014/main" id="{62D626C3-0A60-9741-9138-06F86754B9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48699" y="6021161"/>
            <a:ext cx="119515" cy="13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22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229419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US-05-0002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21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도슨트용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관리자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/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지난 도슨트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56767"/>
              </p:ext>
            </p:extLst>
          </p:nvPr>
        </p:nvGraphicFramePr>
        <p:xfrm>
          <a:off x="10663088" y="977770"/>
          <a:ext cx="3737124" cy="344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지난 도슨트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생성한 도슨트 및 기존에 실행한 모든 도슨트 리스트</a:t>
                      </a:r>
                    </a:p>
                    <a:p>
                      <a:pPr marL="542925" lvl="1" indent="-180975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이력 확인</a:t>
                      </a:r>
                    </a:p>
                    <a:p>
                      <a:pPr marL="542925" lvl="1" indent="-180975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선택하여 그대로 생성이 가능하며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선택하여 삭제도 가능함</a:t>
                      </a:r>
                    </a:p>
                    <a:p>
                      <a:pPr marL="542925" lvl="1" indent="-180975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실제 참여자 목록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(ID)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확인</a:t>
                      </a:r>
                    </a:p>
                    <a:p>
                      <a:pPr marL="542925" lvl="1" indent="-180975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유물목록 확인 가능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542925" lvl="1" indent="-180975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생성중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임시저장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 경우 표시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검색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키워드 검색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기간 내 진행한 도슨트 검색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검색결과는 같은 리스트 형식으로 표시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초기화 버튼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검색 초기화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리스트 초기화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sp>
        <p:nvSpPr>
          <p:cNvPr id="36" name="직사각형 35">
            <a:extLst>
              <a:ext uri="{FF2B5EF4-FFF2-40B4-BE49-F238E27FC236}">
                <a16:creationId xmlns:a16="http://schemas.microsoft.com/office/drawing/2014/main" id="{529EBA84-1C31-69DC-9516-161B004195CC}"/>
              </a:ext>
            </a:extLst>
          </p:cNvPr>
          <p:cNvSpPr/>
          <p:nvPr/>
        </p:nvSpPr>
        <p:spPr>
          <a:xfrm>
            <a:off x="1007419" y="2268693"/>
            <a:ext cx="1211942" cy="3164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1A4103-7FAE-08C7-25E2-00FE6E65CC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1199" y="2288100"/>
            <a:ext cx="290449" cy="290449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9D03A3E9-A74A-4E15-E587-B5A5F38E3DC1}"/>
              </a:ext>
            </a:extLst>
          </p:cNvPr>
          <p:cNvSpPr/>
          <p:nvPr/>
        </p:nvSpPr>
        <p:spPr>
          <a:xfrm>
            <a:off x="1007418" y="2249239"/>
            <a:ext cx="5964165" cy="34982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aphicFrame>
        <p:nvGraphicFramePr>
          <p:cNvPr id="39" name="표 38">
            <a:extLst>
              <a:ext uri="{FF2B5EF4-FFF2-40B4-BE49-F238E27FC236}">
                <a16:creationId xmlns:a16="http://schemas.microsoft.com/office/drawing/2014/main" id="{B54E255A-DC9E-AB9E-B38E-7580CD441B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772815"/>
              </p:ext>
            </p:extLst>
          </p:nvPr>
        </p:nvGraphicFramePr>
        <p:xfrm>
          <a:off x="1046185" y="2739182"/>
          <a:ext cx="1175137" cy="26921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5137">
                  <a:extLst>
                    <a:ext uri="{9D8B030D-6E8A-4147-A177-3AD203B41FA5}">
                      <a16:colId xmlns:a16="http://schemas.microsoft.com/office/drawing/2014/main" val="3595040773"/>
                    </a:ext>
                  </a:extLst>
                </a:gridCol>
              </a:tblGrid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시점 설정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222485"/>
                  </a:ext>
                </a:extLst>
              </a:tr>
              <a:tr h="239738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886805"/>
                  </a:ext>
                </a:extLst>
              </a:tr>
              <a:tr h="1535893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지난 </a:t>
                      </a:r>
                      <a:r>
                        <a:rPr lang="ko-KR" altLang="en-US" sz="800" b="1" u="sng" strike="noStrike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en-US" altLang="ko-KR" sz="800" b="1" u="sng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초대 및 쪽지 관리</a:t>
                      </a:r>
                      <a: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참여자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음향 테스트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일정관리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지원 요청 및 문의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158257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스타일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77593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도장깨기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도달율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6234"/>
                  </a:ext>
                </a:extLst>
              </a:tr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도움말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116752"/>
                  </a:ext>
                </a:extLst>
              </a:tr>
            </a:tbl>
          </a:graphicData>
        </a:graphic>
      </p:graphicFrame>
      <p:sp>
        <p:nvSpPr>
          <p:cNvPr id="40" name="직사각형 39">
            <a:extLst>
              <a:ext uri="{FF2B5EF4-FFF2-40B4-BE49-F238E27FC236}">
                <a16:creationId xmlns:a16="http://schemas.microsoft.com/office/drawing/2014/main" id="{69FD9666-24D2-B85E-DEC9-9F59C5D2A2BB}"/>
              </a:ext>
            </a:extLst>
          </p:cNvPr>
          <p:cNvSpPr/>
          <p:nvPr/>
        </p:nvSpPr>
        <p:spPr>
          <a:xfrm>
            <a:off x="1354244" y="2288100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 err="1"/>
              <a:t>아바타</a:t>
            </a:r>
            <a:endParaRPr lang="ko-Kore-KR" altLang="en-US" sz="1100" b="1" dirty="0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F85DA7E2-2CC6-0EFD-D327-219CE19D5A2C}"/>
              </a:ext>
            </a:extLst>
          </p:cNvPr>
          <p:cNvSpPr/>
          <p:nvPr/>
        </p:nvSpPr>
        <p:spPr>
          <a:xfrm>
            <a:off x="1054804" y="2578549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080A92CC-7360-D03F-5520-28EF90739880}"/>
              </a:ext>
            </a:extLst>
          </p:cNvPr>
          <p:cNvSpPr/>
          <p:nvPr/>
        </p:nvSpPr>
        <p:spPr>
          <a:xfrm>
            <a:off x="6675836" y="2225978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8B98A0B7-84FC-0203-1DDF-78E5097BBEED}"/>
              </a:ext>
            </a:extLst>
          </p:cNvPr>
          <p:cNvSpPr/>
          <p:nvPr/>
        </p:nvSpPr>
        <p:spPr>
          <a:xfrm>
            <a:off x="2271788" y="2288100"/>
            <a:ext cx="9188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50" b="1" dirty="0">
                <a:solidFill>
                  <a:srgbClr val="0070C0"/>
                </a:solidFill>
              </a:rPr>
              <a:t>지난 </a:t>
            </a:r>
            <a:r>
              <a:rPr lang="ko-KR" altLang="en-US" sz="1050" b="1" dirty="0" err="1">
                <a:solidFill>
                  <a:srgbClr val="0070C0"/>
                </a:solidFill>
              </a:rPr>
              <a:t>도슨트</a:t>
            </a:r>
            <a:endParaRPr lang="ko-Kore-KR" altLang="en-US" sz="1050" b="1" dirty="0">
              <a:solidFill>
                <a:srgbClr val="0070C0"/>
              </a:solidFill>
            </a:endParaRPr>
          </a:p>
        </p:txBody>
      </p:sp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9AAF52BE-625E-2CB8-146F-1A666ADA5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460772"/>
              </p:ext>
            </p:extLst>
          </p:nvPr>
        </p:nvGraphicFramePr>
        <p:xfrm>
          <a:off x="2363921" y="2777842"/>
          <a:ext cx="4528105" cy="256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880">
                  <a:extLst>
                    <a:ext uri="{9D8B030D-6E8A-4147-A177-3AD203B41FA5}">
                      <a16:colId xmlns:a16="http://schemas.microsoft.com/office/drawing/2014/main" val="2129036156"/>
                    </a:ext>
                  </a:extLst>
                </a:gridCol>
                <a:gridCol w="197880">
                  <a:extLst>
                    <a:ext uri="{9D8B030D-6E8A-4147-A177-3AD203B41FA5}">
                      <a16:colId xmlns:a16="http://schemas.microsoft.com/office/drawing/2014/main" val="2130438559"/>
                    </a:ext>
                  </a:extLst>
                </a:gridCol>
                <a:gridCol w="1047855">
                  <a:extLst>
                    <a:ext uri="{9D8B030D-6E8A-4147-A177-3AD203B41FA5}">
                      <a16:colId xmlns:a16="http://schemas.microsoft.com/office/drawing/2014/main" val="252800265"/>
                    </a:ext>
                  </a:extLst>
                </a:gridCol>
                <a:gridCol w="620790">
                  <a:extLst>
                    <a:ext uri="{9D8B030D-6E8A-4147-A177-3AD203B41FA5}">
                      <a16:colId xmlns:a16="http://schemas.microsoft.com/office/drawing/2014/main" val="3342006147"/>
                    </a:ext>
                  </a:extLst>
                </a:gridCol>
                <a:gridCol w="399384">
                  <a:extLst>
                    <a:ext uri="{9D8B030D-6E8A-4147-A177-3AD203B41FA5}">
                      <a16:colId xmlns:a16="http://schemas.microsoft.com/office/drawing/2014/main" val="557022791"/>
                    </a:ext>
                  </a:extLst>
                </a:gridCol>
                <a:gridCol w="399385">
                  <a:extLst>
                    <a:ext uri="{9D8B030D-6E8A-4147-A177-3AD203B41FA5}">
                      <a16:colId xmlns:a16="http://schemas.microsoft.com/office/drawing/2014/main" val="1641669396"/>
                    </a:ext>
                  </a:extLst>
                </a:gridCol>
                <a:gridCol w="595306">
                  <a:extLst>
                    <a:ext uri="{9D8B030D-6E8A-4147-A177-3AD203B41FA5}">
                      <a16:colId xmlns:a16="http://schemas.microsoft.com/office/drawing/2014/main" val="630764569"/>
                    </a:ext>
                  </a:extLst>
                </a:gridCol>
                <a:gridCol w="490076">
                  <a:extLst>
                    <a:ext uri="{9D8B030D-6E8A-4147-A177-3AD203B41FA5}">
                      <a16:colId xmlns:a16="http://schemas.microsoft.com/office/drawing/2014/main" val="3061710007"/>
                    </a:ext>
                  </a:extLst>
                </a:gridCol>
                <a:gridCol w="579549">
                  <a:extLst>
                    <a:ext uri="{9D8B030D-6E8A-4147-A177-3AD203B41FA5}">
                      <a16:colId xmlns:a16="http://schemas.microsoft.com/office/drawing/2014/main" val="1255475397"/>
                    </a:ext>
                  </a:extLst>
                </a:gridCol>
              </a:tblGrid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No.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제목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700" dirty="0"/>
                        <a:t>마지막</a:t>
                      </a:r>
                      <a:endParaRPr lang="en-US" altLang="ko-KR" sz="700" dirty="0"/>
                    </a:p>
                    <a:p>
                      <a:pPr algn="ctr"/>
                      <a:r>
                        <a:rPr lang="ko-KR" altLang="en-US" sz="700" dirty="0"/>
                        <a:t>수정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실제</a:t>
                      </a:r>
                      <a:endParaRPr lang="en-US" altLang="ko-Kore-KR" sz="700" dirty="0"/>
                    </a:p>
                    <a:p>
                      <a:pPr algn="ctr"/>
                      <a:r>
                        <a:rPr lang="ko-Kore-KR" altLang="en-US" sz="700" dirty="0"/>
                        <a:t>시작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완료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인원</a:t>
                      </a:r>
                      <a:r>
                        <a:rPr lang="en-US" altLang="ko-Kore-KR" sz="700" dirty="0"/>
                        <a:t>(</a:t>
                      </a:r>
                      <a:r>
                        <a:rPr lang="en-US" altLang="ko-KR" sz="700" dirty="0"/>
                        <a:t>+</a:t>
                      </a:r>
                      <a:r>
                        <a:rPr lang="ko-KR" altLang="en-US" sz="700" dirty="0"/>
                        <a:t>추가</a:t>
                      </a:r>
                      <a:r>
                        <a:rPr lang="en-US" altLang="ko-KR" sz="700" dirty="0"/>
                        <a:t>/-</a:t>
                      </a:r>
                      <a:r>
                        <a:rPr lang="ko-KR" altLang="en-US" sz="700" dirty="0" err="1"/>
                        <a:t>강퇴</a:t>
                      </a:r>
                      <a:r>
                        <a:rPr lang="en-US" altLang="ko-KR" sz="700" dirty="0"/>
                        <a:t>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참여자</a:t>
                      </a:r>
                      <a:r>
                        <a:rPr lang="en-US" altLang="ko-Kore-KR" sz="700" dirty="0"/>
                        <a:t>(</a:t>
                      </a:r>
                      <a:r>
                        <a:rPr lang="ko-KR" altLang="en-US" sz="700" dirty="0"/>
                        <a:t>이력</a:t>
                      </a:r>
                      <a:r>
                        <a:rPr lang="en-US" altLang="ko-KR" sz="700" dirty="0"/>
                        <a:t>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유물목록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557259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5</a:t>
                      </a:r>
                      <a:r>
                        <a:rPr lang="en-US" altLang="ko-KR" sz="700" dirty="0"/>
                        <a:t>4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/>
                        <a:t>그때를 아시나요</a:t>
                      </a:r>
                      <a:r>
                        <a:rPr lang="en-US" altLang="ko-KR" sz="700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700" dirty="0" err="1">
                          <a:solidFill>
                            <a:srgbClr val="FF0000"/>
                          </a:solidFill>
                        </a:rPr>
                        <a:t>생성중</a:t>
                      </a:r>
                      <a:r>
                        <a:rPr lang="en-US" altLang="ko-KR" sz="70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ko-Kore-KR" altLang="en-US" sz="7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2-10-07</a:t>
                      </a:r>
                    </a:p>
                    <a:p>
                      <a:r>
                        <a:rPr lang="en-US" altLang="ko-KR" sz="700" dirty="0"/>
                        <a:t>22:00:23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ore-KR" sz="700" dirty="0"/>
                        <a:t>7</a:t>
                      </a:r>
                      <a:r>
                        <a:rPr lang="en-US" altLang="ko-KR" sz="700" dirty="0"/>
                        <a:t>(+3/0)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u="sng" dirty="0">
                          <a:solidFill>
                            <a:srgbClr val="0070C0"/>
                          </a:solidFill>
                        </a:rPr>
                        <a:t>보기</a:t>
                      </a:r>
                      <a:r>
                        <a:rPr lang="en-US" altLang="ko-Kore-KR" sz="700" u="sng" dirty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ko-KR" altLang="en-US" sz="700" u="sng" dirty="0">
                          <a:solidFill>
                            <a:srgbClr val="0070C0"/>
                          </a:solidFill>
                        </a:rPr>
                        <a:t>팝업</a:t>
                      </a:r>
                      <a:r>
                        <a:rPr lang="en-US" altLang="ko-KR" sz="700" u="sng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ko-Kore-KR" altLang="en-US" sz="700" u="sng" dirty="0">
                        <a:solidFill>
                          <a:srgbClr val="0070C0"/>
                        </a:solidFill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u="sng" dirty="0">
                          <a:solidFill>
                            <a:srgbClr val="0070C0"/>
                          </a:solidFill>
                        </a:rPr>
                        <a:t>보기</a:t>
                      </a:r>
                      <a:r>
                        <a:rPr lang="en-US" altLang="ko-Kore-KR" sz="700" u="sng" dirty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ko-KR" altLang="en-US" sz="700" u="sng" dirty="0">
                          <a:solidFill>
                            <a:srgbClr val="0070C0"/>
                          </a:solidFill>
                        </a:rPr>
                        <a:t>팝업</a:t>
                      </a:r>
                      <a:r>
                        <a:rPr lang="en-US" altLang="ko-KR" sz="700" u="sng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ko-Kore-KR" altLang="en-US" sz="700" u="sng" dirty="0">
                        <a:solidFill>
                          <a:srgbClr val="0070C0"/>
                        </a:solidFill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313931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5</a:t>
                      </a:r>
                      <a:r>
                        <a:rPr lang="en-US" altLang="ko-KR" sz="700" dirty="0"/>
                        <a:t>3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2-10-07</a:t>
                      </a:r>
                    </a:p>
                    <a:p>
                      <a:r>
                        <a:rPr lang="en-US" altLang="ko-KR" sz="700" dirty="0"/>
                        <a:t>22:00:23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700" dirty="0"/>
                        <a:t>10(+1/-5)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325409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5</a:t>
                      </a:r>
                      <a:r>
                        <a:rPr lang="en-US" altLang="ko-KR" sz="700" dirty="0"/>
                        <a:t>2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2-10-07</a:t>
                      </a:r>
                    </a:p>
                    <a:p>
                      <a:r>
                        <a:rPr lang="en-US" altLang="ko-KR" sz="700" dirty="0"/>
                        <a:t>22:00:23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ore-KR" sz="700" dirty="0"/>
                        <a:t>7(+3/0)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640452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5</a:t>
                      </a:r>
                      <a:r>
                        <a:rPr lang="en-US" altLang="ko-KR" sz="700" dirty="0"/>
                        <a:t>1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2-10-07</a:t>
                      </a:r>
                    </a:p>
                    <a:p>
                      <a:r>
                        <a:rPr lang="en-US" altLang="ko-KR" sz="700" dirty="0"/>
                        <a:t>22:00:23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ore-KR" sz="700" dirty="0"/>
                        <a:t>7</a:t>
                      </a:r>
                      <a:r>
                        <a:rPr lang="en-US" altLang="ko-KR" sz="700" dirty="0"/>
                        <a:t>(+3/0)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32876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5</a:t>
                      </a:r>
                      <a:r>
                        <a:rPr lang="en-US" altLang="ko-KR" sz="700" dirty="0"/>
                        <a:t>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2-10-07</a:t>
                      </a:r>
                    </a:p>
                    <a:p>
                      <a:r>
                        <a:rPr lang="en-US" altLang="ko-KR" sz="700" dirty="0"/>
                        <a:t>22:00:23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700" dirty="0"/>
                        <a:t>10(+1/-5)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951423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4</a:t>
                      </a:r>
                      <a:r>
                        <a:rPr lang="en-US" altLang="ko-KR" sz="700" dirty="0"/>
                        <a:t>9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2-10-07</a:t>
                      </a:r>
                    </a:p>
                    <a:p>
                      <a:r>
                        <a:rPr lang="en-US" altLang="ko-KR" sz="700" dirty="0"/>
                        <a:t>22:00:23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ore-KR" sz="700" dirty="0"/>
                        <a:t>7(+3/0)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09878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4</a:t>
                      </a:r>
                      <a:r>
                        <a:rPr lang="en-US" altLang="ko-KR" sz="700" dirty="0"/>
                        <a:t>8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2-10-07</a:t>
                      </a:r>
                    </a:p>
                    <a:p>
                      <a:r>
                        <a:rPr lang="en-US" altLang="ko-KR" sz="700" dirty="0"/>
                        <a:t>22:00:23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/>
                        <a:t>10(+1/-5)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95422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4</a:t>
                      </a:r>
                      <a:r>
                        <a:rPr lang="en-US" altLang="ko-KR" sz="700" dirty="0"/>
                        <a:t>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2-10-07</a:t>
                      </a:r>
                    </a:p>
                    <a:p>
                      <a:r>
                        <a:rPr lang="en-US" altLang="ko-KR" sz="700" dirty="0"/>
                        <a:t>22:00:23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ore-KR" sz="700" dirty="0"/>
                        <a:t>7</a:t>
                      </a:r>
                      <a:r>
                        <a:rPr lang="en-US" altLang="ko-KR" sz="700" dirty="0"/>
                        <a:t>(+3/0)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보기</a:t>
                      </a: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팝업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981444"/>
                  </a:ext>
                </a:extLst>
              </a:tr>
            </a:tbl>
          </a:graphicData>
        </a:graphic>
      </p:graphicFrame>
      <p:pic>
        <p:nvPicPr>
          <p:cNvPr id="45" name="그림 44">
            <a:extLst>
              <a:ext uri="{FF2B5EF4-FFF2-40B4-BE49-F238E27FC236}">
                <a16:creationId xmlns:a16="http://schemas.microsoft.com/office/drawing/2014/main" id="{A9031F16-144E-AB7B-9460-C6BE8371D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42" y="3098815"/>
            <a:ext cx="184665" cy="184665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E32702A3-C7C9-9271-46F6-8E37FE88D5A1}"/>
              </a:ext>
            </a:extLst>
          </p:cNvPr>
          <p:cNvSpPr/>
          <p:nvPr/>
        </p:nvSpPr>
        <p:spPr>
          <a:xfrm>
            <a:off x="6124717" y="2539135"/>
            <a:ext cx="564578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선택 삭제</a:t>
            </a:r>
            <a:endParaRPr lang="ko-Kore-KR" altLang="en-US" sz="1600" dirty="0"/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E5032A43-E4FB-EAC4-064B-B849D427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142" y="4814175"/>
            <a:ext cx="184665" cy="184665"/>
          </a:xfrm>
          <a:prstGeom prst="rect">
            <a:avLst/>
          </a:prstGeom>
        </p:spPr>
      </p:pic>
      <p:sp>
        <p:nvSpPr>
          <p:cNvPr id="48" name="모서리가 둥근 직사각형 216">
            <a:extLst>
              <a:ext uri="{FF2B5EF4-FFF2-40B4-BE49-F238E27FC236}">
                <a16:creationId xmlns:a16="http://schemas.microsoft.com/office/drawing/2014/main" id="{9DA205E1-CF57-C3DF-F8AB-89EA61AC54D1}"/>
              </a:ext>
            </a:extLst>
          </p:cNvPr>
          <p:cNvSpPr/>
          <p:nvPr/>
        </p:nvSpPr>
        <p:spPr>
          <a:xfrm flipH="1">
            <a:off x="6851697" y="4412333"/>
            <a:ext cx="55981" cy="803684"/>
          </a:xfrm>
          <a:prstGeom prst="roundRect">
            <a:avLst>
              <a:gd name="adj" fmla="val 50000"/>
            </a:avLst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E3851711-FDA6-65C6-8D0F-2E1A4B4C589F}"/>
              </a:ext>
            </a:extLst>
          </p:cNvPr>
          <p:cNvSpPr/>
          <p:nvPr/>
        </p:nvSpPr>
        <p:spPr>
          <a:xfrm>
            <a:off x="5429662" y="2539135"/>
            <a:ext cx="654346" cy="200055"/>
          </a:xfrm>
          <a:prstGeom prst="rect">
            <a:avLst/>
          </a:prstGeom>
          <a:solidFill>
            <a:srgbClr val="FF9300"/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 err="1">
                <a:solidFill>
                  <a:prstClr val="black"/>
                </a:solidFill>
              </a:rPr>
              <a:t>도슨트</a:t>
            </a:r>
            <a:r>
              <a:rPr kumimoji="1" lang="ko-KR" altLang="en-US" sz="700" dirty="0">
                <a:solidFill>
                  <a:prstClr val="black"/>
                </a:solidFill>
              </a:rPr>
              <a:t> 생성</a:t>
            </a:r>
            <a:endParaRPr lang="ko-Kore-KR" altLang="en-US" sz="1600" dirty="0"/>
          </a:p>
        </p:txBody>
      </p:sp>
      <p:sp>
        <p:nvSpPr>
          <p:cNvPr id="50" name="TextBox 26">
            <a:extLst>
              <a:ext uri="{FF2B5EF4-FFF2-40B4-BE49-F238E27FC236}">
                <a16:creationId xmlns:a16="http://schemas.microsoft.com/office/drawing/2014/main" id="{C3732525-E98C-6961-F0E0-060D28B7A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512" y="3690454"/>
            <a:ext cx="20081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같은 조건으로 새 </a:t>
            </a:r>
            <a:r>
              <a:rPr kumimoji="1" lang="ko-KR" altLang="en-US" sz="100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도슨트를</a:t>
            </a: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kumimoji="1" lang="en-US" altLang="ko-KR" sz="10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생성하시겠습니까</a:t>
            </a:r>
            <a:r>
              <a:rPr kumimoji="1" lang="en-US" altLang="ko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?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5A485260-676C-0BD5-7AC9-F6F49C7D0012}"/>
              </a:ext>
            </a:extLst>
          </p:cNvPr>
          <p:cNvSpPr/>
          <p:nvPr/>
        </p:nvSpPr>
        <p:spPr bwMode="auto">
          <a:xfrm>
            <a:off x="7525399" y="4189699"/>
            <a:ext cx="506258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52" name="TextBox 30">
            <a:extLst>
              <a:ext uri="{FF2B5EF4-FFF2-40B4-BE49-F238E27FC236}">
                <a16:creationId xmlns:a16="http://schemas.microsoft.com/office/drawing/2014/main" id="{228222F7-0BB9-074F-94D0-2696BDC0A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3892" y="3514752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89446551-7198-EC6A-191B-25F4B93438A7}"/>
              </a:ext>
            </a:extLst>
          </p:cNvPr>
          <p:cNvSpPr/>
          <p:nvPr/>
        </p:nvSpPr>
        <p:spPr bwMode="auto">
          <a:xfrm>
            <a:off x="7056217" y="3578339"/>
            <a:ext cx="2009775" cy="909699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6CFABE57-A20E-0EDB-CD61-24771FC8EDF1}"/>
              </a:ext>
            </a:extLst>
          </p:cNvPr>
          <p:cNvSpPr/>
          <p:nvPr/>
        </p:nvSpPr>
        <p:spPr>
          <a:xfrm>
            <a:off x="7064120" y="2270275"/>
            <a:ext cx="1614545" cy="200055"/>
          </a:xfrm>
          <a:prstGeom prst="rect">
            <a:avLst/>
          </a:prstGeom>
          <a:solidFill>
            <a:srgbClr val="FF9300"/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 err="1">
                <a:solidFill>
                  <a:prstClr val="black"/>
                </a:solidFill>
              </a:rPr>
              <a:t>체크값이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ko-KR" altLang="en-US" sz="700" dirty="0" err="1">
                <a:solidFill>
                  <a:prstClr val="black"/>
                </a:solidFill>
              </a:rPr>
              <a:t>여러개</a:t>
            </a:r>
            <a:r>
              <a:rPr kumimoji="1" lang="ko-KR" altLang="en-US" sz="700" dirty="0">
                <a:solidFill>
                  <a:prstClr val="black"/>
                </a:solidFill>
              </a:rPr>
              <a:t> 체크되어 있는 경우</a:t>
            </a:r>
            <a:endParaRPr lang="ko-Kore-KR" altLang="en-US" sz="1600" dirty="0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70B041D1-7805-4309-16F9-2B51298792CF}"/>
              </a:ext>
            </a:extLst>
          </p:cNvPr>
          <p:cNvSpPr/>
          <p:nvPr/>
        </p:nvSpPr>
        <p:spPr bwMode="auto">
          <a:xfrm>
            <a:off x="8124193" y="4189699"/>
            <a:ext cx="506258" cy="215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3" name="TextBox 26">
            <a:extLst>
              <a:ext uri="{FF2B5EF4-FFF2-40B4-BE49-F238E27FC236}">
                <a16:creationId xmlns:a16="http://schemas.microsoft.com/office/drawing/2014/main" id="{60262597-AA04-1827-9CA0-263007ACB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730" y="5172329"/>
            <a:ext cx="20081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선택한 </a:t>
            </a:r>
            <a:r>
              <a:rPr kumimoji="1" lang="ko-KR" altLang="en-US" sz="80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내용이 모두 삭제됩니다</a:t>
            </a:r>
            <a:r>
              <a:rPr kumimoji="1" lang="en-US" altLang="ko-KR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/>
            </a:r>
            <a:br>
              <a:rPr kumimoji="1" lang="en-US" altLang="ko-KR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</a:b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삭제된 내용은 복구할 수 없습니다</a:t>
            </a:r>
            <a:r>
              <a:rPr kumimoji="1" lang="en-US" altLang="ko-KR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정말 </a:t>
            </a:r>
            <a:r>
              <a:rPr kumimoji="1" lang="ko-KR" altLang="en-US" sz="100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삭제하시겠어요</a:t>
            </a:r>
            <a:r>
              <a:rPr kumimoji="1" lang="en-US" altLang="ko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?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12B3052F-5BE9-51C7-2079-31CB60BAA821}"/>
              </a:ext>
            </a:extLst>
          </p:cNvPr>
          <p:cNvSpPr/>
          <p:nvPr/>
        </p:nvSpPr>
        <p:spPr bwMode="auto">
          <a:xfrm>
            <a:off x="7525399" y="5840474"/>
            <a:ext cx="506258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5" name="TextBox 30">
            <a:extLst>
              <a:ext uri="{FF2B5EF4-FFF2-40B4-BE49-F238E27FC236}">
                <a16:creationId xmlns:a16="http://schemas.microsoft.com/office/drawing/2014/main" id="{AC710131-C27D-9673-14C2-308F761FC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3892" y="4903739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39062874-1D84-572E-961F-3C8583BC9A76}"/>
              </a:ext>
            </a:extLst>
          </p:cNvPr>
          <p:cNvSpPr/>
          <p:nvPr/>
        </p:nvSpPr>
        <p:spPr bwMode="auto">
          <a:xfrm>
            <a:off x="7056217" y="4875164"/>
            <a:ext cx="2009775" cy="1263650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F5A86893-2C87-081C-FDFF-8BF3AEFE3EBD}"/>
              </a:ext>
            </a:extLst>
          </p:cNvPr>
          <p:cNvSpPr/>
          <p:nvPr/>
        </p:nvSpPr>
        <p:spPr bwMode="auto">
          <a:xfrm>
            <a:off x="8124193" y="5840474"/>
            <a:ext cx="506258" cy="215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04D14D31-9031-6560-CA3F-8E720078B7AC}"/>
              </a:ext>
            </a:extLst>
          </p:cNvPr>
          <p:cNvSpPr/>
          <p:nvPr/>
        </p:nvSpPr>
        <p:spPr>
          <a:xfrm>
            <a:off x="7034512" y="4621957"/>
            <a:ext cx="564578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선택 삭제</a:t>
            </a:r>
            <a:endParaRPr lang="ko-Kore-KR" altLang="en-US" sz="16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68C5ED2-6B7B-7B13-215B-6AD1D3AC4474}"/>
              </a:ext>
            </a:extLst>
          </p:cNvPr>
          <p:cNvSpPr txBox="1"/>
          <p:nvPr/>
        </p:nvSpPr>
        <p:spPr>
          <a:xfrm>
            <a:off x="9044796" y="3632301"/>
            <a:ext cx="1143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800" dirty="0">
                <a:solidFill>
                  <a:srgbClr val="F6630D"/>
                </a:solidFill>
              </a:rPr>
              <a:t>확인</a:t>
            </a:r>
            <a:r>
              <a:rPr kumimoji="1" lang="ko-KR" altLang="en-US" sz="800" dirty="0">
                <a:solidFill>
                  <a:srgbClr val="F6630D"/>
                </a:solidFill>
              </a:rPr>
              <a:t> 시 </a:t>
            </a:r>
            <a:r>
              <a:rPr kumimoji="1" lang="ko-KR" altLang="en-US" sz="800" dirty="0" err="1">
                <a:solidFill>
                  <a:srgbClr val="F6630D"/>
                </a:solidFill>
              </a:rPr>
              <a:t>정보값</a:t>
            </a:r>
            <a:r>
              <a:rPr kumimoji="1" lang="ko-KR" altLang="en-US" sz="800" dirty="0">
                <a:solidFill>
                  <a:srgbClr val="F6630D"/>
                </a:solidFill>
              </a:rPr>
              <a:t> 그대로 </a:t>
            </a:r>
            <a:r>
              <a:rPr kumimoji="1" lang="ko-KR" altLang="en-US" sz="800" dirty="0" err="1">
                <a:solidFill>
                  <a:srgbClr val="F6630D"/>
                </a:solidFill>
              </a:rPr>
              <a:t>도슨트</a:t>
            </a:r>
            <a:r>
              <a:rPr kumimoji="1" lang="ko-KR" altLang="en-US" sz="800" dirty="0">
                <a:solidFill>
                  <a:srgbClr val="F6630D"/>
                </a:solidFill>
              </a:rPr>
              <a:t> 생성 화면으로 변경 </a:t>
            </a:r>
            <a:endParaRPr kumimoji="1" lang="ko-Kore-KR" altLang="en-US" sz="800" dirty="0">
              <a:solidFill>
                <a:srgbClr val="F6630D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FAB4C4D-0ED7-CE21-7FA5-86700214B74C}"/>
              </a:ext>
            </a:extLst>
          </p:cNvPr>
          <p:cNvSpPr txBox="1"/>
          <p:nvPr/>
        </p:nvSpPr>
        <p:spPr>
          <a:xfrm>
            <a:off x="2315063" y="2561196"/>
            <a:ext cx="15087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800" dirty="0">
                <a:solidFill>
                  <a:srgbClr val="F6630D"/>
                </a:solidFill>
              </a:rPr>
              <a:t>총 </a:t>
            </a:r>
            <a:r>
              <a:rPr kumimoji="1" lang="en-US" altLang="ko-KR" sz="800" b="1" dirty="0">
                <a:solidFill>
                  <a:srgbClr val="F6630D"/>
                </a:solidFill>
              </a:rPr>
              <a:t>54</a:t>
            </a:r>
            <a:r>
              <a:rPr kumimoji="1" lang="ko-KR" altLang="en-US" sz="800" dirty="0">
                <a:solidFill>
                  <a:srgbClr val="F6630D"/>
                </a:solidFill>
              </a:rPr>
              <a:t>개</a:t>
            </a:r>
            <a:r>
              <a:rPr kumimoji="1" lang="ko-KR" altLang="en-US" sz="800" dirty="0"/>
              <a:t>의 </a:t>
            </a:r>
            <a:r>
              <a:rPr kumimoji="1" lang="ko-KR" altLang="en-US" sz="800" dirty="0" err="1"/>
              <a:t>도슨트가</a:t>
            </a:r>
            <a:r>
              <a:rPr kumimoji="1" lang="ko-KR" altLang="en-US" sz="800" dirty="0"/>
              <a:t> 있습니다</a:t>
            </a:r>
            <a:r>
              <a:rPr kumimoji="1" lang="en-US" altLang="ko-KR" sz="800" dirty="0"/>
              <a:t>.</a:t>
            </a:r>
            <a:endParaRPr kumimoji="1" lang="ko-Kore-KR" altLang="en-US" sz="800" dirty="0"/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26B4C4BC-CDAA-9190-22AC-C92EB54666B7}"/>
              </a:ext>
            </a:extLst>
          </p:cNvPr>
          <p:cNvSpPr/>
          <p:nvPr/>
        </p:nvSpPr>
        <p:spPr>
          <a:xfrm>
            <a:off x="3281840" y="5429505"/>
            <a:ext cx="236740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검색 </a:t>
            </a:r>
            <a:r>
              <a:rPr kumimoji="1" lang="en-US" altLang="ko-KR" sz="700" dirty="0">
                <a:solidFill>
                  <a:schemeClr val="tx1"/>
                </a:solidFill>
              </a:rPr>
              <a:t>|</a:t>
            </a:r>
            <a:r>
              <a:rPr kumimoji="1" lang="ko-KR" altLang="en-US" sz="700" dirty="0">
                <a:solidFill>
                  <a:schemeClr val="tx1"/>
                </a:solidFill>
              </a:rPr>
              <a:t> 기간</a:t>
            </a:r>
            <a:r>
              <a:rPr kumimoji="1" lang="en-US" altLang="ko-KR" sz="700" dirty="0">
                <a:solidFill>
                  <a:schemeClr val="tx1"/>
                </a:solidFill>
              </a:rPr>
              <a:t> </a:t>
            </a:r>
            <a:r>
              <a:rPr kumimoji="1" lang="ko-KR" altLang="en-US" sz="700" dirty="0" err="1">
                <a:solidFill>
                  <a:schemeClr val="tx1"/>
                </a:solidFill>
              </a:rPr>
              <a:t>검색시</a:t>
            </a:r>
            <a:r>
              <a:rPr kumimoji="1" lang="ko-KR" altLang="en-US" sz="700" dirty="0">
                <a:solidFill>
                  <a:schemeClr val="tx1"/>
                </a:solidFill>
              </a:rPr>
              <a:t> 시작 </a:t>
            </a:r>
            <a:r>
              <a:rPr kumimoji="1" lang="en-US" altLang="ko-KR" sz="700" dirty="0" err="1">
                <a:solidFill>
                  <a:schemeClr val="tx1"/>
                </a:solidFill>
              </a:rPr>
              <a:t>yyddmm</a:t>
            </a:r>
            <a:r>
              <a:rPr kumimoji="1" lang="en-US" altLang="ko-KR" sz="700" dirty="0">
                <a:solidFill>
                  <a:schemeClr val="tx1"/>
                </a:solidFill>
              </a:rPr>
              <a:t>-</a:t>
            </a:r>
            <a:r>
              <a:rPr kumimoji="1" lang="ko-KR" altLang="en-US" sz="700" dirty="0">
                <a:solidFill>
                  <a:schemeClr val="tx1"/>
                </a:solidFill>
              </a:rPr>
              <a:t> 끝</a:t>
            </a:r>
            <a:r>
              <a:rPr kumimoji="1" lang="en-US" altLang="ko-KR" sz="700" dirty="0">
                <a:solidFill>
                  <a:schemeClr val="tx1"/>
                </a:solidFill>
              </a:rPr>
              <a:t> </a:t>
            </a:r>
            <a:r>
              <a:rPr kumimoji="1" lang="en-US" altLang="ko-KR" sz="700" dirty="0" err="1">
                <a:solidFill>
                  <a:schemeClr val="tx1"/>
                </a:solidFill>
              </a:rPr>
              <a:t>yyddmm</a:t>
            </a:r>
            <a:r>
              <a:rPr kumimoji="1" lang="ko-KR" altLang="en-US" sz="700" dirty="0">
                <a:solidFill>
                  <a:schemeClr val="tx1"/>
                </a:solidFill>
              </a:rPr>
              <a:t> 입력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pic>
        <p:nvPicPr>
          <p:cNvPr id="112" name="그림 111">
            <a:extLst>
              <a:ext uri="{FF2B5EF4-FFF2-40B4-BE49-F238E27FC236}">
                <a16:creationId xmlns:a16="http://schemas.microsoft.com/office/drawing/2014/main" id="{408BFE3A-A393-D801-2DC4-E9BF4B59D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192" y="5454282"/>
            <a:ext cx="162339" cy="162339"/>
          </a:xfrm>
          <a:prstGeom prst="rect">
            <a:avLst/>
          </a:prstGeom>
        </p:spPr>
      </p:pic>
      <p:pic>
        <p:nvPicPr>
          <p:cNvPr id="113" name="그림 112">
            <a:extLst>
              <a:ext uri="{FF2B5EF4-FFF2-40B4-BE49-F238E27FC236}">
                <a16:creationId xmlns:a16="http://schemas.microsoft.com/office/drawing/2014/main" id="{A440FE04-2782-D7BF-6DE1-BB07C0484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509" y="2504204"/>
            <a:ext cx="200180" cy="256230"/>
          </a:xfrm>
          <a:prstGeom prst="rect">
            <a:avLst/>
          </a:prstGeom>
        </p:spPr>
      </p:pic>
      <p:pic>
        <p:nvPicPr>
          <p:cNvPr id="114" name="그림 113">
            <a:extLst>
              <a:ext uri="{FF2B5EF4-FFF2-40B4-BE49-F238E27FC236}">
                <a16:creationId xmlns:a16="http://schemas.microsoft.com/office/drawing/2014/main" id="{C6FE17B2-6CEB-E6CA-B2E2-FA76BDD2D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862" y="5413811"/>
            <a:ext cx="139005" cy="177926"/>
          </a:xfrm>
          <a:prstGeom prst="rect">
            <a:avLst/>
          </a:prstGeom>
        </p:spPr>
      </p:pic>
      <p:cxnSp>
        <p:nvCxnSpPr>
          <p:cNvPr id="115" name="꺾인 연결선[E] 4">
            <a:extLst>
              <a:ext uri="{FF2B5EF4-FFF2-40B4-BE49-F238E27FC236}">
                <a16:creationId xmlns:a16="http://schemas.microsoft.com/office/drawing/2014/main" id="{F8E10A1B-7F60-DEAA-ECCE-504C4B6DA3B1}"/>
              </a:ext>
            </a:extLst>
          </p:cNvPr>
          <p:cNvCxnSpPr/>
          <p:nvPr/>
        </p:nvCxnSpPr>
        <p:spPr>
          <a:xfrm rot="10800000" flipV="1">
            <a:off x="1766236" y="3221474"/>
            <a:ext cx="4228005" cy="6439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26">
            <a:extLst>
              <a:ext uri="{FF2B5EF4-FFF2-40B4-BE49-F238E27FC236}">
                <a16:creationId xmlns:a16="http://schemas.microsoft.com/office/drawing/2014/main" id="{4AC6AC1F-0957-AF41-621D-9BC6BE71E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271" y="2744435"/>
            <a:ext cx="1415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 err="1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도슨트를</a:t>
            </a:r>
            <a:r>
              <a:rPr kumimoji="1" lang="ko-KR" altLang="en-US" sz="1000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생성하려면 하나만 체크해주세요</a:t>
            </a:r>
            <a:endParaRPr kumimoji="1" lang="ko-Kore-KR" altLang="en-US" sz="800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117" name="꺾인 연결선[E] 10">
            <a:extLst>
              <a:ext uri="{FF2B5EF4-FFF2-40B4-BE49-F238E27FC236}">
                <a16:creationId xmlns:a16="http://schemas.microsoft.com/office/drawing/2014/main" id="{659289F2-6A3E-6CCA-3C42-440E0CE417F5}"/>
              </a:ext>
            </a:extLst>
          </p:cNvPr>
          <p:cNvCxnSpPr>
            <a:cxnSpLocks/>
            <a:stCxn id="49" idx="0"/>
            <a:endCxn id="54" idx="1"/>
          </p:cNvCxnSpPr>
          <p:nvPr/>
        </p:nvCxnSpPr>
        <p:spPr>
          <a:xfrm rot="5400000" flipH="1" flipV="1">
            <a:off x="6326061" y="1801077"/>
            <a:ext cx="168832" cy="130728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90535D90-7373-05D7-2475-A80337C53CB5}"/>
              </a:ext>
            </a:extLst>
          </p:cNvPr>
          <p:cNvSpPr/>
          <p:nvPr/>
        </p:nvSpPr>
        <p:spPr bwMode="auto">
          <a:xfrm>
            <a:off x="7449039" y="3179021"/>
            <a:ext cx="506258" cy="215900"/>
          </a:xfrm>
          <a:prstGeom prst="rect">
            <a:avLst/>
          </a:prstGeom>
          <a:solidFill>
            <a:srgbClr val="FF9300"/>
          </a:solidFill>
          <a:ln w="12700" cap="flat" cmpd="sng" algn="ctr">
            <a:solidFill>
              <a:srgbClr val="F6630D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A56F0B2B-266E-71C9-0AD5-2979BD3C094D}"/>
              </a:ext>
            </a:extLst>
          </p:cNvPr>
          <p:cNvSpPr/>
          <p:nvPr/>
        </p:nvSpPr>
        <p:spPr bwMode="auto">
          <a:xfrm>
            <a:off x="7073533" y="2561196"/>
            <a:ext cx="1259349" cy="909699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20" name="TextBox 30">
            <a:extLst>
              <a:ext uri="{FF2B5EF4-FFF2-40B4-BE49-F238E27FC236}">
                <a16:creationId xmlns:a16="http://schemas.microsoft.com/office/drawing/2014/main" id="{5F326951-9645-B94F-9ED0-E96574F1A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1994" y="2497321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7615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981455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US-05-0002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22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도슨트용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관리자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/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초대 및 쪽지 관리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917459"/>
              </p:ext>
            </p:extLst>
          </p:nvPr>
        </p:nvGraphicFramePr>
        <p:xfrm>
          <a:off x="10663088" y="977770"/>
          <a:ext cx="3737124" cy="468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쪽지 관리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시 쪽지 보내기 이력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초대한 쪽지 이력 관리 화면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보낸 대상 이력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목록 선택 삭제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검색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기능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이력 확인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복사하여 동일한 내용으로 대상만 바꾸어 보낼 수 있음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새쪽지를 생성 보낼 수 있음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대상 목록을 추가 삭제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검색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키워드 검색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기간 내 보낸 쪽지 검색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검색결과는 같은 리스트 형식으로 표시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검색 초기화 버튼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검색 초기화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리스트 초기화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쪽지 받는 대상 찾기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참여자 목록 팝업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4623FBD1-B132-5ED7-9EBF-5DECF9E9694E}"/>
              </a:ext>
            </a:extLst>
          </p:cNvPr>
          <p:cNvSpPr/>
          <p:nvPr/>
        </p:nvSpPr>
        <p:spPr>
          <a:xfrm>
            <a:off x="898131" y="1478593"/>
            <a:ext cx="1211942" cy="3164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833BB57-A435-4763-442D-F5FCDF14BA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1911" y="1498000"/>
            <a:ext cx="290449" cy="29044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3321F08-9A46-4EBA-2F1B-3984211BD06D}"/>
              </a:ext>
            </a:extLst>
          </p:cNvPr>
          <p:cNvSpPr/>
          <p:nvPr/>
        </p:nvSpPr>
        <p:spPr>
          <a:xfrm>
            <a:off x="898131" y="1459138"/>
            <a:ext cx="5859930" cy="4031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F20FD21B-5286-B1BB-0837-CD3985D88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176647"/>
              </p:ext>
            </p:extLst>
          </p:nvPr>
        </p:nvGraphicFramePr>
        <p:xfrm>
          <a:off x="936897" y="1949082"/>
          <a:ext cx="1175137" cy="26921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5137">
                  <a:extLst>
                    <a:ext uri="{9D8B030D-6E8A-4147-A177-3AD203B41FA5}">
                      <a16:colId xmlns:a16="http://schemas.microsoft.com/office/drawing/2014/main" val="3595040773"/>
                    </a:ext>
                  </a:extLst>
                </a:gridCol>
              </a:tblGrid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시점 설정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222485"/>
                  </a:ext>
                </a:extLst>
              </a:tr>
              <a:tr h="239738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886805"/>
                  </a:ext>
                </a:extLst>
              </a:tr>
              <a:tr h="1535893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지난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초대 및 쪽지 관리</a:t>
                      </a:r>
                      <a:r>
                        <a:rPr lang="en-US" altLang="ko-KR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참여자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음향 테스트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일정관리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지원 요청 및 문의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158257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스타일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77593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도장깨기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도달율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6234"/>
                  </a:ext>
                </a:extLst>
              </a:tr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도움말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116752"/>
                  </a:ext>
                </a:extLst>
              </a:tr>
            </a:tbl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270B8C93-A564-5506-AB7C-890AD82BC9D6}"/>
              </a:ext>
            </a:extLst>
          </p:cNvPr>
          <p:cNvSpPr/>
          <p:nvPr/>
        </p:nvSpPr>
        <p:spPr>
          <a:xfrm>
            <a:off x="1244956" y="1498000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 err="1"/>
              <a:t>아바타</a:t>
            </a:r>
            <a:endParaRPr lang="ko-Kore-KR" altLang="en-US" sz="1100" b="1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DEDFAD1-6E47-6D92-7FF0-EAD98DC8F250}"/>
              </a:ext>
            </a:extLst>
          </p:cNvPr>
          <p:cNvSpPr/>
          <p:nvPr/>
        </p:nvSpPr>
        <p:spPr>
          <a:xfrm>
            <a:off x="945516" y="1788449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713F01E-637A-BE73-C7A7-EEB1BE3793D3}"/>
              </a:ext>
            </a:extLst>
          </p:cNvPr>
          <p:cNvSpPr/>
          <p:nvPr/>
        </p:nvSpPr>
        <p:spPr>
          <a:xfrm>
            <a:off x="6489682" y="1428651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C558583-6AF3-CB3E-DBC4-045D9F044D04}"/>
              </a:ext>
            </a:extLst>
          </p:cNvPr>
          <p:cNvSpPr/>
          <p:nvPr/>
        </p:nvSpPr>
        <p:spPr>
          <a:xfrm>
            <a:off x="2162500" y="1498000"/>
            <a:ext cx="12186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50" b="1" dirty="0">
                <a:solidFill>
                  <a:srgbClr val="0070C0"/>
                </a:solidFill>
              </a:rPr>
              <a:t>초대 및 쪽지 관리</a:t>
            </a:r>
            <a:endParaRPr lang="ko-Kore-KR" altLang="en-US" sz="1050" b="1" dirty="0">
              <a:solidFill>
                <a:srgbClr val="0070C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50A8C8E-35B3-31A2-BA09-3BBC75BA4186}"/>
              </a:ext>
            </a:extLst>
          </p:cNvPr>
          <p:cNvSpPr/>
          <p:nvPr/>
        </p:nvSpPr>
        <p:spPr>
          <a:xfrm>
            <a:off x="6035622" y="1749035"/>
            <a:ext cx="564578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선택 삭제</a:t>
            </a:r>
            <a:endParaRPr lang="ko-Kore-KR" altLang="en-US" sz="16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0B6EA32-05EB-1D5D-FB5F-AE176C1DBE97}"/>
              </a:ext>
            </a:extLst>
          </p:cNvPr>
          <p:cNvSpPr/>
          <p:nvPr/>
        </p:nvSpPr>
        <p:spPr>
          <a:xfrm>
            <a:off x="5507010" y="1749035"/>
            <a:ext cx="453970" cy="200055"/>
          </a:xfrm>
          <a:prstGeom prst="rect">
            <a:avLst/>
          </a:prstGeom>
          <a:solidFill>
            <a:srgbClr val="FF9300"/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 err="1">
                <a:solidFill>
                  <a:prstClr val="black"/>
                </a:solidFill>
              </a:rPr>
              <a:t>새쪽지</a:t>
            </a:r>
            <a:endParaRPr lang="ko-Kore-KR" alt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4250B5-BF0E-1E15-4A3E-D1EC911E96E7}"/>
              </a:ext>
            </a:extLst>
          </p:cNvPr>
          <p:cNvSpPr txBox="1"/>
          <p:nvPr/>
        </p:nvSpPr>
        <p:spPr>
          <a:xfrm>
            <a:off x="6885329" y="1421175"/>
            <a:ext cx="1960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ore-KR" altLang="en-US" sz="800" dirty="0"/>
              <a:t>도슨트 시 채팅 창에서 쪽지 보내기 가능</a:t>
            </a:r>
            <a:endParaRPr kumimoji="1" lang="en-US" altLang="ko-Kore-KR" sz="800" dirty="0"/>
          </a:p>
          <a:p>
            <a:r>
              <a:rPr kumimoji="1" lang="ko-Kore-KR" altLang="en-US" sz="800" dirty="0"/>
              <a:t>이력을 관리하는 화면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A26AEC-FBC7-434A-55D7-2B37AF493FF1}"/>
              </a:ext>
            </a:extLst>
          </p:cNvPr>
          <p:cNvSpPr txBox="1"/>
          <p:nvPr/>
        </p:nvSpPr>
        <p:spPr>
          <a:xfrm>
            <a:off x="2205775" y="1771096"/>
            <a:ext cx="1281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800" dirty="0">
                <a:solidFill>
                  <a:srgbClr val="F6630D"/>
                </a:solidFill>
              </a:rPr>
              <a:t>총 </a:t>
            </a:r>
            <a:r>
              <a:rPr kumimoji="1" lang="en-US" altLang="ko-KR" sz="800" b="1" dirty="0">
                <a:solidFill>
                  <a:srgbClr val="F6630D"/>
                </a:solidFill>
              </a:rPr>
              <a:t>54</a:t>
            </a:r>
            <a:r>
              <a:rPr kumimoji="1" lang="ko-KR" altLang="en-US" sz="800" dirty="0">
                <a:solidFill>
                  <a:srgbClr val="F6630D"/>
                </a:solidFill>
              </a:rPr>
              <a:t>개</a:t>
            </a:r>
            <a:r>
              <a:rPr kumimoji="1" lang="ko-KR" altLang="en-US" sz="800" dirty="0"/>
              <a:t>를 진행했습니다</a:t>
            </a:r>
            <a:r>
              <a:rPr kumimoji="1" lang="en-US" altLang="ko-KR" sz="800" dirty="0"/>
              <a:t>.</a:t>
            </a:r>
            <a:endParaRPr kumimoji="1" lang="ko-Kore-KR" altLang="en-US" sz="800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E24E71A-F215-A5CE-551D-689D76C9F8A2}"/>
              </a:ext>
            </a:extLst>
          </p:cNvPr>
          <p:cNvSpPr/>
          <p:nvPr/>
        </p:nvSpPr>
        <p:spPr>
          <a:xfrm>
            <a:off x="3166113" y="4862243"/>
            <a:ext cx="236740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검색 </a:t>
            </a:r>
            <a:r>
              <a:rPr kumimoji="1" lang="en-US" altLang="ko-KR" sz="700" dirty="0">
                <a:solidFill>
                  <a:schemeClr val="tx1"/>
                </a:solidFill>
              </a:rPr>
              <a:t>|</a:t>
            </a:r>
            <a:r>
              <a:rPr kumimoji="1" lang="ko-KR" altLang="en-US" sz="700" dirty="0">
                <a:solidFill>
                  <a:schemeClr val="tx1"/>
                </a:solidFill>
              </a:rPr>
              <a:t> 기간</a:t>
            </a:r>
            <a:r>
              <a:rPr kumimoji="1" lang="en-US" altLang="ko-KR" sz="700" dirty="0">
                <a:solidFill>
                  <a:schemeClr val="tx1"/>
                </a:solidFill>
              </a:rPr>
              <a:t> </a:t>
            </a:r>
            <a:r>
              <a:rPr kumimoji="1" lang="ko-KR" altLang="en-US" sz="700" dirty="0" err="1">
                <a:solidFill>
                  <a:schemeClr val="tx1"/>
                </a:solidFill>
              </a:rPr>
              <a:t>검색시</a:t>
            </a:r>
            <a:r>
              <a:rPr kumimoji="1" lang="ko-KR" altLang="en-US" sz="700" dirty="0">
                <a:solidFill>
                  <a:schemeClr val="tx1"/>
                </a:solidFill>
              </a:rPr>
              <a:t> 시작 </a:t>
            </a:r>
            <a:r>
              <a:rPr kumimoji="1" lang="en-US" altLang="ko-KR" sz="700" dirty="0" err="1">
                <a:solidFill>
                  <a:schemeClr val="tx1"/>
                </a:solidFill>
              </a:rPr>
              <a:t>yyddmm</a:t>
            </a:r>
            <a:r>
              <a:rPr kumimoji="1" lang="en-US" altLang="ko-KR" sz="700" dirty="0">
                <a:solidFill>
                  <a:schemeClr val="tx1"/>
                </a:solidFill>
              </a:rPr>
              <a:t>-</a:t>
            </a:r>
            <a:r>
              <a:rPr kumimoji="1" lang="ko-KR" altLang="en-US" sz="700" dirty="0">
                <a:solidFill>
                  <a:schemeClr val="tx1"/>
                </a:solidFill>
              </a:rPr>
              <a:t> 끝</a:t>
            </a:r>
            <a:r>
              <a:rPr kumimoji="1" lang="en-US" altLang="ko-KR" sz="700" dirty="0">
                <a:solidFill>
                  <a:schemeClr val="tx1"/>
                </a:solidFill>
              </a:rPr>
              <a:t> </a:t>
            </a:r>
            <a:r>
              <a:rPr kumimoji="1" lang="en-US" altLang="ko-KR" sz="700" dirty="0" err="1">
                <a:solidFill>
                  <a:schemeClr val="tx1"/>
                </a:solidFill>
              </a:rPr>
              <a:t>yyddmm</a:t>
            </a:r>
            <a:r>
              <a:rPr kumimoji="1" lang="ko-KR" altLang="en-US" sz="700" dirty="0">
                <a:solidFill>
                  <a:schemeClr val="tx1"/>
                </a:solidFill>
              </a:rPr>
              <a:t> 입력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B82EE885-9F86-AA1E-55E8-3B82CBE1E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465" y="4887020"/>
            <a:ext cx="162339" cy="16233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B0BD7CF-1D62-5786-F445-086B4AAE4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857" y="1714104"/>
            <a:ext cx="200180" cy="25623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872D50B-D040-47EC-D6B0-5428BA032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975" y="4877236"/>
            <a:ext cx="139005" cy="177926"/>
          </a:xfrm>
          <a:prstGeom prst="rect">
            <a:avLst/>
          </a:prstGeom>
        </p:spPr>
      </p:pic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019740D7-5AFF-448F-A4B7-2D580A4CD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153881"/>
              </p:ext>
            </p:extLst>
          </p:nvPr>
        </p:nvGraphicFramePr>
        <p:xfrm>
          <a:off x="2290660" y="2061811"/>
          <a:ext cx="4309539" cy="3019788"/>
        </p:xfrm>
        <a:graphic>
          <a:graphicData uri="http://schemas.openxmlformats.org/drawingml/2006/table">
            <a:tbl>
              <a:tblPr firstRow="1" bandRow="1"/>
              <a:tblGrid>
                <a:gridCol w="228512">
                  <a:extLst>
                    <a:ext uri="{9D8B030D-6E8A-4147-A177-3AD203B41FA5}">
                      <a16:colId xmlns:a16="http://schemas.microsoft.com/office/drawing/2014/main" val="3328102627"/>
                    </a:ext>
                  </a:extLst>
                </a:gridCol>
                <a:gridCol w="246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1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2543">
                  <a:extLst>
                    <a:ext uri="{9D8B030D-6E8A-4147-A177-3AD203B41FA5}">
                      <a16:colId xmlns:a16="http://schemas.microsoft.com/office/drawing/2014/main" val="1571608733"/>
                    </a:ext>
                  </a:extLst>
                </a:gridCol>
              </a:tblGrid>
              <a:tr h="257447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선택</a:t>
                      </a: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7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7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상세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대상</a:t>
                      </a: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600" b="1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작성일시</a:t>
                      </a:r>
                      <a:r>
                        <a:rPr lang="ko-KR" altLang="en-US" sz="6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6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</a:t>
                      </a:r>
                      <a:r>
                        <a:rPr lang="ko-KR" altLang="en-US" sz="6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R" altLang="en-US" sz="600" b="1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전송일시</a:t>
                      </a:r>
                      <a:endParaRPr lang="ko-Kore-KR" altLang="en-US" sz="7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복사</a:t>
                      </a: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376">
                <a:tc>
                  <a:txBody>
                    <a:bodyPr/>
                    <a:lstStyle/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반말 모드는 안됩니다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</a:t>
                      </a:r>
                      <a:endParaRPr lang="ko-KR" altLang="en-US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김철수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(1)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376">
                <a:tc>
                  <a:txBody>
                    <a:bodyPr/>
                    <a:lstStyle/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참여 후 나가기 전 까지 개인 활동이 불가합니다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채팅은 참여자 전체 공개가 원칙이며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도슨트에게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질의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응답용으로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활용해주세요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</a:t>
                      </a: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53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도슨트전체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(13)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376">
                <a:tc>
                  <a:txBody>
                    <a:bodyPr/>
                    <a:lstStyle/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참여 후 나가기 전 까지 개인 활동이 불가합니다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</a:t>
                      </a:r>
                    </a:p>
                    <a:p>
                      <a:pPr algn="l"/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채팅은 참여자 전체 공개가 원칙이며 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도슨트에게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질의 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응답용으로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활용해주세요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</a:t>
                      </a: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52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도슨트전체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(10)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376">
                <a:tc>
                  <a:txBody>
                    <a:bodyPr/>
                    <a:lstStyle/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독립로에서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에러 발생 안내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51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도슨트전체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(11)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376">
                <a:tc>
                  <a:txBody>
                    <a:bodyPr/>
                    <a:lstStyle/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메타버스 가상공간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시스템 점검 안내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홍길동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, 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신선해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,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나뭇꾼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…(7)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376">
                <a:tc>
                  <a:txBody>
                    <a:bodyPr/>
                    <a:lstStyle/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독립로에서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에러 발생 안내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376">
                <a:tc>
                  <a:txBody>
                    <a:bodyPr/>
                    <a:lstStyle/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메타버스 가상공간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시스템 점검 안내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그림 19">
            <a:extLst>
              <a:ext uri="{FF2B5EF4-FFF2-40B4-BE49-F238E27FC236}">
                <a16:creationId xmlns:a16="http://schemas.microsoft.com/office/drawing/2014/main" id="{E09F162F-7426-A13B-F398-6E727F217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365" y="2409981"/>
            <a:ext cx="184665" cy="18466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9572880-8090-452B-3431-B9577B3E9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365" y="3379011"/>
            <a:ext cx="184665" cy="18466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B58902E-2977-67A7-74AC-7F976BDF1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814" y="1759610"/>
            <a:ext cx="2671959" cy="1418739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1D8CB7FB-8762-44BF-8BF7-C8E2DA008D92}"/>
              </a:ext>
            </a:extLst>
          </p:cNvPr>
          <p:cNvSpPr/>
          <p:nvPr/>
        </p:nvSpPr>
        <p:spPr>
          <a:xfrm>
            <a:off x="6070541" y="2412266"/>
            <a:ext cx="364202" cy="2000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복사</a:t>
            </a:r>
            <a:endParaRPr lang="ko-Kore-KR" altLang="en-US" sz="1600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E2E96E9-8891-BCFD-5000-5864592887B1}"/>
              </a:ext>
            </a:extLst>
          </p:cNvPr>
          <p:cNvSpPr/>
          <p:nvPr/>
        </p:nvSpPr>
        <p:spPr>
          <a:xfrm>
            <a:off x="6070541" y="2824390"/>
            <a:ext cx="364202" cy="2000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복사</a:t>
            </a:r>
            <a:endParaRPr lang="ko-Kore-KR" altLang="en-US" sz="1600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4D40FD7D-3EB5-5F94-1945-51E72B4EF87F}"/>
              </a:ext>
            </a:extLst>
          </p:cNvPr>
          <p:cNvSpPr/>
          <p:nvPr/>
        </p:nvSpPr>
        <p:spPr>
          <a:xfrm>
            <a:off x="6070541" y="3288030"/>
            <a:ext cx="364202" cy="2000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복사</a:t>
            </a:r>
            <a:endParaRPr lang="ko-Kore-KR" altLang="en-US" sz="1600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27810CDC-471F-5B4E-F4D3-4A1F1A33F4D7}"/>
              </a:ext>
            </a:extLst>
          </p:cNvPr>
          <p:cNvSpPr/>
          <p:nvPr/>
        </p:nvSpPr>
        <p:spPr>
          <a:xfrm>
            <a:off x="6070541" y="3713032"/>
            <a:ext cx="364202" cy="2000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복사</a:t>
            </a:r>
            <a:endParaRPr lang="ko-Kore-KR" altLang="en-US" sz="1600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DF9FF3F2-1A28-3FCA-B879-BF534C6F7D2E}"/>
              </a:ext>
            </a:extLst>
          </p:cNvPr>
          <p:cNvSpPr/>
          <p:nvPr/>
        </p:nvSpPr>
        <p:spPr>
          <a:xfrm>
            <a:off x="6070541" y="4002807"/>
            <a:ext cx="364202" cy="2000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복사</a:t>
            </a:r>
            <a:endParaRPr lang="ko-Kore-KR" altLang="en-US" sz="1600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D3F7E02A-6791-A9B6-DC02-635CEF32B07D}"/>
              </a:ext>
            </a:extLst>
          </p:cNvPr>
          <p:cNvSpPr/>
          <p:nvPr/>
        </p:nvSpPr>
        <p:spPr>
          <a:xfrm>
            <a:off x="6070541" y="4273263"/>
            <a:ext cx="364202" cy="2000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복사</a:t>
            </a:r>
            <a:endParaRPr lang="ko-Kore-KR" altLang="en-US" sz="1600" dirty="0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5680667-5004-7FF6-3D78-E21718953B43}"/>
              </a:ext>
            </a:extLst>
          </p:cNvPr>
          <p:cNvSpPr/>
          <p:nvPr/>
        </p:nvSpPr>
        <p:spPr>
          <a:xfrm>
            <a:off x="6070541" y="4530840"/>
            <a:ext cx="364202" cy="2000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복사</a:t>
            </a:r>
            <a:endParaRPr lang="ko-Kore-KR" altLang="en-US" sz="1600" dirty="0"/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B89360BE-A1C2-9235-8038-4B67832C23D9}"/>
              </a:ext>
            </a:extLst>
          </p:cNvPr>
          <p:cNvCxnSpPr/>
          <p:nvPr/>
        </p:nvCxnSpPr>
        <p:spPr>
          <a:xfrm>
            <a:off x="3897871" y="2463572"/>
            <a:ext cx="3148884" cy="418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6">
            <a:extLst>
              <a:ext uri="{FF2B5EF4-FFF2-40B4-BE49-F238E27FC236}">
                <a16:creationId xmlns:a16="http://schemas.microsoft.com/office/drawing/2014/main" id="{3A8C494A-41E9-236F-10FB-A9FCEEA90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379" y="3310572"/>
            <a:ext cx="20081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10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새쪽지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AB81366-B6C6-4FF8-4588-F8F397C435D4}"/>
              </a:ext>
            </a:extLst>
          </p:cNvPr>
          <p:cNvSpPr/>
          <p:nvPr/>
        </p:nvSpPr>
        <p:spPr bwMode="auto">
          <a:xfrm>
            <a:off x="8917979" y="5490366"/>
            <a:ext cx="506258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id="{09EAC8CA-5146-8C66-AA7B-B68665A4B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1441" y="3252824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FDBDB12-F2C3-3A35-E3F0-7881E07F7EED}"/>
              </a:ext>
            </a:extLst>
          </p:cNvPr>
          <p:cNvSpPr/>
          <p:nvPr/>
        </p:nvSpPr>
        <p:spPr bwMode="auto">
          <a:xfrm>
            <a:off x="6858406" y="3283896"/>
            <a:ext cx="3021701" cy="2482060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4B3E335D-D034-12CB-587E-54E8F08CFB69}"/>
              </a:ext>
            </a:extLst>
          </p:cNvPr>
          <p:cNvSpPr/>
          <p:nvPr/>
        </p:nvSpPr>
        <p:spPr bwMode="auto">
          <a:xfrm>
            <a:off x="9516773" y="5490366"/>
            <a:ext cx="506258" cy="215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grpSp>
        <p:nvGrpSpPr>
          <p:cNvPr id="57" name="그룹 1">
            <a:extLst>
              <a:ext uri="{FF2B5EF4-FFF2-40B4-BE49-F238E27FC236}">
                <a16:creationId xmlns:a16="http://schemas.microsoft.com/office/drawing/2014/main" id="{B5FABBE0-5968-532C-E617-FABB8C7F2D37}"/>
              </a:ext>
            </a:extLst>
          </p:cNvPr>
          <p:cNvGrpSpPr>
            <a:grpSpLocks/>
          </p:cNvGrpSpPr>
          <p:nvPr/>
        </p:nvGrpSpPr>
        <p:grpSpPr bwMode="auto">
          <a:xfrm>
            <a:off x="5472313" y="5630193"/>
            <a:ext cx="781581" cy="215444"/>
            <a:chOff x="4270629" y="3378444"/>
            <a:chExt cx="780059" cy="214989"/>
          </a:xfrm>
        </p:grpSpPr>
        <p:pic>
          <p:nvPicPr>
            <p:cNvPr id="58" name="그림 4">
              <a:extLst>
                <a:ext uri="{FF2B5EF4-FFF2-40B4-BE49-F238E27FC236}">
                  <a16:creationId xmlns:a16="http://schemas.microsoft.com/office/drawing/2014/main" id="{414155FD-5043-17C0-FCAC-52405EA33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70629" y="3392732"/>
              <a:ext cx="163375" cy="17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TextBox 40">
              <a:extLst>
                <a:ext uri="{FF2B5EF4-FFF2-40B4-BE49-F238E27FC236}">
                  <a16:creationId xmlns:a16="http://schemas.microsoft.com/office/drawing/2014/main" id="{19D9DB8D-B1D9-0210-C7E5-1695035A71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216" y="3378444"/>
              <a:ext cx="651472" cy="214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800" dirty="0" err="1">
                  <a:solidFill>
                    <a:prstClr val="black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도슨트</a:t>
              </a:r>
              <a:r>
                <a:rPr lang="ko-KR" altLang="en-US" sz="800" b="1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 전체</a:t>
              </a:r>
              <a:endParaRPr lang="ko-Kore-KR" altLang="en-US" sz="800" b="1" dirty="0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</p:grp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5941B1E-4C6E-E2A5-9764-FF63A4F4FAD4}"/>
              </a:ext>
            </a:extLst>
          </p:cNvPr>
          <p:cNvSpPr/>
          <p:nvPr/>
        </p:nvSpPr>
        <p:spPr bwMode="auto">
          <a:xfrm>
            <a:off x="9071430" y="4521441"/>
            <a:ext cx="607867" cy="181717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CBEF3ADE-8A8F-FAFA-A526-34FCDDEC71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4122" y="5040139"/>
            <a:ext cx="1473512" cy="2074090"/>
          </a:xfrm>
          <a:prstGeom prst="rect">
            <a:avLst/>
          </a:prstGeom>
        </p:spPr>
      </p:pic>
      <p:sp>
        <p:nvSpPr>
          <p:cNvPr id="62" name="직사각형 61">
            <a:extLst>
              <a:ext uri="{FF2B5EF4-FFF2-40B4-BE49-F238E27FC236}">
                <a16:creationId xmlns:a16="http://schemas.microsoft.com/office/drawing/2014/main" id="{A48BCF2E-8B48-8D52-C4E9-D6C244B833B3}"/>
              </a:ext>
            </a:extLst>
          </p:cNvPr>
          <p:cNvSpPr/>
          <p:nvPr/>
        </p:nvSpPr>
        <p:spPr>
          <a:xfrm>
            <a:off x="6933182" y="3561476"/>
            <a:ext cx="2854941" cy="704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ko-KR" altLang="en-US" sz="700" dirty="0" err="1">
                <a:solidFill>
                  <a:schemeClr val="tx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lang="ko-KR" altLang="en-US" sz="700" dirty="0">
                <a:solidFill>
                  <a:schemeClr val="tx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참여 후 나가기 전 까지 개인 활동이 불가합니다</a:t>
            </a:r>
            <a:r>
              <a:rPr lang="en-US" altLang="ko-KR" sz="700" dirty="0">
                <a:solidFill>
                  <a:schemeClr val="tx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</a:p>
          <a:p>
            <a:pPr lvl="0" defTabSz="914400">
              <a:defRPr/>
            </a:pPr>
            <a:r>
              <a:rPr lang="ko-KR" altLang="en-US" sz="700" dirty="0">
                <a:solidFill>
                  <a:schemeClr val="tx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채팅은 참여자 전체 공개가 원칙이며 </a:t>
            </a:r>
            <a:r>
              <a:rPr lang="ko-KR" altLang="en-US" sz="700" dirty="0" err="1">
                <a:solidFill>
                  <a:schemeClr val="tx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도슨트에게</a:t>
            </a:r>
            <a:r>
              <a:rPr lang="ko-KR" altLang="en-US" sz="700" dirty="0">
                <a:solidFill>
                  <a:schemeClr val="tx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질의 </a:t>
            </a:r>
            <a:r>
              <a:rPr lang="ko-KR" altLang="en-US" sz="700" dirty="0" err="1">
                <a:solidFill>
                  <a:schemeClr val="tx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응답용으로</a:t>
            </a:r>
            <a:r>
              <a:rPr lang="ko-KR" altLang="en-US" sz="700" dirty="0">
                <a:solidFill>
                  <a:schemeClr val="tx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활용해주세요</a:t>
            </a:r>
            <a:r>
              <a:rPr lang="en-US" altLang="ko-KR" sz="700" dirty="0">
                <a:solidFill>
                  <a:schemeClr val="tx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</a:p>
        </p:txBody>
      </p:sp>
      <p:cxnSp>
        <p:nvCxnSpPr>
          <p:cNvPr id="63" name="꺾인 연결선[E] 7">
            <a:extLst>
              <a:ext uri="{FF2B5EF4-FFF2-40B4-BE49-F238E27FC236}">
                <a16:creationId xmlns:a16="http://schemas.microsoft.com/office/drawing/2014/main" id="{9A9687AD-CC13-7F25-44E5-FB0FD1163332}"/>
              </a:ext>
            </a:extLst>
          </p:cNvPr>
          <p:cNvCxnSpPr>
            <a:cxnSpLocks/>
            <a:stCxn id="23" idx="3"/>
            <a:endCxn id="62" idx="1"/>
          </p:cNvCxnSpPr>
          <p:nvPr/>
        </p:nvCxnSpPr>
        <p:spPr>
          <a:xfrm>
            <a:off x="6434743" y="2512294"/>
            <a:ext cx="498439" cy="140158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A61E31EB-CE01-9152-3FC0-B6BC798F4B65}"/>
              </a:ext>
            </a:extLst>
          </p:cNvPr>
          <p:cNvSpPr txBox="1"/>
          <p:nvPr/>
        </p:nvSpPr>
        <p:spPr>
          <a:xfrm>
            <a:off x="6874129" y="4293164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ore-KR" altLang="en-US" sz="800" dirty="0"/>
              <a:t>받는 사람</a:t>
            </a: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C95DAAD2-1B17-170C-C82E-D34F5806DA5A}"/>
              </a:ext>
            </a:extLst>
          </p:cNvPr>
          <p:cNvSpPr/>
          <p:nvPr/>
        </p:nvSpPr>
        <p:spPr>
          <a:xfrm>
            <a:off x="6986378" y="4514513"/>
            <a:ext cx="206933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4A1879D-06A9-FD5F-079A-75D1C9B45F2B}"/>
              </a:ext>
            </a:extLst>
          </p:cNvPr>
          <p:cNvSpPr txBox="1"/>
          <p:nvPr/>
        </p:nvSpPr>
        <p:spPr>
          <a:xfrm>
            <a:off x="6919205" y="4769682"/>
            <a:ext cx="1911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ore-KR" altLang="en-US" sz="800" dirty="0"/>
              <a:t>홍길동 </a:t>
            </a:r>
            <a:r>
              <a:rPr kumimoji="1" lang="en-US" altLang="ko-Kore-KR" sz="800" dirty="0">
                <a:solidFill>
                  <a:srgbClr val="FF0000"/>
                </a:solidFill>
              </a:rPr>
              <a:t>X </a:t>
            </a:r>
            <a:r>
              <a:rPr kumimoji="1" lang="en-US" altLang="ko-Kore-KR" sz="800" dirty="0"/>
              <a:t>  </a:t>
            </a:r>
            <a:r>
              <a:rPr lang="ko-Kore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홍길동</a:t>
            </a:r>
            <a:r>
              <a:rPr lang="en-US" altLang="ko-Kore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ore-KR" sz="800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X</a:t>
            </a:r>
            <a:r>
              <a:rPr lang="en-US" altLang="ko-Kore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   </a:t>
            </a: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신선해</a:t>
            </a:r>
            <a:r>
              <a:rPr lang="en-US" altLang="ko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X</a:t>
            </a:r>
            <a:r>
              <a:rPr lang="en-US" altLang="ko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   </a:t>
            </a:r>
            <a:r>
              <a:rPr lang="ko-KR" altLang="en-US" sz="800" dirty="0" err="1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나뭇꾼</a:t>
            </a:r>
            <a:r>
              <a:rPr lang="en-US" altLang="ko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X</a:t>
            </a:r>
            <a:endParaRPr kumimoji="1" lang="ko-Kore-KR" altLang="en-US" sz="800" dirty="0">
              <a:solidFill>
                <a:srgbClr val="FF00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931CDF-C04A-42F6-FCAA-3BABADCE9253}"/>
              </a:ext>
            </a:extLst>
          </p:cNvPr>
          <p:cNvSpPr txBox="1"/>
          <p:nvPr/>
        </p:nvSpPr>
        <p:spPr>
          <a:xfrm>
            <a:off x="6874129" y="5040139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ore-KR" altLang="en-US" sz="800" dirty="0"/>
              <a:t>전송일</a:t>
            </a: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95AFF0D5-D2C2-76DC-D620-032DCE041E8F}"/>
              </a:ext>
            </a:extLst>
          </p:cNvPr>
          <p:cNvSpPr/>
          <p:nvPr/>
        </p:nvSpPr>
        <p:spPr>
          <a:xfrm>
            <a:off x="3281061" y="5162136"/>
            <a:ext cx="236740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검색 </a:t>
            </a:r>
            <a:r>
              <a:rPr kumimoji="1" lang="en-US" altLang="ko-KR" sz="700" dirty="0">
                <a:solidFill>
                  <a:schemeClr val="tx1"/>
                </a:solidFill>
              </a:rPr>
              <a:t>|</a:t>
            </a:r>
            <a:r>
              <a:rPr kumimoji="1" lang="ko-KR" altLang="en-US" sz="700" dirty="0">
                <a:solidFill>
                  <a:schemeClr val="tx1"/>
                </a:solidFill>
              </a:rPr>
              <a:t> 기간</a:t>
            </a:r>
            <a:r>
              <a:rPr kumimoji="1" lang="en-US" altLang="ko-KR" sz="700" dirty="0">
                <a:solidFill>
                  <a:schemeClr val="tx1"/>
                </a:solidFill>
              </a:rPr>
              <a:t> </a:t>
            </a:r>
            <a:r>
              <a:rPr kumimoji="1" lang="ko-KR" altLang="en-US" sz="700" dirty="0" err="1">
                <a:solidFill>
                  <a:schemeClr val="tx1"/>
                </a:solidFill>
              </a:rPr>
              <a:t>검색시</a:t>
            </a:r>
            <a:r>
              <a:rPr kumimoji="1" lang="ko-KR" altLang="en-US" sz="700" dirty="0">
                <a:solidFill>
                  <a:schemeClr val="tx1"/>
                </a:solidFill>
              </a:rPr>
              <a:t> 시작 </a:t>
            </a:r>
            <a:r>
              <a:rPr kumimoji="1" lang="en-US" altLang="ko-KR" sz="700" dirty="0" err="1">
                <a:solidFill>
                  <a:schemeClr val="tx1"/>
                </a:solidFill>
              </a:rPr>
              <a:t>yyddmm</a:t>
            </a:r>
            <a:r>
              <a:rPr kumimoji="1" lang="en-US" altLang="ko-KR" sz="700" dirty="0">
                <a:solidFill>
                  <a:schemeClr val="tx1"/>
                </a:solidFill>
              </a:rPr>
              <a:t>-</a:t>
            </a:r>
            <a:r>
              <a:rPr kumimoji="1" lang="ko-KR" altLang="en-US" sz="700" dirty="0">
                <a:solidFill>
                  <a:schemeClr val="tx1"/>
                </a:solidFill>
              </a:rPr>
              <a:t> 끝</a:t>
            </a:r>
            <a:r>
              <a:rPr kumimoji="1" lang="en-US" altLang="ko-KR" sz="700" dirty="0">
                <a:solidFill>
                  <a:schemeClr val="tx1"/>
                </a:solidFill>
              </a:rPr>
              <a:t> </a:t>
            </a:r>
            <a:r>
              <a:rPr kumimoji="1" lang="en-US" altLang="ko-KR" sz="700" dirty="0" err="1">
                <a:solidFill>
                  <a:schemeClr val="tx1"/>
                </a:solidFill>
              </a:rPr>
              <a:t>yyddmm</a:t>
            </a:r>
            <a:r>
              <a:rPr kumimoji="1" lang="ko-KR" altLang="en-US" sz="700" dirty="0">
                <a:solidFill>
                  <a:schemeClr val="tx1"/>
                </a:solidFill>
              </a:rPr>
              <a:t> 입력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id="{9D9C5BF6-E9DE-CFED-C96B-C46C37113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413" y="5186913"/>
            <a:ext cx="162339" cy="162339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2B03E0B-1E01-93C1-4177-89A6B80AD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083" y="5146442"/>
            <a:ext cx="139005" cy="17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52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025690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US-05-0002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23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도슨트용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관리자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/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참여자 관리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004021"/>
              </p:ext>
            </p:extLst>
          </p:nvPr>
        </p:nvGraphicFramePr>
        <p:xfrm>
          <a:off x="10663088" y="977770"/>
          <a:ext cx="3737124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참여자 관리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기존에 실행한 도슨트에 참여한 참여자의 리스트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입장 금지 기능 필요 유무 확인 필요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쪽지 기능과 맞물려 있음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기능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참여자 확인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     개별 쪽지 보내기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선택하여 일괄 쪽지 보내기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쪽지 보내기 화면은 초대 및 쪽지 관리 슬라이드 참조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퇴장시간 정보 확인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입장 차단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해제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차단한 목록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해제 대상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보기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제목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지난 도슨트 상세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검색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키워드 검색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기간 내 참여자 검색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검색결과는 같은 리스트 형식으로 표시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검색 초기화 버튼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검색 초기화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리스트 초기화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sp>
        <p:nvSpPr>
          <p:cNvPr id="36" name="직사각형 35">
            <a:extLst>
              <a:ext uri="{FF2B5EF4-FFF2-40B4-BE49-F238E27FC236}">
                <a16:creationId xmlns:a16="http://schemas.microsoft.com/office/drawing/2014/main" id="{DB3A6B78-B04B-A2D4-7B78-665496778587}"/>
              </a:ext>
            </a:extLst>
          </p:cNvPr>
          <p:cNvSpPr/>
          <p:nvPr/>
        </p:nvSpPr>
        <p:spPr>
          <a:xfrm>
            <a:off x="2591594" y="2035257"/>
            <a:ext cx="1211942" cy="3164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5177E9C3-9586-01A6-5E31-07DB436A9C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85374" y="2054664"/>
            <a:ext cx="290449" cy="290449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9C6E2170-3C40-5631-3381-72996E50F38B}"/>
              </a:ext>
            </a:extLst>
          </p:cNvPr>
          <p:cNvSpPr/>
          <p:nvPr/>
        </p:nvSpPr>
        <p:spPr>
          <a:xfrm>
            <a:off x="2591594" y="2015803"/>
            <a:ext cx="5859930" cy="34982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aphicFrame>
        <p:nvGraphicFramePr>
          <p:cNvPr id="39" name="표 38">
            <a:extLst>
              <a:ext uri="{FF2B5EF4-FFF2-40B4-BE49-F238E27FC236}">
                <a16:creationId xmlns:a16="http://schemas.microsoft.com/office/drawing/2014/main" id="{4D91E476-65FC-9304-5A65-A69E1A07C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201760"/>
              </p:ext>
            </p:extLst>
          </p:nvPr>
        </p:nvGraphicFramePr>
        <p:xfrm>
          <a:off x="2630360" y="2505746"/>
          <a:ext cx="1175137" cy="26921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5137">
                  <a:extLst>
                    <a:ext uri="{9D8B030D-6E8A-4147-A177-3AD203B41FA5}">
                      <a16:colId xmlns:a16="http://schemas.microsoft.com/office/drawing/2014/main" val="3595040773"/>
                    </a:ext>
                  </a:extLst>
                </a:gridCol>
              </a:tblGrid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시점 설정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222485"/>
                  </a:ext>
                </a:extLst>
              </a:tr>
              <a:tr h="239738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886805"/>
                  </a:ext>
                </a:extLst>
              </a:tr>
              <a:tr h="1535893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지난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초대 및 쪽지 관리</a:t>
                      </a:r>
                      <a:r>
                        <a:rPr lang="en-US" altLang="ko-KR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참여자 관리</a:t>
                      </a:r>
                      <a:endParaRPr lang="en-US" altLang="ko-KR" sz="800" b="1" u="sng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음향 테스트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일정관리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지원 요청 및 문의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158257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스타일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77593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도장깨기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도달율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6234"/>
                  </a:ext>
                </a:extLst>
              </a:tr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도움말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116752"/>
                  </a:ext>
                </a:extLst>
              </a:tr>
            </a:tbl>
          </a:graphicData>
        </a:graphic>
      </p:graphicFrame>
      <p:sp>
        <p:nvSpPr>
          <p:cNvPr id="40" name="직사각형 39">
            <a:extLst>
              <a:ext uri="{FF2B5EF4-FFF2-40B4-BE49-F238E27FC236}">
                <a16:creationId xmlns:a16="http://schemas.microsoft.com/office/drawing/2014/main" id="{4AEE2F9F-D305-83BA-92FD-963739358948}"/>
              </a:ext>
            </a:extLst>
          </p:cNvPr>
          <p:cNvSpPr/>
          <p:nvPr/>
        </p:nvSpPr>
        <p:spPr>
          <a:xfrm>
            <a:off x="2938419" y="2054664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 err="1"/>
              <a:t>아바타</a:t>
            </a:r>
            <a:endParaRPr lang="ko-Kore-KR" altLang="en-US" sz="1100" b="1" dirty="0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7ACF02DE-220C-7AAF-1775-4C18AA899BB1}"/>
              </a:ext>
            </a:extLst>
          </p:cNvPr>
          <p:cNvSpPr/>
          <p:nvPr/>
        </p:nvSpPr>
        <p:spPr>
          <a:xfrm>
            <a:off x="2638979" y="2345113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B861DA91-69FF-7CA7-E0F6-55153C68A42E}"/>
              </a:ext>
            </a:extLst>
          </p:cNvPr>
          <p:cNvSpPr/>
          <p:nvPr/>
        </p:nvSpPr>
        <p:spPr>
          <a:xfrm>
            <a:off x="8183145" y="1985315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38A4866D-E07E-E5A9-C66B-A42889977C15}"/>
              </a:ext>
            </a:extLst>
          </p:cNvPr>
          <p:cNvSpPr/>
          <p:nvPr/>
        </p:nvSpPr>
        <p:spPr>
          <a:xfrm>
            <a:off x="3855963" y="2054664"/>
            <a:ext cx="8883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50" b="1" dirty="0">
                <a:solidFill>
                  <a:srgbClr val="0070C0"/>
                </a:solidFill>
              </a:rPr>
              <a:t>참여자 관리</a:t>
            </a:r>
            <a:endParaRPr lang="ko-Kore-KR" altLang="en-US" sz="1050" b="1" dirty="0">
              <a:solidFill>
                <a:srgbClr val="0070C0"/>
              </a:solidFill>
            </a:endParaRPr>
          </a:p>
        </p:txBody>
      </p:sp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C0CB65E0-66D6-BAAF-5067-6F2CD4BA3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453673"/>
              </p:ext>
            </p:extLst>
          </p:nvPr>
        </p:nvGraphicFramePr>
        <p:xfrm>
          <a:off x="3948096" y="2544406"/>
          <a:ext cx="4248474" cy="2494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985">
                  <a:extLst>
                    <a:ext uri="{9D8B030D-6E8A-4147-A177-3AD203B41FA5}">
                      <a16:colId xmlns:a16="http://schemas.microsoft.com/office/drawing/2014/main" val="2129036156"/>
                    </a:ext>
                  </a:extLst>
                </a:gridCol>
                <a:gridCol w="274985">
                  <a:extLst>
                    <a:ext uri="{9D8B030D-6E8A-4147-A177-3AD203B41FA5}">
                      <a16:colId xmlns:a16="http://schemas.microsoft.com/office/drawing/2014/main" val="2130438559"/>
                    </a:ext>
                  </a:extLst>
                </a:gridCol>
                <a:gridCol w="880613">
                  <a:extLst>
                    <a:ext uri="{9D8B030D-6E8A-4147-A177-3AD203B41FA5}">
                      <a16:colId xmlns:a16="http://schemas.microsoft.com/office/drawing/2014/main" val="2918046218"/>
                    </a:ext>
                  </a:extLst>
                </a:gridCol>
                <a:gridCol w="880613">
                  <a:extLst>
                    <a:ext uri="{9D8B030D-6E8A-4147-A177-3AD203B41FA5}">
                      <a16:colId xmlns:a16="http://schemas.microsoft.com/office/drawing/2014/main" val="252800265"/>
                    </a:ext>
                  </a:extLst>
                </a:gridCol>
                <a:gridCol w="555004">
                  <a:extLst>
                    <a:ext uri="{9D8B030D-6E8A-4147-A177-3AD203B41FA5}">
                      <a16:colId xmlns:a16="http://schemas.microsoft.com/office/drawing/2014/main" val="557022791"/>
                    </a:ext>
                  </a:extLst>
                </a:gridCol>
                <a:gridCol w="547883">
                  <a:extLst>
                    <a:ext uri="{9D8B030D-6E8A-4147-A177-3AD203B41FA5}">
                      <a16:colId xmlns:a16="http://schemas.microsoft.com/office/drawing/2014/main" val="1641669396"/>
                    </a:ext>
                  </a:extLst>
                </a:gridCol>
                <a:gridCol w="834391">
                  <a:extLst>
                    <a:ext uri="{9D8B030D-6E8A-4147-A177-3AD203B41FA5}">
                      <a16:colId xmlns:a16="http://schemas.microsoft.com/office/drawing/2014/main" val="630764569"/>
                    </a:ext>
                  </a:extLst>
                </a:gridCol>
              </a:tblGrid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No.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참여자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도슨트 제목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참여일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퇴장시간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입장 금지</a:t>
                      </a:r>
                      <a:endParaRPr lang="ko-Kore-KR" altLang="en-US" sz="700" u="sng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557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5</a:t>
                      </a:r>
                      <a:r>
                        <a:rPr lang="en-US" altLang="ko-KR" sz="700" dirty="0"/>
                        <a:t>4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700" dirty="0"/>
                        <a:t>김철수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/>
                        <a:t>광복군 제대로 알기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u="sng" dirty="0">
                          <a:solidFill>
                            <a:srgbClr val="0070C0"/>
                          </a:solidFill>
                        </a:rPr>
                        <a:t>금지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313931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5</a:t>
                      </a:r>
                      <a:r>
                        <a:rPr lang="en-US" altLang="ko-KR" sz="700" dirty="0"/>
                        <a:t>3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신선해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u="sng" dirty="0">
                          <a:solidFill>
                            <a:srgbClr val="0070C0"/>
                          </a:solidFill>
                        </a:rPr>
                        <a:t>금지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325409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5</a:t>
                      </a:r>
                      <a:r>
                        <a:rPr lang="en-US" altLang="ko-KR" sz="700" dirty="0"/>
                        <a:t>2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홍길동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해제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640452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5</a:t>
                      </a:r>
                      <a:r>
                        <a:rPr lang="en-US" altLang="ko-KR" sz="700" dirty="0"/>
                        <a:t>1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길동이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금지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32876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5</a:t>
                      </a:r>
                      <a:r>
                        <a:rPr lang="en-US" altLang="ko-KR" sz="700" dirty="0"/>
                        <a:t>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이중식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금지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951423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4</a:t>
                      </a:r>
                      <a:r>
                        <a:rPr lang="en-US" altLang="ko-KR" sz="700" dirty="0"/>
                        <a:t>9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송해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금지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09878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4</a:t>
                      </a:r>
                      <a:r>
                        <a:rPr lang="en-US" altLang="ko-KR" sz="700" dirty="0"/>
                        <a:t>8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아이유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해제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95422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4</a:t>
                      </a:r>
                      <a:r>
                        <a:rPr lang="en-US" altLang="ko-KR" sz="700" dirty="0"/>
                        <a:t>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이문세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u="sng" dirty="0">
                          <a:solidFill>
                            <a:srgbClr val="0070C0"/>
                          </a:solidFill>
                        </a:rPr>
                        <a:t>금지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981444"/>
                  </a:ext>
                </a:extLst>
              </a:tr>
            </a:tbl>
          </a:graphicData>
        </a:graphic>
      </p:graphicFrame>
      <p:pic>
        <p:nvPicPr>
          <p:cNvPr id="45" name="그림 44">
            <a:extLst>
              <a:ext uri="{FF2B5EF4-FFF2-40B4-BE49-F238E27FC236}">
                <a16:creationId xmlns:a16="http://schemas.microsoft.com/office/drawing/2014/main" id="{CAE90EC6-5306-B11E-863F-7388D3597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573" y="2800989"/>
            <a:ext cx="184665" cy="184665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E3763B7B-70F7-0A31-D3AE-EF050A2989E1}"/>
              </a:ext>
            </a:extLst>
          </p:cNvPr>
          <p:cNvSpPr/>
          <p:nvPr/>
        </p:nvSpPr>
        <p:spPr>
          <a:xfrm>
            <a:off x="5863577" y="2305699"/>
            <a:ext cx="564578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선택 삭제</a:t>
            </a:r>
            <a:endParaRPr lang="ko-Kore-KR" altLang="en-US" sz="1600" dirty="0"/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68BBEFC7-CC34-2BF4-F246-6BD1A879A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073" y="4516349"/>
            <a:ext cx="184665" cy="184665"/>
          </a:xfrm>
          <a:prstGeom prst="rect">
            <a:avLst/>
          </a:prstGeom>
        </p:spPr>
      </p:pic>
      <p:sp>
        <p:nvSpPr>
          <p:cNvPr id="48" name="모서리가 둥근 직사각형 216">
            <a:extLst>
              <a:ext uri="{FF2B5EF4-FFF2-40B4-BE49-F238E27FC236}">
                <a16:creationId xmlns:a16="http://schemas.microsoft.com/office/drawing/2014/main" id="{A301233F-7233-5034-3401-1740284D15CC}"/>
              </a:ext>
            </a:extLst>
          </p:cNvPr>
          <p:cNvSpPr/>
          <p:nvPr/>
        </p:nvSpPr>
        <p:spPr>
          <a:xfrm flipH="1">
            <a:off x="8245428" y="2526998"/>
            <a:ext cx="55981" cy="803684"/>
          </a:xfrm>
          <a:prstGeom prst="roundRect">
            <a:avLst>
              <a:gd name="adj" fmla="val 50000"/>
            </a:avLst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50DEC8-4EC4-1387-2BAD-1ECA6C4C0EA0}"/>
              </a:ext>
            </a:extLst>
          </p:cNvPr>
          <p:cNvSpPr txBox="1"/>
          <p:nvPr/>
        </p:nvSpPr>
        <p:spPr>
          <a:xfrm>
            <a:off x="3899238" y="2327760"/>
            <a:ext cx="14061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800" dirty="0">
                <a:solidFill>
                  <a:srgbClr val="F6630D"/>
                </a:solidFill>
              </a:rPr>
              <a:t>총 </a:t>
            </a:r>
            <a:r>
              <a:rPr kumimoji="1" lang="en-US" altLang="ko-KR" sz="800" b="1" dirty="0">
                <a:solidFill>
                  <a:srgbClr val="F6630D"/>
                </a:solidFill>
              </a:rPr>
              <a:t>54</a:t>
            </a:r>
            <a:r>
              <a:rPr kumimoji="1" lang="ko-KR" altLang="en-US" sz="800" dirty="0">
                <a:solidFill>
                  <a:srgbClr val="F6630D"/>
                </a:solidFill>
              </a:rPr>
              <a:t>명 </a:t>
            </a:r>
            <a:r>
              <a:rPr kumimoji="1" lang="ko-KR" altLang="en-US" sz="800" dirty="0"/>
              <a:t>참여자가 있습니다</a:t>
            </a:r>
            <a:r>
              <a:rPr kumimoji="1" lang="en-US" altLang="ko-KR" sz="800" dirty="0"/>
              <a:t>.</a:t>
            </a:r>
            <a:endParaRPr kumimoji="1" lang="ko-Kore-KR" altLang="en-US" sz="800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1F47BA13-DF5A-4B44-C4FB-0857B4CB898E}"/>
              </a:ext>
            </a:extLst>
          </p:cNvPr>
          <p:cNvSpPr/>
          <p:nvPr/>
        </p:nvSpPr>
        <p:spPr>
          <a:xfrm>
            <a:off x="4866015" y="5196069"/>
            <a:ext cx="236740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검색 </a:t>
            </a:r>
            <a:r>
              <a:rPr kumimoji="1" lang="en-US" altLang="ko-KR" sz="700" dirty="0">
                <a:solidFill>
                  <a:schemeClr val="tx1"/>
                </a:solidFill>
              </a:rPr>
              <a:t>|</a:t>
            </a:r>
            <a:r>
              <a:rPr kumimoji="1" lang="ko-KR" altLang="en-US" sz="700" dirty="0">
                <a:solidFill>
                  <a:schemeClr val="tx1"/>
                </a:solidFill>
              </a:rPr>
              <a:t> 기간</a:t>
            </a:r>
            <a:r>
              <a:rPr kumimoji="1" lang="en-US" altLang="ko-KR" sz="700" dirty="0">
                <a:solidFill>
                  <a:schemeClr val="tx1"/>
                </a:solidFill>
              </a:rPr>
              <a:t> </a:t>
            </a:r>
            <a:r>
              <a:rPr kumimoji="1" lang="ko-KR" altLang="en-US" sz="700" dirty="0" err="1">
                <a:solidFill>
                  <a:schemeClr val="tx1"/>
                </a:solidFill>
              </a:rPr>
              <a:t>검색시</a:t>
            </a:r>
            <a:r>
              <a:rPr kumimoji="1" lang="ko-KR" altLang="en-US" sz="700" dirty="0">
                <a:solidFill>
                  <a:schemeClr val="tx1"/>
                </a:solidFill>
              </a:rPr>
              <a:t> 시작 </a:t>
            </a:r>
            <a:r>
              <a:rPr kumimoji="1" lang="en-US" altLang="ko-KR" sz="700" dirty="0" err="1">
                <a:solidFill>
                  <a:schemeClr val="tx1"/>
                </a:solidFill>
              </a:rPr>
              <a:t>yyddmm</a:t>
            </a:r>
            <a:r>
              <a:rPr kumimoji="1" lang="en-US" altLang="ko-KR" sz="700" dirty="0">
                <a:solidFill>
                  <a:schemeClr val="tx1"/>
                </a:solidFill>
              </a:rPr>
              <a:t>-</a:t>
            </a:r>
            <a:r>
              <a:rPr kumimoji="1" lang="ko-KR" altLang="en-US" sz="700" dirty="0">
                <a:solidFill>
                  <a:schemeClr val="tx1"/>
                </a:solidFill>
              </a:rPr>
              <a:t> 끝</a:t>
            </a:r>
            <a:r>
              <a:rPr kumimoji="1" lang="en-US" altLang="ko-KR" sz="700" dirty="0">
                <a:solidFill>
                  <a:schemeClr val="tx1"/>
                </a:solidFill>
              </a:rPr>
              <a:t> </a:t>
            </a:r>
            <a:r>
              <a:rPr kumimoji="1" lang="en-US" altLang="ko-KR" sz="700" dirty="0" err="1">
                <a:solidFill>
                  <a:schemeClr val="tx1"/>
                </a:solidFill>
              </a:rPr>
              <a:t>yyddmm</a:t>
            </a:r>
            <a:r>
              <a:rPr kumimoji="1" lang="ko-KR" altLang="en-US" sz="700" dirty="0">
                <a:solidFill>
                  <a:schemeClr val="tx1"/>
                </a:solidFill>
              </a:rPr>
              <a:t> 입력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528BCB7B-D5CE-F667-9BAC-6836939FD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367" y="5220846"/>
            <a:ext cx="162339" cy="162339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4C43270F-6AF5-5D0C-767A-BE87A03E6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521" y="2264329"/>
            <a:ext cx="200180" cy="256230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DA9A77C3-B77F-248A-F8B1-1C6C83202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037" y="5180375"/>
            <a:ext cx="139005" cy="177926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5B406D9F-3DEE-30CE-222A-DB489826D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840" y="2798673"/>
            <a:ext cx="146050" cy="152400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D42FA3B-F4AC-791E-5C16-AD44E00E1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840" y="3101326"/>
            <a:ext cx="146050" cy="152400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D06EDB2D-CDC2-65C7-5ABA-018359F28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840" y="3384661"/>
            <a:ext cx="146050" cy="152400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F56AB704-2F97-8F8A-C192-0EC904284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840" y="3661557"/>
            <a:ext cx="146050" cy="152400"/>
          </a:xfrm>
          <a:prstGeom prst="rect">
            <a:avLst/>
          </a:prstGeom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89D7C18D-7E20-8FFB-08AE-267E42B4E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0401" y="3957771"/>
            <a:ext cx="146050" cy="152400"/>
          </a:xfrm>
          <a:prstGeom prst="rect">
            <a:avLst/>
          </a:prstGeom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17C23744-8718-2047-0CEA-31994B1EA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840" y="4228227"/>
            <a:ext cx="146050" cy="152400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9D2CCFA2-9F2B-F510-DAFD-A63653AC1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840" y="4505123"/>
            <a:ext cx="146050" cy="152400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A976C964-0656-FE14-5D66-831206A40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0401" y="4801337"/>
            <a:ext cx="146050" cy="152400"/>
          </a:xfrm>
          <a:prstGeom prst="rect">
            <a:avLst/>
          </a:prstGeom>
        </p:spPr>
      </p:pic>
      <p:sp>
        <p:nvSpPr>
          <p:cNvPr id="77" name="직사각형 76">
            <a:extLst>
              <a:ext uri="{FF2B5EF4-FFF2-40B4-BE49-F238E27FC236}">
                <a16:creationId xmlns:a16="http://schemas.microsoft.com/office/drawing/2014/main" id="{300025DF-7BD7-BC26-83DC-397989A5EA01}"/>
              </a:ext>
            </a:extLst>
          </p:cNvPr>
          <p:cNvSpPr/>
          <p:nvPr/>
        </p:nvSpPr>
        <p:spPr>
          <a:xfrm>
            <a:off x="7362405" y="2313735"/>
            <a:ext cx="859873" cy="200055"/>
          </a:xfrm>
          <a:prstGeom prst="rect">
            <a:avLst/>
          </a:prstGeom>
          <a:solidFill>
            <a:srgbClr val="FF9300"/>
          </a:solidFill>
        </p:spPr>
        <p:txBody>
          <a:bodyPr wrap="squar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선택 쪽지 보내기</a:t>
            </a:r>
            <a:endParaRPr lang="ko-Kore-KR" altLang="en-US" sz="1600" dirty="0"/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111865DE-C184-6869-369D-1674F119E2F7}"/>
              </a:ext>
            </a:extLst>
          </p:cNvPr>
          <p:cNvSpPr/>
          <p:nvPr/>
        </p:nvSpPr>
        <p:spPr>
          <a:xfrm>
            <a:off x="6466741" y="2305699"/>
            <a:ext cx="854721" cy="200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입장 </a:t>
            </a:r>
            <a:r>
              <a:rPr kumimoji="1" lang="ko-KR" altLang="en-US" sz="700" dirty="0" err="1">
                <a:solidFill>
                  <a:prstClr val="black"/>
                </a:solidFill>
              </a:rPr>
              <a:t>금지자</a:t>
            </a:r>
            <a:r>
              <a:rPr kumimoji="1" lang="ko-KR" altLang="en-US" sz="700" dirty="0">
                <a:solidFill>
                  <a:prstClr val="black"/>
                </a:solidFill>
              </a:rPr>
              <a:t> 목록</a:t>
            </a:r>
            <a:endParaRPr lang="ko-Kore-KR" altLang="en-US" sz="1600" dirty="0"/>
          </a:p>
        </p:txBody>
      </p:sp>
      <p:pic>
        <p:nvPicPr>
          <p:cNvPr id="79" name="그림 78">
            <a:extLst>
              <a:ext uri="{FF2B5EF4-FFF2-40B4-BE49-F238E27FC236}">
                <a16:creationId xmlns:a16="http://schemas.microsoft.com/office/drawing/2014/main" id="{8F99335B-E894-FC35-2677-DC1BF5663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6570" y="2874873"/>
            <a:ext cx="14605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04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136902"/>
              </p:ext>
            </p:extLst>
          </p:nvPr>
        </p:nvGraphicFramePr>
        <p:xfrm>
          <a:off x="0" y="0"/>
          <a:ext cx="14400212" cy="708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US-05-0002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24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87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도슨트용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관리자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/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일정 관리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255710"/>
              </p:ext>
            </p:extLst>
          </p:nvPr>
        </p:nvGraphicFramePr>
        <p:xfrm>
          <a:off x="10663088" y="977770"/>
          <a:ext cx="3737124" cy="261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일정관리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생성한 도슨트 일정을 간편하게 관리하고 슈퍼 관리자가 전체 도슨트 일정을 조망할 수 있도록 함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기능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일정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진행 일시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즉석 조정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드래그앤드롭으로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일정 조정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관리자에 모든 도슨트 일정이 집합됨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상세 수정 시 도슨트 상세 화면으로 이동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삭제 시 생성한 도슨트 자체 삭제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</a:tbl>
          </a:graphicData>
        </a:graphic>
      </p:graphicFrame>
      <p:sp>
        <p:nvSpPr>
          <p:cNvPr id="31" name="사각형 설명선[R] 78">
            <a:extLst>
              <a:ext uri="{FF2B5EF4-FFF2-40B4-BE49-F238E27FC236}">
                <a16:creationId xmlns:a16="http://schemas.microsoft.com/office/drawing/2014/main" id="{D96483D1-0605-7FAE-76A7-CECFA4948A1C}"/>
              </a:ext>
            </a:extLst>
          </p:cNvPr>
          <p:cNvSpPr/>
          <p:nvPr/>
        </p:nvSpPr>
        <p:spPr>
          <a:xfrm>
            <a:off x="6874729" y="2551199"/>
            <a:ext cx="1808088" cy="1383877"/>
          </a:xfrm>
          <a:prstGeom prst="wedgeRectCallout">
            <a:avLst>
              <a:gd name="adj1" fmla="val -59048"/>
              <a:gd name="adj2" fmla="val 20908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3A0AF7E8-185B-66FD-AD9C-616408D973E7}"/>
              </a:ext>
            </a:extLst>
          </p:cNvPr>
          <p:cNvSpPr/>
          <p:nvPr/>
        </p:nvSpPr>
        <p:spPr>
          <a:xfrm>
            <a:off x="842015" y="2332514"/>
            <a:ext cx="1211942" cy="3164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2AB06148-1375-343F-031A-5038F5A094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5795" y="2351921"/>
            <a:ext cx="290449" cy="290449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5CA85818-3F30-81E5-65FE-F59430E601E7}"/>
              </a:ext>
            </a:extLst>
          </p:cNvPr>
          <p:cNvSpPr/>
          <p:nvPr/>
        </p:nvSpPr>
        <p:spPr>
          <a:xfrm>
            <a:off x="842015" y="2313060"/>
            <a:ext cx="5859930" cy="34982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aphicFrame>
        <p:nvGraphicFramePr>
          <p:cNvPr id="36" name="표 35">
            <a:extLst>
              <a:ext uri="{FF2B5EF4-FFF2-40B4-BE49-F238E27FC236}">
                <a16:creationId xmlns:a16="http://schemas.microsoft.com/office/drawing/2014/main" id="{2198B685-CF2B-F552-348F-699DF46E5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548424"/>
              </p:ext>
            </p:extLst>
          </p:nvPr>
        </p:nvGraphicFramePr>
        <p:xfrm>
          <a:off x="880781" y="2803003"/>
          <a:ext cx="1175137" cy="26921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5137">
                  <a:extLst>
                    <a:ext uri="{9D8B030D-6E8A-4147-A177-3AD203B41FA5}">
                      <a16:colId xmlns:a16="http://schemas.microsoft.com/office/drawing/2014/main" val="3595040773"/>
                    </a:ext>
                  </a:extLst>
                </a:gridCol>
              </a:tblGrid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시점 설정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222485"/>
                  </a:ext>
                </a:extLst>
              </a:tr>
              <a:tr h="239738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886805"/>
                  </a:ext>
                </a:extLst>
              </a:tr>
              <a:tr h="1535893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지난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초대 및 쪽지 관리</a:t>
                      </a:r>
                      <a:r>
                        <a:rPr lang="en-US" altLang="ko-KR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참여자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음향 테스트</a:t>
                      </a:r>
                      <a: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일정 관리</a:t>
                      </a:r>
                      <a:endParaRPr lang="en-US" altLang="ko-KR" sz="800" b="1" u="sng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지원 요청 및 문의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158257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스타일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77593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도장깨기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도달율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6234"/>
                  </a:ext>
                </a:extLst>
              </a:tr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도움말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116752"/>
                  </a:ext>
                </a:extLst>
              </a:tr>
            </a:tbl>
          </a:graphicData>
        </a:graphic>
      </p:graphicFrame>
      <p:sp>
        <p:nvSpPr>
          <p:cNvPr id="37" name="직사각형 36">
            <a:extLst>
              <a:ext uri="{FF2B5EF4-FFF2-40B4-BE49-F238E27FC236}">
                <a16:creationId xmlns:a16="http://schemas.microsoft.com/office/drawing/2014/main" id="{C4886F60-DF02-F5C0-A143-4A43059526FB}"/>
              </a:ext>
            </a:extLst>
          </p:cNvPr>
          <p:cNvSpPr/>
          <p:nvPr/>
        </p:nvSpPr>
        <p:spPr>
          <a:xfrm>
            <a:off x="1188840" y="2351921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 err="1"/>
              <a:t>아바타</a:t>
            </a:r>
            <a:endParaRPr lang="ko-Kore-KR" altLang="en-US" sz="1100" b="1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559DDA0F-FBE2-E99A-EA05-5DED41A4F2FB}"/>
              </a:ext>
            </a:extLst>
          </p:cNvPr>
          <p:cNvSpPr/>
          <p:nvPr/>
        </p:nvSpPr>
        <p:spPr>
          <a:xfrm>
            <a:off x="889400" y="2642370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0F0B484C-57FD-B424-9B6E-B1EFC67296B8}"/>
              </a:ext>
            </a:extLst>
          </p:cNvPr>
          <p:cNvSpPr/>
          <p:nvPr/>
        </p:nvSpPr>
        <p:spPr>
          <a:xfrm>
            <a:off x="6433566" y="2282572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D6AAE2EC-43CC-84C3-BF76-AD1A48CEFCC2}"/>
              </a:ext>
            </a:extLst>
          </p:cNvPr>
          <p:cNvSpPr/>
          <p:nvPr/>
        </p:nvSpPr>
        <p:spPr>
          <a:xfrm>
            <a:off x="2106384" y="2351921"/>
            <a:ext cx="7537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50" b="1" dirty="0">
                <a:solidFill>
                  <a:srgbClr val="0070C0"/>
                </a:solidFill>
              </a:rPr>
              <a:t>일정 관리</a:t>
            </a:r>
            <a:endParaRPr lang="ko-Kore-KR" altLang="en-US" sz="1050" b="1" dirty="0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698E29-49DE-A9BF-27EB-2CD040E0AE14}"/>
              </a:ext>
            </a:extLst>
          </p:cNvPr>
          <p:cNvSpPr txBox="1"/>
          <p:nvPr/>
        </p:nvSpPr>
        <p:spPr>
          <a:xfrm>
            <a:off x="2149659" y="2625017"/>
            <a:ext cx="14061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800" dirty="0">
                <a:solidFill>
                  <a:srgbClr val="F6630D"/>
                </a:solidFill>
              </a:rPr>
              <a:t>총 </a:t>
            </a:r>
            <a:r>
              <a:rPr kumimoji="1" lang="en-US" altLang="ko-KR" sz="800" b="1" dirty="0">
                <a:solidFill>
                  <a:srgbClr val="F6630D"/>
                </a:solidFill>
              </a:rPr>
              <a:t>54</a:t>
            </a:r>
            <a:r>
              <a:rPr kumimoji="1" lang="ko-KR" altLang="en-US" sz="800" dirty="0">
                <a:solidFill>
                  <a:srgbClr val="F6630D"/>
                </a:solidFill>
              </a:rPr>
              <a:t>개</a:t>
            </a:r>
            <a:r>
              <a:rPr kumimoji="1" lang="ko-KR" altLang="en-US" sz="800" dirty="0"/>
              <a:t>의 </a:t>
            </a:r>
            <a:r>
              <a:rPr kumimoji="1" lang="ko-Kore-KR" altLang="en-US" sz="800" dirty="0"/>
              <a:t>일정이 있습니다</a:t>
            </a:r>
            <a:r>
              <a:rPr kumimoji="1" lang="en-US" altLang="ko-Kore-KR" sz="800" dirty="0"/>
              <a:t>.</a:t>
            </a:r>
            <a:endParaRPr kumimoji="1" lang="ko-Kore-KR" altLang="en-US" sz="800" dirty="0"/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DF4719A1-B060-AECF-1AA8-BA3D15DF8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242" y="2840461"/>
            <a:ext cx="200180" cy="25623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CFA5FC30-4250-2AA0-0138-D4456248B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727" y="3213879"/>
            <a:ext cx="3698068" cy="21632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A7EFF1D-588D-6291-14DE-F04D1B3044E6}"/>
              </a:ext>
            </a:extLst>
          </p:cNvPr>
          <p:cNvSpPr txBox="1"/>
          <p:nvPr/>
        </p:nvSpPr>
        <p:spPr>
          <a:xfrm>
            <a:off x="3598532" y="2882595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b="1" dirty="0">
                <a:latin typeface="Gmarket Sans Medium" panose="02000000000000000000" pitchFamily="2" charset="-128"/>
                <a:ea typeface="Gmarket Sans Medium" panose="02000000000000000000" pitchFamily="2" charset="-128"/>
              </a:rPr>
              <a:t>2023</a:t>
            </a:r>
            <a:r>
              <a:rPr kumimoji="1" lang="ko-KR" altLang="en-US" sz="1100" b="1" dirty="0">
                <a:latin typeface="Gmarket Sans Medium" panose="02000000000000000000" pitchFamily="2" charset="-128"/>
                <a:ea typeface="Gmarket Sans Medium" panose="02000000000000000000" pitchFamily="2" charset="-128"/>
              </a:rPr>
              <a:t>년 </a:t>
            </a:r>
            <a:r>
              <a:rPr kumimoji="1" lang="en-US" altLang="ko-KR" sz="1100" b="1" dirty="0">
                <a:latin typeface="Gmarket Sans Medium" panose="02000000000000000000" pitchFamily="2" charset="-128"/>
                <a:ea typeface="Gmarket Sans Medium" panose="02000000000000000000" pitchFamily="2" charset="-128"/>
              </a:rPr>
              <a:t>2</a:t>
            </a:r>
            <a:r>
              <a:rPr kumimoji="1" lang="ko-KR" altLang="en-US" sz="1100" b="1" dirty="0">
                <a:latin typeface="Gmarket Sans Medium" panose="02000000000000000000" pitchFamily="2" charset="-128"/>
                <a:ea typeface="Gmarket Sans Medium" panose="02000000000000000000" pitchFamily="2" charset="-128"/>
              </a:rPr>
              <a:t>월</a:t>
            </a:r>
            <a:endParaRPr kumimoji="1" lang="ko-Kore-KR" altLang="en-US" sz="1100" b="1" dirty="0">
              <a:latin typeface="Gmarket Sans Medium" panose="02000000000000000000" pitchFamily="2" charset="-128"/>
              <a:ea typeface="Gmarket Sans Medium" panose="02000000000000000000" pitchFamily="2" charset="-128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86AA4D07-5B4C-572A-95F5-C0AB6F1F5CB2}"/>
              </a:ext>
            </a:extLst>
          </p:cNvPr>
          <p:cNvSpPr/>
          <p:nvPr/>
        </p:nvSpPr>
        <p:spPr>
          <a:xfrm>
            <a:off x="2901598" y="3812727"/>
            <a:ext cx="521593" cy="1065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en-US" altLang="ko-KR" sz="600" dirty="0">
                <a:solidFill>
                  <a:prstClr val="black"/>
                </a:solidFill>
                <a:highlight>
                  <a:srgbClr val="C0C0C0"/>
                </a:highlight>
              </a:rPr>
              <a:t>09:00</a:t>
            </a:r>
            <a:endParaRPr lang="ko-Kore-KR" altLang="en-US" sz="1400" dirty="0">
              <a:highlight>
                <a:srgbClr val="C0C0C0"/>
              </a:highlight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A3984DB1-B7CA-506C-438F-B60DD308B1F7}"/>
              </a:ext>
            </a:extLst>
          </p:cNvPr>
          <p:cNvSpPr/>
          <p:nvPr/>
        </p:nvSpPr>
        <p:spPr>
          <a:xfrm>
            <a:off x="2901598" y="3935077"/>
            <a:ext cx="521593" cy="1065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en-US" altLang="ko-KR" sz="600" dirty="0">
                <a:solidFill>
                  <a:prstClr val="black"/>
                </a:solidFill>
                <a:highlight>
                  <a:srgbClr val="C0C0C0"/>
                </a:highlight>
              </a:rPr>
              <a:t>13:00</a:t>
            </a:r>
            <a:endParaRPr lang="ko-Kore-KR" altLang="en-US" sz="1400" dirty="0">
              <a:highlight>
                <a:srgbClr val="C0C0C0"/>
              </a:highlight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725E747E-30F1-9C97-EB65-376755C60761}"/>
              </a:ext>
            </a:extLst>
          </p:cNvPr>
          <p:cNvSpPr/>
          <p:nvPr/>
        </p:nvSpPr>
        <p:spPr>
          <a:xfrm>
            <a:off x="3442510" y="4244170"/>
            <a:ext cx="521593" cy="1065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en-US" altLang="ko-KR" sz="600" dirty="0">
                <a:solidFill>
                  <a:prstClr val="black"/>
                </a:solidFill>
                <a:highlight>
                  <a:srgbClr val="C0C0C0"/>
                </a:highlight>
              </a:rPr>
              <a:t>09:00</a:t>
            </a:r>
            <a:endParaRPr lang="ko-Kore-KR" altLang="en-US" sz="1400" dirty="0">
              <a:highlight>
                <a:srgbClr val="C0C0C0"/>
              </a:highlight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D70EE97B-9A14-A0FA-0F5E-72FF5EBD4535}"/>
              </a:ext>
            </a:extLst>
          </p:cNvPr>
          <p:cNvSpPr/>
          <p:nvPr/>
        </p:nvSpPr>
        <p:spPr>
          <a:xfrm>
            <a:off x="3442510" y="4366520"/>
            <a:ext cx="521593" cy="1065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en-US" altLang="ko-KR" sz="600" dirty="0">
                <a:solidFill>
                  <a:prstClr val="black"/>
                </a:solidFill>
                <a:highlight>
                  <a:srgbClr val="C0C0C0"/>
                </a:highlight>
              </a:rPr>
              <a:t>13:00</a:t>
            </a:r>
            <a:endParaRPr lang="ko-Kore-KR" altLang="en-US" sz="1400" dirty="0">
              <a:highlight>
                <a:srgbClr val="C0C0C0"/>
              </a:highlight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9DB500D3-7884-D670-16ED-3497DA057AF7}"/>
              </a:ext>
            </a:extLst>
          </p:cNvPr>
          <p:cNvSpPr/>
          <p:nvPr/>
        </p:nvSpPr>
        <p:spPr>
          <a:xfrm>
            <a:off x="5039490" y="4244170"/>
            <a:ext cx="521593" cy="1065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en-US" altLang="ko-KR" sz="600" dirty="0">
                <a:solidFill>
                  <a:prstClr val="black"/>
                </a:solidFill>
                <a:highlight>
                  <a:srgbClr val="C0C0C0"/>
                </a:highlight>
              </a:rPr>
              <a:t>16:00</a:t>
            </a:r>
            <a:endParaRPr lang="ko-Kore-KR" altLang="en-US" sz="1400" dirty="0">
              <a:highlight>
                <a:srgbClr val="C0C0C0"/>
              </a:highlight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C44E0FC6-9B47-951A-CC2A-F70ADEB21816}"/>
              </a:ext>
            </a:extLst>
          </p:cNvPr>
          <p:cNvSpPr/>
          <p:nvPr/>
        </p:nvSpPr>
        <p:spPr>
          <a:xfrm>
            <a:off x="3976983" y="4701370"/>
            <a:ext cx="521593" cy="1065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en-US" altLang="ko-KR" sz="600" dirty="0">
                <a:solidFill>
                  <a:prstClr val="black"/>
                </a:solidFill>
                <a:highlight>
                  <a:srgbClr val="C0C0C0"/>
                </a:highlight>
              </a:rPr>
              <a:t>16:00</a:t>
            </a:r>
            <a:endParaRPr lang="ko-Kore-KR" altLang="en-US" sz="1400" dirty="0">
              <a:highlight>
                <a:srgbClr val="C0C0C0"/>
              </a:highlight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F344A8F6-F391-67A5-C686-387C0D2D9A78}"/>
              </a:ext>
            </a:extLst>
          </p:cNvPr>
          <p:cNvSpPr/>
          <p:nvPr/>
        </p:nvSpPr>
        <p:spPr>
          <a:xfrm>
            <a:off x="3429631" y="5100615"/>
            <a:ext cx="521593" cy="1065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en-US" altLang="ko-KR" sz="600" dirty="0">
                <a:solidFill>
                  <a:prstClr val="black"/>
                </a:solidFill>
                <a:highlight>
                  <a:srgbClr val="C0C0C0"/>
                </a:highlight>
              </a:rPr>
              <a:t>09:00</a:t>
            </a:r>
            <a:endParaRPr lang="ko-Kore-KR" altLang="en-US" sz="1400" dirty="0">
              <a:highlight>
                <a:srgbClr val="C0C0C0"/>
              </a:highlight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75C3D19A-4E46-B133-635E-2BDE1EFD82F5}"/>
              </a:ext>
            </a:extLst>
          </p:cNvPr>
          <p:cNvSpPr/>
          <p:nvPr/>
        </p:nvSpPr>
        <p:spPr>
          <a:xfrm>
            <a:off x="3429631" y="5222965"/>
            <a:ext cx="521593" cy="1065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en-US" altLang="ko-KR" sz="600" dirty="0">
                <a:solidFill>
                  <a:prstClr val="black"/>
                </a:solidFill>
                <a:highlight>
                  <a:srgbClr val="C0C0C0"/>
                </a:highlight>
              </a:rPr>
              <a:t>13:00</a:t>
            </a:r>
            <a:endParaRPr lang="ko-Kore-KR" altLang="en-US" sz="1400" dirty="0">
              <a:highlight>
                <a:srgbClr val="C0C0C0"/>
              </a:highlight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3F28BCDE-30F1-D5BC-0E6E-1533E819C54A}"/>
              </a:ext>
            </a:extLst>
          </p:cNvPr>
          <p:cNvSpPr/>
          <p:nvPr/>
        </p:nvSpPr>
        <p:spPr>
          <a:xfrm>
            <a:off x="3964103" y="3784253"/>
            <a:ext cx="521593" cy="1065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en-US" altLang="ko-KR" sz="600" dirty="0">
                <a:solidFill>
                  <a:prstClr val="black"/>
                </a:solidFill>
                <a:highlight>
                  <a:srgbClr val="C0C0C0"/>
                </a:highlight>
              </a:rPr>
              <a:t>16:00</a:t>
            </a:r>
            <a:endParaRPr lang="ko-Kore-KR" altLang="en-US" sz="1400" dirty="0">
              <a:highlight>
                <a:srgbClr val="C0C0C0"/>
              </a:highlight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17F19092-88E6-26FD-AD0B-BA585591DA43}"/>
              </a:ext>
            </a:extLst>
          </p:cNvPr>
          <p:cNvSpPr/>
          <p:nvPr/>
        </p:nvSpPr>
        <p:spPr>
          <a:xfrm>
            <a:off x="5045929" y="4694930"/>
            <a:ext cx="521593" cy="1065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en-US" altLang="ko-KR" sz="600" dirty="0">
                <a:solidFill>
                  <a:prstClr val="black"/>
                </a:solidFill>
                <a:highlight>
                  <a:srgbClr val="C0C0C0"/>
                </a:highlight>
              </a:rPr>
              <a:t>16:00</a:t>
            </a:r>
            <a:endParaRPr lang="ko-Kore-KR" altLang="en-US" sz="1400" dirty="0">
              <a:highlight>
                <a:srgbClr val="C0C0C0"/>
              </a:highlight>
            </a:endParaRPr>
          </a:p>
        </p:txBody>
      </p:sp>
      <p:sp>
        <p:nvSpPr>
          <p:cNvPr id="55" name="TextBox 26">
            <a:extLst>
              <a:ext uri="{FF2B5EF4-FFF2-40B4-BE49-F238E27FC236}">
                <a16:creationId xmlns:a16="http://schemas.microsoft.com/office/drawing/2014/main" id="{95E738B3-39C1-637E-1C06-4815D6269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249" y="4912307"/>
            <a:ext cx="20081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생성한 도슨트도 함께 삭제 됩니다</a:t>
            </a:r>
            <a:r>
              <a:rPr kumimoji="1" lang="en-US" altLang="ko-Kore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정말 삭제 하시겠어요</a:t>
            </a:r>
            <a:r>
              <a:rPr kumimoji="1" lang="en-US" altLang="ko-KR" sz="10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?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6" name="TextBox 30">
            <a:extLst>
              <a:ext uri="{FF2B5EF4-FFF2-40B4-BE49-F238E27FC236}">
                <a16:creationId xmlns:a16="http://schemas.microsoft.com/office/drawing/2014/main" id="{B43B7C9B-1717-E66F-C1F4-1E51DE5A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357" y="4604232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AA4BDEDA-4323-98D0-B228-684E41044BAE}"/>
              </a:ext>
            </a:extLst>
          </p:cNvPr>
          <p:cNvSpPr/>
          <p:nvPr/>
        </p:nvSpPr>
        <p:spPr bwMode="auto">
          <a:xfrm>
            <a:off x="6840066" y="4680099"/>
            <a:ext cx="2009775" cy="1020399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AC84B64-DD38-2F44-3FEC-F5DAC16E3459}"/>
              </a:ext>
            </a:extLst>
          </p:cNvPr>
          <p:cNvSpPr txBox="1"/>
          <p:nvPr/>
        </p:nvSpPr>
        <p:spPr>
          <a:xfrm>
            <a:off x="6748242" y="4409094"/>
            <a:ext cx="9476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ore-KR" altLang="en-US" sz="800" dirty="0">
                <a:solidFill>
                  <a:srgbClr val="F6630D"/>
                </a:solidFill>
              </a:rPr>
              <a:t>도슨트 일정 삭제</a:t>
            </a:r>
          </a:p>
        </p:txBody>
      </p:sp>
      <p:sp>
        <p:nvSpPr>
          <p:cNvPr id="59" name="사각형 설명선[R] 53">
            <a:extLst>
              <a:ext uri="{FF2B5EF4-FFF2-40B4-BE49-F238E27FC236}">
                <a16:creationId xmlns:a16="http://schemas.microsoft.com/office/drawing/2014/main" id="{831E0344-734B-D001-2A55-974058F36AF3}"/>
              </a:ext>
            </a:extLst>
          </p:cNvPr>
          <p:cNvSpPr/>
          <p:nvPr/>
        </p:nvSpPr>
        <p:spPr>
          <a:xfrm>
            <a:off x="4485698" y="4193256"/>
            <a:ext cx="1263253" cy="830638"/>
          </a:xfrm>
          <a:prstGeom prst="wedgeRectCallout">
            <a:avLst>
              <a:gd name="adj1" fmla="val -59048"/>
              <a:gd name="adj2" fmla="val 20908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5E1726B1-6DED-8F5A-C233-3FD6072C648A}"/>
              </a:ext>
            </a:extLst>
          </p:cNvPr>
          <p:cNvSpPr/>
          <p:nvPr/>
        </p:nvSpPr>
        <p:spPr>
          <a:xfrm>
            <a:off x="4595731" y="4255070"/>
            <a:ext cx="836564" cy="8742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ko-KR" altLang="en-US" sz="800" b="1" dirty="0" err="1">
                <a:solidFill>
                  <a:prstClr val="black"/>
                </a:solidFill>
              </a:rPr>
              <a:t>도슨트</a:t>
            </a:r>
            <a:r>
              <a:rPr kumimoji="1" lang="ko-KR" altLang="en-US" sz="800" b="1" dirty="0">
                <a:solidFill>
                  <a:prstClr val="black"/>
                </a:solidFill>
              </a:rPr>
              <a:t> 일정</a:t>
            </a:r>
            <a:endParaRPr lang="ko-Kore-KR" altLang="en-US" b="1" dirty="0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1AC609F9-F83C-892C-0ABA-427453727262}"/>
              </a:ext>
            </a:extLst>
          </p:cNvPr>
          <p:cNvSpPr/>
          <p:nvPr/>
        </p:nvSpPr>
        <p:spPr>
          <a:xfrm>
            <a:off x="4576127" y="4793448"/>
            <a:ext cx="507623" cy="184666"/>
          </a:xfrm>
          <a:prstGeom prst="rect">
            <a:avLst/>
          </a:prstGeom>
          <a:solidFill>
            <a:srgbClr val="FF9300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kumimoji="1" lang="ko-KR" altLang="en-US" sz="600" b="1" dirty="0">
                <a:solidFill>
                  <a:prstClr val="black"/>
                </a:solidFill>
              </a:rPr>
              <a:t>수정</a:t>
            </a:r>
            <a:endParaRPr kumimoji="1" lang="ko-Kore-KR" altLang="en-US" sz="600" b="1" dirty="0">
              <a:solidFill>
                <a:prstClr val="black"/>
              </a:solidFill>
            </a:endParaRPr>
          </a:p>
        </p:txBody>
      </p:sp>
      <p:sp>
        <p:nvSpPr>
          <p:cNvPr id="62" name="TextBox 30">
            <a:extLst>
              <a:ext uri="{FF2B5EF4-FFF2-40B4-BE49-F238E27FC236}">
                <a16:creationId xmlns:a16="http://schemas.microsoft.com/office/drawing/2014/main" id="{2439498F-E711-BDD7-3028-ECC63AE4D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657" y="4155916"/>
            <a:ext cx="2824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5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05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972AAE7C-E046-4022-0EF1-39480C8976F7}"/>
              </a:ext>
            </a:extLst>
          </p:cNvPr>
          <p:cNvSpPr/>
          <p:nvPr/>
        </p:nvSpPr>
        <p:spPr>
          <a:xfrm>
            <a:off x="4543395" y="4404450"/>
            <a:ext cx="1050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ko-KR" altLang="en-US" sz="800" dirty="0"/>
              <a:t>광복군 제대로 알기</a:t>
            </a:r>
            <a:endParaRPr lang="ko-Kore-KR" altLang="en-US" sz="800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D3EF4E52-095E-1891-1645-33569AAED2B1}"/>
              </a:ext>
            </a:extLst>
          </p:cNvPr>
          <p:cNvSpPr/>
          <p:nvPr/>
        </p:nvSpPr>
        <p:spPr>
          <a:xfrm>
            <a:off x="4543395" y="4552557"/>
            <a:ext cx="9140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ko-KR" sz="800" dirty="0"/>
              <a:t>2023-02-22 16:00</a:t>
            </a:r>
            <a:endParaRPr lang="ko-Kore-KR" altLang="en-US" sz="800" dirty="0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F7BAB009-5939-044F-E5B6-CFBB872B9D3B}"/>
              </a:ext>
            </a:extLst>
          </p:cNvPr>
          <p:cNvSpPr/>
          <p:nvPr/>
        </p:nvSpPr>
        <p:spPr>
          <a:xfrm>
            <a:off x="5149237" y="4793448"/>
            <a:ext cx="507623" cy="1846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kumimoji="1" lang="ko-KR" altLang="en-US" sz="600" b="1" dirty="0">
                <a:solidFill>
                  <a:prstClr val="black"/>
                </a:solidFill>
              </a:rPr>
              <a:t>삭제</a:t>
            </a:r>
            <a:endParaRPr kumimoji="1" lang="ko-Kore-KR" altLang="en-US" sz="600" b="1" dirty="0">
              <a:solidFill>
                <a:prstClr val="black"/>
              </a:solidFill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5B41422C-A31D-316C-5CC8-ED42346C69D1}"/>
              </a:ext>
            </a:extLst>
          </p:cNvPr>
          <p:cNvSpPr/>
          <p:nvPr/>
        </p:nvSpPr>
        <p:spPr bwMode="auto">
          <a:xfrm>
            <a:off x="7274051" y="5426521"/>
            <a:ext cx="506258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099E0A64-4184-7D61-5470-AF0E038BD43D}"/>
              </a:ext>
            </a:extLst>
          </p:cNvPr>
          <p:cNvSpPr/>
          <p:nvPr/>
        </p:nvSpPr>
        <p:spPr bwMode="auto">
          <a:xfrm>
            <a:off x="7872845" y="5426521"/>
            <a:ext cx="506258" cy="215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0BE2982-48A8-2A38-ECA2-1D5D3F13678D}"/>
              </a:ext>
            </a:extLst>
          </p:cNvPr>
          <p:cNvSpPr txBox="1"/>
          <p:nvPr/>
        </p:nvSpPr>
        <p:spPr>
          <a:xfrm>
            <a:off x="6765877" y="2270358"/>
            <a:ext cx="9476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ore-KR" altLang="en-US" sz="800" dirty="0">
                <a:solidFill>
                  <a:srgbClr val="F6630D"/>
                </a:solidFill>
              </a:rPr>
              <a:t>도슨트 일정 수정</a:t>
            </a:r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id="{05C554F2-4BE2-B00D-CD22-5998675BC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9839" y="2582368"/>
            <a:ext cx="1163843" cy="1638205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A5A88027-7307-AB96-0401-38D1BC876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839" y="3000211"/>
            <a:ext cx="1282700" cy="247650"/>
          </a:xfrm>
          <a:prstGeom prst="rect">
            <a:avLst/>
          </a:prstGeom>
        </p:spPr>
      </p:pic>
      <p:sp>
        <p:nvSpPr>
          <p:cNvPr id="71" name="직사각형 70">
            <a:extLst>
              <a:ext uri="{FF2B5EF4-FFF2-40B4-BE49-F238E27FC236}">
                <a16:creationId xmlns:a16="http://schemas.microsoft.com/office/drawing/2014/main" id="{A6E44AF5-4E13-E505-4551-355A82ABF076}"/>
              </a:ext>
            </a:extLst>
          </p:cNvPr>
          <p:cNvSpPr/>
          <p:nvPr/>
        </p:nvSpPr>
        <p:spPr>
          <a:xfrm>
            <a:off x="7029839" y="2613013"/>
            <a:ext cx="836564" cy="8742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1" lang="ko-KR" altLang="en-US" sz="800" b="1" dirty="0" err="1">
                <a:solidFill>
                  <a:prstClr val="black"/>
                </a:solidFill>
              </a:rPr>
              <a:t>도슨트</a:t>
            </a:r>
            <a:r>
              <a:rPr kumimoji="1" lang="ko-KR" altLang="en-US" sz="800" b="1" dirty="0">
                <a:solidFill>
                  <a:prstClr val="black"/>
                </a:solidFill>
              </a:rPr>
              <a:t> 일정</a:t>
            </a:r>
            <a:endParaRPr lang="ko-Kore-KR" altLang="en-US" b="1" dirty="0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107C7CA6-1A3A-4643-4885-1461CA9F8464}"/>
              </a:ext>
            </a:extLst>
          </p:cNvPr>
          <p:cNvSpPr/>
          <p:nvPr/>
        </p:nvSpPr>
        <p:spPr>
          <a:xfrm>
            <a:off x="6990845" y="2794488"/>
            <a:ext cx="1050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ko-KR" altLang="en-US" sz="800" dirty="0"/>
              <a:t>광복군 제대로 알기</a:t>
            </a:r>
            <a:endParaRPr lang="ko-Kore-KR" altLang="en-US" sz="800" dirty="0"/>
          </a:p>
        </p:txBody>
      </p: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E859A075-0B97-8225-33BE-2D94C9B74D83}"/>
              </a:ext>
            </a:extLst>
          </p:cNvPr>
          <p:cNvCxnSpPr/>
          <p:nvPr/>
        </p:nvCxnSpPr>
        <p:spPr>
          <a:xfrm flipV="1">
            <a:off x="8041133" y="2700433"/>
            <a:ext cx="796794" cy="396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915460BB-D30E-4F17-1912-C8493C91F272}"/>
              </a:ext>
            </a:extLst>
          </p:cNvPr>
          <p:cNvSpPr/>
          <p:nvPr/>
        </p:nvSpPr>
        <p:spPr bwMode="auto">
          <a:xfrm>
            <a:off x="7235414" y="3631021"/>
            <a:ext cx="506258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355F012D-2D96-9F1E-796F-FD30EEE9DE79}"/>
              </a:ext>
            </a:extLst>
          </p:cNvPr>
          <p:cNvSpPr/>
          <p:nvPr/>
        </p:nvSpPr>
        <p:spPr bwMode="auto">
          <a:xfrm>
            <a:off x="7834208" y="3631021"/>
            <a:ext cx="506258" cy="215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저장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33FF6F9D-3630-E4A0-EC08-5656D8B87785}"/>
              </a:ext>
            </a:extLst>
          </p:cNvPr>
          <p:cNvSpPr/>
          <p:nvPr/>
        </p:nvSpPr>
        <p:spPr>
          <a:xfrm>
            <a:off x="6943760" y="3223700"/>
            <a:ext cx="169197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ko-KR" altLang="en-US" sz="700" dirty="0">
                <a:solidFill>
                  <a:srgbClr val="FF0000"/>
                </a:solidFill>
              </a:rPr>
              <a:t>*</a:t>
            </a:r>
            <a:r>
              <a:rPr lang="ko-KR" altLang="en-US" sz="700" dirty="0" err="1">
                <a:solidFill>
                  <a:srgbClr val="FF0000"/>
                </a:solidFill>
              </a:rPr>
              <a:t>도슨트</a:t>
            </a:r>
            <a:r>
              <a:rPr lang="ko-KR" altLang="en-US" sz="700" dirty="0">
                <a:solidFill>
                  <a:srgbClr val="FF0000"/>
                </a:solidFill>
              </a:rPr>
              <a:t> 진행 일정이 일괄 변경됩니다</a:t>
            </a:r>
            <a:r>
              <a:rPr lang="en-US" altLang="ko-KR" sz="700" dirty="0">
                <a:solidFill>
                  <a:srgbClr val="FF0000"/>
                </a:solidFill>
              </a:rPr>
              <a:t>.</a:t>
            </a:r>
            <a:endParaRPr lang="ko-Kore-KR" altLang="en-US" sz="700" dirty="0">
              <a:solidFill>
                <a:srgbClr val="FF0000"/>
              </a:solidFill>
            </a:endParaRPr>
          </a:p>
        </p:txBody>
      </p: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9B5A31A2-5C7E-B907-965D-907603D63610}"/>
              </a:ext>
            </a:extLst>
          </p:cNvPr>
          <p:cNvCxnSpPr>
            <a:cxnSpLocks/>
          </p:cNvCxnSpPr>
          <p:nvPr/>
        </p:nvCxnSpPr>
        <p:spPr>
          <a:xfrm flipV="1">
            <a:off x="5040355" y="3755912"/>
            <a:ext cx="1834374" cy="1047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ACC7F23A-F083-6E8E-7855-902625697C40}"/>
              </a:ext>
            </a:extLst>
          </p:cNvPr>
          <p:cNvCxnSpPr>
            <a:cxnSpLocks/>
            <a:stCxn id="65" idx="3"/>
            <a:endCxn id="55" idx="1"/>
          </p:cNvCxnSpPr>
          <p:nvPr/>
        </p:nvCxnSpPr>
        <p:spPr>
          <a:xfrm>
            <a:off x="5656860" y="4885781"/>
            <a:ext cx="1161389" cy="226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80F0C76F-739F-621A-61CE-A9338CF58B35}"/>
              </a:ext>
            </a:extLst>
          </p:cNvPr>
          <p:cNvSpPr/>
          <p:nvPr/>
        </p:nvSpPr>
        <p:spPr>
          <a:xfrm>
            <a:off x="5612877" y="2887375"/>
            <a:ext cx="507623" cy="184666"/>
          </a:xfrm>
          <a:prstGeom prst="rect">
            <a:avLst/>
          </a:prstGeom>
          <a:solidFill>
            <a:srgbClr val="FF9300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kumimoji="1" lang="ko-KR" altLang="en-US" sz="600" b="1" dirty="0" err="1">
                <a:solidFill>
                  <a:prstClr val="black"/>
                </a:solidFill>
              </a:rPr>
              <a:t>새도슨트</a:t>
            </a:r>
            <a:endParaRPr kumimoji="1" lang="ko-Kore-KR" altLang="en-US" sz="600" b="1" dirty="0">
              <a:solidFill>
                <a:prstClr val="black"/>
              </a:solidFill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CA43764B-606F-90DC-135E-37D9981A1C6E}"/>
              </a:ext>
            </a:extLst>
          </p:cNvPr>
          <p:cNvSpPr/>
          <p:nvPr/>
        </p:nvSpPr>
        <p:spPr>
          <a:xfrm>
            <a:off x="7223849" y="3407289"/>
            <a:ext cx="1155254" cy="184666"/>
          </a:xfrm>
          <a:prstGeom prst="rect">
            <a:avLst/>
          </a:prstGeom>
          <a:solidFill>
            <a:srgbClr val="FF9300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kumimoji="1" lang="ko-KR" altLang="en-US" sz="600" b="1" dirty="0">
                <a:solidFill>
                  <a:prstClr val="black"/>
                </a:solidFill>
              </a:rPr>
              <a:t>상세 수정</a:t>
            </a:r>
            <a:endParaRPr kumimoji="1" lang="ko-Kore-KR" altLang="en-US" sz="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13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710567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US-05-0003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25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도슨트용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기본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/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음향 테스트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300031"/>
              </p:ext>
            </p:extLst>
          </p:nvPr>
        </p:nvGraphicFramePr>
        <p:xfrm>
          <a:off x="10663088" y="977770"/>
          <a:ext cx="3737124" cy="285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음향 테스트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도슨트의 마이크 설정 지원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마이크 출력과 테스트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스피커 장치 지정 및 출력과 테스트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기능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마이크 녹음 듣기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재생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볼륨 설정 및 테스트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스피커 동일 테스트 및 설정 기능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참고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개발 반영 가능 여부 확인 필요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개별 클라이언트 설정으로 진행 할 지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..?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판단 필요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F54D4BE0-DACB-6819-8809-9BC573603008}"/>
              </a:ext>
            </a:extLst>
          </p:cNvPr>
          <p:cNvSpPr/>
          <p:nvPr/>
        </p:nvSpPr>
        <p:spPr>
          <a:xfrm>
            <a:off x="2639048" y="1963249"/>
            <a:ext cx="1211942" cy="3164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C5596BB-96E1-F64E-60BA-9907F643AD5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2828" y="1982656"/>
            <a:ext cx="290449" cy="29044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46923218-16B6-E6AA-8767-8623E33A3DDE}"/>
              </a:ext>
            </a:extLst>
          </p:cNvPr>
          <p:cNvSpPr/>
          <p:nvPr/>
        </p:nvSpPr>
        <p:spPr>
          <a:xfrm>
            <a:off x="2639048" y="1943795"/>
            <a:ext cx="5859930" cy="3802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49416200-4AC5-81FE-B01B-8C0868479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408624"/>
              </p:ext>
            </p:extLst>
          </p:nvPr>
        </p:nvGraphicFramePr>
        <p:xfrm>
          <a:off x="2677814" y="2433738"/>
          <a:ext cx="1175137" cy="26921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5137">
                  <a:extLst>
                    <a:ext uri="{9D8B030D-6E8A-4147-A177-3AD203B41FA5}">
                      <a16:colId xmlns:a16="http://schemas.microsoft.com/office/drawing/2014/main" val="3595040773"/>
                    </a:ext>
                  </a:extLst>
                </a:gridCol>
              </a:tblGrid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시점 설정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222485"/>
                  </a:ext>
                </a:extLst>
              </a:tr>
              <a:tr h="239738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886805"/>
                  </a:ext>
                </a:extLst>
              </a:tr>
              <a:tr h="1535893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지난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초대 및 쪽지 관리</a:t>
                      </a:r>
                      <a:r>
                        <a:rPr lang="en-US" altLang="ko-KR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참여자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음향 테스트</a:t>
                      </a:r>
                      <a:endParaRPr lang="en-US" altLang="ko-KR" sz="800" b="1" u="sng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일정관리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지원 요청 및 문의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158257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스타일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77593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도장깨기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도달율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6234"/>
                  </a:ext>
                </a:extLst>
              </a:tr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도움말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116752"/>
                  </a:ext>
                </a:extLst>
              </a:tr>
            </a:tbl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7391843C-E946-8B64-E26F-821A5FBC7498}"/>
              </a:ext>
            </a:extLst>
          </p:cNvPr>
          <p:cNvSpPr/>
          <p:nvPr/>
        </p:nvSpPr>
        <p:spPr>
          <a:xfrm>
            <a:off x="2985873" y="1982656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 err="1"/>
              <a:t>아바타</a:t>
            </a:r>
            <a:endParaRPr lang="ko-Kore-KR" altLang="en-US" sz="1100" b="1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70B8D0F-6FED-E3CB-D413-8D766C7F2193}"/>
              </a:ext>
            </a:extLst>
          </p:cNvPr>
          <p:cNvSpPr/>
          <p:nvPr/>
        </p:nvSpPr>
        <p:spPr>
          <a:xfrm>
            <a:off x="2686433" y="2273105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0E8056-22B7-F862-4CB7-CA8E70359574}"/>
              </a:ext>
            </a:extLst>
          </p:cNvPr>
          <p:cNvSpPr/>
          <p:nvPr/>
        </p:nvSpPr>
        <p:spPr>
          <a:xfrm>
            <a:off x="8230599" y="1913307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C4EE440-82C8-C980-5B23-9F00A7ABE7A3}"/>
              </a:ext>
            </a:extLst>
          </p:cNvPr>
          <p:cNvSpPr/>
          <p:nvPr/>
        </p:nvSpPr>
        <p:spPr>
          <a:xfrm>
            <a:off x="3903417" y="1982656"/>
            <a:ext cx="8883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50" b="1" dirty="0">
                <a:solidFill>
                  <a:srgbClr val="0070C0"/>
                </a:solidFill>
              </a:rPr>
              <a:t>음향 테스트</a:t>
            </a:r>
            <a:endParaRPr lang="ko-Kore-KR" altLang="en-US" sz="1050" b="1" dirty="0">
              <a:solidFill>
                <a:srgbClr val="0070C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808BF52-D95A-F4A2-A9B4-750B59452744}"/>
              </a:ext>
            </a:extLst>
          </p:cNvPr>
          <p:cNvSpPr/>
          <p:nvPr/>
        </p:nvSpPr>
        <p:spPr>
          <a:xfrm>
            <a:off x="4178007" y="2783934"/>
            <a:ext cx="768260" cy="2000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녹음</a:t>
            </a:r>
            <a:endParaRPr lang="ko-Kore-KR" altLang="en-US" sz="16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16273BE-755D-B9CF-E7AA-771066174D3D}"/>
              </a:ext>
            </a:extLst>
          </p:cNvPr>
          <p:cNvSpPr/>
          <p:nvPr/>
        </p:nvSpPr>
        <p:spPr>
          <a:xfrm>
            <a:off x="5002255" y="2783934"/>
            <a:ext cx="2428280" cy="20005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시스템 동일</a:t>
            </a:r>
            <a:endParaRPr lang="ko-Kore-KR" altLang="en-US" sz="1600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C4AB0C5-8CCC-5830-3B17-538431EDA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594" y="3120766"/>
            <a:ext cx="2458929" cy="178701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7ADDAD5D-6526-D124-602E-F6B8DBAAACB5}"/>
              </a:ext>
            </a:extLst>
          </p:cNvPr>
          <p:cNvSpPr/>
          <p:nvPr/>
        </p:nvSpPr>
        <p:spPr>
          <a:xfrm>
            <a:off x="7176823" y="2776239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/>
              <a:t>▼</a:t>
            </a:r>
            <a:r>
              <a:rPr kumimoji="1" lang="ko-KR" altLang="en-US" sz="800" dirty="0">
                <a:solidFill>
                  <a:prstClr val="black"/>
                </a:solidFill>
              </a:rPr>
              <a:t> </a:t>
            </a:r>
            <a:endParaRPr lang="ko-Kore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16F225C-13E0-183E-5859-E29F80C1739F}"/>
              </a:ext>
            </a:extLst>
          </p:cNvPr>
          <p:cNvSpPr/>
          <p:nvPr/>
        </p:nvSpPr>
        <p:spPr>
          <a:xfrm>
            <a:off x="4092204" y="3066075"/>
            <a:ext cx="6174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ore-KR" altLang="en-US" sz="800" dirty="0">
                <a:solidFill>
                  <a:prstClr val="black"/>
                </a:solidFill>
              </a:rPr>
              <a:t>입력 볼륨</a:t>
            </a:r>
            <a:endParaRPr lang="ko-Kore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1186911-5F91-C6CD-67BE-CB4830F89805}"/>
              </a:ext>
            </a:extLst>
          </p:cNvPr>
          <p:cNvSpPr/>
          <p:nvPr/>
        </p:nvSpPr>
        <p:spPr>
          <a:xfrm>
            <a:off x="3969854" y="2460768"/>
            <a:ext cx="5693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ore-KR" altLang="en-US" sz="1000" b="1" dirty="0">
                <a:solidFill>
                  <a:prstClr val="black"/>
                </a:solidFill>
              </a:rPr>
              <a:t>마이크</a:t>
            </a:r>
            <a:endParaRPr lang="ko-Kore-KR" altLang="en-US" sz="2400" b="1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1E61882-F5A6-A130-0CFE-5EF909F7AFEA}"/>
              </a:ext>
            </a:extLst>
          </p:cNvPr>
          <p:cNvSpPr/>
          <p:nvPr/>
        </p:nvSpPr>
        <p:spPr>
          <a:xfrm>
            <a:off x="4287129" y="3345445"/>
            <a:ext cx="8451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ore-KR" altLang="en-US" sz="800" dirty="0">
                <a:solidFill>
                  <a:prstClr val="black"/>
                </a:solidFill>
              </a:rPr>
              <a:t>볼륨 자동 조절</a:t>
            </a:r>
            <a:endParaRPr lang="ko-Kore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266D4F96-4885-C50E-E400-A27E18E11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683" y="3363605"/>
            <a:ext cx="172626" cy="172626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B0A5EFA5-AE34-6D53-AB1D-F9520B37DE8D}"/>
              </a:ext>
            </a:extLst>
          </p:cNvPr>
          <p:cNvSpPr/>
          <p:nvPr/>
        </p:nvSpPr>
        <p:spPr>
          <a:xfrm>
            <a:off x="3969854" y="3729337"/>
            <a:ext cx="9829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ore-KR" altLang="en-US" sz="1000" b="1" dirty="0">
                <a:solidFill>
                  <a:prstClr val="black"/>
                </a:solidFill>
              </a:rPr>
              <a:t>마이크 테스트</a:t>
            </a:r>
            <a:endParaRPr lang="ko-Kore-KR" altLang="en-US" sz="2400" b="1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A305B92-807B-919D-1F5E-0BE453CB887D}"/>
              </a:ext>
            </a:extLst>
          </p:cNvPr>
          <p:cNvSpPr/>
          <p:nvPr/>
        </p:nvSpPr>
        <p:spPr>
          <a:xfrm>
            <a:off x="4178007" y="4046063"/>
            <a:ext cx="768260" cy="2000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재생</a:t>
            </a:r>
            <a:endParaRPr lang="ko-Kore-KR" altLang="en-US" sz="16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FA9DE5BA-DFBD-3BD3-1FCE-F57DB431721F}"/>
              </a:ext>
            </a:extLst>
          </p:cNvPr>
          <p:cNvSpPr/>
          <p:nvPr/>
        </p:nvSpPr>
        <p:spPr>
          <a:xfrm>
            <a:off x="5002255" y="4046063"/>
            <a:ext cx="2428280" cy="20005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시스템 동일</a:t>
            </a:r>
            <a:endParaRPr lang="ko-Kore-KR" altLang="en-US" sz="1600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825EFFA-D48D-A9B8-DD77-63C6FEE31835}"/>
              </a:ext>
            </a:extLst>
          </p:cNvPr>
          <p:cNvSpPr/>
          <p:nvPr/>
        </p:nvSpPr>
        <p:spPr>
          <a:xfrm>
            <a:off x="7176823" y="4038368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/>
              <a:t>▼</a:t>
            </a:r>
            <a:r>
              <a:rPr kumimoji="1" lang="ko-KR" altLang="en-US" sz="800" dirty="0">
                <a:solidFill>
                  <a:prstClr val="black"/>
                </a:solidFill>
              </a:rPr>
              <a:t> </a:t>
            </a:r>
            <a:endParaRPr lang="ko-Kore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9EB14587-8460-991C-C604-C1D612B11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255" y="4413314"/>
            <a:ext cx="2484268" cy="198176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9FA65D0E-0857-9BF1-D906-F958F9D82075}"/>
              </a:ext>
            </a:extLst>
          </p:cNvPr>
          <p:cNvSpPr/>
          <p:nvPr/>
        </p:nvSpPr>
        <p:spPr>
          <a:xfrm>
            <a:off x="4085765" y="4412189"/>
            <a:ext cx="6174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ore-KR" altLang="en-US" sz="800" dirty="0">
                <a:solidFill>
                  <a:prstClr val="black"/>
                </a:solidFill>
              </a:rPr>
              <a:t>출력 볼륨</a:t>
            </a:r>
            <a:endParaRPr lang="ko-Kore-KR" altLang="en-US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607C7C5-8E8A-3D0C-6701-19A5CCD3BFF7}"/>
              </a:ext>
            </a:extLst>
          </p:cNvPr>
          <p:cNvSpPr/>
          <p:nvPr/>
        </p:nvSpPr>
        <p:spPr>
          <a:xfrm>
            <a:off x="5342443" y="4267043"/>
            <a:ext cx="224131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ore-KR" altLang="en-US" sz="700" dirty="0">
                <a:solidFill>
                  <a:srgbClr val="FF0000"/>
                </a:solidFill>
              </a:rPr>
              <a:t>*사운드가 들리지 않으면 다른 스피커를 선택하세요</a:t>
            </a:r>
            <a:r>
              <a:rPr kumimoji="1" lang="en-US" altLang="ko-Kore-KR" sz="700" dirty="0">
                <a:solidFill>
                  <a:srgbClr val="FF0000"/>
                </a:solidFill>
              </a:rPr>
              <a:t>.</a:t>
            </a:r>
            <a:endParaRPr lang="ko-Kore-KR" altLang="en-US" sz="1600" dirty="0">
              <a:solidFill>
                <a:srgbClr val="FF0000"/>
              </a:solidFill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DD7C784-D3A9-B46F-0C3D-BD2AB5A80561}"/>
              </a:ext>
            </a:extLst>
          </p:cNvPr>
          <p:cNvSpPr/>
          <p:nvPr/>
        </p:nvSpPr>
        <p:spPr>
          <a:xfrm>
            <a:off x="3969854" y="4750002"/>
            <a:ext cx="5693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ore-KR" altLang="en-US" sz="1000" b="1" dirty="0">
                <a:solidFill>
                  <a:prstClr val="black"/>
                </a:solidFill>
              </a:rPr>
              <a:t>스피커</a:t>
            </a:r>
            <a:endParaRPr lang="ko-Kore-KR" altLang="en-US" sz="2400" b="1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DDBDBC4-676A-CE09-74E3-7C245BDBC921}"/>
              </a:ext>
            </a:extLst>
          </p:cNvPr>
          <p:cNvSpPr/>
          <p:nvPr/>
        </p:nvSpPr>
        <p:spPr>
          <a:xfrm>
            <a:off x="4139370" y="5054677"/>
            <a:ext cx="768260" cy="2000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기록 </a:t>
            </a:r>
            <a:r>
              <a:rPr kumimoji="1" lang="en-US" altLang="ko-KR" sz="700" dirty="0">
                <a:solidFill>
                  <a:prstClr val="black"/>
                </a:solidFill>
              </a:rPr>
              <a:t> / </a:t>
            </a:r>
            <a:r>
              <a:rPr kumimoji="1" lang="ko-KR" altLang="en-US" sz="700" dirty="0">
                <a:solidFill>
                  <a:prstClr val="black"/>
                </a:solidFill>
              </a:rPr>
              <a:t>재생</a:t>
            </a:r>
            <a:endParaRPr lang="ko-Kore-KR" altLang="en-US" sz="1600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166C51D0-C787-D1D6-7C82-F546054EB253}"/>
              </a:ext>
            </a:extLst>
          </p:cNvPr>
          <p:cNvSpPr/>
          <p:nvPr/>
        </p:nvSpPr>
        <p:spPr>
          <a:xfrm>
            <a:off x="4963618" y="5054677"/>
            <a:ext cx="2428280" cy="20005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시스템 동일</a:t>
            </a:r>
            <a:endParaRPr lang="ko-Kore-KR" altLang="en-US" sz="1600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5EDE6B87-84F7-1073-007C-AD49524DB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957" y="5391509"/>
            <a:ext cx="2458929" cy="178701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6F307A06-2582-2349-FB81-8A42548C11EB}"/>
              </a:ext>
            </a:extLst>
          </p:cNvPr>
          <p:cNvSpPr/>
          <p:nvPr/>
        </p:nvSpPr>
        <p:spPr>
          <a:xfrm>
            <a:off x="4053567" y="5336818"/>
            <a:ext cx="6174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ore-KR" altLang="en-US" sz="800" dirty="0">
                <a:solidFill>
                  <a:prstClr val="black"/>
                </a:solidFill>
              </a:rPr>
              <a:t>입력 볼륨</a:t>
            </a:r>
            <a:endParaRPr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205490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905372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US-05-0003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26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도슨트용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기본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My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/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지원 요청 및 문의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811122"/>
              </p:ext>
            </p:extLst>
          </p:nvPr>
        </p:nvGraphicFramePr>
        <p:xfrm>
          <a:off x="10663088" y="977770"/>
          <a:ext cx="3737124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지원 요청 및 문의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고객센터와 같은 역할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지원요청과 문의에 대한 묻고 답변하기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기능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이력 확인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문의 답변 확인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답변완료 내역은 삭제 가능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도움말로 이동 제공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78570EA4-2568-F59F-A60E-1FDDF6D9EEC6}"/>
              </a:ext>
            </a:extLst>
          </p:cNvPr>
          <p:cNvSpPr/>
          <p:nvPr/>
        </p:nvSpPr>
        <p:spPr>
          <a:xfrm>
            <a:off x="878403" y="2309537"/>
            <a:ext cx="1211942" cy="3164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CD688BD-0903-A9B0-B732-BFD986FAE6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2183" y="2328944"/>
            <a:ext cx="290449" cy="29044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038D866-94BB-EF99-1AF3-9465C275E0AF}"/>
              </a:ext>
            </a:extLst>
          </p:cNvPr>
          <p:cNvSpPr/>
          <p:nvPr/>
        </p:nvSpPr>
        <p:spPr>
          <a:xfrm>
            <a:off x="878403" y="2290082"/>
            <a:ext cx="5859930" cy="38994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05F61075-82E8-6E00-0C76-70BFD6305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693017"/>
              </p:ext>
            </p:extLst>
          </p:nvPr>
        </p:nvGraphicFramePr>
        <p:xfrm>
          <a:off x="917169" y="2780026"/>
          <a:ext cx="1175137" cy="26921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5137">
                  <a:extLst>
                    <a:ext uri="{9D8B030D-6E8A-4147-A177-3AD203B41FA5}">
                      <a16:colId xmlns:a16="http://schemas.microsoft.com/office/drawing/2014/main" val="3595040773"/>
                    </a:ext>
                  </a:extLst>
                </a:gridCol>
              </a:tblGrid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시점 설정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222485"/>
                  </a:ext>
                </a:extLst>
              </a:tr>
              <a:tr h="239738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ko-KR" altLang="en-US" sz="9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886805"/>
                  </a:ext>
                </a:extLst>
              </a:tr>
              <a:tr h="1535893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지난 </a:t>
                      </a:r>
                      <a:r>
                        <a:rPr lang="ko-KR" altLang="en-US" sz="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초대 및 쪽지 관리</a:t>
                      </a:r>
                      <a:r>
                        <a:rPr lang="en-US" altLang="ko-KR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참여자 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음향 테스트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일정관리</a:t>
                      </a:r>
                      <a:endParaRPr lang="en-US" altLang="ko-KR" sz="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fontAlgn="ctr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ko-KR" altLang="en-US" sz="800" b="1" u="sng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지원 요청 및 문의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158257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</a:t>
                      </a: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스타일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77593"/>
                  </a:ext>
                </a:extLst>
              </a:tr>
              <a:tr h="23374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도장깨기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도달율</a:t>
                      </a:r>
                      <a:r>
                        <a:rPr lang="en-US" altLang="ko-K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6234"/>
                  </a:ext>
                </a:extLst>
              </a:tr>
              <a:tr h="224523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도움말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116752"/>
                  </a:ext>
                </a:extLst>
              </a:tr>
            </a:tbl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9A352AB4-9502-50E8-4041-313A45FCA338}"/>
              </a:ext>
            </a:extLst>
          </p:cNvPr>
          <p:cNvSpPr/>
          <p:nvPr/>
        </p:nvSpPr>
        <p:spPr>
          <a:xfrm>
            <a:off x="1225228" y="2328944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/>
              <a:t>My </a:t>
            </a:r>
            <a:r>
              <a:rPr lang="ko-KR" altLang="en-US" sz="1100" b="1" dirty="0" err="1"/>
              <a:t>아바타</a:t>
            </a:r>
            <a:endParaRPr lang="ko-Kore-KR" altLang="en-US" sz="1100" b="1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F26D674-54A5-DD24-F850-F53B4B4E740A}"/>
              </a:ext>
            </a:extLst>
          </p:cNvPr>
          <p:cNvSpPr/>
          <p:nvPr/>
        </p:nvSpPr>
        <p:spPr>
          <a:xfrm>
            <a:off x="925788" y="2619393"/>
            <a:ext cx="110318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700" dirty="0">
                <a:solidFill>
                  <a:prstClr val="black"/>
                </a:solidFill>
              </a:rPr>
              <a:t>마지막 수정</a:t>
            </a:r>
            <a:r>
              <a:rPr kumimoji="1" lang="en-US" altLang="ko-KR" sz="700" dirty="0">
                <a:solidFill>
                  <a:prstClr val="black"/>
                </a:solidFill>
              </a:rPr>
              <a:t>:</a:t>
            </a:r>
            <a:r>
              <a:rPr kumimoji="1" lang="ko-KR" altLang="en-US" sz="700" dirty="0">
                <a:solidFill>
                  <a:prstClr val="black"/>
                </a:solidFill>
              </a:rPr>
              <a:t> </a:t>
            </a:r>
            <a:r>
              <a:rPr kumimoji="1" lang="en-US" altLang="ko-KR" sz="700" dirty="0">
                <a:solidFill>
                  <a:prstClr val="black"/>
                </a:solidFill>
              </a:rPr>
              <a:t>2023.01.12</a:t>
            </a:r>
            <a:endParaRPr lang="ko-Kore-KR" altLang="en-US" sz="16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CAC1954-7A4A-C329-6680-B554E28C684A}"/>
              </a:ext>
            </a:extLst>
          </p:cNvPr>
          <p:cNvSpPr/>
          <p:nvPr/>
        </p:nvSpPr>
        <p:spPr>
          <a:xfrm>
            <a:off x="6469954" y="2259595"/>
            <a:ext cx="30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dirty="0"/>
              <a:t>X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D65FE82-D374-B4C0-0947-58A28A2931DE}"/>
              </a:ext>
            </a:extLst>
          </p:cNvPr>
          <p:cNvSpPr/>
          <p:nvPr/>
        </p:nvSpPr>
        <p:spPr>
          <a:xfrm>
            <a:off x="2142772" y="2328944"/>
            <a:ext cx="12186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50" b="1" dirty="0">
                <a:solidFill>
                  <a:srgbClr val="0070C0"/>
                </a:solidFill>
              </a:rPr>
              <a:t>지원 요청 및 문의</a:t>
            </a:r>
            <a:endParaRPr lang="ko-Kore-KR" altLang="en-US" sz="1050" b="1" dirty="0">
              <a:solidFill>
                <a:srgbClr val="0070C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D7EAC51-5AF6-E4E8-2691-6805D23418FA}"/>
              </a:ext>
            </a:extLst>
          </p:cNvPr>
          <p:cNvSpPr/>
          <p:nvPr/>
        </p:nvSpPr>
        <p:spPr>
          <a:xfrm>
            <a:off x="2244398" y="4719232"/>
            <a:ext cx="428747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>
                <a:solidFill>
                  <a:schemeClr val="accent2">
                    <a:lumMod val="75000"/>
                  </a:schemeClr>
                </a:solidFill>
              </a:rPr>
              <a:t>지원요청이 필요하시거나 문의사항은 관리자에게 보내주세요</a:t>
            </a:r>
            <a:r>
              <a:rPr lang="en-US" altLang="ko-KR" sz="8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ko-KR" altLang="en-US" sz="8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41E8593-2399-8B22-714B-DBFECBAD60D9}"/>
              </a:ext>
            </a:extLst>
          </p:cNvPr>
          <p:cNvSpPr/>
          <p:nvPr/>
        </p:nvSpPr>
        <p:spPr>
          <a:xfrm>
            <a:off x="5975970" y="5743865"/>
            <a:ext cx="492443" cy="215444"/>
          </a:xfrm>
          <a:prstGeom prst="rect">
            <a:avLst/>
          </a:prstGeom>
          <a:solidFill>
            <a:srgbClr val="F6630D"/>
          </a:solidFill>
        </p:spPr>
        <p:txBody>
          <a:bodyPr wrap="non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</a:rPr>
              <a:t>보내기</a:t>
            </a:r>
            <a:endParaRPr lang="ko-Kore-KR" altLang="en-US" sz="800" b="1" dirty="0">
              <a:solidFill>
                <a:schemeClr val="bg1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5036D74-D795-A311-7D21-3060FCEE0BF8}"/>
              </a:ext>
            </a:extLst>
          </p:cNvPr>
          <p:cNvSpPr/>
          <p:nvPr/>
        </p:nvSpPr>
        <p:spPr>
          <a:xfrm>
            <a:off x="2322158" y="5492619"/>
            <a:ext cx="3579318" cy="4836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내용을 입력해주세요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344F627-B0E7-6E18-EFCE-D7040A2AEE7E}"/>
              </a:ext>
            </a:extLst>
          </p:cNvPr>
          <p:cNvSpPr/>
          <p:nvPr/>
        </p:nvSpPr>
        <p:spPr>
          <a:xfrm>
            <a:off x="2244398" y="2768369"/>
            <a:ext cx="27783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 err="1">
                <a:solidFill>
                  <a:srgbClr val="00B0F0"/>
                </a:solidFill>
              </a:rPr>
              <a:t>도슨트</a:t>
            </a:r>
            <a:r>
              <a:rPr lang="ko-KR" altLang="en-US" sz="800" b="1" dirty="0">
                <a:solidFill>
                  <a:srgbClr val="00B0F0"/>
                </a:solidFill>
              </a:rPr>
              <a:t> </a:t>
            </a:r>
            <a:r>
              <a:rPr lang="ko-KR" altLang="en-US" sz="800" b="1" dirty="0"/>
              <a:t>내 자주 묻는 질문을 확인해 보세요  </a:t>
            </a:r>
            <a:r>
              <a:rPr lang="en-US" altLang="ko-KR" sz="800" b="1" dirty="0"/>
              <a:t>[ </a:t>
            </a:r>
            <a:r>
              <a:rPr lang="ko-KR" altLang="en-US" sz="800" b="1" u="sng" dirty="0"/>
              <a:t>도움말 이동 </a:t>
            </a:r>
            <a:r>
              <a:rPr lang="en-US" altLang="ko-KR" sz="800" b="1" dirty="0"/>
              <a:t>] </a:t>
            </a:r>
            <a:endParaRPr lang="ko-Kore-KR" altLang="en-US" sz="800" b="1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FA2A9E8-B232-AC6D-5B97-F6D8A1B42660}"/>
              </a:ext>
            </a:extLst>
          </p:cNvPr>
          <p:cNvSpPr/>
          <p:nvPr/>
        </p:nvSpPr>
        <p:spPr>
          <a:xfrm>
            <a:off x="2322158" y="3037764"/>
            <a:ext cx="3579318" cy="2154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700" b="1" dirty="0">
                <a:solidFill>
                  <a:schemeClr val="tx1"/>
                </a:solidFill>
              </a:rPr>
              <a:t>2023-03-24  </a:t>
            </a:r>
            <a:r>
              <a:rPr kumimoji="1" lang="ko-KR" altLang="en-US" sz="700" b="1" dirty="0">
                <a:solidFill>
                  <a:schemeClr val="tx1"/>
                </a:solidFill>
              </a:rPr>
              <a:t>문의 드립니다</a:t>
            </a:r>
            <a:r>
              <a:rPr kumimoji="1" lang="en-US" altLang="ko-KR" sz="700" b="1" dirty="0">
                <a:solidFill>
                  <a:schemeClr val="tx1"/>
                </a:solidFill>
              </a:rPr>
              <a:t>. </a:t>
            </a:r>
            <a:r>
              <a:rPr kumimoji="1" lang="ko-KR" altLang="en-US" sz="700" b="1" dirty="0">
                <a:solidFill>
                  <a:schemeClr val="tx1"/>
                </a:solidFill>
              </a:rPr>
              <a:t>급히 답변 부탁해요  </a:t>
            </a:r>
            <a:r>
              <a:rPr kumimoji="1" lang="en-US" altLang="ko-KR" sz="700" b="1" dirty="0">
                <a:solidFill>
                  <a:schemeClr val="tx1"/>
                </a:solidFill>
              </a:rPr>
              <a:t>[ </a:t>
            </a:r>
            <a:r>
              <a:rPr kumimoji="1" lang="ko-KR" altLang="en-US" sz="700" b="1" dirty="0" err="1">
                <a:solidFill>
                  <a:schemeClr val="tx1"/>
                </a:solidFill>
              </a:rPr>
              <a:t>답변중</a:t>
            </a:r>
            <a:r>
              <a:rPr kumimoji="1" lang="ko-KR" altLang="en-US" sz="700" b="1" dirty="0">
                <a:solidFill>
                  <a:schemeClr val="tx1"/>
                </a:solidFill>
              </a:rPr>
              <a:t> </a:t>
            </a:r>
            <a:r>
              <a:rPr kumimoji="1" lang="en-US" altLang="ko-KR" sz="700" b="1" dirty="0">
                <a:solidFill>
                  <a:schemeClr val="tx1"/>
                </a:solidFill>
              </a:rPr>
              <a:t>]</a:t>
            </a:r>
            <a:endParaRPr kumimoji="1" lang="ko-Kore-KR" altLang="en-US" sz="700" b="1" dirty="0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D3679AD-5CD7-28C5-DEFF-351F57E944D9}"/>
              </a:ext>
            </a:extLst>
          </p:cNvPr>
          <p:cNvSpPr/>
          <p:nvPr/>
        </p:nvSpPr>
        <p:spPr>
          <a:xfrm>
            <a:off x="2322158" y="3321099"/>
            <a:ext cx="357931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답변 완료 </a:t>
            </a:r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 2023-03-24 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문의 드립니다</a:t>
            </a:r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급히 답변 부탁해요</a:t>
            </a:r>
            <a:endParaRPr kumimoji="1" lang="ko-Kore-KR" alt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4ADEF21-8E03-36A0-A96D-28F8207BC47D}"/>
              </a:ext>
            </a:extLst>
          </p:cNvPr>
          <p:cNvSpPr/>
          <p:nvPr/>
        </p:nvSpPr>
        <p:spPr>
          <a:xfrm>
            <a:off x="2322158" y="3604434"/>
            <a:ext cx="357931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답변 완료 </a:t>
            </a:r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 2023-03-24 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문의 드립니다</a:t>
            </a:r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급히 답변 부탁해요</a:t>
            </a:r>
            <a:endParaRPr kumimoji="1" lang="ko-Kore-KR" alt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0D9DB5B3-903A-5D25-DFD6-78DDCE2BCC5B}"/>
              </a:ext>
            </a:extLst>
          </p:cNvPr>
          <p:cNvSpPr/>
          <p:nvPr/>
        </p:nvSpPr>
        <p:spPr>
          <a:xfrm>
            <a:off x="2322158" y="3887769"/>
            <a:ext cx="357931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답변 완료 </a:t>
            </a:r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 2023-03-24 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문의 드립니다</a:t>
            </a:r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급히 답변 부탁해요</a:t>
            </a:r>
            <a:endParaRPr kumimoji="1" lang="ko-Kore-KR" alt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6C9595E-BE8A-0900-B08D-1034C20796E8}"/>
              </a:ext>
            </a:extLst>
          </p:cNvPr>
          <p:cNvSpPr/>
          <p:nvPr/>
        </p:nvSpPr>
        <p:spPr>
          <a:xfrm>
            <a:off x="2322158" y="4158225"/>
            <a:ext cx="357931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답변 완료 </a:t>
            </a:r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 2023-03-24 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문의 드립니다</a:t>
            </a:r>
            <a:r>
              <a:rPr kumimoji="1"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kumimoji="1"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급히 답변 부탁해요</a:t>
            </a:r>
            <a:endParaRPr kumimoji="1" lang="ko-Kore-KR" alt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7B4C4D67-FAEB-F518-E3AF-38F331B27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78" y="4460459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D2139437-6AD2-1939-AE1F-3C21D22C39ED}"/>
              </a:ext>
            </a:extLst>
          </p:cNvPr>
          <p:cNvSpPr/>
          <p:nvPr/>
        </p:nvSpPr>
        <p:spPr>
          <a:xfrm>
            <a:off x="6968184" y="3321099"/>
            <a:ext cx="2822711" cy="13256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900" b="1" dirty="0">
                <a:solidFill>
                  <a:schemeClr val="tx1"/>
                </a:solidFill>
              </a:rPr>
              <a:t>[ </a:t>
            </a:r>
            <a:r>
              <a:rPr kumimoji="1" lang="ko-KR" altLang="en-US" sz="900" b="1" dirty="0">
                <a:solidFill>
                  <a:schemeClr val="tx1"/>
                </a:solidFill>
              </a:rPr>
              <a:t>답변 완료 </a:t>
            </a:r>
            <a:r>
              <a:rPr kumimoji="1" lang="en-US" altLang="ko-KR" sz="900" b="1" dirty="0">
                <a:solidFill>
                  <a:schemeClr val="tx1"/>
                </a:solidFill>
              </a:rPr>
              <a:t>]</a:t>
            </a:r>
          </a:p>
          <a:p>
            <a:r>
              <a:rPr kumimoji="1" lang="en-US" altLang="ko-KR" sz="900" b="1" dirty="0">
                <a:solidFill>
                  <a:schemeClr val="tx1"/>
                </a:solidFill>
              </a:rPr>
              <a:t>2023-03-24  </a:t>
            </a:r>
            <a:r>
              <a:rPr kumimoji="1" lang="ko-KR" altLang="en-US" sz="900" b="1" dirty="0">
                <a:solidFill>
                  <a:schemeClr val="tx1"/>
                </a:solidFill>
              </a:rPr>
              <a:t>문의 드립니다</a:t>
            </a:r>
            <a:r>
              <a:rPr kumimoji="1" lang="en-US" altLang="ko-KR" sz="900" b="1" dirty="0">
                <a:solidFill>
                  <a:schemeClr val="tx1"/>
                </a:solidFill>
              </a:rPr>
              <a:t>. </a:t>
            </a:r>
            <a:r>
              <a:rPr kumimoji="1" lang="ko-KR" altLang="en-US" sz="900" b="1" dirty="0">
                <a:solidFill>
                  <a:schemeClr val="tx1"/>
                </a:solidFill>
              </a:rPr>
              <a:t>급히 답변 부탁해요</a:t>
            </a:r>
            <a:endParaRPr kumimoji="1" lang="en-US" altLang="ko-Kore-KR" sz="700" dirty="0">
              <a:solidFill>
                <a:schemeClr val="tx1"/>
              </a:solidFill>
            </a:endParaRPr>
          </a:p>
          <a:p>
            <a:r>
              <a:rPr kumimoji="1" lang="ko-KR" altLang="en-US" sz="700" dirty="0">
                <a:solidFill>
                  <a:schemeClr val="tx1"/>
                </a:solidFill>
              </a:rPr>
              <a:t>청취 중 갑자기 나간 참여자가 지속적으로 방해하고 있습니다</a:t>
            </a:r>
            <a:r>
              <a:rPr kumimoji="1" lang="en-US" altLang="ko-KR" sz="700" dirty="0">
                <a:solidFill>
                  <a:schemeClr val="tx1"/>
                </a:solidFill>
              </a:rPr>
              <a:t>. </a:t>
            </a:r>
            <a:r>
              <a:rPr kumimoji="1" lang="ko-KR" altLang="en-US" sz="700" dirty="0">
                <a:solidFill>
                  <a:schemeClr val="tx1"/>
                </a:solidFill>
              </a:rPr>
              <a:t>어떻게 대처해야 할 까요</a:t>
            </a:r>
            <a:r>
              <a:rPr kumimoji="1" lang="en-US" altLang="ko-KR" sz="700" dirty="0">
                <a:solidFill>
                  <a:schemeClr val="tx1"/>
                </a:solidFill>
              </a:rPr>
              <a:t>?</a:t>
            </a:r>
          </a:p>
          <a:p>
            <a:endParaRPr kumimoji="1" lang="en-US" altLang="ko-Kore-KR" sz="700" dirty="0">
              <a:solidFill>
                <a:schemeClr val="tx1"/>
              </a:solidFill>
            </a:endParaRPr>
          </a:p>
          <a:p>
            <a:pPr marL="171450" indent="-171450">
              <a:buFont typeface="Wingdings" pitchFamily="2" charset="2"/>
              <a:buChar char="à"/>
            </a:pPr>
            <a:r>
              <a:rPr kumimoji="1" lang="en-US" altLang="ko-KR" sz="700" dirty="0">
                <a:solidFill>
                  <a:schemeClr val="tx1"/>
                </a:solidFill>
              </a:rPr>
              <a:t>2023-03-25 12:22</a:t>
            </a:r>
          </a:p>
          <a:p>
            <a:r>
              <a:rPr kumimoji="1" lang="ko-KR" altLang="en-US" sz="700" dirty="0" err="1">
                <a:solidFill>
                  <a:schemeClr val="tx1"/>
                </a:solidFill>
              </a:rPr>
              <a:t>답변드립니다</a:t>
            </a:r>
            <a:r>
              <a:rPr kumimoji="1" lang="en-US" altLang="ko-KR" sz="700" dirty="0">
                <a:solidFill>
                  <a:schemeClr val="tx1"/>
                </a:solidFill>
              </a:rPr>
              <a:t>.</a:t>
            </a:r>
          </a:p>
          <a:p>
            <a:r>
              <a:rPr kumimoji="1" lang="ko-KR" altLang="en-US" sz="700" dirty="0">
                <a:solidFill>
                  <a:schemeClr val="tx1"/>
                </a:solidFill>
              </a:rPr>
              <a:t>초대 및 쪽지 관리 </a:t>
            </a:r>
            <a:r>
              <a:rPr kumimoji="1" lang="en-US" altLang="ko-KR" sz="700" dirty="0">
                <a:solidFill>
                  <a:schemeClr val="tx1"/>
                </a:solidFill>
              </a:rPr>
              <a:t>&gt; </a:t>
            </a:r>
            <a:r>
              <a:rPr kumimoji="1" lang="ko-KR" altLang="en-US" sz="700" dirty="0">
                <a:solidFill>
                  <a:schemeClr val="tx1"/>
                </a:solidFill>
              </a:rPr>
              <a:t>에서 </a:t>
            </a:r>
            <a:r>
              <a:rPr kumimoji="1" lang="en-US" altLang="ko-KR" sz="700" dirty="0">
                <a:solidFill>
                  <a:schemeClr val="tx1"/>
                </a:solidFill>
              </a:rPr>
              <a:t>1:1</a:t>
            </a:r>
            <a:r>
              <a:rPr kumimoji="1" lang="ko-KR" altLang="en-US" sz="700" dirty="0">
                <a:solidFill>
                  <a:schemeClr val="tx1"/>
                </a:solidFill>
              </a:rPr>
              <a:t>로 쪽지를 보내시거나 </a:t>
            </a:r>
            <a:r>
              <a:rPr kumimoji="1" lang="ko-KR" altLang="en-US" sz="700" dirty="0" err="1">
                <a:solidFill>
                  <a:schemeClr val="tx1"/>
                </a:solidFill>
              </a:rPr>
              <a:t>도슨트</a:t>
            </a:r>
            <a:r>
              <a:rPr kumimoji="1" lang="ko-KR" altLang="en-US" sz="700" dirty="0">
                <a:solidFill>
                  <a:schemeClr val="tx1"/>
                </a:solidFill>
              </a:rPr>
              <a:t> 도중 채팅 창에서도 가능합니다</a:t>
            </a:r>
            <a:r>
              <a:rPr kumimoji="1" lang="en-US" altLang="ko-KR" sz="700" dirty="0">
                <a:solidFill>
                  <a:schemeClr val="tx1"/>
                </a:solidFill>
              </a:rPr>
              <a:t>. </a:t>
            </a:r>
          </a:p>
          <a:p>
            <a:r>
              <a:rPr kumimoji="1" lang="ko-KR" altLang="en-US" sz="700" dirty="0">
                <a:solidFill>
                  <a:schemeClr val="tx1"/>
                </a:solidFill>
              </a:rPr>
              <a:t>참여자 관리</a:t>
            </a:r>
            <a:r>
              <a:rPr kumimoji="1" lang="en-US" altLang="ko-KR" sz="700" dirty="0">
                <a:solidFill>
                  <a:schemeClr val="tx1"/>
                </a:solidFill>
              </a:rPr>
              <a:t>&gt; </a:t>
            </a:r>
            <a:r>
              <a:rPr kumimoji="1" lang="ko-KR" altLang="en-US" sz="700" dirty="0">
                <a:solidFill>
                  <a:schemeClr val="tx1"/>
                </a:solidFill>
              </a:rPr>
              <a:t>에서 해당 아이디에 입장 금지</a:t>
            </a:r>
            <a:r>
              <a:rPr kumimoji="1" lang="en-US" altLang="ko-KR" sz="700" dirty="0">
                <a:solidFill>
                  <a:schemeClr val="tx1"/>
                </a:solidFill>
              </a:rPr>
              <a:t>(</a:t>
            </a:r>
            <a:r>
              <a:rPr kumimoji="1" lang="ko-KR" altLang="en-US" sz="700" dirty="0">
                <a:solidFill>
                  <a:schemeClr val="tx1"/>
                </a:solidFill>
              </a:rPr>
              <a:t>차단</a:t>
            </a:r>
            <a:r>
              <a:rPr kumimoji="1" lang="en-US" altLang="ko-KR" sz="700" dirty="0">
                <a:solidFill>
                  <a:schemeClr val="tx1"/>
                </a:solidFill>
              </a:rPr>
              <a:t>)</a:t>
            </a:r>
            <a:r>
              <a:rPr kumimoji="1" lang="ko-KR" altLang="en-US" sz="700" dirty="0">
                <a:solidFill>
                  <a:schemeClr val="tx1"/>
                </a:solidFill>
              </a:rPr>
              <a:t>을 할 수 있습니다</a:t>
            </a:r>
            <a:r>
              <a:rPr kumimoji="1" lang="en-US" altLang="ko-KR" sz="700" dirty="0">
                <a:solidFill>
                  <a:schemeClr val="tx1"/>
                </a:solidFill>
              </a:rPr>
              <a:t>.</a:t>
            </a:r>
            <a:endParaRPr kumimoji="1" lang="en-US" altLang="ko-Kore-KR" sz="700" dirty="0">
              <a:solidFill>
                <a:schemeClr val="tx1"/>
              </a:solidFill>
            </a:endParaRPr>
          </a:p>
          <a:p>
            <a:endParaRPr kumimoji="1" lang="en-US" altLang="ko-Kore-KR" sz="700" dirty="0">
              <a:solidFill>
                <a:schemeClr val="tx1"/>
              </a:solidFill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18B85E4C-90FE-AA86-444B-D049632FB70C}"/>
              </a:ext>
            </a:extLst>
          </p:cNvPr>
          <p:cNvCxnSpPr>
            <a:stCxn id="17" idx="3"/>
          </p:cNvCxnSpPr>
          <p:nvPr/>
        </p:nvCxnSpPr>
        <p:spPr>
          <a:xfrm>
            <a:off x="5901476" y="3712156"/>
            <a:ext cx="1033628" cy="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AE85858B-8EAE-36AC-33DF-B88022019B43}"/>
              </a:ext>
            </a:extLst>
          </p:cNvPr>
          <p:cNvSpPr/>
          <p:nvPr/>
        </p:nvSpPr>
        <p:spPr>
          <a:xfrm>
            <a:off x="6913540" y="3051566"/>
            <a:ext cx="29319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ore-KR" altLang="en-US" sz="800" dirty="0">
                <a:solidFill>
                  <a:srgbClr val="F6630D"/>
                </a:solidFill>
              </a:rPr>
              <a:t>아래로 펼쳐짐</a:t>
            </a:r>
            <a:endParaRPr lang="ko-KR" altLang="en-US" sz="800" dirty="0">
              <a:solidFill>
                <a:srgbClr val="F6630D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3D64664E-7742-4D33-30CB-5FEB6E60E0DA}"/>
              </a:ext>
            </a:extLst>
          </p:cNvPr>
          <p:cNvSpPr/>
          <p:nvPr/>
        </p:nvSpPr>
        <p:spPr>
          <a:xfrm>
            <a:off x="5668280" y="3309522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66BFF4E-63DC-89DB-9F46-608492873435}"/>
              </a:ext>
            </a:extLst>
          </p:cNvPr>
          <p:cNvSpPr/>
          <p:nvPr/>
        </p:nvSpPr>
        <p:spPr>
          <a:xfrm>
            <a:off x="5668280" y="3579978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1B717218-91FF-9873-E870-065117524453}"/>
              </a:ext>
            </a:extLst>
          </p:cNvPr>
          <p:cNvSpPr/>
          <p:nvPr/>
        </p:nvSpPr>
        <p:spPr>
          <a:xfrm>
            <a:off x="5668280" y="3882631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AB9DE59-54A1-A2F7-4DAF-177CC4FE8A17}"/>
              </a:ext>
            </a:extLst>
          </p:cNvPr>
          <p:cNvSpPr/>
          <p:nvPr/>
        </p:nvSpPr>
        <p:spPr>
          <a:xfrm>
            <a:off x="5668280" y="4140209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5BA3163-466F-5303-B497-A28C7987CB0C}"/>
              </a:ext>
            </a:extLst>
          </p:cNvPr>
          <p:cNvSpPr/>
          <p:nvPr/>
        </p:nvSpPr>
        <p:spPr>
          <a:xfrm>
            <a:off x="5975970" y="5479849"/>
            <a:ext cx="492443" cy="21544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</a:rPr>
              <a:t>초기화</a:t>
            </a:r>
            <a:endParaRPr lang="ko-Kore-KR" altLang="en-US" sz="800" b="1" dirty="0">
              <a:solidFill>
                <a:schemeClr val="bg1"/>
              </a:solidFill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B06129D3-86F7-5588-1067-D32AA8949214}"/>
              </a:ext>
            </a:extLst>
          </p:cNvPr>
          <p:cNvSpPr/>
          <p:nvPr/>
        </p:nvSpPr>
        <p:spPr>
          <a:xfrm>
            <a:off x="5868662" y="2967814"/>
            <a:ext cx="880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ore-KR" altLang="en-US" sz="800" dirty="0">
                <a:solidFill>
                  <a:srgbClr val="F6630D"/>
                </a:solidFill>
              </a:rPr>
              <a:t>답변중은 식별가능하게 표식</a:t>
            </a:r>
            <a:endParaRPr lang="ko-KR" altLang="en-US" sz="800" dirty="0">
              <a:solidFill>
                <a:srgbClr val="F6630D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DA61408-D9DB-2F78-7659-FA289770B141}"/>
              </a:ext>
            </a:extLst>
          </p:cNvPr>
          <p:cNvSpPr/>
          <p:nvPr/>
        </p:nvSpPr>
        <p:spPr>
          <a:xfrm>
            <a:off x="2322158" y="4963363"/>
            <a:ext cx="357931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제목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7B68DD95-3EB5-D540-AC49-15B8B6E604DF}"/>
              </a:ext>
            </a:extLst>
          </p:cNvPr>
          <p:cNvSpPr/>
          <p:nvPr/>
        </p:nvSpPr>
        <p:spPr>
          <a:xfrm>
            <a:off x="2322158" y="5225913"/>
            <a:ext cx="357931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파일첨부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86FC0F42-D38E-AB46-B719-4A3B1E3B4F56}"/>
              </a:ext>
            </a:extLst>
          </p:cNvPr>
          <p:cNvSpPr/>
          <p:nvPr/>
        </p:nvSpPr>
        <p:spPr>
          <a:xfrm>
            <a:off x="5975970" y="5224411"/>
            <a:ext cx="389850" cy="21544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</a:rPr>
              <a:t>찾기</a:t>
            </a:r>
            <a:endParaRPr lang="ko-Kore-KR" alt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23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627379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US-06-0001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0002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|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US-06-0002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27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진행 화면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관리자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86205"/>
              </p:ext>
            </p:extLst>
          </p:nvPr>
        </p:nvGraphicFramePr>
        <p:xfrm>
          <a:off x="10663088" y="977770"/>
          <a:ext cx="3737124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참여자 관리와 채팅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좌측에 상시 노출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참여자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선택시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바로 실행 가능한 메뉴 노출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추가요청 및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Q&amp;A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채팅창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고정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참여자가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도슨트에게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문의 할 수 있다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altLang="ko-KR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문의 시 공개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비공개 설정 가능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FF0000"/>
                          </a:solidFill>
                          <a:latin typeface="+mj-ea"/>
                        </a:rPr>
                        <a:t>US-06-0002</a:t>
                      </a:r>
                      <a:endParaRPr lang="ko-Kore-KR" alt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진행중 기능 사용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바로가기 메뉴 제공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현재 보는 화면을 함께 공유 중임을 인지하도록 표시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빠른 메뉴 제공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경과시간 제공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인솔 방법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지도맵을 이용하여 이동 위치 클릭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아바타 이동시 함께 이동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595332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종료 및 나가기 방법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실행중에 강제 끝내기 </a:t>
                      </a:r>
                      <a:br>
                        <a:rPr lang="ko-KR" altLang="en-US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[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끝내기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]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또는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나가기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]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버튼 사용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43007"/>
                  </a:ext>
                </a:extLst>
              </a:tr>
            </a:tbl>
          </a:graphicData>
        </a:graphic>
      </p:graphicFrame>
      <p:pic>
        <p:nvPicPr>
          <p:cNvPr id="31" name="그림 30" descr="텍스트이(가) 표시된 사진&#10;&#10;자동 생성된 설명">
            <a:extLst>
              <a:ext uri="{FF2B5EF4-FFF2-40B4-BE49-F238E27FC236}">
                <a16:creationId xmlns:a16="http://schemas.microsoft.com/office/drawing/2014/main" id="{4D464862-8693-2753-D95E-776EE8064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94" y="2015803"/>
            <a:ext cx="7864041" cy="442352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08AA04AA-3948-FE78-4210-CAED9F62A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73109" y="2020962"/>
            <a:ext cx="2874006" cy="4413204"/>
          </a:xfrm>
          <a:prstGeom prst="rect">
            <a:avLst/>
          </a:prstGeom>
        </p:spPr>
      </p:pic>
      <p:sp>
        <p:nvSpPr>
          <p:cNvPr id="33" name="모서리가 둥근 직사각형 29">
            <a:extLst>
              <a:ext uri="{FF2B5EF4-FFF2-40B4-BE49-F238E27FC236}">
                <a16:creationId xmlns:a16="http://schemas.microsoft.com/office/drawing/2014/main" id="{FEA981BD-C69D-D4FC-D769-ED5DD1333BEC}"/>
              </a:ext>
            </a:extLst>
          </p:cNvPr>
          <p:cNvSpPr/>
          <p:nvPr/>
        </p:nvSpPr>
        <p:spPr>
          <a:xfrm rot="10800000">
            <a:off x="7080188" y="2427540"/>
            <a:ext cx="2855205" cy="4009494"/>
          </a:xfrm>
          <a:prstGeom prst="roundRect">
            <a:avLst>
              <a:gd name="adj" fmla="val 6663"/>
            </a:avLst>
          </a:prstGeom>
          <a:solidFill>
            <a:schemeClr val="bg1"/>
          </a:solidFill>
          <a:ln/>
          <a:effectLst>
            <a:outerShdw blurRad="38100" dist="12700" dir="21000000" algn="ctr" rotWithShape="0">
              <a:srgbClr val="000000">
                <a:alpha val="34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F465845B-A676-A29A-A6BA-223B36D65C8F}"/>
              </a:ext>
            </a:extLst>
          </p:cNvPr>
          <p:cNvSpPr/>
          <p:nvPr/>
        </p:nvSpPr>
        <p:spPr>
          <a:xfrm>
            <a:off x="7401104" y="2530156"/>
            <a:ext cx="11753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b="1" dirty="0" err="1"/>
              <a:t>도슨트</a:t>
            </a:r>
            <a:r>
              <a:rPr lang="ko-KR" altLang="en-US" sz="800" b="1" dirty="0"/>
              <a:t> 유물 정보 목록</a:t>
            </a:r>
            <a:endParaRPr lang="ko-Kore-KR" altLang="en-US" sz="800" b="1" dirty="0"/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8509303F-C95C-ABBC-31F9-0C17AD4173F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48452" y="3970139"/>
            <a:ext cx="1523773" cy="1523773"/>
          </a:xfrm>
          <a:prstGeom prst="rect">
            <a:avLst/>
          </a:prstGeom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8045FFAC-1520-7CE2-01F8-FB49519C00DB}"/>
              </a:ext>
            </a:extLst>
          </p:cNvPr>
          <p:cNvSpPr/>
          <p:nvPr/>
        </p:nvSpPr>
        <p:spPr>
          <a:xfrm>
            <a:off x="3562722" y="4212308"/>
            <a:ext cx="849265" cy="249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신선해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EDA1D28D-3739-94CE-C46A-7C75E1A520DE}"/>
              </a:ext>
            </a:extLst>
          </p:cNvPr>
          <p:cNvSpPr/>
          <p:nvPr/>
        </p:nvSpPr>
        <p:spPr>
          <a:xfrm>
            <a:off x="3462330" y="4424682"/>
            <a:ext cx="849265" cy="249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김철수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6149AE92-04B1-34CC-1E0E-70BEC85099A4}"/>
              </a:ext>
            </a:extLst>
          </p:cNvPr>
          <p:cNvSpPr/>
          <p:nvPr/>
        </p:nvSpPr>
        <p:spPr>
          <a:xfrm>
            <a:off x="791395" y="2015803"/>
            <a:ext cx="9144000" cy="44235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7558D4C0-BF10-8FAE-CE47-C42063B7B8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</a:blip>
          <a:srcRect b="31090"/>
          <a:stretch/>
        </p:blipFill>
        <p:spPr>
          <a:xfrm>
            <a:off x="4175019" y="5275217"/>
            <a:ext cx="1685988" cy="1161818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A46B9229-DCC8-3B96-61CF-B61C932C1C5B}"/>
              </a:ext>
            </a:extLst>
          </p:cNvPr>
          <p:cNvSpPr/>
          <p:nvPr/>
        </p:nvSpPr>
        <p:spPr>
          <a:xfrm>
            <a:off x="4773562" y="5104704"/>
            <a:ext cx="566094" cy="166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홍길동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42" name="모서리가 둥근 직사각형 10">
            <a:extLst>
              <a:ext uri="{FF2B5EF4-FFF2-40B4-BE49-F238E27FC236}">
                <a16:creationId xmlns:a16="http://schemas.microsoft.com/office/drawing/2014/main" id="{2E4154D6-C32C-F4A9-532B-316CE97EF86F}"/>
              </a:ext>
            </a:extLst>
          </p:cNvPr>
          <p:cNvSpPr/>
          <p:nvPr/>
        </p:nvSpPr>
        <p:spPr>
          <a:xfrm>
            <a:off x="791396" y="2051904"/>
            <a:ext cx="2791224" cy="4263170"/>
          </a:xfrm>
          <a:prstGeom prst="roundRect">
            <a:avLst>
              <a:gd name="adj" fmla="val 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53DEA2D7-BB21-1259-9521-9881B9AF00EA}"/>
              </a:ext>
            </a:extLst>
          </p:cNvPr>
          <p:cNvSpPr/>
          <p:nvPr/>
        </p:nvSpPr>
        <p:spPr>
          <a:xfrm>
            <a:off x="3134488" y="5222051"/>
            <a:ext cx="423699" cy="2374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700" dirty="0">
                <a:solidFill>
                  <a:schemeClr val="tx1"/>
                </a:solidFill>
              </a:rPr>
              <a:t>대화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581D52CF-6F5D-0DA9-67F6-ADE779FEC467}"/>
              </a:ext>
            </a:extLst>
          </p:cNvPr>
          <p:cNvSpPr/>
          <p:nvPr/>
        </p:nvSpPr>
        <p:spPr>
          <a:xfrm>
            <a:off x="3133317" y="5488871"/>
            <a:ext cx="423699" cy="2374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700" dirty="0">
                <a:solidFill>
                  <a:schemeClr val="tx1"/>
                </a:solidFill>
              </a:rPr>
              <a:t>도슨트</a:t>
            </a: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B983518B-505D-317A-4CC8-654D7ABCA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8772" y="2077779"/>
            <a:ext cx="208970" cy="20897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7F60735B-2EEB-B0C3-5834-A3F91913D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0437" y="6019693"/>
            <a:ext cx="242413" cy="24241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70EF987A-E468-F14D-61BA-8C311C3BA3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066" y="6012274"/>
            <a:ext cx="242412" cy="24241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1F6ED85E-78B1-C8A1-3E9D-6FCB3BFA5D3C}"/>
              </a:ext>
            </a:extLst>
          </p:cNvPr>
          <p:cNvSpPr/>
          <p:nvPr/>
        </p:nvSpPr>
        <p:spPr>
          <a:xfrm>
            <a:off x="1163889" y="6047215"/>
            <a:ext cx="1849994" cy="178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메시지를 입력하세요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B9CE623D-B876-F516-92F3-0FD5A8FBF80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6942" y="4976215"/>
            <a:ext cx="1134180" cy="1134180"/>
          </a:xfrm>
          <a:prstGeom prst="rect">
            <a:avLst/>
          </a:prstGeom>
        </p:spPr>
      </p:pic>
      <p:sp>
        <p:nvSpPr>
          <p:cNvPr id="50" name="직사각형 49">
            <a:extLst>
              <a:ext uri="{FF2B5EF4-FFF2-40B4-BE49-F238E27FC236}">
                <a16:creationId xmlns:a16="http://schemas.microsoft.com/office/drawing/2014/main" id="{AD4A349A-C905-E0BC-718A-063D2C33BA6E}"/>
              </a:ext>
            </a:extLst>
          </p:cNvPr>
          <p:cNvSpPr/>
          <p:nvPr/>
        </p:nvSpPr>
        <p:spPr>
          <a:xfrm>
            <a:off x="5810892" y="4848579"/>
            <a:ext cx="697980" cy="16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율곡님만세</a:t>
            </a:r>
            <a:endParaRPr kumimoji="1" lang="ko-Kore-KR" alt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모서리가 둥근 사각형 설명선[R] 21">
            <a:extLst>
              <a:ext uri="{FF2B5EF4-FFF2-40B4-BE49-F238E27FC236}">
                <a16:creationId xmlns:a16="http://schemas.microsoft.com/office/drawing/2014/main" id="{9100670F-E50F-58EC-2665-CF6444E4CDDA}"/>
              </a:ext>
            </a:extLst>
          </p:cNvPr>
          <p:cNvSpPr/>
          <p:nvPr/>
        </p:nvSpPr>
        <p:spPr>
          <a:xfrm>
            <a:off x="5771063" y="4463086"/>
            <a:ext cx="1302046" cy="334853"/>
          </a:xfrm>
          <a:prstGeom prst="wedgeRoundRectCallout">
            <a:avLst>
              <a:gd name="adj1" fmla="val 1269"/>
              <a:gd name="adj2" fmla="val 6901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accent1"/>
                </a:solidFill>
              </a:rPr>
              <a:t>전체 시간이 얼마나 되나요</a:t>
            </a:r>
            <a:endParaRPr kumimoji="1" lang="ko-Kore-KR" altLang="en-US" sz="800" dirty="0">
              <a:solidFill>
                <a:schemeClr val="accent1"/>
              </a:solidFill>
            </a:endParaRPr>
          </a:p>
        </p:txBody>
      </p:sp>
      <p:pic>
        <p:nvPicPr>
          <p:cNvPr id="52" name="그림 51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0E48E65F-04D1-C11D-C573-CFD15AEB0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2774" y="2051903"/>
            <a:ext cx="260722" cy="260722"/>
          </a:xfrm>
          <a:prstGeom prst="rect">
            <a:avLst/>
          </a:prstGeom>
        </p:spPr>
      </p:pic>
      <p:pic>
        <p:nvPicPr>
          <p:cNvPr id="53" name="그림 5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B595914-93D6-0647-FBA0-C45F919905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0959" y="6015436"/>
            <a:ext cx="242413" cy="242413"/>
          </a:xfrm>
          <a:prstGeom prst="rect">
            <a:avLst/>
          </a:prstGeom>
        </p:spPr>
      </p:pic>
      <p:sp>
        <p:nvSpPr>
          <p:cNvPr id="54" name="직사각형 53">
            <a:extLst>
              <a:ext uri="{FF2B5EF4-FFF2-40B4-BE49-F238E27FC236}">
                <a16:creationId xmlns:a16="http://schemas.microsoft.com/office/drawing/2014/main" id="{094DEC57-F656-6397-081C-5D3042072F48}"/>
              </a:ext>
            </a:extLst>
          </p:cNvPr>
          <p:cNvSpPr/>
          <p:nvPr/>
        </p:nvSpPr>
        <p:spPr>
          <a:xfrm>
            <a:off x="1892199" y="5211495"/>
            <a:ext cx="1216581" cy="3522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en-US" altLang="ko-KR" sz="800" dirty="0">
                <a:solidFill>
                  <a:schemeClr val="bg1"/>
                </a:solidFill>
              </a:rPr>
              <a:t>A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넵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en-US" altLang="ko-KR" sz="800" dirty="0">
                <a:solidFill>
                  <a:srgbClr val="FFFF00"/>
                </a:solidFill>
              </a:rPr>
              <a:t>A </a:t>
            </a:r>
            <a:r>
              <a:rPr kumimoji="1" lang="ko-KR" altLang="en-US" sz="800" dirty="0">
                <a:solidFill>
                  <a:srgbClr val="FFFF00"/>
                </a:solidFill>
              </a:rPr>
              <a:t>질문하세요</a:t>
            </a:r>
            <a:endParaRPr kumimoji="1" lang="en-US" altLang="ko-KR" sz="800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endParaRPr kumimoji="1" lang="en-US" altLang="ko-KR" sz="800" dirty="0">
              <a:solidFill>
                <a:schemeClr val="bg1"/>
              </a:solidFill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568808B0-EE4D-E60B-26D7-C528299F996A}"/>
              </a:ext>
            </a:extLst>
          </p:cNvPr>
          <p:cNvSpPr/>
          <p:nvPr/>
        </p:nvSpPr>
        <p:spPr>
          <a:xfrm>
            <a:off x="956479" y="4259496"/>
            <a:ext cx="1549188" cy="899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★</a:t>
            </a:r>
            <a:r>
              <a:rPr kumimoji="1" lang="en-US" altLang="ko-KR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선생님 </a:t>
            </a:r>
            <a:r>
              <a:rPr kumimoji="1" lang="ko-KR" altLang="en-US" sz="8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질문있어요</a:t>
            </a:r>
            <a:endParaRPr kumimoji="1" lang="en-US" altLang="ko-KR" sz="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★</a:t>
            </a:r>
            <a:r>
              <a:rPr kumimoji="1" lang="en-US" altLang="ko-KR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전체 시간이 얼마나 되나요</a:t>
            </a:r>
            <a:endParaRPr kumimoji="1" lang="en-US" altLang="ko-KR" sz="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★</a:t>
            </a:r>
            <a:r>
              <a:rPr kumimoji="1" lang="en-US" altLang="ko-KR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kumimoji="1" lang="ko-KR" alt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다시 한번 말해주세요</a:t>
            </a:r>
            <a:endParaRPr kumimoji="1" lang="en-US" altLang="ko-KR" sz="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15036878-BB70-5A92-D9D1-71222683A12E}"/>
              </a:ext>
            </a:extLst>
          </p:cNvPr>
          <p:cNvSpPr/>
          <p:nvPr/>
        </p:nvSpPr>
        <p:spPr>
          <a:xfrm>
            <a:off x="956479" y="5295276"/>
            <a:ext cx="1679558" cy="899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rgbClr val="FFFF00"/>
                </a:solidFill>
              </a:rPr>
              <a:t>★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요청드려요</a:t>
            </a:r>
            <a:r>
              <a:rPr kumimoji="1" lang="en-US" altLang="ko-KR" sz="800" dirty="0">
                <a:solidFill>
                  <a:schemeClr val="bg1"/>
                </a:solidFill>
              </a:rPr>
              <a:t>,</a:t>
            </a:r>
            <a:r>
              <a:rPr kumimoji="1" lang="ko-KR" altLang="en-US" sz="800" dirty="0">
                <a:solidFill>
                  <a:schemeClr val="bg1"/>
                </a:solidFill>
              </a:rPr>
              <a:t> 다시 한번 </a:t>
            </a:r>
            <a:r>
              <a:rPr kumimoji="1" lang="en-US" altLang="ko-KR" sz="800" dirty="0">
                <a:solidFill>
                  <a:schemeClr val="bg1"/>
                </a:solidFill>
              </a:rPr>
              <a:t>   </a:t>
            </a:r>
          </a:p>
          <a:p>
            <a:pPr>
              <a:lnSpc>
                <a:spcPct val="150000"/>
              </a:lnSpc>
            </a:pPr>
            <a:r>
              <a:rPr kumimoji="1" lang="en-US" altLang="ko-KR" sz="800" dirty="0">
                <a:solidFill>
                  <a:schemeClr val="bg1"/>
                </a:solidFill>
              </a:rPr>
              <a:t>     </a:t>
            </a:r>
            <a:r>
              <a:rPr kumimoji="1" lang="ko-KR" altLang="en-US" sz="800" dirty="0">
                <a:solidFill>
                  <a:schemeClr val="bg1"/>
                </a:solidFill>
              </a:rPr>
              <a:t>말씀해주세요</a:t>
            </a:r>
            <a:endParaRPr kumimoji="1" lang="en-US" altLang="ko-KR" sz="800" dirty="0">
              <a:solidFill>
                <a:schemeClr val="bg1"/>
              </a:solidFill>
            </a:endParaRP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017B3F59-A08B-341C-478A-D7B88214600A}"/>
              </a:ext>
            </a:extLst>
          </p:cNvPr>
          <p:cNvGrpSpPr/>
          <p:nvPr/>
        </p:nvGrpSpPr>
        <p:grpSpPr>
          <a:xfrm>
            <a:off x="3606060" y="3520969"/>
            <a:ext cx="1931517" cy="2170592"/>
            <a:chOff x="3262982" y="3310757"/>
            <a:chExt cx="1931517" cy="2170592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FC1E76B4-7078-1D76-3EF0-61D7435CA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6623" y="4162118"/>
              <a:ext cx="1319231" cy="1319231"/>
            </a:xfrm>
            <a:prstGeom prst="rect">
              <a:avLst/>
            </a:prstGeom>
          </p:spPr>
        </p:pic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6CACAFE2-61B7-2406-648A-AF673930374E}"/>
                </a:ext>
              </a:extLst>
            </p:cNvPr>
            <p:cNvSpPr/>
            <p:nvPr/>
          </p:nvSpPr>
          <p:spPr>
            <a:xfrm>
              <a:off x="4345234" y="3575560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나병길</a:t>
              </a:r>
              <a:endParaRPr kumimoji="1" lang="ko-Kore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123DE57B-3967-2AA7-B61B-D8D793F2EDA5}"/>
                </a:ext>
              </a:extLst>
            </p:cNvPr>
            <p:cNvSpPr/>
            <p:nvPr/>
          </p:nvSpPr>
          <p:spPr>
            <a:xfrm>
              <a:off x="3553315" y="4035039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나야나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17607F84-7FBD-0D25-B94F-D61430573A81}"/>
                </a:ext>
              </a:extLst>
            </p:cNvPr>
            <p:cNvSpPr/>
            <p:nvPr/>
          </p:nvSpPr>
          <p:spPr>
            <a:xfrm>
              <a:off x="3890988" y="4087801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나뭇꾼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DE3CFEA8-A10C-ED95-229B-9C6A69EC781E}"/>
                </a:ext>
              </a:extLst>
            </p:cNvPr>
            <p:cNvSpPr/>
            <p:nvPr/>
          </p:nvSpPr>
          <p:spPr>
            <a:xfrm>
              <a:off x="3262982" y="3962500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선녀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6BE4A715-BF88-690D-773A-4AF8D1EE5A25}"/>
                </a:ext>
              </a:extLst>
            </p:cNvPr>
            <p:cNvSpPr/>
            <p:nvPr/>
          </p:nvSpPr>
          <p:spPr>
            <a:xfrm>
              <a:off x="3727283" y="3920291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안영희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646ACCDC-9603-3D53-8498-897699E46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52137" y="3782748"/>
              <a:ext cx="227515" cy="251464"/>
            </a:xfrm>
            <a:prstGeom prst="rect">
              <a:avLst/>
            </a:prstGeom>
          </p:spPr>
        </p:pic>
        <p:sp>
          <p:nvSpPr>
            <p:cNvPr id="65" name="모서리가 둥근 사각형 설명선[R] 42">
              <a:extLst>
                <a:ext uri="{FF2B5EF4-FFF2-40B4-BE49-F238E27FC236}">
                  <a16:creationId xmlns:a16="http://schemas.microsoft.com/office/drawing/2014/main" id="{617046B0-2E03-CEA4-DCA1-640CF03CE9B0}"/>
                </a:ext>
              </a:extLst>
            </p:cNvPr>
            <p:cNvSpPr/>
            <p:nvPr/>
          </p:nvSpPr>
          <p:spPr>
            <a:xfrm>
              <a:off x="3687614" y="3310757"/>
              <a:ext cx="1192197" cy="220385"/>
            </a:xfrm>
            <a:prstGeom prst="wedgeRoundRectCallout">
              <a:avLst>
                <a:gd name="adj1" fmla="val 36955"/>
                <a:gd name="adj2" fmla="val 96389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accent1"/>
                  </a:solidFill>
                </a:rPr>
                <a:t>질문하세요</a:t>
              </a:r>
            </a:p>
          </p:txBody>
        </p:sp>
      </p:grpSp>
      <p:pic>
        <p:nvPicPr>
          <p:cNvPr id="66" name="그림 65">
            <a:extLst>
              <a:ext uri="{FF2B5EF4-FFF2-40B4-BE49-F238E27FC236}">
                <a16:creationId xmlns:a16="http://schemas.microsoft.com/office/drawing/2014/main" id="{94EA5DF4-075F-0F4D-4670-03A3DE65AA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93970" y="2804864"/>
            <a:ext cx="2378769" cy="1585846"/>
          </a:xfrm>
          <a:prstGeom prst="rect">
            <a:avLst/>
          </a:prstGeom>
        </p:spPr>
      </p:pic>
      <p:sp>
        <p:nvSpPr>
          <p:cNvPr id="67" name="직사각형 66">
            <a:extLst>
              <a:ext uri="{FF2B5EF4-FFF2-40B4-BE49-F238E27FC236}">
                <a16:creationId xmlns:a16="http://schemas.microsoft.com/office/drawing/2014/main" id="{B6C60950-4E15-364B-773D-8702A4E2A75D}"/>
              </a:ext>
            </a:extLst>
          </p:cNvPr>
          <p:cNvSpPr/>
          <p:nvPr/>
        </p:nvSpPr>
        <p:spPr>
          <a:xfrm>
            <a:off x="9572948" y="2485397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dirty="0"/>
              <a:t>X</a:t>
            </a:r>
          </a:p>
        </p:txBody>
      </p:sp>
      <p:pic>
        <p:nvPicPr>
          <p:cNvPr id="68" name="그림 6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5D818CF-5203-A75A-CE42-49186413A4A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09897" y="2523189"/>
            <a:ext cx="242413" cy="242413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FBD65821-86B7-E02F-05C5-2754258EA9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88244" y="4469842"/>
            <a:ext cx="2328216" cy="1377353"/>
          </a:xfrm>
          <a:prstGeom prst="rect">
            <a:avLst/>
          </a:prstGeom>
        </p:spPr>
      </p:pic>
      <p:sp>
        <p:nvSpPr>
          <p:cNvPr id="70" name="모서리가 둥근 사각형 설명선[R] 47">
            <a:extLst>
              <a:ext uri="{FF2B5EF4-FFF2-40B4-BE49-F238E27FC236}">
                <a16:creationId xmlns:a16="http://schemas.microsoft.com/office/drawing/2014/main" id="{9ACEDD84-ECA3-2D19-94DC-CF937299B1D9}"/>
              </a:ext>
            </a:extLst>
          </p:cNvPr>
          <p:cNvSpPr/>
          <p:nvPr/>
        </p:nvSpPr>
        <p:spPr>
          <a:xfrm>
            <a:off x="4029902" y="4658712"/>
            <a:ext cx="1678431" cy="334853"/>
          </a:xfrm>
          <a:prstGeom prst="wedgeRoundRectCallout">
            <a:avLst>
              <a:gd name="adj1" fmla="val 1269"/>
              <a:gd name="adj2" fmla="val 6901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ko-KR" altLang="en-US" sz="800" b="1" dirty="0" err="1">
                <a:solidFill>
                  <a:schemeClr val="tx1"/>
                </a:solidFill>
              </a:rPr>
              <a:t>요청드려요</a:t>
            </a:r>
            <a:r>
              <a:rPr kumimoji="1" lang="en-US" altLang="ko-KR" sz="800" b="1" dirty="0">
                <a:solidFill>
                  <a:schemeClr val="tx1"/>
                </a:solidFill>
              </a:rPr>
              <a:t>, </a:t>
            </a:r>
            <a:r>
              <a:rPr kumimoji="1" lang="ko-KR" altLang="en-US" sz="800" b="1" dirty="0">
                <a:solidFill>
                  <a:schemeClr val="tx1"/>
                </a:solidFill>
              </a:rPr>
              <a:t>다시 한번    </a:t>
            </a:r>
          </a:p>
          <a:p>
            <a:pPr lvl="0" algn="ctr"/>
            <a:r>
              <a:rPr kumimoji="1" lang="ko-KR" altLang="en-US" sz="800" b="1" dirty="0">
                <a:solidFill>
                  <a:schemeClr val="tx1"/>
                </a:solidFill>
              </a:rPr>
              <a:t>     말씀해주세요</a:t>
            </a:r>
          </a:p>
        </p:txBody>
      </p:sp>
      <p:pic>
        <p:nvPicPr>
          <p:cNvPr id="71" name="그림 70" descr="텍스트이(가) 표시된 사진&#10;&#10;자동 생성된 설명">
            <a:extLst>
              <a:ext uri="{FF2B5EF4-FFF2-40B4-BE49-F238E27FC236}">
                <a16:creationId xmlns:a16="http://schemas.microsoft.com/office/drawing/2014/main" id="{27E452D0-49C1-AE35-479E-FB4A7D6E87A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66742" y="2056045"/>
            <a:ext cx="264023" cy="264023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27810F2F-D518-1AF4-D3BA-AA79DAA243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43060" y="2468987"/>
            <a:ext cx="1110106" cy="251624"/>
          </a:xfrm>
          <a:prstGeom prst="rect">
            <a:avLst/>
          </a:prstGeom>
        </p:spPr>
      </p:pic>
      <p:cxnSp>
        <p:nvCxnSpPr>
          <p:cNvPr id="73" name="직선 연결선[R] 52">
            <a:extLst>
              <a:ext uri="{FF2B5EF4-FFF2-40B4-BE49-F238E27FC236}">
                <a16:creationId xmlns:a16="http://schemas.microsoft.com/office/drawing/2014/main" id="{16009F13-9301-0D96-914E-20F1ED05DAF7}"/>
              </a:ext>
            </a:extLst>
          </p:cNvPr>
          <p:cNvCxnSpPr>
            <a:cxnSpLocks/>
          </p:cNvCxnSpPr>
          <p:nvPr/>
        </p:nvCxnSpPr>
        <p:spPr>
          <a:xfrm flipH="1">
            <a:off x="9652169" y="2015803"/>
            <a:ext cx="151898" cy="84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그림 73">
            <a:extLst>
              <a:ext uri="{FF2B5EF4-FFF2-40B4-BE49-F238E27FC236}">
                <a16:creationId xmlns:a16="http://schemas.microsoft.com/office/drawing/2014/main" id="{91C452A4-AAE9-B46F-2270-7EE9B0A2CF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81531" y="2056046"/>
            <a:ext cx="264023" cy="264022"/>
          </a:xfrm>
          <a:prstGeom prst="rect">
            <a:avLst/>
          </a:prstGeom>
        </p:spPr>
      </p:pic>
      <p:sp>
        <p:nvSpPr>
          <p:cNvPr id="75" name="모서리가 둥근 직사각형 57">
            <a:extLst>
              <a:ext uri="{FF2B5EF4-FFF2-40B4-BE49-F238E27FC236}">
                <a16:creationId xmlns:a16="http://schemas.microsoft.com/office/drawing/2014/main" id="{B39ED08A-3E3A-18FA-890A-C073B538B2CC}"/>
              </a:ext>
            </a:extLst>
          </p:cNvPr>
          <p:cNvSpPr/>
          <p:nvPr/>
        </p:nvSpPr>
        <p:spPr>
          <a:xfrm>
            <a:off x="4029902" y="2100180"/>
            <a:ext cx="2405157" cy="219888"/>
          </a:xfrm>
          <a:prstGeom prst="roundRect">
            <a:avLst>
              <a:gd name="adj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kumimoji="1" lang="en-US" altLang="ko-Kore-KR" sz="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kumimoji="1" lang="en-US" altLang="ko-KR" sz="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8:25:35</a:t>
            </a:r>
            <a:r>
              <a:rPr kumimoji="1" lang="ko-KR" altLang="en-US" sz="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경과           </a:t>
            </a:r>
            <a:r>
              <a:rPr kumimoji="1" lang="ko-Kore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도슨트</a:t>
            </a:r>
            <a:r>
              <a:rPr kumimoji="1" lang="ko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kumimoji="1" lang="ko-KR" altLang="en-US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실행중</a:t>
            </a:r>
            <a:r>
              <a:rPr kumimoji="1" lang="en-US" altLang="ko-KR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…..</a:t>
            </a:r>
            <a:endParaRPr kumimoji="1" lang="ko-Kore-KR" alt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0CA33568-3F80-F931-EA6A-7B834A848F41}"/>
              </a:ext>
            </a:extLst>
          </p:cNvPr>
          <p:cNvSpPr/>
          <p:nvPr/>
        </p:nvSpPr>
        <p:spPr>
          <a:xfrm>
            <a:off x="4099564" y="2156690"/>
            <a:ext cx="104658" cy="1046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77" name="그림 76">
            <a:extLst>
              <a:ext uri="{FF2B5EF4-FFF2-40B4-BE49-F238E27FC236}">
                <a16:creationId xmlns:a16="http://schemas.microsoft.com/office/drawing/2014/main" id="{1EAFB1C3-B191-43B1-1915-AD5C6A9FE8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47998" y="2051903"/>
            <a:ext cx="298173" cy="274915"/>
          </a:xfrm>
          <a:prstGeom prst="rect">
            <a:avLst/>
          </a:prstGeom>
        </p:spPr>
      </p:pic>
      <p:cxnSp>
        <p:nvCxnSpPr>
          <p:cNvPr id="78" name="직선 연결선[R] 61">
            <a:extLst>
              <a:ext uri="{FF2B5EF4-FFF2-40B4-BE49-F238E27FC236}">
                <a16:creationId xmlns:a16="http://schemas.microsoft.com/office/drawing/2014/main" id="{39220039-3382-D9E8-C486-EF3EF666DA25}"/>
              </a:ext>
            </a:extLst>
          </p:cNvPr>
          <p:cNvCxnSpPr/>
          <p:nvPr/>
        </p:nvCxnSpPr>
        <p:spPr>
          <a:xfrm>
            <a:off x="969266" y="3741354"/>
            <a:ext cx="252750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37A9C298-D33A-95F1-B1CA-46DADD23698C}"/>
              </a:ext>
            </a:extLst>
          </p:cNvPr>
          <p:cNvSpPr/>
          <p:nvPr/>
        </p:nvSpPr>
        <p:spPr>
          <a:xfrm>
            <a:off x="912629" y="2126263"/>
            <a:ext cx="2348923" cy="1274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b="1" dirty="0">
                <a:solidFill>
                  <a:schemeClr val="bg1"/>
                </a:solidFill>
              </a:rPr>
              <a:t>[</a:t>
            </a:r>
            <a:r>
              <a:rPr kumimoji="1" lang="ko-KR" altLang="en-US" sz="800" b="1" dirty="0">
                <a:solidFill>
                  <a:schemeClr val="bg1"/>
                </a:solidFill>
              </a:rPr>
              <a:t>광복군 제대로 알기</a:t>
            </a:r>
            <a:r>
              <a:rPr kumimoji="1" lang="en-US" altLang="ko-KR" sz="800" b="1" dirty="0">
                <a:solidFill>
                  <a:schemeClr val="bg1"/>
                </a:solidFill>
              </a:rPr>
              <a:t>]</a:t>
            </a:r>
            <a:r>
              <a:rPr kumimoji="1" lang="ko-KR" altLang="en-US" sz="800" b="1" dirty="0">
                <a:solidFill>
                  <a:schemeClr val="bg1"/>
                </a:solidFill>
              </a:rPr>
              <a:t> </a:t>
            </a:r>
            <a:r>
              <a:rPr kumimoji="1" lang="ko-KR" altLang="en-US" sz="800" dirty="0">
                <a:solidFill>
                  <a:schemeClr val="bg1"/>
                </a:solidFill>
              </a:rPr>
              <a:t>정원 </a:t>
            </a:r>
            <a:r>
              <a:rPr kumimoji="1" lang="en-US" altLang="ko-KR" sz="800" dirty="0">
                <a:solidFill>
                  <a:schemeClr val="bg1"/>
                </a:solidFill>
              </a:rPr>
              <a:t>7</a:t>
            </a:r>
            <a:r>
              <a:rPr kumimoji="1" lang="ko-KR" altLang="en-US" sz="800" dirty="0">
                <a:solidFill>
                  <a:schemeClr val="bg1"/>
                </a:solidFill>
              </a:rPr>
              <a:t>명</a:t>
            </a:r>
            <a:r>
              <a:rPr kumimoji="1" lang="en-US" altLang="ko-KR" sz="800" dirty="0">
                <a:solidFill>
                  <a:schemeClr val="bg1"/>
                </a:solidFill>
              </a:rPr>
              <a:t>(</a:t>
            </a:r>
            <a:r>
              <a:rPr kumimoji="1" lang="ko-KR" altLang="en-US" sz="800" dirty="0">
                <a:solidFill>
                  <a:schemeClr val="bg1"/>
                </a:solidFill>
              </a:rPr>
              <a:t>만석</a:t>
            </a:r>
            <a:r>
              <a:rPr kumimoji="1" lang="en-US" altLang="ko-KR" sz="800" dirty="0">
                <a:solidFill>
                  <a:schemeClr val="bg1"/>
                </a:solidFill>
              </a:rPr>
              <a:t>)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:</a:t>
            </a:r>
            <a:r>
              <a:rPr kumimoji="1" lang="ko-KR" altLang="en-US" sz="800" dirty="0">
                <a:solidFill>
                  <a:schemeClr val="bg1"/>
                </a:solidFill>
              </a:rPr>
              <a:t> 참여자</a:t>
            </a:r>
            <a:endParaRPr kumimoji="1" lang="ko-Kore-KR" altLang="en-US" sz="800" dirty="0">
              <a:solidFill>
                <a:schemeClr val="bg1"/>
              </a:solidFill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EAE74099-005D-4570-F296-CB4137299328}"/>
              </a:ext>
            </a:extLst>
          </p:cNvPr>
          <p:cNvSpPr/>
          <p:nvPr/>
        </p:nvSpPr>
        <p:spPr>
          <a:xfrm>
            <a:off x="1158651" y="2170661"/>
            <a:ext cx="1679558" cy="15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bg1"/>
                </a:solidFill>
              </a:rPr>
              <a:t>신선해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bg1"/>
                </a:solidFill>
              </a:rPr>
              <a:t>선녀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 err="1">
                <a:solidFill>
                  <a:schemeClr val="bg1"/>
                </a:solidFill>
              </a:rPr>
              <a:t>나야나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 err="1">
                <a:solidFill>
                  <a:schemeClr val="bg1"/>
                </a:solidFill>
              </a:rPr>
              <a:t>나뭇꾼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bg1"/>
                </a:solidFill>
              </a:rPr>
              <a:t>김철수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kumimoji="1" lang="ko-KR" altLang="en-US" sz="800" dirty="0">
                <a:solidFill>
                  <a:schemeClr val="bg1"/>
                </a:solidFill>
              </a:rPr>
              <a:t>홍길동</a:t>
            </a:r>
            <a:endParaRPr kumimoji="1" lang="en-US" altLang="ko-KR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 err="1">
                <a:solidFill>
                  <a:schemeClr val="bg1"/>
                </a:solidFill>
              </a:rPr>
              <a:t>율곡님만세</a:t>
            </a:r>
            <a:endParaRPr kumimoji="1" lang="en-US" altLang="ko-KR" sz="800" dirty="0">
              <a:solidFill>
                <a:schemeClr val="bg1"/>
              </a:solidFill>
            </a:endParaRPr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792772D7-6E10-41DB-A0F5-9185E9FB328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52519" y="1962869"/>
            <a:ext cx="447064" cy="405407"/>
          </a:xfrm>
          <a:prstGeom prst="rect">
            <a:avLst/>
          </a:prstGeom>
        </p:spPr>
      </p:pic>
      <p:sp>
        <p:nvSpPr>
          <p:cNvPr id="82" name="삼각형 69">
            <a:extLst>
              <a:ext uri="{FF2B5EF4-FFF2-40B4-BE49-F238E27FC236}">
                <a16:creationId xmlns:a16="http://schemas.microsoft.com/office/drawing/2014/main" id="{2EDF502F-5C11-B8B6-4CAF-0028CE67A768}"/>
              </a:ext>
            </a:extLst>
          </p:cNvPr>
          <p:cNvSpPr/>
          <p:nvPr/>
        </p:nvSpPr>
        <p:spPr>
          <a:xfrm>
            <a:off x="8647038" y="2349000"/>
            <a:ext cx="132123" cy="10314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DAAEFA42-9C0E-CA3E-D7B6-0F43F130BBCC}"/>
              </a:ext>
            </a:extLst>
          </p:cNvPr>
          <p:cNvSpPr/>
          <p:nvPr/>
        </p:nvSpPr>
        <p:spPr>
          <a:xfrm>
            <a:off x="1051039" y="2347231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05A548BC-8C27-7C44-B421-7178D2D05DB8}"/>
              </a:ext>
            </a:extLst>
          </p:cNvPr>
          <p:cNvSpPr/>
          <p:nvPr/>
        </p:nvSpPr>
        <p:spPr>
          <a:xfrm>
            <a:off x="1051039" y="2522329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52F8B6CB-D946-B07C-97E1-846D2E119C58}"/>
              </a:ext>
            </a:extLst>
          </p:cNvPr>
          <p:cNvSpPr/>
          <p:nvPr/>
        </p:nvSpPr>
        <p:spPr>
          <a:xfrm>
            <a:off x="1051039" y="2697427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8359D8A8-E0F2-0103-5364-5FDF153A584F}"/>
              </a:ext>
            </a:extLst>
          </p:cNvPr>
          <p:cNvSpPr/>
          <p:nvPr/>
        </p:nvSpPr>
        <p:spPr>
          <a:xfrm>
            <a:off x="1051039" y="2891980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87" name="타원 86">
            <a:extLst>
              <a:ext uri="{FF2B5EF4-FFF2-40B4-BE49-F238E27FC236}">
                <a16:creationId xmlns:a16="http://schemas.microsoft.com/office/drawing/2014/main" id="{DF2F6E10-56A1-FD68-1528-C9DA0063A117}"/>
              </a:ext>
            </a:extLst>
          </p:cNvPr>
          <p:cNvSpPr/>
          <p:nvPr/>
        </p:nvSpPr>
        <p:spPr>
          <a:xfrm>
            <a:off x="1051039" y="3099170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80231AAF-7F74-8449-B1E8-FC5A7793F89B}"/>
              </a:ext>
            </a:extLst>
          </p:cNvPr>
          <p:cNvSpPr/>
          <p:nvPr/>
        </p:nvSpPr>
        <p:spPr>
          <a:xfrm>
            <a:off x="1051039" y="3311819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89" name="타원 88">
            <a:extLst>
              <a:ext uri="{FF2B5EF4-FFF2-40B4-BE49-F238E27FC236}">
                <a16:creationId xmlns:a16="http://schemas.microsoft.com/office/drawing/2014/main" id="{820D3DA0-456F-E53D-6144-0AB3445EB7B7}"/>
              </a:ext>
            </a:extLst>
          </p:cNvPr>
          <p:cNvSpPr/>
          <p:nvPr/>
        </p:nvSpPr>
        <p:spPr>
          <a:xfrm>
            <a:off x="1051039" y="3499887"/>
            <a:ext cx="110833" cy="110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900" dirty="0"/>
              <a:t>X</a:t>
            </a:r>
            <a:endParaRPr kumimoji="1" lang="ko-Kore-KR" altLang="en-US" sz="9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01D824E-E335-5017-1218-5E5B62859574}"/>
              </a:ext>
            </a:extLst>
          </p:cNvPr>
          <p:cNvSpPr txBox="1"/>
          <p:nvPr/>
        </p:nvSpPr>
        <p:spPr>
          <a:xfrm>
            <a:off x="889356" y="3049419"/>
            <a:ext cx="2572973" cy="202011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 algn="l">
              <a:buAutoNum type="arabicPeriod"/>
            </a:pPr>
            <a:endParaRPr lang="ko-Kore-KR" altLang="en-US" dirty="0">
              <a:solidFill>
                <a:schemeClr val="accent1"/>
              </a:solidFill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E195562A-11D2-74AD-7977-ED9B0B894D66}"/>
              </a:ext>
            </a:extLst>
          </p:cNvPr>
          <p:cNvSpPr/>
          <p:nvPr/>
        </p:nvSpPr>
        <p:spPr>
          <a:xfrm>
            <a:off x="2901739" y="303826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dirty="0">
                <a:solidFill>
                  <a:srgbClr val="FFFF00"/>
                </a:solidFill>
              </a:rPr>
              <a:t>내보내기</a:t>
            </a:r>
            <a:endParaRPr lang="ko-Kore-KR" altLang="en-US" sz="800" dirty="0">
              <a:solidFill>
                <a:srgbClr val="FFFF00"/>
              </a:solidFill>
            </a:endParaRP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BC58CC9C-88C9-7587-9E70-B13F5BBAB7A7}"/>
              </a:ext>
            </a:extLst>
          </p:cNvPr>
          <p:cNvSpPr/>
          <p:nvPr/>
        </p:nvSpPr>
        <p:spPr>
          <a:xfrm>
            <a:off x="2429961" y="3038269"/>
            <a:ext cx="5196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" dirty="0">
                <a:solidFill>
                  <a:srgbClr val="FFFF00"/>
                </a:solidFill>
              </a:rPr>
              <a:t>1:1</a:t>
            </a:r>
            <a:r>
              <a:rPr lang="ko-KR" altLang="en-US" sz="800" dirty="0">
                <a:solidFill>
                  <a:srgbClr val="FFFF00"/>
                </a:solidFill>
              </a:rPr>
              <a:t>쪽지</a:t>
            </a:r>
            <a:endParaRPr lang="ko-Kore-KR" altLang="en-US" sz="800" dirty="0">
              <a:solidFill>
                <a:srgbClr val="FFFF00"/>
              </a:solidFill>
            </a:endParaRPr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E093E857-83B5-2FB4-22AC-8ED083925A94}"/>
              </a:ext>
            </a:extLst>
          </p:cNvPr>
          <p:cNvSpPr/>
          <p:nvPr/>
        </p:nvSpPr>
        <p:spPr>
          <a:xfrm>
            <a:off x="1877830" y="303826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dirty="0">
                <a:solidFill>
                  <a:srgbClr val="FFFF00"/>
                </a:solidFill>
              </a:rPr>
              <a:t>경고하기</a:t>
            </a:r>
            <a:endParaRPr lang="ko-Kore-KR" altLang="en-US" sz="800" dirty="0">
              <a:solidFill>
                <a:srgbClr val="FFFF00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F2BDCA6-AD73-867D-FFAC-9BBDBC617324}"/>
              </a:ext>
            </a:extLst>
          </p:cNvPr>
          <p:cNvSpPr txBox="1"/>
          <p:nvPr/>
        </p:nvSpPr>
        <p:spPr>
          <a:xfrm>
            <a:off x="889357" y="3824126"/>
            <a:ext cx="2190608" cy="507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ko-KR" altLang="en-US" b="1" dirty="0">
                <a:solidFill>
                  <a:srgbClr val="FF0000"/>
                </a:solidFill>
              </a:rPr>
              <a:t>독립광장에서 온 새 </a:t>
            </a:r>
            <a:r>
              <a:rPr lang="ko-KR" altLang="en-US" b="1" dirty="0" err="1">
                <a:solidFill>
                  <a:srgbClr val="FF0000"/>
                </a:solidFill>
              </a:rPr>
              <a:t>메세지</a:t>
            </a:r>
            <a:endParaRPr lang="en-US" altLang="ko-Kore-KR" b="1" dirty="0">
              <a:solidFill>
                <a:srgbClr val="FF0000"/>
              </a:solidFill>
            </a:endParaRPr>
          </a:p>
          <a:p>
            <a:pPr algn="l"/>
            <a:r>
              <a:rPr lang="ko-Kore-KR" altLang="en-US" b="1" dirty="0">
                <a:solidFill>
                  <a:schemeClr val="tx1"/>
                </a:solidFill>
              </a:rPr>
              <a:t>정상미</a:t>
            </a:r>
            <a:r>
              <a:rPr lang="ko-KR" altLang="en-US" dirty="0">
                <a:solidFill>
                  <a:schemeClr val="tx1"/>
                </a:solidFill>
              </a:rPr>
              <a:t>   선생님 저 참여 하고 싶은데 지금</a:t>
            </a:r>
            <a:r>
              <a:rPr lang="en-US" altLang="ko-KR" dirty="0">
                <a:solidFill>
                  <a:schemeClr val="tx1"/>
                </a:solidFill>
              </a:rPr>
              <a:t/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ko-KR" altLang="en-US" dirty="0">
                <a:solidFill>
                  <a:schemeClr val="tx1"/>
                </a:solidFill>
              </a:rPr>
              <a:t>                 할 수 있나요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  <a:endParaRPr lang="ko-Kore-KR" altLang="en-US" dirty="0">
              <a:solidFill>
                <a:schemeClr val="tx1"/>
              </a:solidFill>
            </a:endParaRPr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1FE45DA7-89CA-E180-8BB4-0150E39897D8}"/>
              </a:ext>
            </a:extLst>
          </p:cNvPr>
          <p:cNvSpPr/>
          <p:nvPr/>
        </p:nvSpPr>
        <p:spPr>
          <a:xfrm>
            <a:off x="3134488" y="3831664"/>
            <a:ext cx="423699" cy="2417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700" dirty="0">
                <a:solidFill>
                  <a:schemeClr val="tx1"/>
                </a:solidFill>
              </a:rPr>
              <a:t>수락</a:t>
            </a:r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D77FBAEB-1EE1-C7DE-7EF4-14B2630868D9}"/>
              </a:ext>
            </a:extLst>
          </p:cNvPr>
          <p:cNvSpPr/>
          <p:nvPr/>
        </p:nvSpPr>
        <p:spPr>
          <a:xfrm>
            <a:off x="3134488" y="4091068"/>
            <a:ext cx="423699" cy="2417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700" dirty="0">
                <a:solidFill>
                  <a:schemeClr val="tx1"/>
                </a:solidFill>
              </a:rPr>
              <a:t>거절</a:t>
            </a:r>
          </a:p>
        </p:txBody>
      </p:sp>
      <p:sp>
        <p:nvSpPr>
          <p:cNvPr id="97" name="직사각형 96">
            <a:extLst>
              <a:ext uri="{FF2B5EF4-FFF2-40B4-BE49-F238E27FC236}">
                <a16:creationId xmlns:a16="http://schemas.microsoft.com/office/drawing/2014/main" id="{FACB793C-3D59-4825-362F-F859181B419C}"/>
              </a:ext>
            </a:extLst>
          </p:cNvPr>
          <p:cNvSpPr/>
          <p:nvPr/>
        </p:nvSpPr>
        <p:spPr>
          <a:xfrm>
            <a:off x="5861007" y="2136633"/>
            <a:ext cx="492795" cy="1501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700" dirty="0">
                <a:solidFill>
                  <a:schemeClr val="tx1"/>
                </a:solidFill>
              </a:rPr>
              <a:t>끝내기</a:t>
            </a: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FE2C27AB-5B8B-FA75-6265-21F1399C3B80}"/>
              </a:ext>
            </a:extLst>
          </p:cNvPr>
          <p:cNvSpPr/>
          <p:nvPr/>
        </p:nvSpPr>
        <p:spPr>
          <a:xfrm>
            <a:off x="7209897" y="6012274"/>
            <a:ext cx="2594170" cy="302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900" dirty="0">
                <a:solidFill>
                  <a:schemeClr val="tx1"/>
                </a:solidFill>
              </a:rPr>
              <a:t>&lt;</a:t>
            </a:r>
            <a:r>
              <a:rPr kumimoji="1" lang="ko-KR" altLang="en-US" sz="900" dirty="0">
                <a:solidFill>
                  <a:schemeClr val="tx1"/>
                </a:solidFill>
              </a:rPr>
              <a:t>     </a:t>
            </a:r>
            <a:r>
              <a:rPr kumimoji="1" lang="en-US" altLang="ko-KR" sz="900" dirty="0">
                <a:solidFill>
                  <a:schemeClr val="tx1"/>
                </a:solidFill>
              </a:rPr>
              <a:t>&gt;</a:t>
            </a:r>
            <a:r>
              <a:rPr kumimoji="1" lang="ko-KR" altLang="en-US" sz="900" dirty="0">
                <a:solidFill>
                  <a:schemeClr val="tx1"/>
                </a:solidFill>
              </a:rPr>
              <a:t>   </a:t>
            </a:r>
            <a:r>
              <a:rPr kumimoji="1" lang="en-US" altLang="ko-KR" sz="900" dirty="0">
                <a:solidFill>
                  <a:schemeClr val="tx1"/>
                </a:solidFill>
              </a:rPr>
              <a:t>1</a:t>
            </a:r>
            <a:r>
              <a:rPr kumimoji="1" lang="ko-KR" altLang="en-US" sz="900" dirty="0">
                <a:solidFill>
                  <a:schemeClr val="tx1"/>
                </a:solidFill>
              </a:rPr>
              <a:t>관 </a:t>
            </a:r>
            <a:r>
              <a:rPr kumimoji="1" lang="en-US" altLang="ko-KR" sz="900" dirty="0">
                <a:solidFill>
                  <a:schemeClr val="tx1"/>
                </a:solidFill>
              </a:rPr>
              <a:t>:</a:t>
            </a:r>
            <a:r>
              <a:rPr kumimoji="1" lang="ko-KR" altLang="en-US" sz="900" dirty="0">
                <a:solidFill>
                  <a:schemeClr val="tx1"/>
                </a:solidFill>
              </a:rPr>
              <a:t> </a:t>
            </a:r>
            <a:r>
              <a:rPr lang="ko-Kore-KR" altLang="en-US" sz="900" dirty="0">
                <a:solidFill>
                  <a:schemeClr val="tx1"/>
                </a:solidFill>
              </a:rPr>
              <a:t>대동단결선언</a:t>
            </a:r>
            <a:r>
              <a:rPr kumimoji="1" lang="ko-KR" altLang="en-US" sz="900" dirty="0">
                <a:solidFill>
                  <a:schemeClr val="tx1"/>
                </a:solidFill>
              </a:rPr>
              <a:t> </a:t>
            </a:r>
            <a:endParaRPr kumimoji="1" lang="ko-Kore-KR" altLang="en-US" sz="900" dirty="0">
              <a:solidFill>
                <a:schemeClr val="tx1"/>
              </a:solidFill>
            </a:endParaRPr>
          </a:p>
        </p:txBody>
      </p: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51AE0120-106A-7CB8-C0EC-411FA0B63FCC}"/>
              </a:ext>
            </a:extLst>
          </p:cNvPr>
          <p:cNvSpPr/>
          <p:nvPr/>
        </p:nvSpPr>
        <p:spPr>
          <a:xfrm>
            <a:off x="9017422" y="6044945"/>
            <a:ext cx="744757" cy="2374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700" dirty="0">
                <a:solidFill>
                  <a:schemeClr val="tx1"/>
                </a:solidFill>
              </a:rPr>
              <a:t>해당</a:t>
            </a:r>
            <a:r>
              <a:rPr kumimoji="1" lang="ko-KR" altLang="en-US" sz="700" dirty="0">
                <a:solidFill>
                  <a:schemeClr val="tx1"/>
                </a:solidFill>
              </a:rPr>
              <a:t> 위치로 </a:t>
            </a:r>
            <a:r>
              <a:rPr kumimoji="1" lang="ko-Kore-KR" altLang="en-US" sz="700" dirty="0">
                <a:solidFill>
                  <a:schemeClr val="tx1"/>
                </a:solidFill>
              </a:rPr>
              <a:t>이동</a:t>
            </a:r>
          </a:p>
        </p:txBody>
      </p:sp>
      <p:sp>
        <p:nvSpPr>
          <p:cNvPr id="100" name="모서리가 둥근 직사각형 82">
            <a:extLst>
              <a:ext uri="{FF2B5EF4-FFF2-40B4-BE49-F238E27FC236}">
                <a16:creationId xmlns:a16="http://schemas.microsoft.com/office/drawing/2014/main" id="{DB37767D-4534-1812-CEDF-46BCC4A561A9}"/>
              </a:ext>
            </a:extLst>
          </p:cNvPr>
          <p:cNvSpPr/>
          <p:nvPr/>
        </p:nvSpPr>
        <p:spPr>
          <a:xfrm flipH="1">
            <a:off x="3420396" y="3002812"/>
            <a:ext cx="49011" cy="659061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01" name="모서리가 둥근 직사각형 87">
            <a:extLst>
              <a:ext uri="{FF2B5EF4-FFF2-40B4-BE49-F238E27FC236}">
                <a16:creationId xmlns:a16="http://schemas.microsoft.com/office/drawing/2014/main" id="{DD5AF3BB-83F0-7EAD-3129-529B0DE92B4C}"/>
              </a:ext>
            </a:extLst>
          </p:cNvPr>
          <p:cNvSpPr/>
          <p:nvPr/>
        </p:nvSpPr>
        <p:spPr>
          <a:xfrm>
            <a:off x="8094357" y="2419582"/>
            <a:ext cx="1394213" cy="1366588"/>
          </a:xfrm>
          <a:prstGeom prst="roundRect">
            <a:avLst>
              <a:gd name="adj" fmla="val 1067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800" b="1" dirty="0" err="1">
                <a:solidFill>
                  <a:schemeClr val="bg1"/>
                </a:solidFill>
              </a:rPr>
              <a:t>도슨트</a:t>
            </a:r>
            <a:r>
              <a:rPr lang="ko-KR" altLang="en-US" sz="800" b="1" dirty="0">
                <a:solidFill>
                  <a:schemeClr val="bg1"/>
                </a:solidFill>
              </a:rPr>
              <a:t> 관리</a:t>
            </a:r>
            <a:r>
              <a:rPr lang="en-US" altLang="ko-KR" sz="800" b="1" dirty="0">
                <a:solidFill>
                  <a:schemeClr val="bg1"/>
                </a:solidFill>
              </a:rPr>
              <a:t>/</a:t>
            </a:r>
            <a:r>
              <a:rPr lang="ko-KR" altLang="en-US" sz="800" b="1" dirty="0">
                <a:solidFill>
                  <a:schemeClr val="bg1"/>
                </a:solidFill>
              </a:rPr>
              <a:t>생성</a:t>
            </a:r>
          </a:p>
          <a:p>
            <a:pPr marL="171450" indent="-1714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800" b="1" dirty="0">
                <a:solidFill>
                  <a:schemeClr val="bg1"/>
                </a:solidFill>
              </a:rPr>
              <a:t>지난 </a:t>
            </a:r>
            <a:r>
              <a:rPr lang="ko-KR" altLang="en-US" sz="800" b="1" dirty="0" err="1">
                <a:solidFill>
                  <a:schemeClr val="bg1"/>
                </a:solidFill>
              </a:rPr>
              <a:t>도슨트</a:t>
            </a:r>
            <a:endParaRPr lang="ko-KR" altLang="en-US" sz="800" b="1" dirty="0">
              <a:solidFill>
                <a:schemeClr val="bg1"/>
              </a:solidFill>
            </a:endParaRPr>
          </a:p>
          <a:p>
            <a:pPr marL="171450" indent="-1714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800" b="1" dirty="0">
                <a:solidFill>
                  <a:schemeClr val="bg1"/>
                </a:solidFill>
              </a:rPr>
              <a:t>초대 및 쪽지 관리  </a:t>
            </a:r>
          </a:p>
          <a:p>
            <a:pPr marL="171450" indent="-1714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800" b="1" dirty="0">
                <a:solidFill>
                  <a:schemeClr val="bg1"/>
                </a:solidFill>
              </a:rPr>
              <a:t>참여자 관리</a:t>
            </a:r>
          </a:p>
          <a:p>
            <a:pPr marL="171450" indent="-1714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800" b="1" dirty="0">
                <a:solidFill>
                  <a:schemeClr val="bg1"/>
                </a:solidFill>
              </a:rPr>
              <a:t>음향 테스트</a:t>
            </a:r>
          </a:p>
          <a:p>
            <a:pPr marL="171450" indent="-1714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800" b="1" dirty="0">
                <a:solidFill>
                  <a:schemeClr val="bg1"/>
                </a:solidFill>
              </a:rPr>
              <a:t>일정관리</a:t>
            </a:r>
          </a:p>
          <a:p>
            <a:pPr marL="171450" indent="-17145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800" b="1" dirty="0">
                <a:solidFill>
                  <a:schemeClr val="bg1"/>
                </a:solidFill>
              </a:rPr>
              <a:t>지원 요청 및 문의 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E026FBC-9AD0-3C48-A8CD-EEDFB5C38DC8}"/>
              </a:ext>
            </a:extLst>
          </p:cNvPr>
          <p:cNvSpPr/>
          <p:nvPr/>
        </p:nvSpPr>
        <p:spPr>
          <a:xfrm>
            <a:off x="-30924" y="3884282"/>
            <a:ext cx="8723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US-06-0002</a:t>
            </a:r>
            <a:endParaRPr lang="ko-Kore-KR" altLang="en-US" sz="1000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E4F747D-58E7-384F-9854-079C99E09359}"/>
              </a:ext>
            </a:extLst>
          </p:cNvPr>
          <p:cNvSpPr/>
          <p:nvPr/>
        </p:nvSpPr>
        <p:spPr>
          <a:xfrm>
            <a:off x="667669" y="3754581"/>
            <a:ext cx="3003340" cy="6361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737983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597589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US-06-0001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28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진행 화면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참여 사용자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565652"/>
              </p:ext>
            </p:extLst>
          </p:nvPr>
        </p:nvGraphicFramePr>
        <p:xfrm>
          <a:off x="10663088" y="977770"/>
          <a:ext cx="3737124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공지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봇이나 아바타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관련 공지사항 노출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진행 여부 인지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실행시 도슨트 옆에 배지가 활성화됨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비실행시 배지노출을 안되거나 비활성 처리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도슨트봇은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항시 활성화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정보 보기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봇이나 아바타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전체 목록 확인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봇은 선택 후 바로 참여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대상 유물목록 미리보기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595332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휴먼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도스트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도중에 참여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잔여가 있는 경우 바로 입장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만석인경우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도슨트에게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초대기능이나 채팅으로 문의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초대하기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초대 요청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4300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0B37DB5D-DC9D-DBA9-B054-81047E9E7DDB}"/>
              </a:ext>
            </a:extLst>
          </p:cNvPr>
          <p:cNvSpPr/>
          <p:nvPr/>
        </p:nvSpPr>
        <p:spPr>
          <a:xfrm>
            <a:off x="862347" y="1882192"/>
            <a:ext cx="9144000" cy="44235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484B934-CEDC-04C4-17C7-B285F8C8E20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852660" y="4352242"/>
            <a:ext cx="1910103" cy="191010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F64C4FA-F46A-7929-5D03-139DA09C9A5C}"/>
              </a:ext>
            </a:extLst>
          </p:cNvPr>
          <p:cNvSpPr/>
          <p:nvPr/>
        </p:nvSpPr>
        <p:spPr>
          <a:xfrm>
            <a:off x="4379333" y="4189143"/>
            <a:ext cx="566094" cy="166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홍길동</a:t>
            </a:r>
            <a:endParaRPr kumimoji="1" lang="ko-Kore-KR" altLang="en-US" sz="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D5AFFF5-5050-5578-ED85-C764A6D1307A}"/>
              </a:ext>
            </a:extLst>
          </p:cNvPr>
          <p:cNvSpPr/>
          <p:nvPr/>
        </p:nvSpPr>
        <p:spPr>
          <a:xfrm>
            <a:off x="2065628" y="2620184"/>
            <a:ext cx="566094" cy="166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김구봇</a:t>
            </a:r>
            <a:endParaRPr kumimoji="1" lang="ko-Kore-KR" altLang="en-US" sz="8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85DBB04-6B0D-1C39-7B7C-4135BB7C32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38296" y="2788818"/>
            <a:ext cx="950204" cy="95020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1D575FD-9B46-A5C9-3486-24E58E76A0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67698" y="2787435"/>
            <a:ext cx="950204" cy="950204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8FC540D6-7B1B-D6FA-A722-CEDB114B095C}"/>
              </a:ext>
            </a:extLst>
          </p:cNvPr>
          <p:cNvSpPr/>
          <p:nvPr/>
        </p:nvSpPr>
        <p:spPr>
          <a:xfrm>
            <a:off x="2737241" y="2604599"/>
            <a:ext cx="635000" cy="182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윤봉길봇</a:t>
            </a:r>
            <a:endParaRPr kumimoji="1" lang="ko-Kore-KR" alt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E6442B7-D9B8-8E39-CA6A-D8E770014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06" y="3019457"/>
            <a:ext cx="349194" cy="34919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D6E42E7-908C-E9D6-0DD7-D88BDDB38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822" y="3019457"/>
            <a:ext cx="349194" cy="34919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43D789F-5200-F4A7-51B1-C71C75B04E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01798" y="4561832"/>
            <a:ext cx="1015700" cy="10157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0F76B292-FF56-9573-0F6D-CC9E488FDE6E}"/>
              </a:ext>
            </a:extLst>
          </p:cNvPr>
          <p:cNvSpPr/>
          <p:nvPr/>
        </p:nvSpPr>
        <p:spPr>
          <a:xfrm>
            <a:off x="7465737" y="4423898"/>
            <a:ext cx="566094" cy="166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나병길</a:t>
            </a:r>
            <a:endParaRPr kumimoji="1" lang="ko-Kore-KR" alt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1B535EF-BD3D-5B5E-F4A2-D798039768D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256" y="5197744"/>
            <a:ext cx="879359" cy="879359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2CAA4B96-1076-0B78-B6E7-86AD5EF653FE}"/>
              </a:ext>
            </a:extLst>
          </p:cNvPr>
          <p:cNvSpPr/>
          <p:nvPr/>
        </p:nvSpPr>
        <p:spPr>
          <a:xfrm>
            <a:off x="7614923" y="5202751"/>
            <a:ext cx="566094" cy="112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노랑이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2FA3D62-AC2B-37CE-BCFD-5461E609A896}"/>
              </a:ext>
            </a:extLst>
          </p:cNvPr>
          <p:cNvSpPr/>
          <p:nvPr/>
        </p:nvSpPr>
        <p:spPr>
          <a:xfrm>
            <a:off x="7382687" y="5095050"/>
            <a:ext cx="566094" cy="166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김진우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55124A9-6904-729F-F142-28BA3FEA0357}"/>
              </a:ext>
            </a:extLst>
          </p:cNvPr>
          <p:cNvSpPr/>
          <p:nvPr/>
        </p:nvSpPr>
        <p:spPr>
          <a:xfrm>
            <a:off x="7170557" y="5081810"/>
            <a:ext cx="566094" cy="23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한영애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구부러진 연결선[U] 18">
            <a:extLst>
              <a:ext uri="{FF2B5EF4-FFF2-40B4-BE49-F238E27FC236}">
                <a16:creationId xmlns:a16="http://schemas.microsoft.com/office/drawing/2014/main" id="{6CDA8585-ED64-926C-5139-34A4ADC71F26}"/>
              </a:ext>
            </a:extLst>
          </p:cNvPr>
          <p:cNvCxnSpPr>
            <a:cxnSpLocks/>
            <a:endCxn id="132" idx="1"/>
          </p:cNvCxnSpPr>
          <p:nvPr/>
        </p:nvCxnSpPr>
        <p:spPr>
          <a:xfrm flipV="1">
            <a:off x="4967460" y="4829437"/>
            <a:ext cx="2542903" cy="252946"/>
          </a:xfrm>
          <a:prstGeom prst="curvedConnector3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1BEFF57-C5A3-02C0-1B1B-4BDFC7670A86}"/>
              </a:ext>
            </a:extLst>
          </p:cNvPr>
          <p:cNvSpPr txBox="1"/>
          <p:nvPr/>
        </p:nvSpPr>
        <p:spPr>
          <a:xfrm>
            <a:off x="2176213" y="4827343"/>
            <a:ext cx="1998201" cy="14843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 algn="l">
              <a:lnSpc>
                <a:spcPct val="150000"/>
              </a:lnSpc>
              <a:buAutoNum type="arabicPeriod"/>
            </a:pPr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en-US" altLang="ko-KR" dirty="0">
                <a:solidFill>
                  <a:schemeClr val="accent1"/>
                </a:solidFill>
              </a:rPr>
              <a:t>(</a:t>
            </a:r>
            <a:r>
              <a:rPr lang="ko-KR" altLang="en-US" dirty="0">
                <a:solidFill>
                  <a:schemeClr val="accent1"/>
                </a:solidFill>
              </a:rPr>
              <a:t>휴먼</a:t>
            </a:r>
            <a:r>
              <a:rPr lang="en-US" altLang="ko-KR" dirty="0">
                <a:solidFill>
                  <a:schemeClr val="accent1"/>
                </a:solidFill>
              </a:rPr>
              <a:t>/</a:t>
            </a:r>
            <a:r>
              <a:rPr lang="ko-KR" altLang="en-US" dirty="0">
                <a:solidFill>
                  <a:schemeClr val="accent1"/>
                </a:solidFill>
              </a:rPr>
              <a:t>봇 공통</a:t>
            </a:r>
            <a:r>
              <a:rPr lang="en-US" altLang="ko-KR" dirty="0">
                <a:solidFill>
                  <a:schemeClr val="accent1"/>
                </a:solidFill>
              </a:rPr>
              <a:t>)</a:t>
            </a:r>
            <a:r>
              <a:rPr lang="ko-KR" altLang="en-US" dirty="0" err="1">
                <a:solidFill>
                  <a:schemeClr val="accent1"/>
                </a:solidFill>
              </a:rPr>
              <a:t>를</a:t>
            </a:r>
            <a:r>
              <a:rPr lang="ko-KR" altLang="en-US" dirty="0">
                <a:solidFill>
                  <a:schemeClr val="accent1"/>
                </a:solidFill>
              </a:rPr>
              <a:t> 클릭하면</a:t>
            </a:r>
            <a:r>
              <a:rPr lang="en-US" altLang="ko-KR" dirty="0">
                <a:solidFill>
                  <a:schemeClr val="accent1"/>
                </a:solidFill>
              </a:rPr>
              <a:t>,</a:t>
            </a:r>
            <a:r>
              <a:rPr lang="ko-KR" altLang="en-US" dirty="0">
                <a:solidFill>
                  <a:schemeClr val="accent1"/>
                </a:solidFill>
              </a:rPr>
              <a:t> 전체 </a:t>
            </a:r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ko-KR" altLang="en-US" dirty="0">
                <a:solidFill>
                  <a:schemeClr val="accent1"/>
                </a:solidFill>
              </a:rPr>
              <a:t> 정보 노출</a:t>
            </a:r>
            <a:endParaRPr lang="en-US" altLang="ko-KR" dirty="0">
              <a:solidFill>
                <a:schemeClr val="accent1"/>
              </a:solidFill>
            </a:endParaRPr>
          </a:p>
          <a:p>
            <a:pPr marL="228600" indent="-228600" algn="l">
              <a:lnSpc>
                <a:spcPct val="150000"/>
              </a:lnSpc>
              <a:buAutoNum type="arabicPeriod"/>
            </a:pPr>
            <a:r>
              <a:rPr lang="ko-KR" altLang="en-US" dirty="0" err="1">
                <a:solidFill>
                  <a:schemeClr val="accent1"/>
                </a:solidFill>
              </a:rPr>
              <a:t>나병길</a:t>
            </a:r>
            <a:r>
              <a:rPr lang="ko-KR" altLang="en-US" dirty="0">
                <a:solidFill>
                  <a:schemeClr val="accent1"/>
                </a:solidFill>
              </a:rPr>
              <a:t> </a:t>
            </a:r>
            <a:r>
              <a:rPr lang="ko-KR" altLang="en-US" dirty="0" err="1">
                <a:solidFill>
                  <a:schemeClr val="accent1"/>
                </a:solidFill>
              </a:rPr>
              <a:t>도슨트를</a:t>
            </a:r>
            <a:r>
              <a:rPr lang="ko-KR" altLang="en-US" dirty="0">
                <a:solidFill>
                  <a:schemeClr val="accent1"/>
                </a:solidFill>
              </a:rPr>
              <a:t> 클릭한 경우 </a:t>
            </a:r>
            <a:r>
              <a:rPr lang="en-US" altLang="ko-KR" dirty="0">
                <a:solidFill>
                  <a:schemeClr val="accent1"/>
                </a:solidFill>
              </a:rPr>
              <a:t/>
            </a:r>
            <a:br>
              <a:rPr lang="en-US" altLang="ko-KR" dirty="0">
                <a:solidFill>
                  <a:schemeClr val="accent1"/>
                </a:solidFill>
              </a:rPr>
            </a:br>
            <a:r>
              <a:rPr lang="ko-KR" altLang="en-US" dirty="0">
                <a:solidFill>
                  <a:schemeClr val="accent1"/>
                </a:solidFill>
              </a:rPr>
              <a:t>클릭 대상 </a:t>
            </a:r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ko-KR" altLang="en-US" dirty="0">
                <a:solidFill>
                  <a:schemeClr val="accent1"/>
                </a:solidFill>
              </a:rPr>
              <a:t> 최상위에 노출 </a:t>
            </a:r>
            <a:endParaRPr lang="en-US" altLang="ko-KR" dirty="0">
              <a:solidFill>
                <a:schemeClr val="accent1"/>
              </a:solidFill>
            </a:endParaRPr>
          </a:p>
          <a:p>
            <a:pPr marL="228600" indent="-228600" algn="l">
              <a:lnSpc>
                <a:spcPct val="150000"/>
              </a:lnSpc>
              <a:buAutoNum type="arabicPeriod"/>
            </a:pPr>
            <a:r>
              <a:rPr lang="en-US" altLang="ko-KR" dirty="0">
                <a:solidFill>
                  <a:schemeClr val="accent1"/>
                </a:solidFill>
              </a:rPr>
              <a:t>2</a:t>
            </a:r>
            <a:r>
              <a:rPr lang="ko-KR" altLang="en-US" dirty="0" err="1">
                <a:solidFill>
                  <a:schemeClr val="accent1"/>
                </a:solidFill>
              </a:rPr>
              <a:t>를</a:t>
            </a:r>
            <a:r>
              <a:rPr lang="ko-KR" altLang="en-US" dirty="0">
                <a:solidFill>
                  <a:schemeClr val="accent1"/>
                </a:solidFill>
              </a:rPr>
              <a:t> </a:t>
            </a:r>
            <a:r>
              <a:rPr lang="ko-KR" altLang="en-US" dirty="0" err="1">
                <a:solidFill>
                  <a:schemeClr val="accent1"/>
                </a:solidFill>
              </a:rPr>
              <a:t>클릭했어도</a:t>
            </a:r>
            <a:r>
              <a:rPr lang="ko-KR" altLang="en-US" dirty="0">
                <a:solidFill>
                  <a:schemeClr val="accent1"/>
                </a:solidFill>
              </a:rPr>
              <a:t> 다른 </a:t>
            </a:r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ko-KR" altLang="en-US" dirty="0">
                <a:solidFill>
                  <a:schemeClr val="accent1"/>
                </a:solidFill>
              </a:rPr>
              <a:t> 선택 후 </a:t>
            </a:r>
            <a:r>
              <a:rPr lang="en-US" altLang="ko-KR" dirty="0">
                <a:solidFill>
                  <a:schemeClr val="accent1"/>
                </a:solidFill>
              </a:rPr>
              <a:t>[</a:t>
            </a:r>
            <a:r>
              <a:rPr lang="ko-KR" altLang="en-US" dirty="0">
                <a:solidFill>
                  <a:schemeClr val="accent1"/>
                </a:solidFill>
              </a:rPr>
              <a:t>참여하기</a:t>
            </a:r>
            <a:r>
              <a:rPr lang="en-US" altLang="ko-KR" dirty="0">
                <a:solidFill>
                  <a:schemeClr val="accent1"/>
                </a:solidFill>
              </a:rPr>
              <a:t>]</a:t>
            </a:r>
            <a:r>
              <a:rPr lang="ko-KR" altLang="en-US" dirty="0">
                <a:solidFill>
                  <a:schemeClr val="accent1"/>
                </a:solidFill>
              </a:rPr>
              <a:t> 버튼으로 참여 시작 가능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  <p:cxnSp>
        <p:nvCxnSpPr>
          <p:cNvPr id="20" name="구부러진 연결선[U] 20">
            <a:extLst>
              <a:ext uri="{FF2B5EF4-FFF2-40B4-BE49-F238E27FC236}">
                <a16:creationId xmlns:a16="http://schemas.microsoft.com/office/drawing/2014/main" id="{758FCE73-DDAF-2D4A-4612-D492A2B647DA}"/>
              </a:ext>
            </a:extLst>
          </p:cNvPr>
          <p:cNvCxnSpPr>
            <a:cxnSpLocks/>
            <a:endCxn id="7" idx="2"/>
          </p:cNvCxnSpPr>
          <p:nvPr/>
        </p:nvCxnSpPr>
        <p:spPr>
          <a:xfrm rot="10800000">
            <a:off x="3113398" y="3739022"/>
            <a:ext cx="1261404" cy="1088322"/>
          </a:xfrm>
          <a:prstGeom prst="curved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모서리가 둥근 직사각형 21">
            <a:extLst>
              <a:ext uri="{FF2B5EF4-FFF2-40B4-BE49-F238E27FC236}">
                <a16:creationId xmlns:a16="http://schemas.microsoft.com/office/drawing/2014/main" id="{8D78CB7A-370A-B6F2-C2E8-DD82234C26CC}"/>
              </a:ext>
            </a:extLst>
          </p:cNvPr>
          <p:cNvSpPr/>
          <p:nvPr/>
        </p:nvSpPr>
        <p:spPr>
          <a:xfrm>
            <a:off x="5214086" y="3858339"/>
            <a:ext cx="1695414" cy="2233532"/>
          </a:xfrm>
          <a:prstGeom prst="roundRect">
            <a:avLst>
              <a:gd name="adj" fmla="val 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ko-KR" sz="800" dirty="0">
                <a:solidFill>
                  <a:schemeClr val="bg1"/>
                </a:solidFill>
              </a:rPr>
              <a:t>[</a:t>
            </a:r>
            <a:r>
              <a:rPr kumimoji="1" lang="ko-KR" altLang="en-US" sz="800" dirty="0">
                <a:solidFill>
                  <a:schemeClr val="bg1"/>
                </a:solidFill>
              </a:rPr>
              <a:t>그때를 아시나요</a:t>
            </a:r>
            <a:r>
              <a:rPr kumimoji="1" lang="en-US" altLang="ko-KR" sz="800" dirty="0">
                <a:solidFill>
                  <a:schemeClr val="bg1"/>
                </a:solidFill>
              </a:rPr>
              <a:t>?]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8</a:t>
            </a:r>
            <a:r>
              <a:rPr kumimoji="1" lang="ko-KR" altLang="en-US" sz="800" dirty="0">
                <a:solidFill>
                  <a:schemeClr val="bg1"/>
                </a:solidFill>
              </a:rPr>
              <a:t>명</a:t>
            </a:r>
            <a:r>
              <a:rPr kumimoji="1" lang="en-US" altLang="ko-KR" sz="800" dirty="0">
                <a:solidFill>
                  <a:schemeClr val="bg1"/>
                </a:solidFill>
              </a:rPr>
              <a:t/>
            </a:r>
            <a:br>
              <a:rPr kumimoji="1" lang="en-US" altLang="ko-KR" sz="800" dirty="0">
                <a:solidFill>
                  <a:schemeClr val="bg1"/>
                </a:solidFill>
              </a:rPr>
            </a:b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시작전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16:30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ko-KR" sz="800" dirty="0">
                <a:solidFill>
                  <a:schemeClr val="bg1"/>
                </a:solidFill>
              </a:rPr>
              <a:t>[</a:t>
            </a:r>
            <a:r>
              <a:rPr kumimoji="1" lang="ko-KR" altLang="en-US" sz="800" dirty="0">
                <a:solidFill>
                  <a:schemeClr val="bg1"/>
                </a:solidFill>
              </a:rPr>
              <a:t>그때를 아시나요</a:t>
            </a:r>
            <a:r>
              <a:rPr kumimoji="1" lang="en-US" altLang="ko-KR" sz="800" dirty="0">
                <a:solidFill>
                  <a:schemeClr val="bg1"/>
                </a:solidFill>
              </a:rPr>
              <a:t>?]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8</a:t>
            </a:r>
            <a:r>
              <a:rPr kumimoji="1" lang="ko-KR" altLang="en-US" sz="800" dirty="0">
                <a:solidFill>
                  <a:schemeClr val="bg1"/>
                </a:solidFill>
              </a:rPr>
              <a:t>명</a:t>
            </a:r>
            <a:r>
              <a:rPr kumimoji="1" lang="en-US" altLang="ko-KR" sz="800" dirty="0">
                <a:solidFill>
                  <a:schemeClr val="bg1"/>
                </a:solidFill>
              </a:rPr>
              <a:t/>
            </a:r>
            <a:br>
              <a:rPr kumimoji="1" lang="en-US" altLang="ko-KR" sz="800" dirty="0">
                <a:solidFill>
                  <a:schemeClr val="bg1"/>
                </a:solidFill>
              </a:rPr>
            </a:b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시작전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16:30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ko-KR" sz="800" dirty="0">
                <a:solidFill>
                  <a:schemeClr val="bg1"/>
                </a:solidFill>
              </a:rPr>
              <a:t>[</a:t>
            </a:r>
            <a:r>
              <a:rPr kumimoji="1" lang="ko-KR" altLang="en-US" sz="800" dirty="0">
                <a:solidFill>
                  <a:schemeClr val="bg1"/>
                </a:solidFill>
              </a:rPr>
              <a:t>그때를 아시나요</a:t>
            </a:r>
            <a:r>
              <a:rPr kumimoji="1" lang="en-US" altLang="ko-KR" sz="800" dirty="0">
                <a:solidFill>
                  <a:schemeClr val="bg1"/>
                </a:solidFill>
              </a:rPr>
              <a:t>?]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8</a:t>
            </a:r>
            <a:r>
              <a:rPr kumimoji="1" lang="ko-KR" altLang="en-US" sz="800" dirty="0">
                <a:solidFill>
                  <a:schemeClr val="bg1"/>
                </a:solidFill>
              </a:rPr>
              <a:t>명</a:t>
            </a:r>
            <a:r>
              <a:rPr kumimoji="1" lang="en-US" altLang="ko-KR" sz="800" dirty="0">
                <a:solidFill>
                  <a:schemeClr val="bg1"/>
                </a:solidFill>
              </a:rPr>
              <a:t/>
            </a:r>
            <a:br>
              <a:rPr kumimoji="1" lang="en-US" altLang="ko-KR" sz="800" dirty="0">
                <a:solidFill>
                  <a:schemeClr val="bg1"/>
                </a:solidFill>
              </a:rPr>
            </a:b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시작전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16:30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ko-KR" sz="800" dirty="0">
                <a:solidFill>
                  <a:schemeClr val="bg1"/>
                </a:solidFill>
              </a:rPr>
              <a:t>[</a:t>
            </a:r>
            <a:r>
              <a:rPr kumimoji="1" lang="ko-KR" altLang="en-US" sz="800" dirty="0">
                <a:solidFill>
                  <a:schemeClr val="bg1"/>
                </a:solidFill>
              </a:rPr>
              <a:t>그때를 아시나요</a:t>
            </a:r>
            <a:r>
              <a:rPr kumimoji="1" lang="en-US" altLang="ko-KR" sz="800" dirty="0">
                <a:solidFill>
                  <a:schemeClr val="bg1"/>
                </a:solidFill>
              </a:rPr>
              <a:t>?]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8</a:t>
            </a:r>
            <a:r>
              <a:rPr kumimoji="1" lang="ko-KR" altLang="en-US" sz="800" dirty="0">
                <a:solidFill>
                  <a:schemeClr val="bg1"/>
                </a:solidFill>
              </a:rPr>
              <a:t>명</a:t>
            </a:r>
            <a:r>
              <a:rPr kumimoji="1" lang="en-US" altLang="ko-KR" sz="800" dirty="0">
                <a:solidFill>
                  <a:schemeClr val="bg1"/>
                </a:solidFill>
              </a:rPr>
              <a:t/>
            </a:r>
            <a:br>
              <a:rPr kumimoji="1" lang="en-US" altLang="ko-KR" sz="800" dirty="0">
                <a:solidFill>
                  <a:schemeClr val="bg1"/>
                </a:solidFill>
              </a:rPr>
            </a:b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시작전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16:30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5377D81-FFB3-8146-BBB5-3189F6728632}"/>
              </a:ext>
            </a:extLst>
          </p:cNvPr>
          <p:cNvSpPr/>
          <p:nvPr/>
        </p:nvSpPr>
        <p:spPr>
          <a:xfrm>
            <a:off x="6428008" y="3885500"/>
            <a:ext cx="697980" cy="16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X</a:t>
            </a:r>
            <a:endParaRPr kumimoji="1" lang="ko-Kore-KR" altLang="en-US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629CBF9-2EFC-4AC4-EA5F-84B3EA69A76A}"/>
              </a:ext>
            </a:extLst>
          </p:cNvPr>
          <p:cNvGrpSpPr/>
          <p:nvPr/>
        </p:nvGrpSpPr>
        <p:grpSpPr>
          <a:xfrm>
            <a:off x="5226686" y="5857018"/>
            <a:ext cx="1660278" cy="205415"/>
            <a:chOff x="4941922" y="5869714"/>
            <a:chExt cx="1494785" cy="205415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83251AD9-CC9C-2A2A-2A44-56617E1F2E51}"/>
                </a:ext>
              </a:extLst>
            </p:cNvPr>
            <p:cNvSpPr/>
            <p:nvPr/>
          </p:nvSpPr>
          <p:spPr>
            <a:xfrm>
              <a:off x="4941922" y="5869714"/>
              <a:ext cx="753535" cy="20541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700" dirty="0">
                  <a:solidFill>
                    <a:schemeClr val="bg1"/>
                  </a:solidFill>
                </a:rPr>
                <a:t>휴먼</a:t>
              </a:r>
              <a:endParaRPr kumimoji="1" lang="ko-Kore-KR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28D28406-3AD7-3496-C0EB-64FF4E7FF787}"/>
                </a:ext>
              </a:extLst>
            </p:cNvPr>
            <p:cNvSpPr/>
            <p:nvPr/>
          </p:nvSpPr>
          <p:spPr>
            <a:xfrm>
              <a:off x="5727321" y="5869714"/>
              <a:ext cx="709386" cy="2054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700" dirty="0">
                  <a:solidFill>
                    <a:schemeClr val="bg1"/>
                  </a:solidFill>
                </a:rPr>
                <a:t>AI </a:t>
              </a:r>
              <a:r>
                <a:rPr kumimoji="1" lang="ko-KR" altLang="en-US" sz="700" dirty="0">
                  <a:solidFill>
                    <a:schemeClr val="bg1"/>
                  </a:solidFill>
                </a:rPr>
                <a:t>봇</a:t>
              </a:r>
              <a:endParaRPr kumimoji="1" lang="en-US" altLang="ko-KR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497E0DCE-359B-9178-FD82-C448215426A6}"/>
              </a:ext>
            </a:extLst>
          </p:cNvPr>
          <p:cNvSpPr/>
          <p:nvPr/>
        </p:nvSpPr>
        <p:spPr>
          <a:xfrm>
            <a:off x="5220386" y="6093949"/>
            <a:ext cx="1682814" cy="20541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/>
              <a:t>참여하기</a:t>
            </a:r>
            <a:endParaRPr kumimoji="1" lang="ko-Kore-KR" altLang="en-US" sz="800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3711D8E5-D379-0C62-4C56-16EB3D6D424E}"/>
              </a:ext>
            </a:extLst>
          </p:cNvPr>
          <p:cNvSpPr/>
          <p:nvPr/>
        </p:nvSpPr>
        <p:spPr>
          <a:xfrm>
            <a:off x="5246183" y="4006173"/>
            <a:ext cx="1634929" cy="2894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800" b="1" dirty="0">
                <a:solidFill>
                  <a:schemeClr val="bg1"/>
                </a:solidFill>
              </a:rPr>
              <a:t>[</a:t>
            </a:r>
            <a:r>
              <a:rPr kumimoji="1" lang="ko-KR" altLang="en-US" sz="800" b="1" dirty="0">
                <a:solidFill>
                  <a:schemeClr val="bg1"/>
                </a:solidFill>
              </a:rPr>
              <a:t>광복군 제대로 알기</a:t>
            </a:r>
            <a:r>
              <a:rPr kumimoji="1" lang="en-US" altLang="ko-KR" sz="800" b="1" dirty="0">
                <a:solidFill>
                  <a:schemeClr val="bg1"/>
                </a:solidFill>
              </a:rPr>
              <a:t>]</a:t>
            </a:r>
            <a:r>
              <a:rPr kumimoji="1" lang="ko-KR" altLang="en-US" sz="800" b="1" dirty="0">
                <a:solidFill>
                  <a:schemeClr val="bg1"/>
                </a:solidFill>
              </a:rPr>
              <a:t> </a:t>
            </a:r>
            <a:r>
              <a:rPr kumimoji="1" lang="en-US" altLang="ko-KR" sz="800" b="1" dirty="0">
                <a:solidFill>
                  <a:schemeClr val="bg1"/>
                </a:solidFill>
              </a:rPr>
              <a:t/>
            </a:r>
            <a:br>
              <a:rPr kumimoji="1" lang="en-US" altLang="ko-KR" sz="800" b="1" dirty="0">
                <a:solidFill>
                  <a:schemeClr val="bg1"/>
                </a:solidFill>
              </a:rPr>
            </a:br>
            <a:r>
              <a:rPr kumimoji="1" lang="ko-KR" altLang="en-US" sz="700" b="1" dirty="0">
                <a:solidFill>
                  <a:schemeClr val="bg1"/>
                </a:solidFill>
              </a:rPr>
              <a:t>현재 </a:t>
            </a:r>
            <a:r>
              <a:rPr kumimoji="1" lang="en-US" altLang="ko-KR" sz="700" b="1" dirty="0">
                <a:solidFill>
                  <a:schemeClr val="bg1"/>
                </a:solidFill>
              </a:rPr>
              <a:t>3</a:t>
            </a:r>
            <a:r>
              <a:rPr kumimoji="1" lang="ko-KR" altLang="en-US" sz="700" b="1" dirty="0">
                <a:solidFill>
                  <a:schemeClr val="bg1"/>
                </a:solidFill>
              </a:rPr>
              <a:t>명 </a:t>
            </a:r>
            <a:r>
              <a:rPr kumimoji="1" lang="ko-KR" altLang="en-US" sz="700" b="1" dirty="0" err="1">
                <a:solidFill>
                  <a:schemeClr val="bg1"/>
                </a:solidFill>
              </a:rPr>
              <a:t>시작전</a:t>
            </a:r>
            <a:r>
              <a:rPr kumimoji="1" lang="ko-KR" altLang="en-US" sz="700" b="1" dirty="0">
                <a:solidFill>
                  <a:schemeClr val="bg1"/>
                </a:solidFill>
              </a:rPr>
              <a:t> </a:t>
            </a:r>
            <a:r>
              <a:rPr kumimoji="1" lang="en-US" altLang="ko-KR" sz="700" b="1" dirty="0">
                <a:solidFill>
                  <a:schemeClr val="bg1"/>
                </a:solidFill>
              </a:rPr>
              <a:t>-</a:t>
            </a:r>
            <a:r>
              <a:rPr kumimoji="1" lang="ko-KR" altLang="en-US" sz="700" b="1" dirty="0">
                <a:solidFill>
                  <a:schemeClr val="bg1"/>
                </a:solidFill>
              </a:rPr>
              <a:t> </a:t>
            </a:r>
            <a:r>
              <a:rPr kumimoji="1" lang="en-US" altLang="ko-KR" sz="700" b="1" dirty="0">
                <a:solidFill>
                  <a:schemeClr val="bg1"/>
                </a:solidFill>
              </a:rPr>
              <a:t>5</a:t>
            </a:r>
            <a:r>
              <a:rPr kumimoji="1" lang="ko-KR" altLang="en-US" sz="700" b="1" dirty="0">
                <a:solidFill>
                  <a:schemeClr val="bg1"/>
                </a:solidFill>
              </a:rPr>
              <a:t>분 후 시작</a:t>
            </a:r>
            <a:endParaRPr kumimoji="1" lang="ko-Kore-KR" altLang="en-US" sz="800" dirty="0">
              <a:solidFill>
                <a:schemeClr val="bg1"/>
              </a:solidFill>
            </a:endParaRPr>
          </a:p>
        </p:txBody>
      </p:sp>
      <p:pic>
        <p:nvPicPr>
          <p:cNvPr id="28" name="그림 2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5D2AFF36-C77E-0A25-18D4-6514AB052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0238" y="4048010"/>
            <a:ext cx="213333" cy="213333"/>
          </a:xfrm>
          <a:prstGeom prst="rect">
            <a:avLst/>
          </a:prstGeom>
        </p:spPr>
      </p:pic>
      <p:pic>
        <p:nvPicPr>
          <p:cNvPr id="29" name="그림 28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143255CC-1E2A-644B-9DD0-2F1BF66FF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568" y="4362069"/>
            <a:ext cx="137803" cy="137803"/>
          </a:xfrm>
          <a:prstGeom prst="rect">
            <a:avLst/>
          </a:prstGeom>
        </p:spPr>
      </p:pic>
      <p:pic>
        <p:nvPicPr>
          <p:cNvPr id="30" name="그림 29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9731D3D9-4157-5DA8-E80B-D1E563A06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568" y="4709261"/>
            <a:ext cx="137803" cy="137803"/>
          </a:xfrm>
          <a:prstGeom prst="rect">
            <a:avLst/>
          </a:prstGeom>
        </p:spPr>
      </p:pic>
      <p:pic>
        <p:nvPicPr>
          <p:cNvPr id="102" name="그림 101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5FBB501-8649-EDBF-F88D-C57888D63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568" y="5123480"/>
            <a:ext cx="137803" cy="137803"/>
          </a:xfrm>
          <a:prstGeom prst="rect">
            <a:avLst/>
          </a:prstGeom>
        </p:spPr>
      </p:pic>
      <p:pic>
        <p:nvPicPr>
          <p:cNvPr id="103" name="그림 10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46408B8B-035E-B07B-4DD5-379F7790B5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568" y="5475212"/>
            <a:ext cx="137803" cy="13780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01E96760-E73C-AB06-878D-CD41F79C6FD1}"/>
              </a:ext>
            </a:extLst>
          </p:cNvPr>
          <p:cNvSpPr txBox="1"/>
          <p:nvPr/>
        </p:nvSpPr>
        <p:spPr>
          <a:xfrm>
            <a:off x="5267619" y="5371925"/>
            <a:ext cx="1588348" cy="356967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 algn="l">
              <a:buAutoNum type="arabicPeriod"/>
            </a:pPr>
            <a:endParaRPr lang="ko-Kore-KR" altLang="en-US" dirty="0">
              <a:solidFill>
                <a:schemeClr val="accent1"/>
              </a:solidFill>
            </a:endParaRPr>
          </a:p>
        </p:txBody>
      </p:sp>
      <p:sp>
        <p:nvSpPr>
          <p:cNvPr id="105" name="모서리가 둥근 직사각형 34">
            <a:extLst>
              <a:ext uri="{FF2B5EF4-FFF2-40B4-BE49-F238E27FC236}">
                <a16:creationId xmlns:a16="http://schemas.microsoft.com/office/drawing/2014/main" id="{B0477460-53A0-953E-D13A-0C5DA904B326}"/>
              </a:ext>
            </a:extLst>
          </p:cNvPr>
          <p:cNvSpPr/>
          <p:nvPr/>
        </p:nvSpPr>
        <p:spPr>
          <a:xfrm>
            <a:off x="3464138" y="2019514"/>
            <a:ext cx="3444760" cy="1390497"/>
          </a:xfrm>
          <a:prstGeom prst="roundRect">
            <a:avLst>
              <a:gd name="adj" fmla="val 11814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FB01D679-31BB-A169-354B-A1B751C43184}"/>
              </a:ext>
            </a:extLst>
          </p:cNvPr>
          <p:cNvSpPr/>
          <p:nvPr/>
        </p:nvSpPr>
        <p:spPr>
          <a:xfrm>
            <a:off x="3521727" y="2599105"/>
            <a:ext cx="3322320" cy="43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800" dirty="0" err="1">
                <a:solidFill>
                  <a:schemeClr val="tx1"/>
                </a:solidFill>
              </a:rPr>
              <a:t>도슨트</a:t>
            </a:r>
            <a:r>
              <a:rPr kumimoji="1" lang="ko-KR" altLang="en-US" sz="800" dirty="0">
                <a:solidFill>
                  <a:schemeClr val="tx1"/>
                </a:solidFill>
              </a:rPr>
              <a:t> 참여 후 나가기 전 까지 개인 활동이 불가합니다</a:t>
            </a:r>
            <a:r>
              <a:rPr kumimoji="1" lang="en-US" altLang="ko-KR" sz="800" dirty="0">
                <a:solidFill>
                  <a:schemeClr val="tx1"/>
                </a:solidFill>
              </a:rPr>
              <a:t>.</a:t>
            </a:r>
          </a:p>
          <a:p>
            <a:r>
              <a:rPr kumimoji="1" lang="ko-KR" altLang="en-US" sz="800" dirty="0">
                <a:solidFill>
                  <a:schemeClr val="tx1"/>
                </a:solidFill>
              </a:rPr>
              <a:t>채팅은 참여자 전체 공개가 원칙이며 </a:t>
            </a:r>
            <a:r>
              <a:rPr kumimoji="1" lang="ko-KR" altLang="en-US" sz="800" dirty="0" err="1">
                <a:solidFill>
                  <a:schemeClr val="tx1"/>
                </a:solidFill>
              </a:rPr>
              <a:t>도슨트에게</a:t>
            </a:r>
            <a:r>
              <a:rPr kumimoji="1" lang="ko-KR" altLang="en-US" sz="800" dirty="0">
                <a:solidFill>
                  <a:schemeClr val="tx1"/>
                </a:solidFill>
              </a:rPr>
              <a:t> 질의 </a:t>
            </a:r>
            <a:r>
              <a:rPr kumimoji="1" lang="ko-KR" altLang="en-US" sz="800" dirty="0" err="1">
                <a:solidFill>
                  <a:schemeClr val="tx1"/>
                </a:solidFill>
              </a:rPr>
              <a:t>응답용으로</a:t>
            </a:r>
            <a:r>
              <a:rPr kumimoji="1" lang="ko-KR" altLang="en-US" sz="800" dirty="0">
                <a:solidFill>
                  <a:schemeClr val="tx1"/>
                </a:solidFill>
              </a:rPr>
              <a:t> 활용해주세요</a:t>
            </a:r>
            <a:r>
              <a:rPr kumimoji="1" lang="en-US" altLang="ko-KR" sz="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7" name="모서리가 둥근 직사각형 36">
            <a:extLst>
              <a:ext uri="{FF2B5EF4-FFF2-40B4-BE49-F238E27FC236}">
                <a16:creationId xmlns:a16="http://schemas.microsoft.com/office/drawing/2014/main" id="{81D234DD-E7BA-00B5-8611-E490F024B08C}"/>
              </a:ext>
            </a:extLst>
          </p:cNvPr>
          <p:cNvSpPr/>
          <p:nvPr/>
        </p:nvSpPr>
        <p:spPr>
          <a:xfrm>
            <a:off x="4771373" y="3089060"/>
            <a:ext cx="1042250" cy="269113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/>
              <a:t>다시 안보기</a:t>
            </a:r>
            <a:endParaRPr kumimoji="1" lang="ko-Kore-KR" altLang="en-US" sz="700" dirty="0"/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59E73433-4F16-BADD-1E10-AC8663F2CCFE}"/>
              </a:ext>
            </a:extLst>
          </p:cNvPr>
          <p:cNvSpPr/>
          <p:nvPr/>
        </p:nvSpPr>
        <p:spPr>
          <a:xfrm>
            <a:off x="4710447" y="2098781"/>
            <a:ext cx="1052316" cy="19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 err="1">
                <a:solidFill>
                  <a:schemeClr val="tx1"/>
                </a:solidFill>
              </a:rPr>
              <a:t>도슨트</a:t>
            </a:r>
            <a:r>
              <a:rPr kumimoji="1" lang="ko-KR" altLang="en-US" sz="800" dirty="0">
                <a:solidFill>
                  <a:schemeClr val="tx1"/>
                </a:solidFill>
              </a:rPr>
              <a:t> 참여 안내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936E4870-2247-EEFD-4F3E-3824DF535D12}"/>
              </a:ext>
            </a:extLst>
          </p:cNvPr>
          <p:cNvSpPr/>
          <p:nvPr/>
        </p:nvSpPr>
        <p:spPr>
          <a:xfrm>
            <a:off x="3521727" y="2362885"/>
            <a:ext cx="3322320" cy="188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800" dirty="0">
                <a:solidFill>
                  <a:schemeClr val="tx1"/>
                </a:solidFill>
              </a:rPr>
              <a:t>바로 참여  가능한 </a:t>
            </a:r>
            <a:r>
              <a:rPr kumimoji="1" lang="ko-KR" altLang="en-US" sz="800" dirty="0" err="1">
                <a:solidFill>
                  <a:schemeClr val="tx1"/>
                </a:solidFill>
              </a:rPr>
              <a:t>도슨트</a:t>
            </a:r>
            <a:r>
              <a:rPr kumimoji="1" lang="ko-KR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ko-KR" sz="800" dirty="0">
                <a:solidFill>
                  <a:schemeClr val="tx1"/>
                </a:solidFill>
              </a:rPr>
              <a:t>12</a:t>
            </a:r>
            <a:r>
              <a:rPr kumimoji="1" lang="ko-KR" altLang="en-US" sz="800" dirty="0">
                <a:solidFill>
                  <a:schemeClr val="tx1"/>
                </a:solidFill>
              </a:rPr>
              <a:t>개 전체 </a:t>
            </a:r>
            <a:r>
              <a:rPr kumimoji="1" lang="ko-KR" altLang="en-US" sz="800" dirty="0" err="1">
                <a:solidFill>
                  <a:schemeClr val="tx1"/>
                </a:solidFill>
              </a:rPr>
              <a:t>도슨트</a:t>
            </a:r>
            <a:r>
              <a:rPr kumimoji="1" lang="ko-KR" altLang="en-US" sz="800" dirty="0">
                <a:solidFill>
                  <a:schemeClr val="tx1"/>
                </a:solidFill>
              </a:rPr>
              <a:t> 확인</a:t>
            </a:r>
            <a:r>
              <a:rPr kumimoji="1" lang="en-US" altLang="ko-KR" sz="800" dirty="0">
                <a:solidFill>
                  <a:schemeClr val="tx1"/>
                </a:solidFill>
              </a:rPr>
              <a:t>!</a:t>
            </a:r>
            <a:r>
              <a:rPr kumimoji="1" lang="ko-KR" altLang="en-US" sz="800" dirty="0">
                <a:solidFill>
                  <a:schemeClr val="tx1"/>
                </a:solidFill>
              </a:rPr>
              <a:t> 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cxnSp>
        <p:nvCxnSpPr>
          <p:cNvPr id="110" name="구부러진 연결선[U] 39">
            <a:extLst>
              <a:ext uri="{FF2B5EF4-FFF2-40B4-BE49-F238E27FC236}">
                <a16:creationId xmlns:a16="http://schemas.microsoft.com/office/drawing/2014/main" id="{03BD3955-0041-E8BA-E0A6-8612EEEFC984}"/>
              </a:ext>
            </a:extLst>
          </p:cNvPr>
          <p:cNvCxnSpPr>
            <a:cxnSpLocks/>
            <a:stCxn id="27" idx="1"/>
            <a:endCxn id="107" idx="2"/>
          </p:cNvCxnSpPr>
          <p:nvPr/>
        </p:nvCxnSpPr>
        <p:spPr>
          <a:xfrm rot="10800000" flipH="1">
            <a:off x="5246182" y="3358174"/>
            <a:ext cx="46315" cy="792713"/>
          </a:xfrm>
          <a:prstGeom prst="curvedConnector4">
            <a:avLst>
              <a:gd name="adj1" fmla="val -493577"/>
              <a:gd name="adj2" fmla="val 59128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73EB2BD0-8B95-13A5-B73F-82C37381102C}"/>
              </a:ext>
            </a:extLst>
          </p:cNvPr>
          <p:cNvSpPr/>
          <p:nvPr/>
        </p:nvSpPr>
        <p:spPr>
          <a:xfrm>
            <a:off x="8336258" y="3645150"/>
            <a:ext cx="1660082" cy="2617195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pic>
        <p:nvPicPr>
          <p:cNvPr id="112" name="그림 111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8BB3286E-1BD4-DBD0-2706-CA1066458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9170" y="3652786"/>
            <a:ext cx="188444" cy="188444"/>
          </a:xfrm>
          <a:prstGeom prst="rect">
            <a:avLst/>
          </a:prstGeom>
        </p:spPr>
      </p:pic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5DDB4F81-447C-E89C-D328-7532A13040D9}"/>
              </a:ext>
            </a:extLst>
          </p:cNvPr>
          <p:cNvSpPr/>
          <p:nvPr/>
        </p:nvSpPr>
        <p:spPr>
          <a:xfrm>
            <a:off x="8470394" y="3645150"/>
            <a:ext cx="9476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ore-KR" altLang="en-US" sz="800" b="1" dirty="0">
                <a:solidFill>
                  <a:srgbClr val="FF9300"/>
                </a:solidFill>
              </a:rPr>
              <a:t>도슨트</a:t>
            </a:r>
            <a:r>
              <a:rPr kumimoji="1" lang="ko-KR" altLang="en-US" sz="800" b="1" dirty="0">
                <a:solidFill>
                  <a:srgbClr val="FF9300"/>
                </a:solidFill>
              </a:rPr>
              <a:t> 유물 목록</a:t>
            </a:r>
            <a:endParaRPr kumimoji="1" lang="en-US" altLang="ko-KR" sz="800" b="1" dirty="0">
              <a:solidFill>
                <a:srgbClr val="FF9300"/>
              </a:solidFill>
            </a:endParaRP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7A6DF4DC-FC1B-8526-85AD-8F90C6A1D526}"/>
              </a:ext>
            </a:extLst>
          </p:cNvPr>
          <p:cNvSpPr/>
          <p:nvPr/>
        </p:nvSpPr>
        <p:spPr>
          <a:xfrm>
            <a:off x="9774251" y="3607648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dirty="0">
                <a:solidFill>
                  <a:schemeClr val="bg1"/>
                </a:solidFill>
              </a:rPr>
              <a:t>X</a:t>
            </a:r>
          </a:p>
        </p:txBody>
      </p:sp>
      <p:pic>
        <p:nvPicPr>
          <p:cNvPr id="115" name="그림 114">
            <a:extLst>
              <a:ext uri="{FF2B5EF4-FFF2-40B4-BE49-F238E27FC236}">
                <a16:creationId xmlns:a16="http://schemas.microsoft.com/office/drawing/2014/main" id="{F07A5595-3EB8-0E2D-7C2F-3816106F9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672" y="5894919"/>
            <a:ext cx="301668" cy="301668"/>
          </a:xfrm>
          <a:prstGeom prst="rect">
            <a:avLst/>
          </a:prstGeom>
        </p:spPr>
      </p:pic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83DCA9B9-F155-7AFD-808E-C5D27FADAA31}"/>
              </a:ext>
            </a:extLst>
          </p:cNvPr>
          <p:cNvSpPr/>
          <p:nvPr/>
        </p:nvSpPr>
        <p:spPr>
          <a:xfrm>
            <a:off x="9640159" y="3540951"/>
            <a:ext cx="301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</a:rPr>
              <a:t>-</a:t>
            </a:r>
            <a:endParaRPr kumimoji="1" lang="en-US" altLang="ko-KR" sz="1100" dirty="0">
              <a:solidFill>
                <a:schemeClr val="bg1"/>
              </a:solidFill>
            </a:endParaRPr>
          </a:p>
        </p:txBody>
      </p:sp>
      <p:cxnSp>
        <p:nvCxnSpPr>
          <p:cNvPr id="117" name="구부러진 연결선[U] 47">
            <a:extLst>
              <a:ext uri="{FF2B5EF4-FFF2-40B4-BE49-F238E27FC236}">
                <a16:creationId xmlns:a16="http://schemas.microsoft.com/office/drawing/2014/main" id="{CA4D26AA-2C8A-841E-3FA8-C5EC2C048A7D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6843571" y="3722551"/>
            <a:ext cx="1482680" cy="43212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1D853C90-D352-A8F8-2AC6-75CB451E3778}"/>
              </a:ext>
            </a:extLst>
          </p:cNvPr>
          <p:cNvGrpSpPr/>
          <p:nvPr/>
        </p:nvGrpSpPr>
        <p:grpSpPr>
          <a:xfrm>
            <a:off x="6428008" y="2063200"/>
            <a:ext cx="2315336" cy="1326718"/>
            <a:chOff x="5946661" y="2040647"/>
            <a:chExt cx="2315336" cy="1326718"/>
          </a:xfrm>
        </p:grpSpPr>
        <p:sp>
          <p:nvSpPr>
            <p:cNvPr id="119" name="타원 118">
              <a:extLst>
                <a:ext uri="{FF2B5EF4-FFF2-40B4-BE49-F238E27FC236}">
                  <a16:creationId xmlns:a16="http://schemas.microsoft.com/office/drawing/2014/main" id="{8016ADF0-2CA6-C838-F3C2-6296F835273C}"/>
                </a:ext>
              </a:extLst>
            </p:cNvPr>
            <p:cNvSpPr/>
            <p:nvPr/>
          </p:nvSpPr>
          <p:spPr>
            <a:xfrm>
              <a:off x="6566583" y="3054346"/>
              <a:ext cx="1695414" cy="283411"/>
            </a:xfrm>
            <a:prstGeom prst="ellipse">
              <a:avLst/>
            </a:prstGeom>
            <a:ln>
              <a:noFill/>
            </a:ln>
            <a:effectLst>
              <a:reflection stA="73000" endPos="65000" dist="50800" dir="5400000" sy="-100000" algn="bl" rotWithShape="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120" name="그림 119">
              <a:extLst>
                <a:ext uri="{FF2B5EF4-FFF2-40B4-BE49-F238E27FC236}">
                  <a16:creationId xmlns:a16="http://schemas.microsoft.com/office/drawing/2014/main" id="{2E4611B2-5294-D092-866A-0420B60E8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64587" y="2488006"/>
              <a:ext cx="879359" cy="879359"/>
            </a:xfrm>
            <a:prstGeom prst="rect">
              <a:avLst/>
            </a:prstGeom>
          </p:spPr>
        </p:pic>
        <p:pic>
          <p:nvPicPr>
            <p:cNvPr id="121" name="그림 120">
              <a:extLst>
                <a:ext uri="{FF2B5EF4-FFF2-40B4-BE49-F238E27FC236}">
                  <a16:creationId xmlns:a16="http://schemas.microsoft.com/office/drawing/2014/main" id="{FF8DAC5C-B9E6-5CB2-2DA8-ABCC5A863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225461" y="2255945"/>
              <a:ext cx="1015700" cy="1015700"/>
            </a:xfrm>
            <a:prstGeom prst="rect">
              <a:avLst/>
            </a:prstGeom>
          </p:spPr>
        </p:pic>
        <p:sp>
          <p:nvSpPr>
            <p:cNvPr id="122" name="직사각형 121">
              <a:extLst>
                <a:ext uri="{FF2B5EF4-FFF2-40B4-BE49-F238E27FC236}">
                  <a16:creationId xmlns:a16="http://schemas.microsoft.com/office/drawing/2014/main" id="{67CFC28F-425E-DEE1-B2CA-D6BFB7F1BCA5}"/>
                </a:ext>
              </a:extLst>
            </p:cNvPr>
            <p:cNvSpPr/>
            <p:nvPr/>
          </p:nvSpPr>
          <p:spPr>
            <a:xfrm>
              <a:off x="7363559" y="2097025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WhySo</a:t>
              </a:r>
              <a:endParaRPr kumimoji="1" lang="ko-Kore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3" name="직사각형 122">
              <a:extLst>
                <a:ext uri="{FF2B5EF4-FFF2-40B4-BE49-F238E27FC236}">
                  <a16:creationId xmlns:a16="http://schemas.microsoft.com/office/drawing/2014/main" id="{AB0ADA7B-FA09-20BB-8382-7DA4A736CC20}"/>
                </a:ext>
              </a:extLst>
            </p:cNvPr>
            <p:cNvSpPr/>
            <p:nvPr/>
          </p:nvSpPr>
          <p:spPr>
            <a:xfrm>
              <a:off x="6568404" y="2417367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신선해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F8DEE263-38F1-A15D-5152-02C32D8A4E39}"/>
                </a:ext>
              </a:extLst>
            </p:cNvPr>
            <p:cNvSpPr/>
            <p:nvPr/>
          </p:nvSpPr>
          <p:spPr>
            <a:xfrm>
              <a:off x="6835690" y="2403299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나야나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5" name="직사각형 124">
              <a:extLst>
                <a:ext uri="{FF2B5EF4-FFF2-40B4-BE49-F238E27FC236}">
                  <a16:creationId xmlns:a16="http://schemas.microsoft.com/office/drawing/2014/main" id="{4AB81BA3-5F5D-0143-9C8D-D91C33D70318}"/>
                </a:ext>
              </a:extLst>
            </p:cNvPr>
            <p:cNvSpPr/>
            <p:nvPr/>
          </p:nvSpPr>
          <p:spPr>
            <a:xfrm>
              <a:off x="7060773" y="2438469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나뭇꾼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6" name="직사각형 125">
              <a:extLst>
                <a:ext uri="{FF2B5EF4-FFF2-40B4-BE49-F238E27FC236}">
                  <a16:creationId xmlns:a16="http://schemas.microsoft.com/office/drawing/2014/main" id="{84640BEB-2B5F-C59F-13EC-52A680039A80}"/>
                </a:ext>
              </a:extLst>
            </p:cNvPr>
            <p:cNvSpPr/>
            <p:nvPr/>
          </p:nvSpPr>
          <p:spPr>
            <a:xfrm>
              <a:off x="6642163" y="2354947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선녀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id="{76D618DF-701A-80D8-D1CE-C19F6E3E3366}"/>
                </a:ext>
              </a:extLst>
            </p:cNvPr>
            <p:cNvSpPr/>
            <p:nvPr/>
          </p:nvSpPr>
          <p:spPr>
            <a:xfrm>
              <a:off x="6501486" y="2558929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김철수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8" name="직사각형 127">
              <a:extLst>
                <a:ext uri="{FF2B5EF4-FFF2-40B4-BE49-F238E27FC236}">
                  <a16:creationId xmlns:a16="http://schemas.microsoft.com/office/drawing/2014/main" id="{BA103448-6076-106D-E672-2AF3830617EF}"/>
                </a:ext>
              </a:extLst>
            </p:cNvPr>
            <p:cNvSpPr/>
            <p:nvPr/>
          </p:nvSpPr>
          <p:spPr>
            <a:xfrm>
              <a:off x="6951652" y="2326812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안영희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29" name="직선 화살표 연결선 128">
              <a:extLst>
                <a:ext uri="{FF2B5EF4-FFF2-40B4-BE49-F238E27FC236}">
                  <a16:creationId xmlns:a16="http://schemas.microsoft.com/office/drawing/2014/main" id="{2F2D2935-85D3-30B2-C668-7A1E3F4642F1}"/>
                </a:ext>
              </a:extLst>
            </p:cNvPr>
            <p:cNvCxnSpPr/>
            <p:nvPr/>
          </p:nvCxnSpPr>
          <p:spPr>
            <a:xfrm>
              <a:off x="5946661" y="2438469"/>
              <a:ext cx="3581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0" name="그림 129">
              <a:extLst>
                <a:ext uri="{FF2B5EF4-FFF2-40B4-BE49-F238E27FC236}">
                  <a16:creationId xmlns:a16="http://schemas.microsoft.com/office/drawing/2014/main" id="{49207989-CE5E-D820-FA1E-BDC7AFBFA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04238" y="2040647"/>
              <a:ext cx="250830" cy="277233"/>
            </a:xfrm>
            <a:prstGeom prst="rect">
              <a:avLst/>
            </a:prstGeom>
          </p:spPr>
        </p:pic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8FE50436-0129-D544-C8C3-40AD54D78016}"/>
              </a:ext>
            </a:extLst>
          </p:cNvPr>
          <p:cNvSpPr txBox="1"/>
          <p:nvPr/>
        </p:nvSpPr>
        <p:spPr>
          <a:xfrm>
            <a:off x="1195004" y="3089060"/>
            <a:ext cx="895315" cy="2184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ko-KR" altLang="en-US" dirty="0">
                <a:solidFill>
                  <a:schemeClr val="accent1"/>
                </a:solidFill>
              </a:rPr>
              <a:t> 대기중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181E015E-67C1-7E95-9B18-0E36EB17A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363" y="4697882"/>
            <a:ext cx="263110" cy="263110"/>
          </a:xfrm>
          <a:prstGeom prst="rect">
            <a:avLst/>
          </a:prstGeom>
        </p:spPr>
      </p:pic>
      <p:pic>
        <p:nvPicPr>
          <p:cNvPr id="133" name="그림 13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842C5500-67A8-F3CE-50C9-2E7814F5AFC4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900050" y="1921821"/>
            <a:ext cx="267024" cy="267024"/>
          </a:xfrm>
          <a:prstGeom prst="rect">
            <a:avLst/>
          </a:prstGeom>
        </p:spPr>
      </p:pic>
      <p:pic>
        <p:nvPicPr>
          <p:cNvPr id="134" name="그림 133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F385A44-E4E7-592F-6EA4-C8E3E606ACB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954508" y="5977733"/>
            <a:ext cx="242412" cy="24241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35" name="그림 134">
            <a:extLst>
              <a:ext uri="{FF2B5EF4-FFF2-40B4-BE49-F238E27FC236}">
                <a16:creationId xmlns:a16="http://schemas.microsoft.com/office/drawing/2014/main" id="{0C043653-145D-884C-A447-1A551F6CB31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943095" y="5675632"/>
            <a:ext cx="242413" cy="24241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D707ACC2-DBDF-6C0A-CDEE-BF6703F2A169}"/>
              </a:ext>
            </a:extLst>
          </p:cNvPr>
          <p:cNvGrpSpPr/>
          <p:nvPr/>
        </p:nvGrpSpPr>
        <p:grpSpPr>
          <a:xfrm>
            <a:off x="8851679" y="1853037"/>
            <a:ext cx="1115502" cy="392774"/>
            <a:chOff x="5761394" y="1321550"/>
            <a:chExt cx="1629907" cy="573899"/>
          </a:xfrm>
        </p:grpSpPr>
        <p:pic>
          <p:nvPicPr>
            <p:cNvPr id="137" name="그림 136">
              <a:extLst>
                <a:ext uri="{FF2B5EF4-FFF2-40B4-BE49-F238E27FC236}">
                  <a16:creationId xmlns:a16="http://schemas.microsoft.com/office/drawing/2014/main" id="{62E16255-38F6-C38A-47C4-095D23DEB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 bright="70000" contrast="-70000"/>
            </a:blip>
            <a:stretch>
              <a:fillRect/>
            </a:stretch>
          </p:blipFill>
          <p:spPr>
            <a:xfrm>
              <a:off x="5761394" y="1321550"/>
              <a:ext cx="573899" cy="573899"/>
            </a:xfrm>
            <a:prstGeom prst="rect">
              <a:avLst/>
            </a:prstGeom>
          </p:spPr>
        </p:pic>
        <p:pic>
          <p:nvPicPr>
            <p:cNvPr id="138" name="그림 137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9058B6BC-B8BE-BCB5-769F-D79B41241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70000" contrast="-70000"/>
            </a:blip>
            <a:stretch>
              <a:fillRect/>
            </a:stretch>
          </p:blipFill>
          <p:spPr>
            <a:xfrm>
              <a:off x="7074618" y="1457981"/>
              <a:ext cx="316683" cy="316683"/>
            </a:xfrm>
            <a:prstGeom prst="rect">
              <a:avLst/>
            </a:prstGeom>
          </p:spPr>
        </p:pic>
        <p:pic>
          <p:nvPicPr>
            <p:cNvPr id="139" name="그림 138">
              <a:extLst>
                <a:ext uri="{FF2B5EF4-FFF2-40B4-BE49-F238E27FC236}">
                  <a16:creationId xmlns:a16="http://schemas.microsoft.com/office/drawing/2014/main" id="{343C98F3-3922-3E69-DBD0-45D06F404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lum bright="70000" contrast="-70000"/>
            </a:blip>
            <a:stretch>
              <a:fillRect/>
            </a:stretch>
          </p:blipFill>
          <p:spPr>
            <a:xfrm>
              <a:off x="6680431" y="1457981"/>
              <a:ext cx="316683" cy="316683"/>
            </a:xfrm>
            <a:prstGeom prst="rect">
              <a:avLst/>
            </a:prstGeom>
          </p:spPr>
        </p:pic>
        <p:pic>
          <p:nvPicPr>
            <p:cNvPr id="140" name="그림 139">
              <a:extLst>
                <a:ext uri="{FF2B5EF4-FFF2-40B4-BE49-F238E27FC236}">
                  <a16:creationId xmlns:a16="http://schemas.microsoft.com/office/drawing/2014/main" id="{E77405C2-B6A5-A347-1FF1-6A2349FC8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lum bright="70000" contrast="-70000"/>
            </a:blip>
            <a:stretch>
              <a:fillRect/>
            </a:stretch>
          </p:blipFill>
          <p:spPr>
            <a:xfrm>
              <a:off x="6286244" y="1448232"/>
              <a:ext cx="316683" cy="316683"/>
            </a:xfrm>
            <a:prstGeom prst="rect">
              <a:avLst/>
            </a:prstGeom>
          </p:spPr>
        </p:pic>
      </p:grpSp>
      <p:pic>
        <p:nvPicPr>
          <p:cNvPr id="141" name="그림 140">
            <a:extLst>
              <a:ext uri="{FF2B5EF4-FFF2-40B4-BE49-F238E27FC236}">
                <a16:creationId xmlns:a16="http://schemas.microsoft.com/office/drawing/2014/main" id="{C34EE6E8-F508-5DCE-FF4E-E22216DE05AD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949113" y="5367504"/>
            <a:ext cx="242412" cy="24241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E6C96629-9449-5283-0ACB-F50B75EB61CA}"/>
              </a:ext>
            </a:extLst>
          </p:cNvPr>
          <p:cNvSpPr txBox="1"/>
          <p:nvPr/>
        </p:nvSpPr>
        <p:spPr>
          <a:xfrm>
            <a:off x="8540092" y="2101002"/>
            <a:ext cx="895315" cy="2184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ko-KR" altLang="en-US" dirty="0">
                <a:solidFill>
                  <a:schemeClr val="accent1"/>
                </a:solidFill>
              </a:rPr>
              <a:t> 진행중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143" name="표 142">
            <a:extLst>
              <a:ext uri="{FF2B5EF4-FFF2-40B4-BE49-F238E27FC236}">
                <a16:creationId xmlns:a16="http://schemas.microsoft.com/office/drawing/2014/main" id="{4DD2CEB8-1CCD-079F-5885-92B663503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465420"/>
              </p:ext>
            </p:extLst>
          </p:nvPr>
        </p:nvGraphicFramePr>
        <p:xfrm>
          <a:off x="8496250" y="3960019"/>
          <a:ext cx="1271080" cy="2118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7747">
                  <a:extLst>
                    <a:ext uri="{9D8B030D-6E8A-4147-A177-3AD203B41FA5}">
                      <a16:colId xmlns:a16="http://schemas.microsoft.com/office/drawing/2014/main" val="252800265"/>
                    </a:ext>
                  </a:extLst>
                </a:gridCol>
                <a:gridCol w="713333">
                  <a:extLst>
                    <a:ext uri="{9D8B030D-6E8A-4147-A177-3AD203B41FA5}">
                      <a16:colId xmlns:a16="http://schemas.microsoft.com/office/drawing/2014/main" val="3342006147"/>
                    </a:ext>
                  </a:extLst>
                </a:gridCol>
              </a:tblGrid>
              <a:tr h="211810"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관</a:t>
                      </a:r>
                      <a:endParaRPr lang="ko-Kore-KR" alt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557259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관</a:t>
                      </a:r>
                      <a:endParaRPr lang="ko-Kore-KR" alt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313931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관</a:t>
                      </a:r>
                      <a:endParaRPr lang="ko-Kore-KR" alt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325409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관</a:t>
                      </a:r>
                      <a:endParaRPr lang="ko-Kore-KR" alt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640452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관</a:t>
                      </a:r>
                      <a:endParaRPr lang="ko-Kore-KR" alt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32876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관</a:t>
                      </a:r>
                      <a:endParaRPr lang="ko-Kore-KR" alt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951423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관</a:t>
                      </a:r>
                      <a:endParaRPr lang="ko-Kore-KR" alt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09878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관</a:t>
                      </a:r>
                      <a:endParaRPr lang="ko-Kore-KR" alt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95422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관</a:t>
                      </a:r>
                      <a:endParaRPr lang="ko-Kore-KR" alt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981444"/>
                  </a:ext>
                </a:extLst>
              </a:tr>
              <a:tr h="211810"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bg1"/>
                          </a:solidFill>
                        </a:rPr>
                        <a:t>관</a:t>
                      </a:r>
                      <a:endParaRPr lang="ko-Kore-KR" alt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>
                          <a:solidFill>
                            <a:schemeClr val="bg1"/>
                          </a:solidFill>
                        </a:rPr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142981"/>
                  </a:ext>
                </a:extLst>
              </a:tr>
            </a:tbl>
          </a:graphicData>
        </a:graphic>
      </p:graphicFrame>
      <p:sp>
        <p:nvSpPr>
          <p:cNvPr id="144" name="모서리가 둥근 직사각형 78">
            <a:extLst>
              <a:ext uri="{FF2B5EF4-FFF2-40B4-BE49-F238E27FC236}">
                <a16:creationId xmlns:a16="http://schemas.microsoft.com/office/drawing/2014/main" id="{01280A4B-B940-CFF8-070E-96BE46E57A69}"/>
              </a:ext>
            </a:extLst>
          </p:cNvPr>
          <p:cNvSpPr/>
          <p:nvPr/>
        </p:nvSpPr>
        <p:spPr>
          <a:xfrm flipH="1">
            <a:off x="9890441" y="4004959"/>
            <a:ext cx="45719" cy="803684"/>
          </a:xfrm>
          <a:prstGeom prst="roundRect">
            <a:avLst>
              <a:gd name="adj" fmla="val 50000"/>
            </a:avLst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53159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082527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US-06-0001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29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진행 화면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싱글 모드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281794"/>
              </p:ext>
            </p:extLst>
          </p:nvPr>
        </p:nvGraphicFramePr>
        <p:xfrm>
          <a:off x="10663088" y="977770"/>
          <a:ext cx="3737124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기념관 입장 방식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싱글모드로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자유롭게 방문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투어 중인 아바타들이 보임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투어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참여하기 후 가이드에게 복속되어 투어 관람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도슨트봇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선택 시 동일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기능 호출에 따른 레이어 방식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맵을 보는 중에 유물 정보 확인 시 최종 선택한 기능의 화면이 제일 상단 레이어로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오버레이됨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유물을 보다가 맵을 호출하는 경우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 정보 위로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맵이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보여짐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공통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싱글모드에서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도슨트 참여 방법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도슨트를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선택 후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잔여 자리가 있으면 바로 참여 가능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없는 경우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도슨트에게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채팅으로 문의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선택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클릭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후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메세지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보내기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도슨트가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수락 시 바로 참여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봇은 언제든 참여 가능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000" dirty="0"/>
                        <a:t>       </a:t>
                      </a:r>
                      <a:r>
                        <a:rPr lang="ko-Kore-KR" altLang="en-US" sz="1000" dirty="0"/>
                        <a:t>원하는</a:t>
                      </a:r>
                      <a:r>
                        <a:rPr lang="ko-KR" altLang="en-US" sz="1000"/>
                        <a:t> 도슨트 선택</a:t>
                      </a:r>
                      <a:endParaRPr lang="en-US" altLang="ko-KR" sz="1000" dirty="0"/>
                    </a:p>
                    <a:p>
                      <a:pPr marL="542925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/>
                        <a:t>선택한 도슨트 정보 및 이 위치에 다른 도슨트 확인</a:t>
                      </a:r>
                      <a:endParaRPr lang="en-US" altLang="ko-KR" sz="10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/>
                        <a:t>        만석인 경우 </a:t>
                      </a:r>
                      <a:r>
                        <a:rPr lang="ko-KR" altLang="en-US" sz="1000" dirty="0" err="1"/>
                        <a:t>메세지</a:t>
                      </a:r>
                      <a:r>
                        <a:rPr lang="ko-KR" altLang="en-US" sz="1000" dirty="0"/>
                        <a:t> 보기 활성화</a:t>
                      </a:r>
                      <a:endParaRPr lang="en-US" altLang="ko-KR" sz="10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/>
                        <a:t>        잔여가 있거나 </a:t>
                      </a:r>
                      <a:r>
                        <a:rPr lang="ko-KR" altLang="en-US" sz="1000" dirty="0" err="1"/>
                        <a:t>메세지</a:t>
                      </a:r>
                      <a:r>
                        <a:rPr lang="ko-KR" altLang="en-US" sz="1000" dirty="0"/>
                        <a:t> 전송 후 </a:t>
                      </a:r>
                      <a:r>
                        <a:rPr lang="ko-KR" altLang="en-US" sz="1000" dirty="0" err="1"/>
                        <a:t>도슨트가</a:t>
                      </a:r>
                      <a:r>
                        <a:rPr lang="ko-KR" altLang="en-US" sz="1000" dirty="0"/>
                        <a:t> 허락하면 참여하기 버튼 활성화 </a:t>
                      </a:r>
                      <a:r>
                        <a:rPr lang="en-US" altLang="ko-KR" sz="1000" dirty="0"/>
                        <a:t>--&gt;</a:t>
                      </a:r>
                      <a:r>
                        <a:rPr lang="ko-KR" altLang="en-US" sz="1000" dirty="0"/>
                        <a:t> 참여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595332"/>
                  </a:ext>
                </a:extLst>
              </a:tr>
            </a:tbl>
          </a:graphicData>
        </a:graphic>
      </p:graphicFrame>
      <p:pic>
        <p:nvPicPr>
          <p:cNvPr id="31" name="그림 30" descr="텍스트이(가) 표시된 사진&#10;&#10;자동 생성된 설명">
            <a:extLst>
              <a:ext uri="{FF2B5EF4-FFF2-40B4-BE49-F238E27FC236}">
                <a16:creationId xmlns:a16="http://schemas.microsoft.com/office/drawing/2014/main" id="{AA61152C-FBCB-AFED-63FB-87FD6E4CD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642" y="1431712"/>
            <a:ext cx="7864041" cy="442352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F1E7739D-B88E-C432-35D6-187C5C36E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88138" y="1439739"/>
            <a:ext cx="1876119" cy="441320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FBD4AB73-5215-F434-F70E-FEF6AFC6C6D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59700" y="3386048"/>
            <a:ext cx="1523773" cy="1523773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A00F8B21-88F7-B9CC-000F-20417E5CFEBE}"/>
              </a:ext>
            </a:extLst>
          </p:cNvPr>
          <p:cNvSpPr/>
          <p:nvPr/>
        </p:nvSpPr>
        <p:spPr>
          <a:xfrm>
            <a:off x="4273970" y="3628217"/>
            <a:ext cx="849265" cy="249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신선해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3B5F42-87D8-68DC-2105-8F302B7CB039}"/>
              </a:ext>
            </a:extLst>
          </p:cNvPr>
          <p:cNvSpPr/>
          <p:nvPr/>
        </p:nvSpPr>
        <p:spPr>
          <a:xfrm>
            <a:off x="4173578" y="3840591"/>
            <a:ext cx="849265" cy="249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김철수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C6351C54-738D-2289-9FC6-3C9A57BA2723}"/>
              </a:ext>
            </a:extLst>
          </p:cNvPr>
          <p:cNvSpPr/>
          <p:nvPr/>
        </p:nvSpPr>
        <p:spPr>
          <a:xfrm>
            <a:off x="1502643" y="1431712"/>
            <a:ext cx="7864040" cy="44235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14494169-3F5C-AD64-0C14-B6BF5A3757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75000"/>
          </a:blip>
          <a:srcRect b="31090"/>
          <a:stretch/>
        </p:blipFill>
        <p:spPr>
          <a:xfrm>
            <a:off x="4886267" y="4691126"/>
            <a:ext cx="1685988" cy="1161818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6D6C6857-9C69-7E32-936D-A84B2C1B1538}"/>
              </a:ext>
            </a:extLst>
          </p:cNvPr>
          <p:cNvSpPr/>
          <p:nvPr/>
        </p:nvSpPr>
        <p:spPr>
          <a:xfrm>
            <a:off x="5484810" y="4520613"/>
            <a:ext cx="566094" cy="166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홍길동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pic>
        <p:nvPicPr>
          <p:cNvPr id="40" name="그림 39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B2433C39-D9E4-995B-9351-5E129772E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7441" y="1546659"/>
            <a:ext cx="242412" cy="24241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F523EBF-8F6A-E24E-5FF7-D2241A68CD9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88190" y="4392124"/>
            <a:ext cx="1134180" cy="1134180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2D50E701-618F-DDDA-9715-FAE34896DD2E}"/>
              </a:ext>
            </a:extLst>
          </p:cNvPr>
          <p:cNvSpPr/>
          <p:nvPr/>
        </p:nvSpPr>
        <p:spPr>
          <a:xfrm>
            <a:off x="6522140" y="4264488"/>
            <a:ext cx="697980" cy="16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율곡님만세</a:t>
            </a:r>
            <a:endParaRPr kumimoji="1" lang="ko-Kore-KR" alt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A380EFF6-3F35-C8FC-CD0A-B6FB49738B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529" y="1880786"/>
            <a:ext cx="237608" cy="237608"/>
          </a:xfrm>
          <a:prstGeom prst="rect">
            <a:avLst/>
          </a:prstGeom>
        </p:spPr>
      </p:pic>
      <p:grpSp>
        <p:nvGrpSpPr>
          <p:cNvPr id="44" name="그룹 43">
            <a:extLst>
              <a:ext uri="{FF2B5EF4-FFF2-40B4-BE49-F238E27FC236}">
                <a16:creationId xmlns:a16="http://schemas.microsoft.com/office/drawing/2014/main" id="{4E44455F-4773-7B80-D7DF-799ADB147DD1}"/>
              </a:ext>
            </a:extLst>
          </p:cNvPr>
          <p:cNvGrpSpPr/>
          <p:nvPr/>
        </p:nvGrpSpPr>
        <p:grpSpPr>
          <a:xfrm>
            <a:off x="4317308" y="3201681"/>
            <a:ext cx="1931517" cy="1905789"/>
            <a:chOff x="3262982" y="3575560"/>
            <a:chExt cx="1931517" cy="1905789"/>
          </a:xfrm>
        </p:grpSpPr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11387D8D-2B80-A90C-F9BE-E68335B9B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6623" y="4162118"/>
              <a:ext cx="1319231" cy="1319231"/>
            </a:xfrm>
            <a:prstGeom prst="rect">
              <a:avLst/>
            </a:prstGeom>
          </p:spPr>
        </p:pic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775D9ABE-6C69-B8AB-BB28-04A2FBABCCDA}"/>
                </a:ext>
              </a:extLst>
            </p:cNvPr>
            <p:cNvSpPr/>
            <p:nvPr/>
          </p:nvSpPr>
          <p:spPr>
            <a:xfrm>
              <a:off x="4345234" y="3575560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나병길</a:t>
              </a:r>
              <a:endParaRPr kumimoji="1" lang="ko-Kore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1A41B8FF-D58E-1440-9C9A-F6061669D890}"/>
                </a:ext>
              </a:extLst>
            </p:cNvPr>
            <p:cNvSpPr/>
            <p:nvPr/>
          </p:nvSpPr>
          <p:spPr>
            <a:xfrm>
              <a:off x="3553315" y="4035039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나야나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11EE12AA-266F-4291-C1FD-1D4BCB8E64E9}"/>
                </a:ext>
              </a:extLst>
            </p:cNvPr>
            <p:cNvSpPr/>
            <p:nvPr/>
          </p:nvSpPr>
          <p:spPr>
            <a:xfrm>
              <a:off x="3890988" y="4087801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나뭇꾼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EB9578BF-69DD-9F9F-E81C-F3DB3EC8AD8B}"/>
                </a:ext>
              </a:extLst>
            </p:cNvPr>
            <p:cNvSpPr/>
            <p:nvPr/>
          </p:nvSpPr>
          <p:spPr>
            <a:xfrm>
              <a:off x="3262982" y="3962500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선녀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8940F8BB-AC47-DC87-7B16-77C0EC9D2C35}"/>
                </a:ext>
              </a:extLst>
            </p:cNvPr>
            <p:cNvSpPr/>
            <p:nvPr/>
          </p:nvSpPr>
          <p:spPr>
            <a:xfrm>
              <a:off x="3727283" y="3920291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안영희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B654E6D4-D40A-8653-F6C5-07A5DFE4E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52137" y="3782748"/>
              <a:ext cx="227515" cy="251464"/>
            </a:xfrm>
            <a:prstGeom prst="rect">
              <a:avLst/>
            </a:prstGeom>
          </p:spPr>
        </p:pic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43FE0A2C-D508-4CD3-B08F-6BB5C1B42BED}"/>
              </a:ext>
            </a:extLst>
          </p:cNvPr>
          <p:cNvGrpSpPr/>
          <p:nvPr/>
        </p:nvGrpSpPr>
        <p:grpSpPr>
          <a:xfrm>
            <a:off x="3879088" y="1538803"/>
            <a:ext cx="3444760" cy="1390497"/>
            <a:chOff x="2982791" y="2476079"/>
            <a:chExt cx="3444760" cy="1390497"/>
          </a:xfrm>
        </p:grpSpPr>
        <p:sp>
          <p:nvSpPr>
            <p:cNvPr id="53" name="모서리가 둥근 직사각형 87">
              <a:extLst>
                <a:ext uri="{FF2B5EF4-FFF2-40B4-BE49-F238E27FC236}">
                  <a16:creationId xmlns:a16="http://schemas.microsoft.com/office/drawing/2014/main" id="{21B51E7E-9D21-6279-3A24-C11E0C9B3B0C}"/>
                </a:ext>
              </a:extLst>
            </p:cNvPr>
            <p:cNvSpPr/>
            <p:nvPr/>
          </p:nvSpPr>
          <p:spPr>
            <a:xfrm>
              <a:off x="2982791" y="2476079"/>
              <a:ext cx="3444760" cy="1390497"/>
            </a:xfrm>
            <a:prstGeom prst="roundRect">
              <a:avLst>
                <a:gd name="adj" fmla="val 11814"/>
              </a:avLst>
            </a:prstGeom>
            <a:solidFill>
              <a:schemeClr val="dk1">
                <a:alpha val="67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900" dirty="0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C45651AB-A94F-44BE-65DC-98C2062253D7}"/>
                </a:ext>
              </a:extLst>
            </p:cNvPr>
            <p:cNvSpPr/>
            <p:nvPr/>
          </p:nvSpPr>
          <p:spPr>
            <a:xfrm>
              <a:off x="3040380" y="3055670"/>
              <a:ext cx="3322320" cy="40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ko-KR" altLang="en-US" sz="800" dirty="0">
                  <a:solidFill>
                    <a:schemeClr val="tx1"/>
                  </a:solidFill>
                </a:rPr>
                <a:t>총 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000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섹션의 전시장 있습니다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.</a:t>
              </a:r>
            </a:p>
            <a:p>
              <a:r>
                <a:rPr kumimoji="1" lang="ko-KR" altLang="en-US" sz="800" dirty="0">
                  <a:solidFill>
                    <a:schemeClr val="tx1"/>
                  </a:solidFill>
                </a:rPr>
                <a:t>이곳에는 모두 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0000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개의 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,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</a:t>
              </a:r>
              <a:r>
                <a:rPr kumimoji="1" lang="ko-KR" altLang="en-US" sz="800" dirty="0" err="1">
                  <a:solidFill>
                    <a:schemeClr val="tx1"/>
                  </a:solidFill>
                </a:rPr>
                <a:t>획득용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특별한 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00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개의 아이템이 있어요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.</a:t>
              </a:r>
            </a:p>
            <a:p>
              <a:r>
                <a:rPr kumimoji="1" lang="ko-KR" altLang="en-US" sz="800" dirty="0">
                  <a:solidFill>
                    <a:schemeClr val="tx1"/>
                  </a:solidFill>
                </a:rPr>
                <a:t>시간 여행을 떠나려면 유물 정보에 있는 링크를 이용하세요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.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5" name="모서리가 둥근 직사각형 89">
              <a:extLst>
                <a:ext uri="{FF2B5EF4-FFF2-40B4-BE49-F238E27FC236}">
                  <a16:creationId xmlns:a16="http://schemas.microsoft.com/office/drawing/2014/main" id="{AB79BCC2-34D5-3285-6F67-6D1AC98344B1}"/>
                </a:ext>
              </a:extLst>
            </p:cNvPr>
            <p:cNvSpPr/>
            <p:nvPr/>
          </p:nvSpPr>
          <p:spPr>
            <a:xfrm>
              <a:off x="4105227" y="3507856"/>
              <a:ext cx="1042250" cy="269113"/>
            </a:xfrm>
            <a:prstGeom prst="roundRect">
              <a:avLst>
                <a:gd name="adj" fmla="val 50000"/>
              </a:avLst>
            </a:prstGeom>
            <a:solidFill>
              <a:schemeClr val="dk1">
                <a:alpha val="67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700" dirty="0"/>
                <a:t>다시 안보기</a:t>
              </a:r>
              <a:endParaRPr kumimoji="1" lang="ko-Kore-KR" altLang="en-US" sz="700" dirty="0"/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BEE59694-70D8-AE05-E7C8-660E4A49ABA5}"/>
                </a:ext>
              </a:extLst>
            </p:cNvPr>
            <p:cNvSpPr/>
            <p:nvPr/>
          </p:nvSpPr>
          <p:spPr>
            <a:xfrm>
              <a:off x="4229100" y="2555346"/>
              <a:ext cx="837682" cy="196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기념관 안내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36B2C4A0-00AC-337D-8451-5AC6A32E5B04}"/>
                </a:ext>
              </a:extLst>
            </p:cNvPr>
            <p:cNvSpPr/>
            <p:nvPr/>
          </p:nvSpPr>
          <p:spPr>
            <a:xfrm>
              <a:off x="3040380" y="2819450"/>
              <a:ext cx="3322320" cy="1883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ko-KR" altLang="en-US" sz="800" dirty="0">
                  <a:solidFill>
                    <a:schemeClr val="tx1"/>
                  </a:solidFill>
                </a:rPr>
                <a:t>김구 </a:t>
              </a:r>
              <a:r>
                <a:rPr kumimoji="1" lang="ko-KR" altLang="en-US" sz="800" dirty="0" err="1">
                  <a:solidFill>
                    <a:schemeClr val="tx1"/>
                  </a:solidFill>
                </a:rPr>
                <a:t>도슨트봇이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업데이트되었습니다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.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언제나 출발 가능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!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58" name="직선 화살표 연결선 57">
              <a:extLst>
                <a:ext uri="{FF2B5EF4-FFF2-40B4-BE49-F238E27FC236}">
                  <a16:creationId xmlns:a16="http://schemas.microsoft.com/office/drawing/2014/main" id="{9F2165CC-DCE3-A089-BE7A-EB025A8F779D}"/>
                </a:ext>
              </a:extLst>
            </p:cNvPr>
            <p:cNvCxnSpPr/>
            <p:nvPr/>
          </p:nvCxnSpPr>
          <p:spPr>
            <a:xfrm>
              <a:off x="5913120" y="2920316"/>
              <a:ext cx="3581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78A03A80-DFB3-2C2C-FABB-09A1C7576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40825" y="2539397"/>
              <a:ext cx="216737" cy="216736"/>
            </a:xfrm>
            <a:prstGeom prst="rect">
              <a:avLst/>
            </a:prstGeom>
          </p:spPr>
        </p:pic>
      </p:grpSp>
      <p:pic>
        <p:nvPicPr>
          <p:cNvPr id="60" name="그림 59">
            <a:extLst>
              <a:ext uri="{FF2B5EF4-FFF2-40B4-BE49-F238E27FC236}">
                <a16:creationId xmlns:a16="http://schemas.microsoft.com/office/drawing/2014/main" id="{4D5AF574-22F9-FA98-8EA7-2E2BB551F952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53918" y="4257356"/>
            <a:ext cx="338123" cy="338123"/>
          </a:xfrm>
          <a:prstGeom prst="rect">
            <a:avLst/>
          </a:prstGeom>
        </p:spPr>
      </p:pic>
      <p:pic>
        <p:nvPicPr>
          <p:cNvPr id="61" name="그림 6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1E4B5431-8155-5F0A-2E7F-1F9A77DBC33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53918" y="4620990"/>
            <a:ext cx="338123" cy="338123"/>
          </a:xfrm>
          <a:prstGeom prst="rect">
            <a:avLst/>
          </a:prstGeom>
        </p:spPr>
      </p:pic>
      <p:grpSp>
        <p:nvGrpSpPr>
          <p:cNvPr id="62" name="그룹 61">
            <a:extLst>
              <a:ext uri="{FF2B5EF4-FFF2-40B4-BE49-F238E27FC236}">
                <a16:creationId xmlns:a16="http://schemas.microsoft.com/office/drawing/2014/main" id="{20E4CE4C-DA8F-7EB7-7285-8F446E390273}"/>
              </a:ext>
            </a:extLst>
          </p:cNvPr>
          <p:cNvGrpSpPr/>
          <p:nvPr/>
        </p:nvGrpSpPr>
        <p:grpSpPr>
          <a:xfrm>
            <a:off x="7947897" y="1397673"/>
            <a:ext cx="1344144" cy="473280"/>
            <a:chOff x="5761394" y="1321550"/>
            <a:chExt cx="1629907" cy="573899"/>
          </a:xfrm>
        </p:grpSpPr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DC2F695F-0FEC-1F30-51C8-BB3D93016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761394" y="1321550"/>
              <a:ext cx="573899" cy="573899"/>
            </a:xfrm>
            <a:prstGeom prst="rect">
              <a:avLst/>
            </a:prstGeom>
          </p:spPr>
        </p:pic>
        <p:pic>
          <p:nvPicPr>
            <p:cNvPr id="64" name="그림 63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239DB6FC-28CD-ECD7-24E6-3E0D06AD6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074618" y="1457981"/>
              <a:ext cx="316683" cy="316683"/>
            </a:xfrm>
            <a:prstGeom prst="rect">
              <a:avLst/>
            </a:prstGeom>
          </p:spPr>
        </p:pic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0F9721A8-D3CC-ED3A-503B-0AB81B36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80431" y="1457981"/>
              <a:ext cx="316683" cy="316683"/>
            </a:xfrm>
            <a:prstGeom prst="rect">
              <a:avLst/>
            </a:prstGeom>
          </p:spPr>
        </p:pic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081EA846-B631-7F6D-3B66-605FDBD99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86244" y="1448232"/>
              <a:ext cx="316683" cy="316683"/>
            </a:xfrm>
            <a:prstGeom prst="rect">
              <a:avLst/>
            </a:prstGeom>
          </p:spPr>
        </p:pic>
      </p:grpSp>
      <p:pic>
        <p:nvPicPr>
          <p:cNvPr id="67" name="그림 66" descr="클립아트이(가) 표시된 사진&#10;&#10;자동 생성된 설명">
            <a:extLst>
              <a:ext uri="{FF2B5EF4-FFF2-40B4-BE49-F238E27FC236}">
                <a16:creationId xmlns:a16="http://schemas.microsoft.com/office/drawing/2014/main" id="{C6298B55-E576-F206-5047-B46C282DF4F5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53917" y="5021784"/>
            <a:ext cx="338123" cy="338123"/>
          </a:xfrm>
          <a:prstGeom prst="rect">
            <a:avLst/>
          </a:prstGeom>
        </p:spPr>
      </p:pic>
      <p:pic>
        <p:nvPicPr>
          <p:cNvPr id="68" name="그림 67" descr="텍스트이(가) 표시된 사진&#10;&#10;자동 생성된 설명">
            <a:extLst>
              <a:ext uri="{FF2B5EF4-FFF2-40B4-BE49-F238E27FC236}">
                <a16:creationId xmlns:a16="http://schemas.microsoft.com/office/drawing/2014/main" id="{E123E325-43DC-1AF5-5ED6-3D8B941C9C12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53918" y="5404026"/>
            <a:ext cx="338123" cy="338123"/>
          </a:xfrm>
          <a:prstGeom prst="rect">
            <a:avLst/>
          </a:prstGeom>
        </p:spPr>
      </p:pic>
      <p:sp>
        <p:nvSpPr>
          <p:cNvPr id="69" name="모서리가 둥근 직사각형 104">
            <a:extLst>
              <a:ext uri="{FF2B5EF4-FFF2-40B4-BE49-F238E27FC236}">
                <a16:creationId xmlns:a16="http://schemas.microsoft.com/office/drawing/2014/main" id="{60396B40-01E0-A25C-C2AB-62EA1E494B9A}"/>
              </a:ext>
            </a:extLst>
          </p:cNvPr>
          <p:cNvSpPr/>
          <p:nvPr/>
        </p:nvSpPr>
        <p:spPr>
          <a:xfrm>
            <a:off x="1502641" y="5254351"/>
            <a:ext cx="2132101" cy="593482"/>
          </a:xfrm>
          <a:prstGeom prst="roundRect">
            <a:avLst>
              <a:gd name="adj" fmla="val 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473E7B34-56AB-62CC-B1EF-015598B12A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43878" y="5585798"/>
            <a:ext cx="242413" cy="24241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9E9D388A-A3DE-3676-F9F6-1A07F3E337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22034" y="5568936"/>
            <a:ext cx="242412" cy="24241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72" name="직사각형 71">
            <a:extLst>
              <a:ext uri="{FF2B5EF4-FFF2-40B4-BE49-F238E27FC236}">
                <a16:creationId xmlns:a16="http://schemas.microsoft.com/office/drawing/2014/main" id="{A1D52362-FD15-3322-8A42-501C15B8D1EC}"/>
              </a:ext>
            </a:extLst>
          </p:cNvPr>
          <p:cNvSpPr/>
          <p:nvPr/>
        </p:nvSpPr>
        <p:spPr>
          <a:xfrm>
            <a:off x="1790613" y="5604352"/>
            <a:ext cx="1504814" cy="1684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메시지를 입력하세요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DC43AECF-20C2-0004-9D0F-52D64380766E}"/>
              </a:ext>
            </a:extLst>
          </p:cNvPr>
          <p:cNvSpPr/>
          <p:nvPr/>
        </p:nvSpPr>
        <p:spPr>
          <a:xfrm>
            <a:off x="1502641" y="5254351"/>
            <a:ext cx="2132101" cy="2499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800" dirty="0">
                <a:solidFill>
                  <a:schemeClr val="bg1"/>
                </a:solidFill>
              </a:rPr>
              <a:t>도슨트에 참여해보세요</a:t>
            </a:r>
            <a:r>
              <a:rPr kumimoji="1" lang="en-US" altLang="ko-KR" sz="800" dirty="0">
                <a:solidFill>
                  <a:schemeClr val="bg1"/>
                </a:solidFill>
              </a:rPr>
              <a:t>!</a:t>
            </a:r>
            <a:r>
              <a:rPr kumimoji="1" lang="ko-KR" altLang="en-US" sz="800" dirty="0">
                <a:solidFill>
                  <a:schemeClr val="bg1"/>
                </a:solidFill>
              </a:rPr>
              <a:t>   </a:t>
            </a:r>
            <a:r>
              <a:rPr kumimoji="1" lang="ko-KR" altLang="en-US" sz="800" b="1" u="sng" dirty="0">
                <a:solidFill>
                  <a:srgbClr val="FFFF00"/>
                </a:solidFill>
              </a:rPr>
              <a:t>진행중인 </a:t>
            </a:r>
            <a:r>
              <a:rPr kumimoji="1" lang="ko-KR" altLang="en-US" sz="800" b="1" u="sng" dirty="0" err="1">
                <a:solidFill>
                  <a:srgbClr val="FFFF00"/>
                </a:solidFill>
              </a:rPr>
              <a:t>도슨트</a:t>
            </a:r>
            <a:r>
              <a:rPr kumimoji="1" lang="ko-KR" altLang="en-US" sz="800" b="1" u="sng" dirty="0">
                <a:solidFill>
                  <a:srgbClr val="FFFF00"/>
                </a:solidFill>
              </a:rPr>
              <a:t> </a:t>
            </a:r>
            <a:endParaRPr kumimoji="1" lang="ko-Kore-KR" altLang="en-US" sz="800" b="1" u="sng" dirty="0">
              <a:solidFill>
                <a:srgbClr val="FFFF00"/>
              </a:solidFill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6AFEF428-D445-AAE6-7E25-5F88C565B2B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68596" y="4761791"/>
            <a:ext cx="504165" cy="504165"/>
          </a:xfrm>
          <a:prstGeom prst="rect">
            <a:avLst/>
          </a:prstGeom>
        </p:spPr>
      </p:pic>
      <p:sp>
        <p:nvSpPr>
          <p:cNvPr id="75" name="타원 74">
            <a:extLst>
              <a:ext uri="{FF2B5EF4-FFF2-40B4-BE49-F238E27FC236}">
                <a16:creationId xmlns:a16="http://schemas.microsoft.com/office/drawing/2014/main" id="{F98B82D8-84A5-F41C-9948-47D46E05E8E8}"/>
              </a:ext>
            </a:extLst>
          </p:cNvPr>
          <p:cNvSpPr/>
          <p:nvPr/>
        </p:nvSpPr>
        <p:spPr>
          <a:xfrm>
            <a:off x="8465697" y="4965169"/>
            <a:ext cx="97856" cy="9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76" name="모서리가 둥근 직사각형 113">
            <a:extLst>
              <a:ext uri="{FF2B5EF4-FFF2-40B4-BE49-F238E27FC236}">
                <a16:creationId xmlns:a16="http://schemas.microsoft.com/office/drawing/2014/main" id="{64DEF59F-7485-EE8C-4FB4-058B7D0B7B24}"/>
              </a:ext>
            </a:extLst>
          </p:cNvPr>
          <p:cNvSpPr/>
          <p:nvPr/>
        </p:nvSpPr>
        <p:spPr>
          <a:xfrm>
            <a:off x="7372407" y="3498437"/>
            <a:ext cx="1468124" cy="2368411"/>
          </a:xfrm>
          <a:prstGeom prst="roundRect">
            <a:avLst>
              <a:gd name="adj" fmla="val 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pic>
        <p:nvPicPr>
          <p:cNvPr id="77" name="그림 76">
            <a:extLst>
              <a:ext uri="{FF2B5EF4-FFF2-40B4-BE49-F238E27FC236}">
                <a16:creationId xmlns:a16="http://schemas.microsoft.com/office/drawing/2014/main" id="{CF008B35-9EA1-93B8-014E-754F8192B4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54326" y="3884088"/>
            <a:ext cx="1327533" cy="1245610"/>
          </a:xfrm>
          <a:prstGeom prst="rect">
            <a:avLst/>
          </a:prstGeom>
        </p:spPr>
      </p:pic>
      <p:sp>
        <p:nvSpPr>
          <p:cNvPr id="78" name="직사각형 77">
            <a:extLst>
              <a:ext uri="{FF2B5EF4-FFF2-40B4-BE49-F238E27FC236}">
                <a16:creationId xmlns:a16="http://schemas.microsoft.com/office/drawing/2014/main" id="{76A3B051-188F-4EBC-6BF6-77B160979349}"/>
              </a:ext>
            </a:extLst>
          </p:cNvPr>
          <p:cNvSpPr/>
          <p:nvPr/>
        </p:nvSpPr>
        <p:spPr>
          <a:xfrm>
            <a:off x="7449959" y="3564001"/>
            <a:ext cx="1331900" cy="205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임시정부기념관  ▼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F2246B32-F80F-A835-5ADB-48B293151D59}"/>
              </a:ext>
            </a:extLst>
          </p:cNvPr>
          <p:cNvSpPr/>
          <p:nvPr/>
        </p:nvSpPr>
        <p:spPr>
          <a:xfrm>
            <a:off x="7379619" y="5653053"/>
            <a:ext cx="753535" cy="2054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bg1"/>
                </a:solidFill>
              </a:rPr>
              <a:t>맵</a:t>
            </a:r>
            <a:endParaRPr kumimoji="1" lang="ko-Kore-KR" altLang="en-US" sz="700" dirty="0">
              <a:solidFill>
                <a:schemeClr val="bg1"/>
              </a:solidFill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83117B83-6480-85E7-5D3F-92E79B001727}"/>
              </a:ext>
            </a:extLst>
          </p:cNvPr>
          <p:cNvSpPr/>
          <p:nvPr/>
        </p:nvSpPr>
        <p:spPr>
          <a:xfrm>
            <a:off x="8165018" y="5653053"/>
            <a:ext cx="672802" cy="2054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bg1"/>
                </a:solidFill>
              </a:rPr>
              <a:t>목록</a:t>
            </a:r>
            <a:endParaRPr kumimoji="1" lang="ko-Kore-KR" altLang="en-US" sz="700" dirty="0">
              <a:solidFill>
                <a:schemeClr val="bg1"/>
              </a:solidFill>
            </a:endParaRPr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22673B99-43EC-A466-3A53-319E56FAF2E6}"/>
              </a:ext>
            </a:extLst>
          </p:cNvPr>
          <p:cNvSpPr/>
          <p:nvPr/>
        </p:nvSpPr>
        <p:spPr>
          <a:xfrm>
            <a:off x="7692999" y="4359163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1E075E5E-0135-8C55-A3E9-248A954407E1}"/>
              </a:ext>
            </a:extLst>
          </p:cNvPr>
          <p:cNvSpPr/>
          <p:nvPr/>
        </p:nvSpPr>
        <p:spPr>
          <a:xfrm>
            <a:off x="7643762" y="4556111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72F05DEE-CBAD-BDFD-5FED-1E625F6A9776}"/>
              </a:ext>
            </a:extLst>
          </p:cNvPr>
          <p:cNvSpPr/>
          <p:nvPr/>
        </p:nvSpPr>
        <p:spPr>
          <a:xfrm>
            <a:off x="7685965" y="4731957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368BBF2C-02FC-FBD3-413D-8C360C7FD727}"/>
              </a:ext>
            </a:extLst>
          </p:cNvPr>
          <p:cNvSpPr/>
          <p:nvPr/>
        </p:nvSpPr>
        <p:spPr>
          <a:xfrm>
            <a:off x="7946217" y="4598314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4B5D1AF3-303B-A9C4-3D69-4AEE04D28DB3}"/>
              </a:ext>
            </a:extLst>
          </p:cNvPr>
          <p:cNvSpPr/>
          <p:nvPr/>
        </p:nvSpPr>
        <p:spPr>
          <a:xfrm>
            <a:off x="8614433" y="4338062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C4630FBF-0871-3B68-E90E-12F557FC7235}"/>
              </a:ext>
            </a:extLst>
          </p:cNvPr>
          <p:cNvSpPr/>
          <p:nvPr/>
        </p:nvSpPr>
        <p:spPr>
          <a:xfrm>
            <a:off x="8607399" y="4668653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7" name="타원 86">
            <a:extLst>
              <a:ext uri="{FF2B5EF4-FFF2-40B4-BE49-F238E27FC236}">
                <a16:creationId xmlns:a16="http://schemas.microsoft.com/office/drawing/2014/main" id="{C105EC14-A57B-543A-34B6-124B74CCDA73}"/>
              </a:ext>
            </a:extLst>
          </p:cNvPr>
          <p:cNvSpPr/>
          <p:nvPr/>
        </p:nvSpPr>
        <p:spPr>
          <a:xfrm>
            <a:off x="8093928" y="5006277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FDD045E0-D2E1-9B24-EE15-75E096BA5F08}"/>
              </a:ext>
            </a:extLst>
          </p:cNvPr>
          <p:cNvSpPr/>
          <p:nvPr/>
        </p:nvSpPr>
        <p:spPr>
          <a:xfrm>
            <a:off x="8100962" y="4077809"/>
            <a:ext cx="99517" cy="99517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B7055181-CDEB-9E7A-27F2-E77DF8C31B74}"/>
              </a:ext>
            </a:extLst>
          </p:cNvPr>
          <p:cNvSpPr/>
          <p:nvPr/>
        </p:nvSpPr>
        <p:spPr>
          <a:xfrm>
            <a:off x="7445250" y="5155780"/>
            <a:ext cx="1336609" cy="4474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총 </a:t>
            </a:r>
            <a:r>
              <a:rPr kumimoji="1" lang="en-US" altLang="ko-KR" sz="700" dirty="0">
                <a:solidFill>
                  <a:schemeClr val="tx1"/>
                </a:solidFill>
              </a:rPr>
              <a:t>000</a:t>
            </a:r>
            <a:r>
              <a:rPr kumimoji="1" lang="ko-KR" altLang="en-US" sz="700" dirty="0">
                <a:solidFill>
                  <a:schemeClr val="tx1"/>
                </a:solidFill>
              </a:rPr>
              <a:t>개의 </a:t>
            </a:r>
            <a:r>
              <a:rPr kumimoji="1" lang="ko-KR" altLang="en-US" sz="700" dirty="0" err="1">
                <a:solidFill>
                  <a:schemeClr val="tx1"/>
                </a:solidFill>
              </a:rPr>
              <a:t>스팟</a:t>
            </a:r>
            <a:endParaRPr kumimoji="1" lang="en-US" altLang="ko-KR" sz="700" dirty="0">
              <a:solidFill>
                <a:schemeClr val="tx1"/>
              </a:solidFill>
            </a:endParaRPr>
          </a:p>
          <a:p>
            <a:r>
              <a:rPr kumimoji="1" lang="ko-KR" altLang="en-US" sz="700" dirty="0">
                <a:solidFill>
                  <a:schemeClr val="tx1"/>
                </a:solidFill>
              </a:rPr>
              <a:t>이곳에는 모두 </a:t>
            </a:r>
            <a:r>
              <a:rPr kumimoji="1" lang="en-US" altLang="ko-KR" sz="700" dirty="0">
                <a:solidFill>
                  <a:schemeClr val="tx1"/>
                </a:solidFill>
              </a:rPr>
              <a:t>0000</a:t>
            </a:r>
            <a:r>
              <a:rPr kumimoji="1" lang="ko-KR" altLang="en-US" sz="700" dirty="0">
                <a:solidFill>
                  <a:schemeClr val="tx1"/>
                </a:solidFill>
              </a:rPr>
              <a:t>개의 유물</a:t>
            </a:r>
            <a:endParaRPr kumimoji="1" lang="en-US" altLang="ko-KR" sz="700" dirty="0">
              <a:solidFill>
                <a:schemeClr val="tx1"/>
              </a:solidFill>
            </a:endParaRPr>
          </a:p>
          <a:p>
            <a:r>
              <a:rPr kumimoji="1" lang="ko-KR" altLang="en-US" sz="700" dirty="0" err="1">
                <a:solidFill>
                  <a:schemeClr val="tx1"/>
                </a:solidFill>
              </a:rPr>
              <a:t>획득용</a:t>
            </a:r>
            <a:r>
              <a:rPr kumimoji="1" lang="ko-KR" altLang="en-US" sz="700" dirty="0">
                <a:solidFill>
                  <a:schemeClr val="tx1"/>
                </a:solidFill>
              </a:rPr>
              <a:t> 특별한 </a:t>
            </a:r>
            <a:r>
              <a:rPr kumimoji="1" lang="en-US" altLang="ko-KR" sz="700" dirty="0">
                <a:solidFill>
                  <a:schemeClr val="tx1"/>
                </a:solidFill>
              </a:rPr>
              <a:t>00</a:t>
            </a:r>
            <a:r>
              <a:rPr kumimoji="1" lang="ko-KR" altLang="en-US" sz="700" dirty="0">
                <a:solidFill>
                  <a:schemeClr val="tx1"/>
                </a:solidFill>
              </a:rPr>
              <a:t>개의 아이템</a:t>
            </a:r>
            <a:endParaRPr kumimoji="1" lang="en-US" altLang="ko-KR" sz="700" dirty="0">
              <a:solidFill>
                <a:schemeClr val="tx1"/>
              </a:solidFill>
            </a:endParaRPr>
          </a:p>
          <a:p>
            <a:r>
              <a:rPr kumimoji="1" lang="ko-KR" altLang="en-US" sz="700" dirty="0" err="1">
                <a:solidFill>
                  <a:schemeClr val="tx1"/>
                </a:solidFill>
              </a:rPr>
              <a:t>도장깨기</a:t>
            </a:r>
            <a:r>
              <a:rPr kumimoji="1" lang="ko-KR" altLang="en-US" sz="700" dirty="0">
                <a:solidFill>
                  <a:schemeClr val="tx1"/>
                </a:solidFill>
              </a:rPr>
              <a:t> </a:t>
            </a:r>
            <a:r>
              <a:rPr kumimoji="1" lang="en-US" altLang="ko-KR" sz="700" dirty="0">
                <a:solidFill>
                  <a:schemeClr val="tx1"/>
                </a:solidFill>
              </a:rPr>
              <a:t>0</a:t>
            </a:r>
            <a:r>
              <a:rPr kumimoji="1" lang="ko-KR" altLang="en-US" sz="700" dirty="0">
                <a:solidFill>
                  <a:schemeClr val="tx1"/>
                </a:solidFill>
              </a:rPr>
              <a:t>번째 </a:t>
            </a:r>
            <a:r>
              <a:rPr kumimoji="1" lang="en-US" altLang="ko-KR" sz="700" dirty="0">
                <a:solidFill>
                  <a:schemeClr val="tx1"/>
                </a:solidFill>
              </a:rPr>
              <a:t>0</a:t>
            </a:r>
            <a:r>
              <a:rPr kumimoji="1" lang="ko-KR" altLang="en-US" sz="700" dirty="0">
                <a:solidFill>
                  <a:schemeClr val="tx1"/>
                </a:solidFill>
              </a:rPr>
              <a:t>개의 스탬프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cxnSp>
        <p:nvCxnSpPr>
          <p:cNvPr id="90" name="직선 화살표 연결선 89">
            <a:extLst>
              <a:ext uri="{FF2B5EF4-FFF2-40B4-BE49-F238E27FC236}">
                <a16:creationId xmlns:a16="http://schemas.microsoft.com/office/drawing/2014/main" id="{7FE36561-7BD4-D60E-114E-5C7377D74DC3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5767857" y="4099376"/>
            <a:ext cx="157044" cy="421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A20BDC9F-A195-1D6A-AB27-010C01780354}"/>
              </a:ext>
            </a:extLst>
          </p:cNvPr>
          <p:cNvGrpSpPr/>
          <p:nvPr/>
        </p:nvGrpSpPr>
        <p:grpSpPr>
          <a:xfrm>
            <a:off x="3647684" y="3406808"/>
            <a:ext cx="1695414" cy="2441025"/>
            <a:chOff x="8088679" y="3455364"/>
            <a:chExt cx="1695414" cy="2441025"/>
          </a:xfrm>
        </p:grpSpPr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1BE175A5-71C9-0919-B57C-46276A9F6776}"/>
                </a:ext>
              </a:extLst>
            </p:cNvPr>
            <p:cNvGrpSpPr/>
            <p:nvPr/>
          </p:nvGrpSpPr>
          <p:grpSpPr>
            <a:xfrm>
              <a:off x="8088679" y="3455364"/>
              <a:ext cx="1695414" cy="2441025"/>
              <a:chOff x="4732739" y="3835786"/>
              <a:chExt cx="1695414" cy="2441025"/>
            </a:xfrm>
          </p:grpSpPr>
          <p:sp>
            <p:nvSpPr>
              <p:cNvPr id="95" name="모서리가 둥근 직사각형 129">
                <a:extLst>
                  <a:ext uri="{FF2B5EF4-FFF2-40B4-BE49-F238E27FC236}">
                    <a16:creationId xmlns:a16="http://schemas.microsoft.com/office/drawing/2014/main" id="{FDFB6A85-1A56-49DF-8903-B9007750D566}"/>
                  </a:ext>
                </a:extLst>
              </p:cNvPr>
              <p:cNvSpPr/>
              <p:nvPr/>
            </p:nvSpPr>
            <p:spPr>
              <a:xfrm>
                <a:off x="4732739" y="3835786"/>
                <a:ext cx="1695414" cy="2233532"/>
              </a:xfrm>
              <a:prstGeom prst="roundRect">
                <a:avLst>
                  <a:gd name="adj" fmla="val 0"/>
                </a:avLst>
              </a:prstGeom>
              <a:solidFill>
                <a:schemeClr val="dk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kumimoji="1" lang="ko-KR" altLang="en-US" sz="800" b="1" dirty="0">
                    <a:solidFill>
                      <a:srgbClr val="FFFF00"/>
                    </a:solidFill>
                  </a:rPr>
                  <a:t>현재 진행중인 다른 </a:t>
                </a:r>
                <a:r>
                  <a:rPr kumimoji="1" lang="ko-KR" altLang="en-US" sz="800" b="1" dirty="0" err="1">
                    <a:solidFill>
                      <a:srgbClr val="FFFF00"/>
                    </a:solidFill>
                  </a:rPr>
                  <a:t>도슨트</a:t>
                </a:r>
                <a:endParaRPr kumimoji="1" lang="en-US" altLang="ko-KR" sz="800" b="1" dirty="0">
                  <a:solidFill>
                    <a:srgbClr val="FFFF00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ko-KR" sz="8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ko-KR" sz="800" dirty="0">
                    <a:solidFill>
                      <a:schemeClr val="bg1"/>
                    </a:solidFill>
                  </a:rPr>
                  <a:t>[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그때를 아시나요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?]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bg1"/>
                    </a:solidFill>
                  </a:rPr>
                </a:br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김철이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rgbClr val="FFFF00"/>
                    </a:solidFill>
                  </a:rPr>
                  <a:t>5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/8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ko-KR" sz="800" dirty="0">
                    <a:solidFill>
                      <a:schemeClr val="bg1"/>
                    </a:solidFill>
                  </a:rPr>
                  <a:t>[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독립운동 제대로 알기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]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bg1"/>
                    </a:solidFill>
                  </a:rPr>
                </a:br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백옥자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rgbClr val="FFFF00"/>
                    </a:solidFill>
                  </a:rPr>
                  <a:t>8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/8(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만석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ko-KR" sz="800" dirty="0">
                    <a:solidFill>
                      <a:schemeClr val="bg1"/>
                    </a:solidFill>
                  </a:rPr>
                  <a:t>[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그때를 아시나요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?]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8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명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bg1"/>
                    </a:solidFill>
                  </a:rPr>
                </a:b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시작전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16:30</a:t>
                </a:r>
              </a:p>
            </p:txBody>
          </p:sp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A366FCFE-5C88-CE74-6707-7D33A9951A00}"/>
                  </a:ext>
                </a:extLst>
              </p:cNvPr>
              <p:cNvSpPr/>
              <p:nvPr/>
            </p:nvSpPr>
            <p:spPr>
              <a:xfrm>
                <a:off x="4739039" y="6071396"/>
                <a:ext cx="1682814" cy="2054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/>
                  <a:t>참여하기</a:t>
                </a:r>
                <a:endParaRPr kumimoji="1" lang="ko-Kore-KR" altLang="en-US" sz="800" dirty="0"/>
              </a:p>
            </p:txBody>
          </p:sp>
          <p:pic>
            <p:nvPicPr>
              <p:cNvPr id="97" name="그림 96" descr="텍스트, 클립아트이(가) 표시된 사진&#10;&#10;자동 생성된 설명">
                <a:extLst>
                  <a:ext uri="{FF2B5EF4-FFF2-40B4-BE49-F238E27FC236}">
                    <a16:creationId xmlns:a16="http://schemas.microsoft.com/office/drawing/2014/main" id="{BEEB0C9A-3D9D-02FA-8887-76013D1CB4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74221" y="4686708"/>
                <a:ext cx="137803" cy="137803"/>
              </a:xfrm>
              <a:prstGeom prst="rect">
                <a:avLst/>
              </a:prstGeom>
            </p:spPr>
          </p:pic>
          <p:pic>
            <p:nvPicPr>
              <p:cNvPr id="98" name="그림 97" descr="텍스트, 클립아트이(가) 표시된 사진&#10;&#10;자동 생성된 설명">
                <a:extLst>
                  <a:ext uri="{FF2B5EF4-FFF2-40B4-BE49-F238E27FC236}">
                    <a16:creationId xmlns:a16="http://schemas.microsoft.com/office/drawing/2014/main" id="{AA5A9E50-1572-8DEC-7096-202E70717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74221" y="5100927"/>
                <a:ext cx="137803" cy="137803"/>
              </a:xfrm>
              <a:prstGeom prst="rect">
                <a:avLst/>
              </a:prstGeom>
            </p:spPr>
          </p:pic>
          <p:pic>
            <p:nvPicPr>
              <p:cNvPr id="99" name="그림 98" descr="텍스트, 클립아트이(가) 표시된 사진&#10;&#10;자동 생성된 설명">
                <a:extLst>
                  <a:ext uri="{FF2B5EF4-FFF2-40B4-BE49-F238E27FC236}">
                    <a16:creationId xmlns:a16="http://schemas.microsoft.com/office/drawing/2014/main" id="{792C6356-5DBF-F5DB-EA49-CC2220ED0C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74221" y="5452659"/>
                <a:ext cx="137803" cy="137803"/>
              </a:xfrm>
              <a:prstGeom prst="rect">
                <a:avLst/>
              </a:prstGeom>
            </p:spPr>
          </p:pic>
          <p:sp>
            <p:nvSpPr>
              <p:cNvPr id="100" name="직사각형 99">
                <a:extLst>
                  <a:ext uri="{FF2B5EF4-FFF2-40B4-BE49-F238E27FC236}">
                    <a16:creationId xmlns:a16="http://schemas.microsoft.com/office/drawing/2014/main" id="{43E8E106-6CC6-EC27-D8A9-7CC6AE204404}"/>
                  </a:ext>
                </a:extLst>
              </p:cNvPr>
              <p:cNvSpPr/>
              <p:nvPr/>
            </p:nvSpPr>
            <p:spPr>
              <a:xfrm>
                <a:off x="4739039" y="5850902"/>
                <a:ext cx="1682814" cy="20541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/>
                  <a:t>도슨트</a:t>
                </a:r>
                <a:r>
                  <a:rPr kumimoji="1" lang="ko-KR" altLang="en-US" sz="800" dirty="0"/>
                  <a:t> 참여 요청 </a:t>
                </a:r>
                <a:r>
                  <a:rPr kumimoji="1" lang="ko-KR" altLang="en-US" sz="800" dirty="0" err="1"/>
                  <a:t>메세지</a:t>
                </a:r>
                <a:r>
                  <a:rPr kumimoji="1" lang="ko-KR" altLang="en-US" sz="800" dirty="0"/>
                  <a:t> 보내기</a:t>
                </a:r>
                <a:endParaRPr kumimoji="1" lang="ko-Kore-KR" altLang="en-US" sz="800" dirty="0"/>
              </a:p>
            </p:txBody>
          </p:sp>
        </p:grp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C1E899BD-99B2-1B24-2134-F1095C068CC9}"/>
                </a:ext>
              </a:extLst>
            </p:cNvPr>
            <p:cNvSpPr/>
            <p:nvPr/>
          </p:nvSpPr>
          <p:spPr>
            <a:xfrm>
              <a:off x="8094980" y="3508875"/>
              <a:ext cx="1682814" cy="2894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ko-KR" sz="800" b="1" dirty="0">
                  <a:solidFill>
                    <a:schemeClr val="bg1"/>
                  </a:solidFill>
                </a:rPr>
                <a:t>[</a:t>
              </a:r>
              <a:r>
                <a:rPr kumimoji="1" lang="ko-KR" altLang="en-US" sz="800" b="1" dirty="0">
                  <a:solidFill>
                    <a:schemeClr val="bg1"/>
                  </a:solidFill>
                </a:rPr>
                <a:t>광복군 제대로 알기</a:t>
              </a:r>
              <a:r>
                <a:rPr kumimoji="1" lang="en-US" altLang="ko-KR" sz="800" b="1" dirty="0">
                  <a:solidFill>
                    <a:schemeClr val="bg1"/>
                  </a:solidFill>
                </a:rPr>
                <a:t>]</a:t>
              </a:r>
              <a:r>
                <a:rPr kumimoji="1" lang="ko-KR" altLang="en-US" sz="800" b="1" dirty="0">
                  <a:solidFill>
                    <a:schemeClr val="bg1"/>
                  </a:solidFill>
                </a:rPr>
                <a:t> </a:t>
              </a:r>
              <a:r>
                <a:rPr kumimoji="1" lang="en-US" altLang="ko-KR" sz="800" b="1" dirty="0">
                  <a:solidFill>
                    <a:schemeClr val="bg1"/>
                  </a:solidFill>
                </a:rPr>
                <a:t/>
              </a:r>
              <a:br>
                <a:rPr kumimoji="1" lang="en-US" altLang="ko-KR" sz="800" b="1" dirty="0">
                  <a:solidFill>
                    <a:schemeClr val="bg1"/>
                  </a:solidFill>
                </a:rPr>
              </a:br>
              <a:r>
                <a:rPr kumimoji="1" lang="ko-KR" altLang="en-US" sz="700" b="1" dirty="0" err="1">
                  <a:solidFill>
                    <a:schemeClr val="bg1"/>
                  </a:solidFill>
                </a:rPr>
                <a:t>나병길</a:t>
              </a:r>
              <a:r>
                <a:rPr kumimoji="1" lang="ko-KR" altLang="en-US" sz="700" b="1" dirty="0">
                  <a:solidFill>
                    <a:schemeClr val="bg1"/>
                  </a:solidFill>
                </a:rPr>
                <a:t> </a:t>
              </a:r>
              <a:r>
                <a:rPr kumimoji="1" lang="ko-KR" altLang="en-US" sz="700" b="1" dirty="0" err="1">
                  <a:solidFill>
                    <a:schemeClr val="bg1"/>
                  </a:solidFill>
                </a:rPr>
                <a:t>도슨트</a:t>
              </a:r>
              <a:r>
                <a:rPr kumimoji="1" lang="ko-KR" altLang="en-US" sz="700" b="1" dirty="0">
                  <a:solidFill>
                    <a:schemeClr val="bg1"/>
                  </a:solidFill>
                </a:rPr>
                <a:t> </a:t>
              </a:r>
              <a:r>
                <a:rPr kumimoji="1" lang="en-US" altLang="ko-KR" sz="700" b="1" dirty="0">
                  <a:solidFill>
                    <a:srgbClr val="FFFF00"/>
                  </a:solidFill>
                </a:rPr>
                <a:t>5</a:t>
              </a:r>
              <a:r>
                <a:rPr kumimoji="1" lang="en-US" altLang="ko-KR" sz="700" b="1" dirty="0">
                  <a:solidFill>
                    <a:schemeClr val="bg1"/>
                  </a:solidFill>
                </a:rPr>
                <a:t>/5(</a:t>
              </a:r>
              <a:r>
                <a:rPr kumimoji="1" lang="ko-KR" altLang="en-US" sz="700" b="1" dirty="0">
                  <a:solidFill>
                    <a:schemeClr val="bg1"/>
                  </a:solidFill>
                </a:rPr>
                <a:t>만석</a:t>
              </a:r>
              <a:r>
                <a:rPr kumimoji="1" lang="en-US" altLang="ko-KR" sz="700" b="1" dirty="0">
                  <a:solidFill>
                    <a:schemeClr val="bg1"/>
                  </a:solidFill>
                </a:rPr>
                <a:t>)</a:t>
              </a:r>
              <a:endParaRPr kumimoji="1" lang="ko-Kore-KR" altLang="en-US" sz="800" dirty="0">
                <a:solidFill>
                  <a:schemeClr val="bg1"/>
                </a:solidFill>
              </a:endParaRPr>
            </a:p>
          </p:txBody>
        </p:sp>
        <p:pic>
          <p:nvPicPr>
            <p:cNvPr id="94" name="그림 93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3CC38900-4BD6-CADB-7239-1E22D6A41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502504" y="3550260"/>
              <a:ext cx="213333" cy="213333"/>
            </a:xfrm>
            <a:prstGeom prst="rect">
              <a:avLst/>
            </a:prstGeom>
          </p:spPr>
        </p:pic>
      </p:grpSp>
      <p:cxnSp>
        <p:nvCxnSpPr>
          <p:cNvPr id="101" name="직선 화살표 연결선 100">
            <a:extLst>
              <a:ext uri="{FF2B5EF4-FFF2-40B4-BE49-F238E27FC236}">
                <a16:creationId xmlns:a16="http://schemas.microsoft.com/office/drawing/2014/main" id="{FA64CEAE-5A2D-8F98-B7A3-88B914125AB8}"/>
              </a:ext>
            </a:extLst>
          </p:cNvPr>
          <p:cNvCxnSpPr>
            <a:cxnSpLocks/>
            <a:stCxn id="93" idx="3"/>
          </p:cNvCxnSpPr>
          <p:nvPr/>
        </p:nvCxnSpPr>
        <p:spPr>
          <a:xfrm>
            <a:off x="5336799" y="3605032"/>
            <a:ext cx="523548" cy="2861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5" name="타원 144">
            <a:extLst>
              <a:ext uri="{FF2B5EF4-FFF2-40B4-BE49-F238E27FC236}">
                <a16:creationId xmlns:a16="http://schemas.microsoft.com/office/drawing/2014/main" id="{0CEFB9BB-C8FA-E378-883E-241903F9F10B}"/>
              </a:ext>
            </a:extLst>
          </p:cNvPr>
          <p:cNvSpPr/>
          <p:nvPr/>
        </p:nvSpPr>
        <p:spPr>
          <a:xfrm>
            <a:off x="5729261" y="4266588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46" name="타원 145">
            <a:extLst>
              <a:ext uri="{FF2B5EF4-FFF2-40B4-BE49-F238E27FC236}">
                <a16:creationId xmlns:a16="http://schemas.microsoft.com/office/drawing/2014/main" id="{563F0FAC-2542-17F4-A826-B4964566E108}"/>
              </a:ext>
            </a:extLst>
          </p:cNvPr>
          <p:cNvSpPr/>
          <p:nvPr/>
        </p:nvSpPr>
        <p:spPr>
          <a:xfrm>
            <a:off x="3550266" y="3501345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cxnSp>
        <p:nvCxnSpPr>
          <p:cNvPr id="147" name="직선 화살표 연결선 146">
            <a:extLst>
              <a:ext uri="{FF2B5EF4-FFF2-40B4-BE49-F238E27FC236}">
                <a16:creationId xmlns:a16="http://schemas.microsoft.com/office/drawing/2014/main" id="{451A6589-C8ED-7143-4836-17513941DE66}"/>
              </a:ext>
            </a:extLst>
          </p:cNvPr>
          <p:cNvCxnSpPr>
            <a:cxnSpLocks/>
            <a:stCxn id="100" idx="1"/>
          </p:cNvCxnSpPr>
          <p:nvPr/>
        </p:nvCxnSpPr>
        <p:spPr>
          <a:xfrm flipH="1">
            <a:off x="3058750" y="5524632"/>
            <a:ext cx="595234" cy="1823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8" name="타원 147">
            <a:extLst>
              <a:ext uri="{FF2B5EF4-FFF2-40B4-BE49-F238E27FC236}">
                <a16:creationId xmlns:a16="http://schemas.microsoft.com/office/drawing/2014/main" id="{79890033-404B-E81C-D177-E705782D1F2B}"/>
              </a:ext>
            </a:extLst>
          </p:cNvPr>
          <p:cNvSpPr/>
          <p:nvPr/>
        </p:nvSpPr>
        <p:spPr>
          <a:xfrm>
            <a:off x="3553822" y="5443710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2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49" name="타원 148">
            <a:extLst>
              <a:ext uri="{FF2B5EF4-FFF2-40B4-BE49-F238E27FC236}">
                <a16:creationId xmlns:a16="http://schemas.microsoft.com/office/drawing/2014/main" id="{F9CCE6BA-A202-154C-D8CD-304BE29001D6}"/>
              </a:ext>
            </a:extLst>
          </p:cNvPr>
          <p:cNvSpPr/>
          <p:nvPr/>
        </p:nvSpPr>
        <p:spPr>
          <a:xfrm>
            <a:off x="4105056" y="5664203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3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50" name="타원 149">
            <a:extLst>
              <a:ext uri="{FF2B5EF4-FFF2-40B4-BE49-F238E27FC236}">
                <a16:creationId xmlns:a16="http://schemas.microsoft.com/office/drawing/2014/main" id="{2BB3BA04-BA30-F7B0-B003-9AB41A3207AB}"/>
              </a:ext>
            </a:extLst>
          </p:cNvPr>
          <p:cNvSpPr/>
          <p:nvPr/>
        </p:nvSpPr>
        <p:spPr>
          <a:xfrm>
            <a:off x="1802843" y="5605838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2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cxnSp>
        <p:nvCxnSpPr>
          <p:cNvPr id="151" name="직선 화살표 연결선 150">
            <a:extLst>
              <a:ext uri="{FF2B5EF4-FFF2-40B4-BE49-F238E27FC236}">
                <a16:creationId xmlns:a16="http://schemas.microsoft.com/office/drawing/2014/main" id="{5D4807FC-20ED-DAAA-7A80-5A9C06DC5577}"/>
              </a:ext>
            </a:extLst>
          </p:cNvPr>
          <p:cNvCxnSpPr>
            <a:cxnSpLocks/>
          </p:cNvCxnSpPr>
          <p:nvPr/>
        </p:nvCxnSpPr>
        <p:spPr>
          <a:xfrm flipV="1">
            <a:off x="2943019" y="4790051"/>
            <a:ext cx="636895" cy="497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2" name="타원 151">
            <a:extLst>
              <a:ext uri="{FF2B5EF4-FFF2-40B4-BE49-F238E27FC236}">
                <a16:creationId xmlns:a16="http://schemas.microsoft.com/office/drawing/2014/main" id="{B761315A-DA5D-D5E0-17EE-52B799805598}"/>
              </a:ext>
            </a:extLst>
          </p:cNvPr>
          <p:cNvSpPr/>
          <p:nvPr/>
        </p:nvSpPr>
        <p:spPr>
          <a:xfrm>
            <a:off x="11372110" y="4947740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53" name="타원 152">
            <a:extLst>
              <a:ext uri="{FF2B5EF4-FFF2-40B4-BE49-F238E27FC236}">
                <a16:creationId xmlns:a16="http://schemas.microsoft.com/office/drawing/2014/main" id="{72AEC049-7DBF-0EC8-8675-77BA96BA0CB6}"/>
              </a:ext>
            </a:extLst>
          </p:cNvPr>
          <p:cNvSpPr/>
          <p:nvPr/>
        </p:nvSpPr>
        <p:spPr>
          <a:xfrm>
            <a:off x="11372110" y="5379333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2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54" name="타원 153">
            <a:extLst>
              <a:ext uri="{FF2B5EF4-FFF2-40B4-BE49-F238E27FC236}">
                <a16:creationId xmlns:a16="http://schemas.microsoft.com/office/drawing/2014/main" id="{6698170B-28A7-01BE-ABEC-2885716AF947}"/>
              </a:ext>
            </a:extLst>
          </p:cNvPr>
          <p:cNvSpPr/>
          <p:nvPr/>
        </p:nvSpPr>
        <p:spPr>
          <a:xfrm>
            <a:off x="11372110" y="5559419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3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5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35778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사용자 동선 시나리오 및 주요 기능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815508"/>
              </p:ext>
            </p:extLst>
          </p:nvPr>
        </p:nvGraphicFramePr>
        <p:xfrm>
          <a:off x="10663088" y="977770"/>
          <a:ext cx="373712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pic>
        <p:nvPicPr>
          <p:cNvPr id="37" name="그림 36">
            <a:extLst>
              <a:ext uri="{FF2B5EF4-FFF2-40B4-BE49-F238E27FC236}">
                <a16:creationId xmlns:a16="http://schemas.microsoft.com/office/drawing/2014/main" id="{E7FB54B5-3783-B32D-34BC-69C353B03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02" y="1534030"/>
            <a:ext cx="898207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7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575940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US-07-0001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30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기념관 경유지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/>
        </p:nvGraphicFramePr>
        <p:xfrm>
          <a:off x="10663088" y="977770"/>
          <a:ext cx="3737124" cy="4771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채팅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채팅 버튼 클릭 시 좌측 하단에 채팅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입력창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노출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아바타 움직임이 있을 경우 채팅 창 사라짐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채팅창에 메시지 입력 후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엔터키를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통해 채팅 전송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전송된 메시지는 아바타 말풍선으로 노출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지정 채팅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542925" lvl="1" indent="-187325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채팅 상대 지정 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상대방을 클릭한 후 메세지를 입력하면 상대방에게 메세지가 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인지가능하게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최상위로 크게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말풍선 컬러 변경 등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전달됨</a:t>
                      </a:r>
                    </a:p>
                    <a:p>
                      <a:pPr marL="542925" lvl="1" indent="-187325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인스턴트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기록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유지 되지 않음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맵보기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우측 하단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맵아이콘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고정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맵보기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감추기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위치별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맵 목록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&gt;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보기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맵 특정 위치 클릭 및 목으로 보기에서 해당 목록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이동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워프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가본 곳은 다른 컬러로 표시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맵이미지로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보기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목록으로 보기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유물아이템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이벤트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등 눈에 띄게 표시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: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스팟성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grpSp>
        <p:nvGrpSpPr>
          <p:cNvPr id="145" name="그룹 144">
            <a:extLst>
              <a:ext uri="{FF2B5EF4-FFF2-40B4-BE49-F238E27FC236}">
                <a16:creationId xmlns:a16="http://schemas.microsoft.com/office/drawing/2014/main" id="{9E0D4336-BC3E-6214-254F-63F701F0DD6B}"/>
              </a:ext>
            </a:extLst>
          </p:cNvPr>
          <p:cNvGrpSpPr/>
          <p:nvPr/>
        </p:nvGrpSpPr>
        <p:grpSpPr>
          <a:xfrm>
            <a:off x="719386" y="1860982"/>
            <a:ext cx="9211185" cy="4762141"/>
            <a:chOff x="313815" y="2172643"/>
            <a:chExt cx="9211185" cy="4762141"/>
          </a:xfrm>
        </p:grpSpPr>
        <p:pic>
          <p:nvPicPr>
            <p:cNvPr id="144" name="그림 143">
              <a:extLst>
                <a:ext uri="{FF2B5EF4-FFF2-40B4-BE49-F238E27FC236}">
                  <a16:creationId xmlns:a16="http://schemas.microsoft.com/office/drawing/2014/main" id="{AFE00579-B073-9BA0-3295-CF30599C7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6362" r="2718"/>
            <a:stretch/>
          </p:blipFill>
          <p:spPr>
            <a:xfrm>
              <a:off x="1589650" y="2172643"/>
              <a:ext cx="6231988" cy="4762141"/>
            </a:xfrm>
            <a:prstGeom prst="rect">
              <a:avLst/>
            </a:prstGeom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C6BAEE30-C01C-4E81-3F26-3F42496EF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</a:blip>
            <a:srcRect b="31090"/>
            <a:stretch/>
          </p:blipFill>
          <p:spPr>
            <a:xfrm>
              <a:off x="3764624" y="5432791"/>
              <a:ext cx="1685988" cy="1161818"/>
            </a:xfrm>
            <a:prstGeom prst="rect">
              <a:avLst/>
            </a:prstGeom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0155D9F7-83C6-4C1E-984C-36975C275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4477483" y="3841889"/>
              <a:ext cx="336550" cy="336550"/>
            </a:xfrm>
            <a:prstGeom prst="rect">
              <a:avLst/>
            </a:prstGeom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2260EDCD-7E3C-91DF-F405-0EC20BC8B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5670990" y="4090870"/>
              <a:ext cx="336550" cy="336550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6B00E881-78EE-912C-8171-469A99F97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850418" y="3673614"/>
              <a:ext cx="336550" cy="336550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085FBB94-2524-691E-68F6-C6F17FFC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10670" y="3673614"/>
              <a:ext cx="336550" cy="336550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743E26F2-6296-013A-B38D-253BE7BE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63889" y="3673614"/>
              <a:ext cx="336550" cy="336550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7E2BA9ED-7AAD-9C56-A493-07423B29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10074" y="3673614"/>
              <a:ext cx="336550" cy="336550"/>
            </a:xfrm>
            <a:prstGeom prst="rect">
              <a:avLst/>
            </a:prstGeom>
          </p:spPr>
        </p:pic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180813C6-84A5-0702-5E6F-E8BD531AE17B}"/>
                </a:ext>
              </a:extLst>
            </p:cNvPr>
            <p:cNvSpPr/>
            <p:nvPr/>
          </p:nvSpPr>
          <p:spPr>
            <a:xfrm>
              <a:off x="4343305" y="5254574"/>
              <a:ext cx="566094" cy="1661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홍길동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75FD1B21-79B6-073C-E78C-7206B974D700}"/>
                </a:ext>
              </a:extLst>
            </p:cNvPr>
            <p:cNvSpPr/>
            <p:nvPr/>
          </p:nvSpPr>
          <p:spPr>
            <a:xfrm>
              <a:off x="381000" y="2172643"/>
              <a:ext cx="9144000" cy="442352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46" name="그림 45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B6B0AC58-2BD3-86F2-0D3F-827AA1331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798" y="2250055"/>
              <a:ext cx="242412" cy="242412"/>
            </a:xfrm>
            <a:prstGeom prst="rect">
              <a:avLst/>
            </a:prstGeom>
          </p:spPr>
        </p:pic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511979D2-7432-0C84-2F06-A4466D927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43130" y="5007916"/>
              <a:ext cx="338123" cy="338123"/>
            </a:xfrm>
            <a:prstGeom prst="rect">
              <a:avLst/>
            </a:prstGeom>
          </p:spPr>
        </p:pic>
        <p:pic>
          <p:nvPicPr>
            <p:cNvPr id="48" name="그림 47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1017BE78-6883-0A0B-744D-98DA60C0B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66175" y="5371550"/>
              <a:ext cx="338123" cy="338123"/>
            </a:xfrm>
            <a:prstGeom prst="rect">
              <a:avLst/>
            </a:prstGeom>
          </p:spPr>
        </p:pic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17E4BA9C-C905-2A3C-F875-3309B2B0F902}"/>
                </a:ext>
              </a:extLst>
            </p:cNvPr>
            <p:cNvGrpSpPr/>
            <p:nvPr/>
          </p:nvGrpSpPr>
          <p:grpSpPr>
            <a:xfrm>
              <a:off x="8318618" y="2172643"/>
              <a:ext cx="1115502" cy="392774"/>
              <a:chOff x="5761394" y="1321550"/>
              <a:chExt cx="1629907" cy="573899"/>
            </a:xfrm>
          </p:grpSpPr>
          <p:pic>
            <p:nvPicPr>
              <p:cNvPr id="50" name="그림 49">
                <a:extLst>
                  <a:ext uri="{FF2B5EF4-FFF2-40B4-BE49-F238E27FC236}">
                    <a16:creationId xmlns:a16="http://schemas.microsoft.com/office/drawing/2014/main" id="{7DD5E555-83A1-5FEB-4883-FAF37D7BD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61394" y="1321550"/>
                <a:ext cx="573899" cy="573899"/>
              </a:xfrm>
              <a:prstGeom prst="rect">
                <a:avLst/>
              </a:prstGeom>
            </p:spPr>
          </p:pic>
          <p:pic>
            <p:nvPicPr>
              <p:cNvPr id="51" name="그림 50" descr="텍스트, 클립아트이(가) 표시된 사진&#10;&#10;자동 생성된 설명">
                <a:extLst>
                  <a:ext uri="{FF2B5EF4-FFF2-40B4-BE49-F238E27FC236}">
                    <a16:creationId xmlns:a16="http://schemas.microsoft.com/office/drawing/2014/main" id="{F8C015C2-1BE1-215F-3C71-D7E83FC89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74618" y="1457981"/>
                <a:ext cx="316683" cy="316683"/>
              </a:xfrm>
              <a:prstGeom prst="rect">
                <a:avLst/>
              </a:prstGeom>
            </p:spPr>
          </p:pic>
          <p:pic>
            <p:nvPicPr>
              <p:cNvPr id="52" name="그림 51">
                <a:extLst>
                  <a:ext uri="{FF2B5EF4-FFF2-40B4-BE49-F238E27FC236}">
                    <a16:creationId xmlns:a16="http://schemas.microsoft.com/office/drawing/2014/main" id="{DB190691-1AAE-0DD1-084A-C14C267AE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0431" y="1457981"/>
                <a:ext cx="316683" cy="316683"/>
              </a:xfrm>
              <a:prstGeom prst="rect">
                <a:avLst/>
              </a:prstGeom>
            </p:spPr>
          </p:pic>
          <p:pic>
            <p:nvPicPr>
              <p:cNvPr id="53" name="그림 52">
                <a:extLst>
                  <a:ext uri="{FF2B5EF4-FFF2-40B4-BE49-F238E27FC236}">
                    <a16:creationId xmlns:a16="http://schemas.microsoft.com/office/drawing/2014/main" id="{1417CE8C-C5B6-7ADC-2354-72CE6DBF8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86244" y="1448232"/>
                <a:ext cx="316683" cy="316683"/>
              </a:xfrm>
              <a:prstGeom prst="rect">
                <a:avLst/>
              </a:prstGeom>
            </p:spPr>
          </p:pic>
        </p:grpSp>
        <p:pic>
          <p:nvPicPr>
            <p:cNvPr id="54" name="그림 53" descr="클립아트이(가) 표시된 사진&#10;&#10;자동 생성된 설명">
              <a:extLst>
                <a:ext uri="{FF2B5EF4-FFF2-40B4-BE49-F238E27FC236}">
                  <a16:creationId xmlns:a16="http://schemas.microsoft.com/office/drawing/2014/main" id="{902493D6-612A-2850-5449-071B6E468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70323" y="5742652"/>
              <a:ext cx="338123" cy="338123"/>
            </a:xfrm>
            <a:prstGeom prst="rect">
              <a:avLst/>
            </a:prstGeom>
          </p:spPr>
        </p:pic>
        <p:pic>
          <p:nvPicPr>
            <p:cNvPr id="55" name="그림 54" descr="텍스트이(가) 표시된 사진&#10;&#10;자동 생성된 설명">
              <a:extLst>
                <a:ext uri="{FF2B5EF4-FFF2-40B4-BE49-F238E27FC236}">
                  <a16:creationId xmlns:a16="http://schemas.microsoft.com/office/drawing/2014/main" id="{9EF2016F-2CE5-840C-5311-660D76E42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143131" y="6154586"/>
              <a:ext cx="338123" cy="338123"/>
            </a:xfrm>
            <a:prstGeom prst="rect">
              <a:avLst/>
            </a:prstGeom>
          </p:spPr>
        </p:pic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652C182F-77AC-97EE-B571-8CC366379597}"/>
                </a:ext>
              </a:extLst>
            </p:cNvPr>
            <p:cNvGrpSpPr/>
            <p:nvPr/>
          </p:nvGrpSpPr>
          <p:grpSpPr>
            <a:xfrm>
              <a:off x="7596204" y="4813852"/>
              <a:ext cx="1857600" cy="1857600"/>
              <a:chOff x="7731367" y="4880842"/>
              <a:chExt cx="1857600" cy="1857600"/>
            </a:xfrm>
          </p:grpSpPr>
          <p:grpSp>
            <p:nvGrpSpPr>
              <p:cNvPr id="57" name="그룹 56">
                <a:extLst>
                  <a:ext uri="{FF2B5EF4-FFF2-40B4-BE49-F238E27FC236}">
                    <a16:creationId xmlns:a16="http://schemas.microsoft.com/office/drawing/2014/main" id="{253DE18C-E029-7536-B95E-2B4E89F23752}"/>
                  </a:ext>
                </a:extLst>
              </p:cNvPr>
              <p:cNvGrpSpPr/>
              <p:nvPr/>
            </p:nvGrpSpPr>
            <p:grpSpPr>
              <a:xfrm>
                <a:off x="7731367" y="4880842"/>
                <a:ext cx="1857600" cy="1857600"/>
                <a:chOff x="3986666" y="2810795"/>
                <a:chExt cx="2355716" cy="2355716"/>
              </a:xfrm>
            </p:grpSpPr>
            <p:pic>
              <p:nvPicPr>
                <p:cNvPr id="61" name="그림 60">
                  <a:extLst>
                    <a:ext uri="{FF2B5EF4-FFF2-40B4-BE49-F238E27FC236}">
                      <a16:creationId xmlns:a16="http://schemas.microsoft.com/office/drawing/2014/main" id="{FE3E9F11-E1D8-1579-6DFC-62D44B20BE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alphaModFix amt="70000"/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 rot="4487049">
                  <a:off x="4788250" y="3632468"/>
                  <a:ext cx="708046" cy="708046"/>
                </a:xfrm>
                <a:prstGeom prst="rect">
                  <a:avLst/>
                </a:prstGeom>
              </p:spPr>
            </p:pic>
            <p:pic>
              <p:nvPicPr>
                <p:cNvPr id="62" name="그림 61" descr="실루엣, 벡터그래픽, 명함이(가) 표시된 사진&#10;&#10;자동 생성된 설명">
                  <a:extLst>
                    <a:ext uri="{FF2B5EF4-FFF2-40B4-BE49-F238E27FC236}">
                      <a16:creationId xmlns:a16="http://schemas.microsoft.com/office/drawing/2014/main" id="{EC0DA2B3-40AF-8C03-210E-1426334BE2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alphaModFix amt="70000"/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986666" y="2810795"/>
                  <a:ext cx="2355716" cy="2355716"/>
                </a:xfrm>
                <a:prstGeom prst="rect">
                  <a:avLst/>
                </a:prstGeom>
                <a:noFill/>
                <a:effectLst>
                  <a:outerShdw sx="1000" sy="1000" algn="ctr" rotWithShape="0">
                    <a:srgbClr val="000000"/>
                  </a:outerShdw>
                  <a:reflection endPos="0" dir="5400000" sy="-100000" algn="bl" rotWithShape="0"/>
                </a:effectLst>
              </p:spPr>
            </p:pic>
          </p:grpSp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id="{44E912FF-1B56-E033-C32C-713C3A1842E8}"/>
                  </a:ext>
                </a:extLst>
              </p:cNvPr>
              <p:cNvGrpSpPr/>
              <p:nvPr/>
            </p:nvGrpSpPr>
            <p:grpSpPr>
              <a:xfrm>
                <a:off x="8406378" y="5557507"/>
                <a:ext cx="504165" cy="504165"/>
                <a:chOff x="6586186" y="4284214"/>
                <a:chExt cx="504165" cy="504165"/>
              </a:xfrm>
            </p:grpSpPr>
            <p:pic>
              <p:nvPicPr>
                <p:cNvPr id="59" name="그림 58">
                  <a:extLst>
                    <a:ext uri="{FF2B5EF4-FFF2-40B4-BE49-F238E27FC236}">
                      <a16:creationId xmlns:a16="http://schemas.microsoft.com/office/drawing/2014/main" id="{FE44B58F-9677-8148-8B4B-79CA3DD842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6586186" y="4284214"/>
                  <a:ext cx="504165" cy="504165"/>
                </a:xfrm>
                <a:prstGeom prst="rect">
                  <a:avLst/>
                </a:prstGeom>
              </p:spPr>
            </p:pic>
            <p:sp>
              <p:nvSpPr>
                <p:cNvPr id="60" name="타원 59">
                  <a:extLst>
                    <a:ext uri="{FF2B5EF4-FFF2-40B4-BE49-F238E27FC236}">
                      <a16:creationId xmlns:a16="http://schemas.microsoft.com/office/drawing/2014/main" id="{983A6A27-942D-A661-7EA9-3F206830BAE0}"/>
                    </a:ext>
                  </a:extLst>
                </p:cNvPr>
                <p:cNvSpPr/>
                <p:nvPr/>
              </p:nvSpPr>
              <p:spPr>
                <a:xfrm>
                  <a:off x="6783287" y="4487592"/>
                  <a:ext cx="97856" cy="9785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ore-KR" sz="800" dirty="0">
                      <a:latin typeface="Gotham Bold" panose="02000803030000020004" pitchFamily="2" charset="0"/>
                    </a:rPr>
                    <a:t>1</a:t>
                  </a:r>
                  <a:endParaRPr kumimoji="1" lang="ko-Kore-KR" altLang="en-US" sz="800" dirty="0">
                    <a:latin typeface="Gotham Bold" panose="02000803030000020004" pitchFamily="2" charset="0"/>
                  </a:endParaRPr>
                </a:p>
              </p:txBody>
            </p:sp>
          </p:grpSp>
        </p:grp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7C91865D-C966-BC28-4D25-3E0976FFF6B0}"/>
                </a:ext>
              </a:extLst>
            </p:cNvPr>
            <p:cNvSpPr/>
            <p:nvPr/>
          </p:nvSpPr>
          <p:spPr>
            <a:xfrm rot="10800000">
              <a:off x="2504302" y="4697181"/>
              <a:ext cx="697980" cy="1673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ndara" panose="020E0502030303020204" pitchFamily="34" charset="0"/>
                </a:rPr>
                <a:t>&gt;</a:t>
              </a:r>
              <a:endParaRPr kumimoji="1" lang="ko-Kore-KR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DB307269-A521-33D6-1608-708CF1449F6B}"/>
                </a:ext>
              </a:extLst>
            </p:cNvPr>
            <p:cNvSpPr/>
            <p:nvPr/>
          </p:nvSpPr>
          <p:spPr>
            <a:xfrm rot="5400000">
              <a:off x="7672003" y="4538993"/>
              <a:ext cx="697980" cy="1673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ndara" panose="020E0502030303020204" pitchFamily="34" charset="0"/>
                </a:rPr>
                <a:t>&gt;</a:t>
              </a:r>
              <a:endParaRPr kumimoji="1" lang="ko-Kore-KR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7DA5ED5B-5522-A29A-F2D3-31467D8AF2F4}"/>
                </a:ext>
              </a:extLst>
            </p:cNvPr>
            <p:cNvSpPr/>
            <p:nvPr/>
          </p:nvSpPr>
          <p:spPr>
            <a:xfrm>
              <a:off x="6764374" y="357764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id="{310F9BFE-03FB-ACEE-33A6-DA70806C1A36}"/>
                </a:ext>
              </a:extLst>
            </p:cNvPr>
            <p:cNvSpPr/>
            <p:nvPr/>
          </p:nvSpPr>
          <p:spPr>
            <a:xfrm>
              <a:off x="2291434" y="398150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8" name="타원 67">
              <a:extLst>
                <a:ext uri="{FF2B5EF4-FFF2-40B4-BE49-F238E27FC236}">
                  <a16:creationId xmlns:a16="http://schemas.microsoft.com/office/drawing/2014/main" id="{FC277C2B-FFAA-B4FE-6610-9D58BD9D3988}"/>
                </a:ext>
              </a:extLst>
            </p:cNvPr>
            <p:cNvSpPr/>
            <p:nvPr/>
          </p:nvSpPr>
          <p:spPr>
            <a:xfrm>
              <a:off x="3525874" y="475874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0F9708E9-BA2B-68A4-122D-5A280DDF9EA0}"/>
                </a:ext>
              </a:extLst>
            </p:cNvPr>
            <p:cNvSpPr/>
            <p:nvPr/>
          </p:nvSpPr>
          <p:spPr>
            <a:xfrm>
              <a:off x="5804254" y="497972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타원 69">
              <a:extLst>
                <a:ext uri="{FF2B5EF4-FFF2-40B4-BE49-F238E27FC236}">
                  <a16:creationId xmlns:a16="http://schemas.microsoft.com/office/drawing/2014/main" id="{ED2FD4C2-251B-362A-A5EB-BF807EA49F98}"/>
                </a:ext>
              </a:extLst>
            </p:cNvPr>
            <p:cNvSpPr/>
            <p:nvPr/>
          </p:nvSpPr>
          <p:spPr>
            <a:xfrm>
              <a:off x="4714594" y="402722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타원 70">
              <a:extLst>
                <a:ext uri="{FF2B5EF4-FFF2-40B4-BE49-F238E27FC236}">
                  <a16:creationId xmlns:a16="http://schemas.microsoft.com/office/drawing/2014/main" id="{70289E45-C3EF-97DA-AE20-746BD3F0E3F6}"/>
                </a:ext>
              </a:extLst>
            </p:cNvPr>
            <p:cNvSpPr/>
            <p:nvPr/>
          </p:nvSpPr>
          <p:spPr>
            <a:xfrm>
              <a:off x="5895694" y="428630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26E7B590-ED9A-835C-5D0D-A4ACA4B9E499}"/>
                </a:ext>
              </a:extLst>
            </p:cNvPr>
            <p:cNvSpPr/>
            <p:nvPr/>
          </p:nvSpPr>
          <p:spPr>
            <a:xfrm>
              <a:off x="3099154" y="532262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73" name="타원 72">
              <a:extLst>
                <a:ext uri="{FF2B5EF4-FFF2-40B4-BE49-F238E27FC236}">
                  <a16:creationId xmlns:a16="http://schemas.microsoft.com/office/drawing/2014/main" id="{E6E1F5CE-2F33-C67E-990D-3DF88846DA7E}"/>
                </a:ext>
              </a:extLst>
            </p:cNvPr>
            <p:cNvSpPr/>
            <p:nvPr/>
          </p:nvSpPr>
          <p:spPr>
            <a:xfrm>
              <a:off x="5369914" y="226700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4C0A2AC2-D394-4CE9-060B-06A4F1F72392}"/>
                </a:ext>
              </a:extLst>
            </p:cNvPr>
            <p:cNvGrpSpPr/>
            <p:nvPr/>
          </p:nvGrpSpPr>
          <p:grpSpPr>
            <a:xfrm>
              <a:off x="5068782" y="4226198"/>
              <a:ext cx="1519401" cy="2368411"/>
              <a:chOff x="5657286" y="3173621"/>
              <a:chExt cx="1519401" cy="2368411"/>
            </a:xfrm>
          </p:grpSpPr>
          <p:sp>
            <p:nvSpPr>
              <p:cNvPr id="76" name="모서리가 둥근 직사각형 68">
                <a:extLst>
                  <a:ext uri="{FF2B5EF4-FFF2-40B4-BE49-F238E27FC236}">
                    <a16:creationId xmlns:a16="http://schemas.microsoft.com/office/drawing/2014/main" id="{BB7974C1-9990-B1EF-2ACF-B7F30A244DA1}"/>
                  </a:ext>
                </a:extLst>
              </p:cNvPr>
              <p:cNvSpPr/>
              <p:nvPr/>
            </p:nvSpPr>
            <p:spPr>
              <a:xfrm>
                <a:off x="5657286" y="3173621"/>
                <a:ext cx="1519401" cy="2368411"/>
              </a:xfrm>
              <a:prstGeom prst="roundRect">
                <a:avLst>
                  <a:gd name="adj" fmla="val 0"/>
                </a:avLst>
              </a:prstGeom>
              <a:solidFill>
                <a:schemeClr val="dk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sz="900" dirty="0"/>
              </a:p>
            </p:txBody>
          </p:sp>
          <p:pic>
            <p:nvPicPr>
              <p:cNvPr id="77" name="그림 76">
                <a:extLst>
                  <a:ext uri="{FF2B5EF4-FFF2-40B4-BE49-F238E27FC236}">
                    <a16:creationId xmlns:a16="http://schemas.microsoft.com/office/drawing/2014/main" id="{3404571E-1702-802F-F5D7-5B840E17FF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39206" y="3559272"/>
                <a:ext cx="1327533" cy="1245610"/>
              </a:xfrm>
              <a:prstGeom prst="rect">
                <a:avLst/>
              </a:prstGeom>
            </p:spPr>
          </p:pic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03D8D7F0-F49B-5F40-5A59-56387512E4B3}"/>
                  </a:ext>
                </a:extLst>
              </p:cNvPr>
              <p:cNvSpPr/>
              <p:nvPr/>
            </p:nvSpPr>
            <p:spPr>
              <a:xfrm>
                <a:off x="5734839" y="3239185"/>
                <a:ext cx="1094446" cy="2054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700" dirty="0">
                    <a:solidFill>
                      <a:schemeClr val="tx1"/>
                    </a:solidFill>
                  </a:rPr>
                  <a:t>임시정부기념관  ▼</a:t>
                </a:r>
                <a:endParaRPr kumimoji="1" lang="ko-Kore-KR" altLang="en-US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직사각형 79">
                <a:extLst>
                  <a:ext uri="{FF2B5EF4-FFF2-40B4-BE49-F238E27FC236}">
                    <a16:creationId xmlns:a16="http://schemas.microsoft.com/office/drawing/2014/main" id="{7DEC1B8A-657C-9B8C-ED72-8EE4EA56B82E}"/>
                  </a:ext>
                </a:extLst>
              </p:cNvPr>
              <p:cNvSpPr/>
              <p:nvPr/>
            </p:nvSpPr>
            <p:spPr>
              <a:xfrm>
                <a:off x="5664499" y="5328237"/>
                <a:ext cx="753535" cy="20541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700" dirty="0">
                    <a:solidFill>
                      <a:schemeClr val="bg1"/>
                    </a:solidFill>
                  </a:rPr>
                  <a:t>맵</a:t>
                </a:r>
                <a:endParaRPr kumimoji="1" lang="ko-Kore-KR" alt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BC1B2708-AE81-5F4D-0911-7929D2BA81CC}"/>
                  </a:ext>
                </a:extLst>
              </p:cNvPr>
              <p:cNvSpPr/>
              <p:nvPr/>
            </p:nvSpPr>
            <p:spPr>
              <a:xfrm>
                <a:off x="6449898" y="5328237"/>
                <a:ext cx="709386" cy="20541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700" dirty="0">
                    <a:solidFill>
                      <a:schemeClr val="bg1"/>
                    </a:solidFill>
                  </a:rPr>
                  <a:t>목록</a:t>
                </a:r>
                <a:endParaRPr kumimoji="1" lang="ko-Kore-KR" alt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9E338080-E450-3F96-9753-C4061DE90367}"/>
                  </a:ext>
                </a:extLst>
              </p:cNvPr>
              <p:cNvSpPr/>
              <p:nvPr/>
            </p:nvSpPr>
            <p:spPr>
              <a:xfrm>
                <a:off x="5977879" y="4034347"/>
                <a:ext cx="99517" cy="995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83" name="타원 82">
                <a:extLst>
                  <a:ext uri="{FF2B5EF4-FFF2-40B4-BE49-F238E27FC236}">
                    <a16:creationId xmlns:a16="http://schemas.microsoft.com/office/drawing/2014/main" id="{8B8BAA34-85F2-6FFC-1F0C-BEC823C6A26C}"/>
                  </a:ext>
                </a:extLst>
              </p:cNvPr>
              <p:cNvSpPr/>
              <p:nvPr/>
            </p:nvSpPr>
            <p:spPr>
              <a:xfrm>
                <a:off x="5928642" y="4231295"/>
                <a:ext cx="99517" cy="995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84" name="타원 83">
                <a:extLst>
                  <a:ext uri="{FF2B5EF4-FFF2-40B4-BE49-F238E27FC236}">
                    <a16:creationId xmlns:a16="http://schemas.microsoft.com/office/drawing/2014/main" id="{5ABF24ED-4CD8-415C-0C2E-5C10F2DFF6EA}"/>
                  </a:ext>
                </a:extLst>
              </p:cNvPr>
              <p:cNvSpPr/>
              <p:nvPr/>
            </p:nvSpPr>
            <p:spPr>
              <a:xfrm>
                <a:off x="5970845" y="4407141"/>
                <a:ext cx="99517" cy="995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85" name="타원 84">
                <a:extLst>
                  <a:ext uri="{FF2B5EF4-FFF2-40B4-BE49-F238E27FC236}">
                    <a16:creationId xmlns:a16="http://schemas.microsoft.com/office/drawing/2014/main" id="{842FAB2F-29D2-4E1F-8BF0-57955528F66E}"/>
                  </a:ext>
                </a:extLst>
              </p:cNvPr>
              <p:cNvSpPr/>
              <p:nvPr/>
            </p:nvSpPr>
            <p:spPr>
              <a:xfrm>
                <a:off x="6231097" y="4273498"/>
                <a:ext cx="99517" cy="995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86" name="타원 85">
                <a:extLst>
                  <a:ext uri="{FF2B5EF4-FFF2-40B4-BE49-F238E27FC236}">
                    <a16:creationId xmlns:a16="http://schemas.microsoft.com/office/drawing/2014/main" id="{8FA54D8E-BB8D-F88E-D5A0-BA6588E27C19}"/>
                  </a:ext>
                </a:extLst>
              </p:cNvPr>
              <p:cNvSpPr/>
              <p:nvPr/>
            </p:nvSpPr>
            <p:spPr>
              <a:xfrm>
                <a:off x="6899313" y="4013246"/>
                <a:ext cx="99517" cy="995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DE4C7E6D-92F8-E823-7439-ED72BBCE5749}"/>
                  </a:ext>
                </a:extLst>
              </p:cNvPr>
              <p:cNvSpPr/>
              <p:nvPr/>
            </p:nvSpPr>
            <p:spPr>
              <a:xfrm>
                <a:off x="6892279" y="4343837"/>
                <a:ext cx="99517" cy="995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88" name="타원 87">
                <a:extLst>
                  <a:ext uri="{FF2B5EF4-FFF2-40B4-BE49-F238E27FC236}">
                    <a16:creationId xmlns:a16="http://schemas.microsoft.com/office/drawing/2014/main" id="{EC934877-192D-BEB2-53F4-7ADCE324384D}"/>
                  </a:ext>
                </a:extLst>
              </p:cNvPr>
              <p:cNvSpPr/>
              <p:nvPr/>
            </p:nvSpPr>
            <p:spPr>
              <a:xfrm>
                <a:off x="6378808" y="4681461"/>
                <a:ext cx="99517" cy="995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89" name="타원 88">
                <a:extLst>
                  <a:ext uri="{FF2B5EF4-FFF2-40B4-BE49-F238E27FC236}">
                    <a16:creationId xmlns:a16="http://schemas.microsoft.com/office/drawing/2014/main" id="{A261C8E3-5C02-E05A-0F84-854A3F1F517C}"/>
                  </a:ext>
                </a:extLst>
              </p:cNvPr>
              <p:cNvSpPr/>
              <p:nvPr/>
            </p:nvSpPr>
            <p:spPr>
              <a:xfrm>
                <a:off x="6385842" y="3752993"/>
                <a:ext cx="99517" cy="99517"/>
              </a:xfrm>
              <a:prstGeom prst="ellipse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9D70BDD1-B13A-8138-5B3B-F1AE4493519B}"/>
                  </a:ext>
                </a:extLst>
              </p:cNvPr>
              <p:cNvSpPr/>
              <p:nvPr/>
            </p:nvSpPr>
            <p:spPr>
              <a:xfrm>
                <a:off x="5730130" y="4830964"/>
                <a:ext cx="1336609" cy="447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ko-KR" altLang="en-US" sz="700" dirty="0">
                    <a:solidFill>
                      <a:schemeClr val="tx1"/>
                    </a:solidFill>
                  </a:rPr>
                  <a:t>총 </a:t>
                </a:r>
                <a:r>
                  <a:rPr kumimoji="1" lang="en-US" altLang="ko-KR" sz="700" dirty="0">
                    <a:solidFill>
                      <a:schemeClr val="tx1"/>
                    </a:solidFill>
                  </a:rPr>
                  <a:t>000</a:t>
                </a:r>
                <a:r>
                  <a:rPr kumimoji="1" lang="ko-KR" altLang="en-US" sz="700" dirty="0">
                    <a:solidFill>
                      <a:schemeClr val="tx1"/>
                    </a:solidFill>
                  </a:rPr>
                  <a:t>개의 </a:t>
                </a:r>
                <a:r>
                  <a:rPr kumimoji="1" lang="ko-KR" altLang="en-US" sz="700" dirty="0" err="1">
                    <a:solidFill>
                      <a:schemeClr val="tx1"/>
                    </a:solidFill>
                  </a:rPr>
                  <a:t>스팟</a:t>
                </a:r>
                <a:endParaRPr kumimoji="1" lang="en-US" altLang="ko-KR" sz="700" dirty="0">
                  <a:solidFill>
                    <a:schemeClr val="tx1"/>
                  </a:solidFill>
                </a:endParaRPr>
              </a:p>
              <a:p>
                <a:r>
                  <a:rPr kumimoji="1" lang="ko-KR" altLang="en-US" sz="700" dirty="0">
                    <a:solidFill>
                      <a:schemeClr val="tx1"/>
                    </a:solidFill>
                  </a:rPr>
                  <a:t>이곳에는 모두 </a:t>
                </a:r>
                <a:r>
                  <a:rPr kumimoji="1" lang="en-US" altLang="ko-KR" sz="700" dirty="0">
                    <a:solidFill>
                      <a:schemeClr val="tx1"/>
                    </a:solidFill>
                  </a:rPr>
                  <a:t>0000</a:t>
                </a:r>
                <a:r>
                  <a:rPr kumimoji="1" lang="ko-KR" altLang="en-US" sz="700" dirty="0">
                    <a:solidFill>
                      <a:schemeClr val="tx1"/>
                    </a:solidFill>
                  </a:rPr>
                  <a:t>개의 유물</a:t>
                </a:r>
                <a:endParaRPr kumimoji="1" lang="en-US" altLang="ko-KR" sz="700" dirty="0">
                  <a:solidFill>
                    <a:schemeClr val="tx1"/>
                  </a:solidFill>
                </a:endParaRPr>
              </a:p>
              <a:p>
                <a:r>
                  <a:rPr kumimoji="1" lang="ko-KR" altLang="en-US" sz="700" dirty="0" err="1">
                    <a:solidFill>
                      <a:schemeClr val="tx1"/>
                    </a:solidFill>
                  </a:rPr>
                  <a:t>획득용</a:t>
                </a:r>
                <a:r>
                  <a:rPr kumimoji="1" lang="ko-KR" altLang="en-US" sz="700" dirty="0">
                    <a:solidFill>
                      <a:schemeClr val="tx1"/>
                    </a:solidFill>
                  </a:rPr>
                  <a:t> 특별한 </a:t>
                </a:r>
                <a:r>
                  <a:rPr kumimoji="1" lang="en-US" altLang="ko-KR" sz="700" dirty="0">
                    <a:solidFill>
                      <a:schemeClr val="tx1"/>
                    </a:solidFill>
                  </a:rPr>
                  <a:t>00</a:t>
                </a:r>
                <a:r>
                  <a:rPr kumimoji="1" lang="ko-KR" altLang="en-US" sz="700" dirty="0">
                    <a:solidFill>
                      <a:schemeClr val="tx1"/>
                    </a:solidFill>
                  </a:rPr>
                  <a:t>개의 아이템</a:t>
                </a:r>
                <a:endParaRPr kumimoji="1" lang="en-US" altLang="ko-KR" sz="700" dirty="0">
                  <a:solidFill>
                    <a:schemeClr val="tx1"/>
                  </a:solidFill>
                </a:endParaRPr>
              </a:p>
              <a:p>
                <a:r>
                  <a:rPr kumimoji="1" lang="ko-KR" altLang="en-US" sz="700" dirty="0">
                    <a:solidFill>
                      <a:schemeClr val="tx1"/>
                    </a:solidFill>
                  </a:rPr>
                  <a:t>도장깨기 </a:t>
                </a:r>
                <a:r>
                  <a:rPr kumimoji="1" lang="en-US" altLang="ko-KR" sz="700" dirty="0">
                    <a:solidFill>
                      <a:schemeClr val="tx1"/>
                    </a:solidFill>
                  </a:rPr>
                  <a:t>0</a:t>
                </a:r>
                <a:r>
                  <a:rPr kumimoji="1" lang="ko-KR" altLang="en-US" sz="700" dirty="0">
                    <a:solidFill>
                      <a:schemeClr val="tx1"/>
                    </a:solidFill>
                  </a:rPr>
                  <a:t>번째 </a:t>
                </a:r>
                <a:r>
                  <a:rPr kumimoji="1" lang="en-US" altLang="ko-KR" sz="700" dirty="0">
                    <a:solidFill>
                      <a:schemeClr val="tx1"/>
                    </a:solidFill>
                  </a:rPr>
                  <a:t>0</a:t>
                </a:r>
                <a:r>
                  <a:rPr kumimoji="1" lang="ko-KR" altLang="en-US" sz="700" dirty="0">
                    <a:solidFill>
                      <a:schemeClr val="tx1"/>
                    </a:solidFill>
                  </a:rPr>
                  <a:t>개의 스탬프</a:t>
                </a:r>
                <a:endParaRPr kumimoji="1" lang="ko-Kore-KR" altLang="en-US" sz="7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1" name="모서리가 둥근 사각형 설명선[R] 82">
              <a:extLst>
                <a:ext uri="{FF2B5EF4-FFF2-40B4-BE49-F238E27FC236}">
                  <a16:creationId xmlns:a16="http://schemas.microsoft.com/office/drawing/2014/main" id="{E4EFB4D5-0B17-8691-BB5D-FC19ED3FB772}"/>
                </a:ext>
              </a:extLst>
            </p:cNvPr>
            <p:cNvSpPr/>
            <p:nvPr/>
          </p:nvSpPr>
          <p:spPr>
            <a:xfrm>
              <a:off x="3043603" y="4825151"/>
              <a:ext cx="1678431" cy="334853"/>
            </a:xfrm>
            <a:prstGeom prst="wedgeRoundRectCallout">
              <a:avLst>
                <a:gd name="adj1" fmla="val 40352"/>
                <a:gd name="adj2" fmla="val 7494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ore-KR" altLang="en-US" sz="800" dirty="0">
                  <a:solidFill>
                    <a:schemeClr val="tx1"/>
                  </a:solidFill>
                </a:rPr>
                <a:t>우리나라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</a:t>
              </a:r>
              <a:r>
                <a:rPr kumimoji="1" lang="ko-Kore-KR" altLang="en-US" sz="800" dirty="0">
                  <a:solidFill>
                    <a:schemeClr val="tx1"/>
                  </a:solidFill>
                </a:rPr>
                <a:t>임시정부에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대해서 직접 알아 봐야지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!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3" name="모서리가 둥근 사각형 설명선[R] 83">
              <a:extLst>
                <a:ext uri="{FF2B5EF4-FFF2-40B4-BE49-F238E27FC236}">
                  <a16:creationId xmlns:a16="http://schemas.microsoft.com/office/drawing/2014/main" id="{CDFAB2D3-8F68-F5D1-8FB7-7BB1F9A6A71A}"/>
                </a:ext>
              </a:extLst>
            </p:cNvPr>
            <p:cNvSpPr/>
            <p:nvPr/>
          </p:nvSpPr>
          <p:spPr>
            <a:xfrm>
              <a:off x="3994735" y="3470399"/>
              <a:ext cx="1302046" cy="334853"/>
            </a:xfrm>
            <a:prstGeom prst="wedgeRoundRectCallout">
              <a:avLst>
                <a:gd name="adj1" fmla="val 1269"/>
                <a:gd name="adj2" fmla="val 69012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b="1" dirty="0">
                  <a:solidFill>
                    <a:schemeClr val="tx1"/>
                  </a:solidFill>
                </a:rPr>
                <a:t>하이</a:t>
              </a:r>
              <a:r>
                <a:rPr kumimoji="1" lang="en-US" altLang="ko-KR" sz="800" b="1" dirty="0">
                  <a:solidFill>
                    <a:schemeClr val="tx1"/>
                  </a:solidFill>
                </a:rPr>
                <a:t>!</a:t>
              </a:r>
              <a:r>
                <a:rPr kumimoji="1" lang="ko-KR" altLang="en-US" sz="800" b="1" dirty="0">
                  <a:solidFill>
                    <a:schemeClr val="tx1"/>
                  </a:solidFill>
                </a:rPr>
                <a:t> 길동이 </a:t>
              </a:r>
              <a:r>
                <a:rPr kumimoji="1" lang="ko-KR" altLang="en-US" sz="800" b="1" dirty="0" err="1">
                  <a:solidFill>
                    <a:schemeClr val="tx1"/>
                  </a:solidFill>
                </a:rPr>
                <a:t>와써</a:t>
              </a:r>
              <a:r>
                <a:rPr kumimoji="1" lang="en-US" altLang="ko-KR" sz="800" b="1" dirty="0">
                  <a:solidFill>
                    <a:schemeClr val="tx1"/>
                  </a:solidFill>
                </a:rPr>
                <a:t>?</a:t>
              </a:r>
              <a:r>
                <a:rPr kumimoji="1" lang="ko-KR" altLang="en-US" sz="800" b="1" dirty="0">
                  <a:solidFill>
                    <a:schemeClr val="tx1"/>
                  </a:solidFill>
                </a:rPr>
                <a:t> 같이 김구님 </a:t>
              </a:r>
              <a:r>
                <a:rPr kumimoji="1" lang="ko-KR" altLang="en-US" sz="800" b="1" dirty="0" err="1">
                  <a:solidFill>
                    <a:schemeClr val="tx1"/>
                  </a:solidFill>
                </a:rPr>
                <a:t>도슨트</a:t>
              </a:r>
              <a:r>
                <a:rPr kumimoji="1" lang="ko-KR" altLang="en-US" sz="800" b="1" dirty="0">
                  <a:solidFill>
                    <a:schemeClr val="tx1"/>
                  </a:solidFill>
                </a:rPr>
                <a:t> 듣자</a:t>
              </a:r>
              <a:endParaRPr kumimoji="1" lang="ko-Kore-KR" alt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95" name="모서리가 둥근 사각형 설명선[R] 84">
              <a:extLst>
                <a:ext uri="{FF2B5EF4-FFF2-40B4-BE49-F238E27FC236}">
                  <a16:creationId xmlns:a16="http://schemas.microsoft.com/office/drawing/2014/main" id="{EB750FA1-B4BB-D361-145D-0C46C00FD791}"/>
                </a:ext>
              </a:extLst>
            </p:cNvPr>
            <p:cNvSpPr/>
            <p:nvPr/>
          </p:nvSpPr>
          <p:spPr>
            <a:xfrm>
              <a:off x="5811625" y="3762647"/>
              <a:ext cx="747584" cy="267437"/>
            </a:xfrm>
            <a:prstGeom prst="wedgeRoundRectCallout">
              <a:avLst>
                <a:gd name="adj1" fmla="val 1269"/>
                <a:gd name="adj2" fmla="val 6901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solidFill>
                    <a:schemeClr val="bg1">
                      <a:lumMod val="50000"/>
                    </a:schemeClr>
                  </a:solidFill>
                </a:rPr>
                <a:t>곧 출발</a:t>
              </a:r>
              <a:r>
                <a:rPr kumimoji="1" lang="en-US" altLang="ko-KR" sz="600" dirty="0">
                  <a:solidFill>
                    <a:schemeClr val="bg1">
                      <a:lumMod val="50000"/>
                    </a:schemeClr>
                  </a:solidFill>
                </a:rPr>
                <a:t>~</a:t>
              </a:r>
              <a:endParaRPr kumimoji="1" lang="ko-Kore-KR" alt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28E9D0D2-D5E6-A62F-55D2-434202110DDB}"/>
                </a:ext>
              </a:extLst>
            </p:cNvPr>
            <p:cNvSpPr/>
            <p:nvPr/>
          </p:nvSpPr>
          <p:spPr>
            <a:xfrm>
              <a:off x="2700773" y="3518213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김구봇</a:t>
              </a:r>
              <a:endParaRPr kumimoji="1" lang="ko-Kore-KR" alt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5549D629-6DBB-3C8E-EF26-9845266659A6}"/>
                </a:ext>
              </a:extLst>
            </p:cNvPr>
            <p:cNvSpPr/>
            <p:nvPr/>
          </p:nvSpPr>
          <p:spPr>
            <a:xfrm>
              <a:off x="3048163" y="3511262"/>
              <a:ext cx="635000" cy="1828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윤봉길봇</a:t>
              </a:r>
              <a:endParaRPr kumimoji="1" lang="ko-Kore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071776AA-FBAA-B4BD-6EF6-25C1740B2DA3}"/>
                </a:ext>
              </a:extLst>
            </p:cNvPr>
            <p:cNvSpPr/>
            <p:nvPr/>
          </p:nvSpPr>
          <p:spPr>
            <a:xfrm>
              <a:off x="3464612" y="3511262"/>
              <a:ext cx="635000" cy="1828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윤관순봇</a:t>
              </a:r>
              <a:endParaRPr kumimoji="1" lang="ko-Kore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2" name="모서리가 둥근 사각형 설명선[R] 89">
              <a:extLst>
                <a:ext uri="{FF2B5EF4-FFF2-40B4-BE49-F238E27FC236}">
                  <a16:creationId xmlns:a16="http://schemas.microsoft.com/office/drawing/2014/main" id="{E6A8BF95-E69B-5D77-9B74-459DF1AFBB03}"/>
                </a:ext>
              </a:extLst>
            </p:cNvPr>
            <p:cNvSpPr/>
            <p:nvPr/>
          </p:nvSpPr>
          <p:spPr>
            <a:xfrm>
              <a:off x="2676426" y="3007030"/>
              <a:ext cx="1238975" cy="459837"/>
            </a:xfrm>
            <a:prstGeom prst="wedgeRoundRectCallout">
              <a:avLst>
                <a:gd name="adj1" fmla="val 1269"/>
                <a:gd name="adj2" fmla="val 6901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solidFill>
                    <a:schemeClr val="bg1">
                      <a:lumMod val="50000"/>
                    </a:schemeClr>
                  </a:solidFill>
                </a:rPr>
                <a:t>전문 </a:t>
              </a:r>
              <a:r>
                <a:rPr kumimoji="1" lang="ko-KR" altLang="en-US" sz="600" dirty="0" err="1">
                  <a:solidFill>
                    <a:schemeClr val="bg1">
                      <a:lumMod val="50000"/>
                    </a:schemeClr>
                  </a:solidFill>
                </a:rPr>
                <a:t>도슨트</a:t>
              </a:r>
              <a:r>
                <a:rPr kumimoji="1" lang="ko-KR" altLang="en-US" sz="600" dirty="0">
                  <a:solidFill>
                    <a:schemeClr val="bg1">
                      <a:lumMod val="50000"/>
                    </a:schemeClr>
                  </a:solidFill>
                </a:rPr>
                <a:t> 투어를 언제든지 시작해보세요 </a:t>
              </a:r>
              <a:endParaRPr kumimoji="1" lang="ko-Kore-KR" alt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4" name="모서리가 둥근 직사각형 90">
              <a:extLst>
                <a:ext uri="{FF2B5EF4-FFF2-40B4-BE49-F238E27FC236}">
                  <a16:creationId xmlns:a16="http://schemas.microsoft.com/office/drawing/2014/main" id="{5597B569-2967-4EBB-4CAB-1C51052BBF6C}"/>
                </a:ext>
              </a:extLst>
            </p:cNvPr>
            <p:cNvSpPr/>
            <p:nvPr/>
          </p:nvSpPr>
          <p:spPr>
            <a:xfrm>
              <a:off x="394736" y="6009855"/>
              <a:ext cx="2132101" cy="593482"/>
            </a:xfrm>
            <a:prstGeom prst="roundRect">
              <a:avLst>
                <a:gd name="adj" fmla="val 0"/>
              </a:avLst>
            </a:prstGeom>
            <a:solidFill>
              <a:schemeClr val="dk1">
                <a:alpha val="67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900" dirty="0"/>
            </a:p>
          </p:txBody>
        </p:sp>
        <p:pic>
          <p:nvPicPr>
            <p:cNvPr id="132" name="그림 131">
              <a:extLst>
                <a:ext uri="{FF2B5EF4-FFF2-40B4-BE49-F238E27FC236}">
                  <a16:creationId xmlns:a16="http://schemas.microsoft.com/office/drawing/2014/main" id="{9D1D46F3-3798-7CB4-DAB6-65756170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235973" y="6341302"/>
              <a:ext cx="242413" cy="242413"/>
            </a:xfrm>
            <a:prstGeom prst="rect">
              <a:avLst/>
            </a:prstGeom>
            <a:effectLst>
              <a:outerShdw sx="1000" sy="1000" algn="ctr" rotWithShape="0">
                <a:srgbClr val="000000"/>
              </a:outerShdw>
            </a:effectLst>
          </p:spPr>
        </p:pic>
        <p:pic>
          <p:nvPicPr>
            <p:cNvPr id="134" name="그림 133">
              <a:extLst>
                <a:ext uri="{FF2B5EF4-FFF2-40B4-BE49-F238E27FC236}">
                  <a16:creationId xmlns:a16="http://schemas.microsoft.com/office/drawing/2014/main" id="{6BD0D8D9-7629-95E1-3FB5-896B6FB1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14129" y="6324440"/>
              <a:ext cx="242412" cy="242412"/>
            </a:xfrm>
            <a:prstGeom prst="rect">
              <a:avLst/>
            </a:prstGeom>
            <a:effectLst>
              <a:outerShdw sx="1000" sy="1000" algn="ctr" rotWithShape="0">
                <a:srgbClr val="000000"/>
              </a:outerShdw>
            </a:effectLst>
          </p:spPr>
        </p:pic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id="{2569C87A-97A0-52B6-61DC-E5D7833E9772}"/>
                </a:ext>
              </a:extLst>
            </p:cNvPr>
            <p:cNvSpPr/>
            <p:nvPr/>
          </p:nvSpPr>
          <p:spPr>
            <a:xfrm>
              <a:off x="682708" y="6359856"/>
              <a:ext cx="1504814" cy="1684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700" dirty="0">
                  <a:solidFill>
                    <a:schemeClr val="tx1"/>
                  </a:solidFill>
                </a:rPr>
                <a:t>메시지를 입력하세요</a:t>
              </a:r>
              <a:endParaRPr kumimoji="1" lang="ko-Kore-KR" alt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136" name="직사각형 135">
              <a:extLst>
                <a:ext uri="{FF2B5EF4-FFF2-40B4-BE49-F238E27FC236}">
                  <a16:creationId xmlns:a16="http://schemas.microsoft.com/office/drawing/2014/main" id="{125DBBBB-2E2D-522C-A955-09F40EFE5CCF}"/>
                </a:ext>
              </a:extLst>
            </p:cNvPr>
            <p:cNvSpPr/>
            <p:nvPr/>
          </p:nvSpPr>
          <p:spPr>
            <a:xfrm>
              <a:off x="394736" y="6009855"/>
              <a:ext cx="2132101" cy="2499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bg1"/>
                  </a:solidFill>
                </a:rPr>
                <a:t>선택한 김구님의 </a:t>
              </a:r>
              <a:r>
                <a:rPr kumimoji="1" lang="ko-KR" altLang="en-US" sz="800" dirty="0" err="1">
                  <a:solidFill>
                    <a:schemeClr val="bg1"/>
                  </a:solidFill>
                </a:rPr>
                <a:t>도슨트가</a:t>
              </a:r>
              <a:r>
                <a:rPr kumimoji="1" lang="ko-KR" altLang="en-US" sz="800" dirty="0">
                  <a:solidFill>
                    <a:schemeClr val="bg1"/>
                  </a:solidFill>
                </a:rPr>
                <a:t> 곧 시작됩니다</a:t>
              </a:r>
              <a:endParaRPr kumimoji="1" lang="ko-Kore-KR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37" name="타원 136">
              <a:extLst>
                <a:ext uri="{FF2B5EF4-FFF2-40B4-BE49-F238E27FC236}">
                  <a16:creationId xmlns:a16="http://schemas.microsoft.com/office/drawing/2014/main" id="{7AE8513F-EA28-A6FA-109B-0AD1BF97B4CE}"/>
                </a:ext>
              </a:extLst>
            </p:cNvPr>
            <p:cNvSpPr/>
            <p:nvPr/>
          </p:nvSpPr>
          <p:spPr>
            <a:xfrm>
              <a:off x="313815" y="5802620"/>
              <a:ext cx="161841" cy="1618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ore-KR" sz="800" dirty="0">
                  <a:latin typeface="Gotham Bold" panose="02000803030000020004" pitchFamily="2" charset="0"/>
                </a:rPr>
                <a:t>1</a:t>
              </a:r>
              <a:endParaRPr kumimoji="1" lang="ko-Kore-KR" altLang="en-US" sz="800" dirty="0">
                <a:latin typeface="Gotham Bold" panose="02000803030000020004" pitchFamily="2" charset="0"/>
              </a:endParaRPr>
            </a:p>
          </p:txBody>
        </p:sp>
        <p:sp>
          <p:nvSpPr>
            <p:cNvPr id="138" name="모서리가 둥근 사각형 설명선[R] 101">
              <a:extLst>
                <a:ext uri="{FF2B5EF4-FFF2-40B4-BE49-F238E27FC236}">
                  <a16:creationId xmlns:a16="http://schemas.microsoft.com/office/drawing/2014/main" id="{E289A3C6-B5CA-199B-06A9-358FA5C32A53}"/>
                </a:ext>
              </a:extLst>
            </p:cNvPr>
            <p:cNvSpPr/>
            <p:nvPr/>
          </p:nvSpPr>
          <p:spPr>
            <a:xfrm>
              <a:off x="3479891" y="3855412"/>
              <a:ext cx="958970" cy="267437"/>
            </a:xfrm>
            <a:prstGeom prst="wedgeRoundRectCallout">
              <a:avLst>
                <a:gd name="adj1" fmla="val 1269"/>
                <a:gd name="adj2" fmla="val 6901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solidFill>
                    <a:schemeClr val="bg1">
                      <a:lumMod val="50000"/>
                    </a:schemeClr>
                  </a:solidFill>
                </a:rPr>
                <a:t>와글와글하구나</a:t>
              </a:r>
              <a:endParaRPr kumimoji="1" lang="ko-Kore-KR" alt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9" name="모서리가 둥근 사각형 설명선[R] 102">
              <a:extLst>
                <a:ext uri="{FF2B5EF4-FFF2-40B4-BE49-F238E27FC236}">
                  <a16:creationId xmlns:a16="http://schemas.microsoft.com/office/drawing/2014/main" id="{92CCF65C-410A-E1BA-304B-E614937AC8E7}"/>
                </a:ext>
              </a:extLst>
            </p:cNvPr>
            <p:cNvSpPr/>
            <p:nvPr/>
          </p:nvSpPr>
          <p:spPr>
            <a:xfrm>
              <a:off x="2472725" y="4352369"/>
              <a:ext cx="958970" cy="267437"/>
            </a:xfrm>
            <a:prstGeom prst="wedgeRoundRectCallout">
              <a:avLst>
                <a:gd name="adj1" fmla="val 1269"/>
                <a:gd name="adj2" fmla="val 6901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solidFill>
                    <a:schemeClr val="bg1">
                      <a:lumMod val="50000"/>
                    </a:schemeClr>
                  </a:solidFill>
                </a:rPr>
                <a:t>와 생각보다 </a:t>
              </a:r>
              <a:r>
                <a:rPr kumimoji="1" lang="ko-KR" altLang="en-US" sz="600" dirty="0" err="1">
                  <a:solidFill>
                    <a:schemeClr val="bg1">
                      <a:lumMod val="50000"/>
                    </a:schemeClr>
                  </a:solidFill>
                </a:rPr>
                <a:t>넓자나</a:t>
              </a:r>
              <a:r>
                <a:rPr kumimoji="1" lang="en-US" altLang="ko-KR" sz="600" dirty="0">
                  <a:solidFill>
                    <a:schemeClr val="bg1">
                      <a:lumMod val="50000"/>
                    </a:schemeClr>
                  </a:solidFill>
                </a:rPr>
                <a:t>!</a:t>
              </a:r>
              <a:endParaRPr kumimoji="1" lang="ko-Kore-KR" alt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0" name="모서리가 둥근 사각형 설명선[R] 103">
              <a:extLst>
                <a:ext uri="{FF2B5EF4-FFF2-40B4-BE49-F238E27FC236}">
                  <a16:creationId xmlns:a16="http://schemas.microsoft.com/office/drawing/2014/main" id="{2D183D22-3CB5-8E62-C951-12346467E54E}"/>
                </a:ext>
              </a:extLst>
            </p:cNvPr>
            <p:cNvSpPr/>
            <p:nvPr/>
          </p:nvSpPr>
          <p:spPr>
            <a:xfrm>
              <a:off x="3307612" y="4372248"/>
              <a:ext cx="958970" cy="267437"/>
            </a:xfrm>
            <a:prstGeom prst="wedgeRoundRectCallout">
              <a:avLst>
                <a:gd name="adj1" fmla="val 1269"/>
                <a:gd name="adj2" fmla="val 6901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solidFill>
                    <a:schemeClr val="bg1">
                      <a:lumMod val="50000"/>
                    </a:schemeClr>
                  </a:solidFill>
                </a:rPr>
                <a:t>나는 별로 안 넓다고 생각하는데</a:t>
              </a:r>
              <a:endParaRPr kumimoji="1" lang="ko-Kore-KR" alt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3" name="타원 142">
              <a:extLst>
                <a:ext uri="{FF2B5EF4-FFF2-40B4-BE49-F238E27FC236}">
                  <a16:creationId xmlns:a16="http://schemas.microsoft.com/office/drawing/2014/main" id="{6AFDE886-3F70-52C2-B7AE-B691BD975DDC}"/>
                </a:ext>
              </a:extLst>
            </p:cNvPr>
            <p:cNvSpPr/>
            <p:nvPr/>
          </p:nvSpPr>
          <p:spPr>
            <a:xfrm>
              <a:off x="9087313" y="6115784"/>
              <a:ext cx="161841" cy="1618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800" dirty="0">
                  <a:latin typeface="Gotham Bold" panose="02000803030000020004" pitchFamily="2" charset="0"/>
                </a:rPr>
                <a:t>2</a:t>
              </a:r>
              <a:endParaRPr kumimoji="1" lang="ko-Kore-KR" altLang="en-US" sz="800" dirty="0">
                <a:latin typeface="Gotham Bold" panose="02000803030000020004" pitchFamily="2" charset="0"/>
              </a:endParaRPr>
            </a:p>
          </p:txBody>
        </p:sp>
      </p:grpSp>
      <p:cxnSp>
        <p:nvCxnSpPr>
          <p:cNvPr id="150" name="연결선: 꺾임 149">
            <a:extLst>
              <a:ext uri="{FF2B5EF4-FFF2-40B4-BE49-F238E27FC236}">
                <a16:creationId xmlns:a16="http://schemas.microsoft.com/office/drawing/2014/main" id="{C7D2A221-E8B3-9720-4722-490ED658D5CA}"/>
              </a:ext>
            </a:extLst>
          </p:cNvPr>
          <p:cNvCxnSpPr/>
          <p:nvPr/>
        </p:nvCxnSpPr>
        <p:spPr>
          <a:xfrm rot="10800000">
            <a:off x="6993754" y="5084753"/>
            <a:ext cx="2499130" cy="800290"/>
          </a:xfrm>
          <a:prstGeom prst="bentConnector3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연결선: 꺾임 164">
            <a:extLst>
              <a:ext uri="{FF2B5EF4-FFF2-40B4-BE49-F238E27FC236}">
                <a16:creationId xmlns:a16="http://schemas.microsoft.com/office/drawing/2014/main" id="{99F3DB82-1189-64E0-D60A-835F34C4F3DA}"/>
              </a:ext>
            </a:extLst>
          </p:cNvPr>
          <p:cNvCxnSpPr>
            <a:stCxn id="104" idx="3"/>
            <a:endCxn id="91" idx="1"/>
          </p:cNvCxnSpPr>
          <p:nvPr/>
        </p:nvCxnSpPr>
        <p:spPr>
          <a:xfrm flipV="1">
            <a:off x="2932408" y="4680917"/>
            <a:ext cx="516766" cy="1314018"/>
          </a:xfrm>
          <a:prstGeom prst="bentConnector3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3228E81D-8A61-824A-95DA-7EC11A1019D5}"/>
              </a:ext>
            </a:extLst>
          </p:cNvPr>
          <p:cNvSpPr/>
          <p:nvPr/>
        </p:nvSpPr>
        <p:spPr>
          <a:xfrm>
            <a:off x="84860" y="811452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/>
              <a:t>PC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: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#UI _ </a:t>
            </a:r>
            <a:r>
              <a:rPr lang="ko-KR" altLang="en-US" sz="1400" b="1" dirty="0"/>
              <a:t>독립 광장</a:t>
            </a:r>
            <a:endParaRPr lang="ko-Kore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64262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085843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US-07-0002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31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참여 화면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참여 사용자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708149"/>
              </p:ext>
            </p:extLst>
          </p:nvPr>
        </p:nvGraphicFramePr>
        <p:xfrm>
          <a:off x="10663088" y="977770"/>
          <a:ext cx="3737124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도슨트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참여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봇이나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아바타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클릭 후 정보 확인 후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참여하기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]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버튼을 통해 참요 할 수 있다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도슨트봇도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동일한 방식으로 참여 가능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진행 여부 인지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실행시 도슨트 옆에 배지가 활성화됨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비실행시 배지노출을 안되거나 비활성 처리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도슨트봇은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항시 활성화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정보 보기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봇이나 아바타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전체 목록 확인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봇은 선택 후 바로 참여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대상 유물목록 미리보기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595332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휴먼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도스트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도중에 참여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잔여가 있는 경우 바로 입장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만석인경우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도슨트에게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초대기능이나 채팅으로 문의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초대하기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초대 요청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4300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0B37DB5D-DC9D-DBA9-B054-81047E9E7DDB}"/>
              </a:ext>
            </a:extLst>
          </p:cNvPr>
          <p:cNvSpPr/>
          <p:nvPr/>
        </p:nvSpPr>
        <p:spPr>
          <a:xfrm>
            <a:off x="862347" y="1882192"/>
            <a:ext cx="9144000" cy="44235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484B934-CEDC-04C4-17C7-B285F8C8E20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852660" y="4352242"/>
            <a:ext cx="1910103" cy="191010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F64C4FA-F46A-7929-5D03-139DA09C9A5C}"/>
              </a:ext>
            </a:extLst>
          </p:cNvPr>
          <p:cNvSpPr/>
          <p:nvPr/>
        </p:nvSpPr>
        <p:spPr>
          <a:xfrm>
            <a:off x="4379333" y="4189143"/>
            <a:ext cx="566094" cy="166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홍길동</a:t>
            </a:r>
            <a:endParaRPr kumimoji="1" lang="ko-Kore-KR" altLang="en-US" sz="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D5AFFF5-5050-5578-ED85-C764A6D1307A}"/>
              </a:ext>
            </a:extLst>
          </p:cNvPr>
          <p:cNvSpPr/>
          <p:nvPr/>
        </p:nvSpPr>
        <p:spPr>
          <a:xfrm>
            <a:off x="2065628" y="2620184"/>
            <a:ext cx="566094" cy="166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김구봇</a:t>
            </a:r>
            <a:endParaRPr kumimoji="1" lang="ko-Kore-KR" altLang="en-US" sz="8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85DBB04-6B0D-1C39-7B7C-4135BB7C32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38296" y="2788818"/>
            <a:ext cx="950204" cy="95020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1D575FD-9B46-A5C9-3486-24E58E76A0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67698" y="2787435"/>
            <a:ext cx="950204" cy="950204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8FC540D6-7B1B-D6FA-A722-CEDB114B095C}"/>
              </a:ext>
            </a:extLst>
          </p:cNvPr>
          <p:cNvSpPr/>
          <p:nvPr/>
        </p:nvSpPr>
        <p:spPr>
          <a:xfrm>
            <a:off x="2737241" y="2604599"/>
            <a:ext cx="635000" cy="182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윤봉길봇</a:t>
            </a:r>
            <a:endParaRPr kumimoji="1" lang="ko-Kore-KR" alt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E6442B7-D9B8-8E39-CA6A-D8E770014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06" y="3019457"/>
            <a:ext cx="349194" cy="34919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D6E42E7-908C-E9D6-0DD7-D88BDDB38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822" y="3019457"/>
            <a:ext cx="349194" cy="34919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43D789F-5200-F4A7-51B1-C71C75B04E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5010" y="2071463"/>
            <a:ext cx="1015700" cy="10157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0F76B292-FF56-9573-0F6D-CC9E488FDE6E}"/>
              </a:ext>
            </a:extLst>
          </p:cNvPr>
          <p:cNvSpPr/>
          <p:nvPr/>
        </p:nvSpPr>
        <p:spPr>
          <a:xfrm>
            <a:off x="5038949" y="1933529"/>
            <a:ext cx="566094" cy="166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나병길</a:t>
            </a:r>
            <a:endParaRPr kumimoji="1" lang="ko-Kore-KR" alt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1B535EF-BD3D-5B5E-F4A2-D798039768D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468" y="2707375"/>
            <a:ext cx="879359" cy="879359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2CAA4B96-1076-0B78-B6E7-86AD5EF653FE}"/>
              </a:ext>
            </a:extLst>
          </p:cNvPr>
          <p:cNvSpPr/>
          <p:nvPr/>
        </p:nvSpPr>
        <p:spPr>
          <a:xfrm>
            <a:off x="5188135" y="2712382"/>
            <a:ext cx="566094" cy="112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노랑이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2FA3D62-AC2B-37CE-BCFD-5461E609A896}"/>
              </a:ext>
            </a:extLst>
          </p:cNvPr>
          <p:cNvSpPr/>
          <p:nvPr/>
        </p:nvSpPr>
        <p:spPr>
          <a:xfrm>
            <a:off x="4955899" y="2604681"/>
            <a:ext cx="566094" cy="166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김진우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55124A9-6904-729F-F142-28BA3FEA0357}"/>
              </a:ext>
            </a:extLst>
          </p:cNvPr>
          <p:cNvSpPr/>
          <p:nvPr/>
        </p:nvSpPr>
        <p:spPr>
          <a:xfrm>
            <a:off x="4743769" y="2591441"/>
            <a:ext cx="566094" cy="23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한영애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구부러진 연결선[U] 18">
            <a:extLst>
              <a:ext uri="{FF2B5EF4-FFF2-40B4-BE49-F238E27FC236}">
                <a16:creationId xmlns:a16="http://schemas.microsoft.com/office/drawing/2014/main" id="{6CDA8585-ED64-926C-5139-34A4ADC71F26}"/>
              </a:ext>
            </a:extLst>
          </p:cNvPr>
          <p:cNvCxnSpPr>
            <a:cxnSpLocks/>
            <a:stCxn id="5" idx="0"/>
            <a:endCxn id="132" idx="1"/>
          </p:cNvCxnSpPr>
          <p:nvPr/>
        </p:nvCxnSpPr>
        <p:spPr>
          <a:xfrm rot="5400000" flipH="1" flipV="1">
            <a:off x="4010523" y="2672970"/>
            <a:ext cx="2168031" cy="864317"/>
          </a:xfrm>
          <a:prstGeom prst="curved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1BEFF57-C5A3-02C0-1B1B-4BDFC7670A86}"/>
              </a:ext>
            </a:extLst>
          </p:cNvPr>
          <p:cNvSpPr txBox="1"/>
          <p:nvPr/>
        </p:nvSpPr>
        <p:spPr>
          <a:xfrm>
            <a:off x="2176213" y="4827343"/>
            <a:ext cx="1998201" cy="14843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 algn="l">
              <a:lnSpc>
                <a:spcPct val="150000"/>
              </a:lnSpc>
              <a:buAutoNum type="arabicPeriod"/>
            </a:pPr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en-US" altLang="ko-KR" dirty="0">
                <a:solidFill>
                  <a:schemeClr val="accent1"/>
                </a:solidFill>
              </a:rPr>
              <a:t>(</a:t>
            </a:r>
            <a:r>
              <a:rPr lang="ko-KR" altLang="en-US" dirty="0">
                <a:solidFill>
                  <a:schemeClr val="accent1"/>
                </a:solidFill>
              </a:rPr>
              <a:t>휴먼</a:t>
            </a:r>
            <a:r>
              <a:rPr lang="en-US" altLang="ko-KR" dirty="0">
                <a:solidFill>
                  <a:schemeClr val="accent1"/>
                </a:solidFill>
              </a:rPr>
              <a:t>/</a:t>
            </a:r>
            <a:r>
              <a:rPr lang="ko-KR" altLang="en-US" dirty="0">
                <a:solidFill>
                  <a:schemeClr val="accent1"/>
                </a:solidFill>
              </a:rPr>
              <a:t>봇 공통</a:t>
            </a:r>
            <a:r>
              <a:rPr lang="en-US" altLang="ko-KR" dirty="0">
                <a:solidFill>
                  <a:schemeClr val="accent1"/>
                </a:solidFill>
              </a:rPr>
              <a:t>)</a:t>
            </a:r>
            <a:r>
              <a:rPr lang="ko-KR" altLang="en-US" dirty="0" err="1">
                <a:solidFill>
                  <a:schemeClr val="accent1"/>
                </a:solidFill>
              </a:rPr>
              <a:t>를</a:t>
            </a:r>
            <a:r>
              <a:rPr lang="ko-KR" altLang="en-US" dirty="0">
                <a:solidFill>
                  <a:schemeClr val="accent1"/>
                </a:solidFill>
              </a:rPr>
              <a:t> 클릭하면</a:t>
            </a:r>
            <a:r>
              <a:rPr lang="en-US" altLang="ko-KR" dirty="0">
                <a:solidFill>
                  <a:schemeClr val="accent1"/>
                </a:solidFill>
              </a:rPr>
              <a:t>,</a:t>
            </a:r>
            <a:r>
              <a:rPr lang="ko-KR" altLang="en-US" dirty="0">
                <a:solidFill>
                  <a:schemeClr val="accent1"/>
                </a:solidFill>
              </a:rPr>
              <a:t> 전체 </a:t>
            </a:r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ko-KR" altLang="en-US" dirty="0">
                <a:solidFill>
                  <a:schemeClr val="accent1"/>
                </a:solidFill>
              </a:rPr>
              <a:t> 정보 노출</a:t>
            </a:r>
            <a:endParaRPr lang="en-US" altLang="ko-KR" dirty="0">
              <a:solidFill>
                <a:schemeClr val="accent1"/>
              </a:solidFill>
            </a:endParaRPr>
          </a:p>
          <a:p>
            <a:pPr marL="228600" indent="-228600" algn="l">
              <a:lnSpc>
                <a:spcPct val="150000"/>
              </a:lnSpc>
              <a:buAutoNum type="arabicPeriod"/>
            </a:pPr>
            <a:r>
              <a:rPr lang="ko-KR" altLang="en-US" dirty="0" err="1">
                <a:solidFill>
                  <a:schemeClr val="accent1"/>
                </a:solidFill>
              </a:rPr>
              <a:t>나병길</a:t>
            </a:r>
            <a:r>
              <a:rPr lang="ko-KR" altLang="en-US" dirty="0">
                <a:solidFill>
                  <a:schemeClr val="accent1"/>
                </a:solidFill>
              </a:rPr>
              <a:t> </a:t>
            </a:r>
            <a:r>
              <a:rPr lang="ko-KR" altLang="en-US" dirty="0" err="1">
                <a:solidFill>
                  <a:schemeClr val="accent1"/>
                </a:solidFill>
              </a:rPr>
              <a:t>도슨트를</a:t>
            </a:r>
            <a:r>
              <a:rPr lang="ko-KR" altLang="en-US" dirty="0">
                <a:solidFill>
                  <a:schemeClr val="accent1"/>
                </a:solidFill>
              </a:rPr>
              <a:t> 클릭한 경우 </a:t>
            </a:r>
            <a:r>
              <a:rPr lang="en-US" altLang="ko-KR" dirty="0">
                <a:solidFill>
                  <a:schemeClr val="accent1"/>
                </a:solidFill>
              </a:rPr>
              <a:t/>
            </a:r>
            <a:br>
              <a:rPr lang="en-US" altLang="ko-KR" dirty="0">
                <a:solidFill>
                  <a:schemeClr val="accent1"/>
                </a:solidFill>
              </a:rPr>
            </a:br>
            <a:r>
              <a:rPr lang="ko-KR" altLang="en-US" dirty="0">
                <a:solidFill>
                  <a:schemeClr val="accent1"/>
                </a:solidFill>
              </a:rPr>
              <a:t>클릭 대상 </a:t>
            </a:r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ko-KR" altLang="en-US" dirty="0">
                <a:solidFill>
                  <a:schemeClr val="accent1"/>
                </a:solidFill>
              </a:rPr>
              <a:t> 최상위에 노출 </a:t>
            </a:r>
            <a:endParaRPr lang="en-US" altLang="ko-KR" dirty="0">
              <a:solidFill>
                <a:schemeClr val="accent1"/>
              </a:solidFill>
            </a:endParaRPr>
          </a:p>
          <a:p>
            <a:pPr marL="228600" indent="-228600" algn="l">
              <a:lnSpc>
                <a:spcPct val="150000"/>
              </a:lnSpc>
              <a:buAutoNum type="arabicPeriod"/>
            </a:pPr>
            <a:r>
              <a:rPr lang="en-US" altLang="ko-KR" dirty="0">
                <a:solidFill>
                  <a:schemeClr val="accent1"/>
                </a:solidFill>
              </a:rPr>
              <a:t>2</a:t>
            </a:r>
            <a:r>
              <a:rPr lang="ko-KR" altLang="en-US" dirty="0" err="1">
                <a:solidFill>
                  <a:schemeClr val="accent1"/>
                </a:solidFill>
              </a:rPr>
              <a:t>를</a:t>
            </a:r>
            <a:r>
              <a:rPr lang="ko-KR" altLang="en-US" dirty="0">
                <a:solidFill>
                  <a:schemeClr val="accent1"/>
                </a:solidFill>
              </a:rPr>
              <a:t> </a:t>
            </a:r>
            <a:r>
              <a:rPr lang="ko-KR" altLang="en-US" dirty="0" err="1">
                <a:solidFill>
                  <a:schemeClr val="accent1"/>
                </a:solidFill>
              </a:rPr>
              <a:t>클릭했어도</a:t>
            </a:r>
            <a:r>
              <a:rPr lang="ko-KR" altLang="en-US" dirty="0">
                <a:solidFill>
                  <a:schemeClr val="accent1"/>
                </a:solidFill>
              </a:rPr>
              <a:t> 다른 </a:t>
            </a:r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ko-KR" altLang="en-US" dirty="0">
                <a:solidFill>
                  <a:schemeClr val="accent1"/>
                </a:solidFill>
              </a:rPr>
              <a:t> 선택 후 </a:t>
            </a:r>
            <a:r>
              <a:rPr lang="en-US" altLang="ko-KR" dirty="0">
                <a:solidFill>
                  <a:schemeClr val="accent1"/>
                </a:solidFill>
              </a:rPr>
              <a:t>[</a:t>
            </a:r>
            <a:r>
              <a:rPr lang="ko-KR" altLang="en-US" dirty="0">
                <a:solidFill>
                  <a:schemeClr val="accent1"/>
                </a:solidFill>
              </a:rPr>
              <a:t>참여하기</a:t>
            </a:r>
            <a:r>
              <a:rPr lang="en-US" altLang="ko-KR" dirty="0">
                <a:solidFill>
                  <a:schemeClr val="accent1"/>
                </a:solidFill>
              </a:rPr>
              <a:t>]</a:t>
            </a:r>
            <a:r>
              <a:rPr lang="ko-KR" altLang="en-US" dirty="0">
                <a:solidFill>
                  <a:schemeClr val="accent1"/>
                </a:solidFill>
              </a:rPr>
              <a:t> 버튼으로 참여 시작 가능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  <p:cxnSp>
        <p:nvCxnSpPr>
          <p:cNvPr id="20" name="구부러진 연결선[U] 20">
            <a:extLst>
              <a:ext uri="{FF2B5EF4-FFF2-40B4-BE49-F238E27FC236}">
                <a16:creationId xmlns:a16="http://schemas.microsoft.com/office/drawing/2014/main" id="{758FCE73-DDAF-2D4A-4612-D492A2B647DA}"/>
              </a:ext>
            </a:extLst>
          </p:cNvPr>
          <p:cNvCxnSpPr>
            <a:cxnSpLocks/>
            <a:endCxn id="7" idx="3"/>
          </p:cNvCxnSpPr>
          <p:nvPr/>
        </p:nvCxnSpPr>
        <p:spPr>
          <a:xfrm rot="16200000" flipV="1">
            <a:off x="3199939" y="3652481"/>
            <a:ext cx="1563424" cy="786302"/>
          </a:xfrm>
          <a:prstGeom prst="curved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모서리가 둥근 직사각형 21">
            <a:extLst>
              <a:ext uri="{FF2B5EF4-FFF2-40B4-BE49-F238E27FC236}">
                <a16:creationId xmlns:a16="http://schemas.microsoft.com/office/drawing/2014/main" id="{8D78CB7A-370A-B6F2-C2E8-DD82234C26CC}"/>
              </a:ext>
            </a:extLst>
          </p:cNvPr>
          <p:cNvSpPr/>
          <p:nvPr/>
        </p:nvSpPr>
        <p:spPr>
          <a:xfrm>
            <a:off x="5214086" y="3858339"/>
            <a:ext cx="1695414" cy="2233532"/>
          </a:xfrm>
          <a:prstGeom prst="roundRect">
            <a:avLst>
              <a:gd name="adj" fmla="val 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ko-KR" sz="800" dirty="0">
                <a:solidFill>
                  <a:schemeClr val="bg1"/>
                </a:solidFill>
              </a:rPr>
              <a:t>[</a:t>
            </a:r>
            <a:r>
              <a:rPr kumimoji="1" lang="ko-KR" altLang="en-US" sz="800" dirty="0">
                <a:solidFill>
                  <a:schemeClr val="bg1"/>
                </a:solidFill>
              </a:rPr>
              <a:t>그때를 아시나요</a:t>
            </a:r>
            <a:r>
              <a:rPr kumimoji="1" lang="en-US" altLang="ko-KR" sz="800" dirty="0">
                <a:solidFill>
                  <a:schemeClr val="bg1"/>
                </a:solidFill>
              </a:rPr>
              <a:t>?]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8</a:t>
            </a:r>
            <a:r>
              <a:rPr kumimoji="1" lang="ko-KR" altLang="en-US" sz="800" dirty="0">
                <a:solidFill>
                  <a:schemeClr val="bg1"/>
                </a:solidFill>
              </a:rPr>
              <a:t>명</a:t>
            </a:r>
            <a:r>
              <a:rPr kumimoji="1" lang="en-US" altLang="ko-KR" sz="800" dirty="0">
                <a:solidFill>
                  <a:schemeClr val="bg1"/>
                </a:solidFill>
              </a:rPr>
              <a:t/>
            </a:r>
            <a:br>
              <a:rPr kumimoji="1" lang="en-US" altLang="ko-KR" sz="800" dirty="0">
                <a:solidFill>
                  <a:schemeClr val="bg1"/>
                </a:solidFill>
              </a:rPr>
            </a:b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시작전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16:30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ko-KR" sz="800" dirty="0">
                <a:solidFill>
                  <a:schemeClr val="bg1"/>
                </a:solidFill>
              </a:rPr>
              <a:t>[</a:t>
            </a:r>
            <a:r>
              <a:rPr kumimoji="1" lang="ko-KR" altLang="en-US" sz="800" dirty="0">
                <a:solidFill>
                  <a:schemeClr val="bg1"/>
                </a:solidFill>
              </a:rPr>
              <a:t>그때를 아시나요</a:t>
            </a:r>
            <a:r>
              <a:rPr kumimoji="1" lang="en-US" altLang="ko-KR" sz="800" dirty="0">
                <a:solidFill>
                  <a:schemeClr val="bg1"/>
                </a:solidFill>
              </a:rPr>
              <a:t>?]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8</a:t>
            </a:r>
            <a:r>
              <a:rPr kumimoji="1" lang="ko-KR" altLang="en-US" sz="800" dirty="0">
                <a:solidFill>
                  <a:schemeClr val="bg1"/>
                </a:solidFill>
              </a:rPr>
              <a:t>명</a:t>
            </a:r>
            <a:r>
              <a:rPr kumimoji="1" lang="en-US" altLang="ko-KR" sz="800" dirty="0">
                <a:solidFill>
                  <a:schemeClr val="bg1"/>
                </a:solidFill>
              </a:rPr>
              <a:t/>
            </a:r>
            <a:br>
              <a:rPr kumimoji="1" lang="en-US" altLang="ko-KR" sz="800" dirty="0">
                <a:solidFill>
                  <a:schemeClr val="bg1"/>
                </a:solidFill>
              </a:rPr>
            </a:b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시작전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16:30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ko-KR" sz="800" dirty="0">
                <a:solidFill>
                  <a:schemeClr val="bg1"/>
                </a:solidFill>
              </a:rPr>
              <a:t>[</a:t>
            </a:r>
            <a:r>
              <a:rPr kumimoji="1" lang="ko-KR" altLang="en-US" sz="800" dirty="0">
                <a:solidFill>
                  <a:schemeClr val="bg1"/>
                </a:solidFill>
              </a:rPr>
              <a:t>그때를 아시나요</a:t>
            </a:r>
            <a:r>
              <a:rPr kumimoji="1" lang="en-US" altLang="ko-KR" sz="800" dirty="0">
                <a:solidFill>
                  <a:schemeClr val="bg1"/>
                </a:solidFill>
              </a:rPr>
              <a:t>?]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8</a:t>
            </a:r>
            <a:r>
              <a:rPr kumimoji="1" lang="ko-KR" altLang="en-US" sz="800" dirty="0">
                <a:solidFill>
                  <a:schemeClr val="bg1"/>
                </a:solidFill>
              </a:rPr>
              <a:t>명</a:t>
            </a:r>
            <a:r>
              <a:rPr kumimoji="1" lang="en-US" altLang="ko-KR" sz="800" dirty="0">
                <a:solidFill>
                  <a:schemeClr val="bg1"/>
                </a:solidFill>
              </a:rPr>
              <a:t/>
            </a:r>
            <a:br>
              <a:rPr kumimoji="1" lang="en-US" altLang="ko-KR" sz="800" dirty="0">
                <a:solidFill>
                  <a:schemeClr val="bg1"/>
                </a:solidFill>
              </a:rPr>
            </a:b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시작전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16:30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ko-KR" sz="800" dirty="0">
                <a:solidFill>
                  <a:schemeClr val="bg1"/>
                </a:solidFill>
              </a:rPr>
              <a:t>[</a:t>
            </a:r>
            <a:r>
              <a:rPr kumimoji="1" lang="ko-KR" altLang="en-US" sz="800" dirty="0">
                <a:solidFill>
                  <a:schemeClr val="bg1"/>
                </a:solidFill>
              </a:rPr>
              <a:t>그때를 아시나요</a:t>
            </a:r>
            <a:r>
              <a:rPr kumimoji="1" lang="en-US" altLang="ko-KR" sz="800" dirty="0">
                <a:solidFill>
                  <a:schemeClr val="bg1"/>
                </a:solidFill>
              </a:rPr>
              <a:t>?]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8</a:t>
            </a:r>
            <a:r>
              <a:rPr kumimoji="1" lang="ko-KR" altLang="en-US" sz="800" dirty="0">
                <a:solidFill>
                  <a:schemeClr val="bg1"/>
                </a:solidFill>
              </a:rPr>
              <a:t>명</a:t>
            </a:r>
            <a:r>
              <a:rPr kumimoji="1" lang="en-US" altLang="ko-KR" sz="800" dirty="0">
                <a:solidFill>
                  <a:schemeClr val="bg1"/>
                </a:solidFill>
              </a:rPr>
              <a:t/>
            </a:r>
            <a:br>
              <a:rPr kumimoji="1" lang="en-US" altLang="ko-KR" sz="800" dirty="0">
                <a:solidFill>
                  <a:schemeClr val="bg1"/>
                </a:solidFill>
              </a:rPr>
            </a:b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시작전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en-US" altLang="ko-KR" sz="800" dirty="0">
                <a:solidFill>
                  <a:schemeClr val="bg1"/>
                </a:solidFill>
              </a:rPr>
              <a:t>16:30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5377D81-FFB3-8146-BBB5-3189F6728632}"/>
              </a:ext>
            </a:extLst>
          </p:cNvPr>
          <p:cNvSpPr/>
          <p:nvPr/>
        </p:nvSpPr>
        <p:spPr>
          <a:xfrm>
            <a:off x="6428008" y="3885500"/>
            <a:ext cx="697980" cy="16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X</a:t>
            </a:r>
            <a:endParaRPr kumimoji="1" lang="ko-Kore-KR" altLang="en-US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629CBF9-2EFC-4AC4-EA5F-84B3EA69A76A}"/>
              </a:ext>
            </a:extLst>
          </p:cNvPr>
          <p:cNvGrpSpPr/>
          <p:nvPr/>
        </p:nvGrpSpPr>
        <p:grpSpPr>
          <a:xfrm>
            <a:off x="5226686" y="5857018"/>
            <a:ext cx="1660278" cy="205415"/>
            <a:chOff x="4941922" y="5869714"/>
            <a:chExt cx="1494785" cy="205415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83251AD9-CC9C-2A2A-2A44-56617E1F2E51}"/>
                </a:ext>
              </a:extLst>
            </p:cNvPr>
            <p:cNvSpPr/>
            <p:nvPr/>
          </p:nvSpPr>
          <p:spPr>
            <a:xfrm>
              <a:off x="4941922" y="5869714"/>
              <a:ext cx="753535" cy="20541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700" dirty="0">
                  <a:solidFill>
                    <a:schemeClr val="bg1"/>
                  </a:solidFill>
                </a:rPr>
                <a:t>휴먼</a:t>
              </a:r>
              <a:endParaRPr kumimoji="1" lang="ko-Kore-KR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28D28406-3AD7-3496-C0EB-64FF4E7FF787}"/>
                </a:ext>
              </a:extLst>
            </p:cNvPr>
            <p:cNvSpPr/>
            <p:nvPr/>
          </p:nvSpPr>
          <p:spPr>
            <a:xfrm>
              <a:off x="5727321" y="5869714"/>
              <a:ext cx="709386" cy="2054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700" dirty="0">
                  <a:solidFill>
                    <a:schemeClr val="bg1"/>
                  </a:solidFill>
                </a:rPr>
                <a:t>AI </a:t>
              </a:r>
              <a:r>
                <a:rPr kumimoji="1" lang="ko-KR" altLang="en-US" sz="700" dirty="0">
                  <a:solidFill>
                    <a:schemeClr val="bg1"/>
                  </a:solidFill>
                </a:rPr>
                <a:t>봇</a:t>
              </a:r>
              <a:endParaRPr kumimoji="1" lang="en-US" altLang="ko-KR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497E0DCE-359B-9178-FD82-C448215426A6}"/>
              </a:ext>
            </a:extLst>
          </p:cNvPr>
          <p:cNvSpPr/>
          <p:nvPr/>
        </p:nvSpPr>
        <p:spPr>
          <a:xfrm>
            <a:off x="5220386" y="6093949"/>
            <a:ext cx="1682814" cy="20541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/>
              <a:t>참여하기</a:t>
            </a:r>
            <a:endParaRPr kumimoji="1" lang="ko-Kore-KR" altLang="en-US" sz="800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3711D8E5-D379-0C62-4C56-16EB3D6D424E}"/>
              </a:ext>
            </a:extLst>
          </p:cNvPr>
          <p:cNvSpPr/>
          <p:nvPr/>
        </p:nvSpPr>
        <p:spPr>
          <a:xfrm>
            <a:off x="5246183" y="4006173"/>
            <a:ext cx="1634929" cy="2894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800" b="1" dirty="0">
                <a:solidFill>
                  <a:schemeClr val="bg1"/>
                </a:solidFill>
              </a:rPr>
              <a:t>[</a:t>
            </a:r>
            <a:r>
              <a:rPr kumimoji="1" lang="ko-KR" altLang="en-US" sz="800" b="1" dirty="0">
                <a:solidFill>
                  <a:schemeClr val="bg1"/>
                </a:solidFill>
              </a:rPr>
              <a:t>광복군 제대로 알기</a:t>
            </a:r>
            <a:r>
              <a:rPr kumimoji="1" lang="en-US" altLang="ko-KR" sz="800" b="1" dirty="0">
                <a:solidFill>
                  <a:schemeClr val="bg1"/>
                </a:solidFill>
              </a:rPr>
              <a:t>]</a:t>
            </a:r>
            <a:r>
              <a:rPr kumimoji="1" lang="ko-KR" altLang="en-US" sz="800" b="1" dirty="0">
                <a:solidFill>
                  <a:schemeClr val="bg1"/>
                </a:solidFill>
              </a:rPr>
              <a:t> </a:t>
            </a:r>
            <a:r>
              <a:rPr kumimoji="1" lang="en-US" altLang="ko-KR" sz="800" b="1" dirty="0">
                <a:solidFill>
                  <a:schemeClr val="bg1"/>
                </a:solidFill>
              </a:rPr>
              <a:t/>
            </a:r>
            <a:br>
              <a:rPr kumimoji="1" lang="en-US" altLang="ko-KR" sz="800" b="1" dirty="0">
                <a:solidFill>
                  <a:schemeClr val="bg1"/>
                </a:solidFill>
              </a:rPr>
            </a:br>
            <a:r>
              <a:rPr kumimoji="1" lang="ko-KR" altLang="en-US" sz="700" b="1" dirty="0">
                <a:solidFill>
                  <a:schemeClr val="bg1"/>
                </a:solidFill>
              </a:rPr>
              <a:t>현재 </a:t>
            </a:r>
            <a:r>
              <a:rPr kumimoji="1" lang="en-US" altLang="ko-KR" sz="700" b="1" dirty="0">
                <a:solidFill>
                  <a:schemeClr val="bg1"/>
                </a:solidFill>
              </a:rPr>
              <a:t>3</a:t>
            </a:r>
            <a:r>
              <a:rPr kumimoji="1" lang="ko-KR" altLang="en-US" sz="700" b="1" dirty="0">
                <a:solidFill>
                  <a:schemeClr val="bg1"/>
                </a:solidFill>
              </a:rPr>
              <a:t>명 </a:t>
            </a:r>
            <a:r>
              <a:rPr kumimoji="1" lang="ko-KR" altLang="en-US" sz="700" b="1" dirty="0" err="1">
                <a:solidFill>
                  <a:schemeClr val="bg1"/>
                </a:solidFill>
              </a:rPr>
              <a:t>시작전</a:t>
            </a:r>
            <a:r>
              <a:rPr kumimoji="1" lang="ko-KR" altLang="en-US" sz="700" b="1" dirty="0">
                <a:solidFill>
                  <a:schemeClr val="bg1"/>
                </a:solidFill>
              </a:rPr>
              <a:t> </a:t>
            </a:r>
            <a:r>
              <a:rPr kumimoji="1" lang="en-US" altLang="ko-KR" sz="700" b="1" dirty="0">
                <a:solidFill>
                  <a:schemeClr val="bg1"/>
                </a:solidFill>
              </a:rPr>
              <a:t>-</a:t>
            </a:r>
            <a:r>
              <a:rPr kumimoji="1" lang="ko-KR" altLang="en-US" sz="700" b="1" dirty="0">
                <a:solidFill>
                  <a:schemeClr val="bg1"/>
                </a:solidFill>
              </a:rPr>
              <a:t> </a:t>
            </a:r>
            <a:r>
              <a:rPr kumimoji="1" lang="en-US" altLang="ko-KR" sz="700" b="1" dirty="0">
                <a:solidFill>
                  <a:schemeClr val="bg1"/>
                </a:solidFill>
              </a:rPr>
              <a:t>5</a:t>
            </a:r>
            <a:r>
              <a:rPr kumimoji="1" lang="ko-KR" altLang="en-US" sz="700" b="1" dirty="0">
                <a:solidFill>
                  <a:schemeClr val="bg1"/>
                </a:solidFill>
              </a:rPr>
              <a:t>분 후 시작</a:t>
            </a:r>
            <a:endParaRPr kumimoji="1" lang="ko-Kore-KR" altLang="en-US" sz="800" dirty="0">
              <a:solidFill>
                <a:schemeClr val="bg1"/>
              </a:solidFill>
            </a:endParaRPr>
          </a:p>
        </p:txBody>
      </p:sp>
      <p:pic>
        <p:nvPicPr>
          <p:cNvPr id="28" name="그림 2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5D2AFF36-C77E-0A25-18D4-6514AB052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0238" y="4048010"/>
            <a:ext cx="213333" cy="213333"/>
          </a:xfrm>
          <a:prstGeom prst="rect">
            <a:avLst/>
          </a:prstGeom>
        </p:spPr>
      </p:pic>
      <p:pic>
        <p:nvPicPr>
          <p:cNvPr id="29" name="그림 28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143255CC-1E2A-644B-9DD0-2F1BF66FF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568" y="4362069"/>
            <a:ext cx="137803" cy="137803"/>
          </a:xfrm>
          <a:prstGeom prst="rect">
            <a:avLst/>
          </a:prstGeom>
        </p:spPr>
      </p:pic>
      <p:pic>
        <p:nvPicPr>
          <p:cNvPr id="30" name="그림 29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9731D3D9-4157-5DA8-E80B-D1E563A06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568" y="4709261"/>
            <a:ext cx="137803" cy="137803"/>
          </a:xfrm>
          <a:prstGeom prst="rect">
            <a:avLst/>
          </a:prstGeom>
        </p:spPr>
      </p:pic>
      <p:pic>
        <p:nvPicPr>
          <p:cNvPr id="102" name="그림 101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5FBB501-8649-EDBF-F88D-C57888D63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568" y="5123480"/>
            <a:ext cx="137803" cy="137803"/>
          </a:xfrm>
          <a:prstGeom prst="rect">
            <a:avLst/>
          </a:prstGeom>
        </p:spPr>
      </p:pic>
      <p:pic>
        <p:nvPicPr>
          <p:cNvPr id="103" name="그림 10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46408B8B-035E-B07B-4DD5-379F7790B5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568" y="5475212"/>
            <a:ext cx="137803" cy="13780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01E96760-E73C-AB06-878D-CD41F79C6FD1}"/>
              </a:ext>
            </a:extLst>
          </p:cNvPr>
          <p:cNvSpPr txBox="1"/>
          <p:nvPr/>
        </p:nvSpPr>
        <p:spPr>
          <a:xfrm>
            <a:off x="5267619" y="5371925"/>
            <a:ext cx="1588348" cy="356967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 algn="l">
              <a:buAutoNum type="arabicPeriod"/>
            </a:pPr>
            <a:endParaRPr lang="ko-Kore-KR" altLang="en-US" dirty="0">
              <a:solidFill>
                <a:schemeClr val="accent1"/>
              </a:solidFill>
            </a:endParaRPr>
          </a:p>
        </p:txBody>
      </p: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1D853C90-D352-A8F8-2AC6-75CB451E3778}"/>
              </a:ext>
            </a:extLst>
          </p:cNvPr>
          <p:cNvGrpSpPr/>
          <p:nvPr/>
        </p:nvGrpSpPr>
        <p:grpSpPr>
          <a:xfrm>
            <a:off x="6003426" y="2016611"/>
            <a:ext cx="2315336" cy="1326718"/>
            <a:chOff x="5946661" y="2040647"/>
            <a:chExt cx="2315336" cy="1326718"/>
          </a:xfrm>
        </p:grpSpPr>
        <p:sp>
          <p:nvSpPr>
            <p:cNvPr id="119" name="타원 118">
              <a:extLst>
                <a:ext uri="{FF2B5EF4-FFF2-40B4-BE49-F238E27FC236}">
                  <a16:creationId xmlns:a16="http://schemas.microsoft.com/office/drawing/2014/main" id="{8016ADF0-2CA6-C838-F3C2-6296F835273C}"/>
                </a:ext>
              </a:extLst>
            </p:cNvPr>
            <p:cNvSpPr/>
            <p:nvPr/>
          </p:nvSpPr>
          <p:spPr>
            <a:xfrm>
              <a:off x="6566583" y="3054346"/>
              <a:ext cx="1695414" cy="283411"/>
            </a:xfrm>
            <a:prstGeom prst="ellipse">
              <a:avLst/>
            </a:prstGeom>
            <a:ln>
              <a:noFill/>
            </a:ln>
            <a:effectLst>
              <a:reflection stA="73000" endPos="65000" dist="50800" dir="5400000" sy="-100000" algn="bl" rotWithShape="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120" name="그림 119">
              <a:extLst>
                <a:ext uri="{FF2B5EF4-FFF2-40B4-BE49-F238E27FC236}">
                  <a16:creationId xmlns:a16="http://schemas.microsoft.com/office/drawing/2014/main" id="{2E4611B2-5294-D092-866A-0420B60E8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64587" y="2488006"/>
              <a:ext cx="879359" cy="879359"/>
            </a:xfrm>
            <a:prstGeom prst="rect">
              <a:avLst/>
            </a:prstGeom>
          </p:spPr>
        </p:pic>
        <p:pic>
          <p:nvPicPr>
            <p:cNvPr id="121" name="그림 120">
              <a:extLst>
                <a:ext uri="{FF2B5EF4-FFF2-40B4-BE49-F238E27FC236}">
                  <a16:creationId xmlns:a16="http://schemas.microsoft.com/office/drawing/2014/main" id="{FF8DAC5C-B9E6-5CB2-2DA8-ABCC5A863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225461" y="2255945"/>
              <a:ext cx="1015700" cy="1015700"/>
            </a:xfrm>
            <a:prstGeom prst="rect">
              <a:avLst/>
            </a:prstGeom>
          </p:spPr>
        </p:pic>
        <p:sp>
          <p:nvSpPr>
            <p:cNvPr id="122" name="직사각형 121">
              <a:extLst>
                <a:ext uri="{FF2B5EF4-FFF2-40B4-BE49-F238E27FC236}">
                  <a16:creationId xmlns:a16="http://schemas.microsoft.com/office/drawing/2014/main" id="{67CFC28F-425E-DEE1-B2CA-D6BFB7F1BCA5}"/>
                </a:ext>
              </a:extLst>
            </p:cNvPr>
            <p:cNvSpPr/>
            <p:nvPr/>
          </p:nvSpPr>
          <p:spPr>
            <a:xfrm>
              <a:off x="7363559" y="2097025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WhySo</a:t>
              </a:r>
              <a:endParaRPr kumimoji="1" lang="ko-Kore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3" name="직사각형 122">
              <a:extLst>
                <a:ext uri="{FF2B5EF4-FFF2-40B4-BE49-F238E27FC236}">
                  <a16:creationId xmlns:a16="http://schemas.microsoft.com/office/drawing/2014/main" id="{AB0ADA7B-FA09-20BB-8382-7DA4A736CC20}"/>
                </a:ext>
              </a:extLst>
            </p:cNvPr>
            <p:cNvSpPr/>
            <p:nvPr/>
          </p:nvSpPr>
          <p:spPr>
            <a:xfrm>
              <a:off x="6568404" y="2417367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신선해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F8DEE263-38F1-A15D-5152-02C32D8A4E39}"/>
                </a:ext>
              </a:extLst>
            </p:cNvPr>
            <p:cNvSpPr/>
            <p:nvPr/>
          </p:nvSpPr>
          <p:spPr>
            <a:xfrm>
              <a:off x="6835690" y="2403299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나야나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5" name="직사각형 124">
              <a:extLst>
                <a:ext uri="{FF2B5EF4-FFF2-40B4-BE49-F238E27FC236}">
                  <a16:creationId xmlns:a16="http://schemas.microsoft.com/office/drawing/2014/main" id="{4AB81BA3-5F5D-0143-9C8D-D91C33D70318}"/>
                </a:ext>
              </a:extLst>
            </p:cNvPr>
            <p:cNvSpPr/>
            <p:nvPr/>
          </p:nvSpPr>
          <p:spPr>
            <a:xfrm>
              <a:off x="7060773" y="2438469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나뭇꾼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6" name="직사각형 125">
              <a:extLst>
                <a:ext uri="{FF2B5EF4-FFF2-40B4-BE49-F238E27FC236}">
                  <a16:creationId xmlns:a16="http://schemas.microsoft.com/office/drawing/2014/main" id="{84640BEB-2B5F-C59F-13EC-52A680039A80}"/>
                </a:ext>
              </a:extLst>
            </p:cNvPr>
            <p:cNvSpPr/>
            <p:nvPr/>
          </p:nvSpPr>
          <p:spPr>
            <a:xfrm>
              <a:off x="6642163" y="2354947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선녀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id="{76D618DF-701A-80D8-D1CE-C19F6E3E3366}"/>
                </a:ext>
              </a:extLst>
            </p:cNvPr>
            <p:cNvSpPr/>
            <p:nvPr/>
          </p:nvSpPr>
          <p:spPr>
            <a:xfrm>
              <a:off x="6501486" y="2558929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김철수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8" name="직사각형 127">
              <a:extLst>
                <a:ext uri="{FF2B5EF4-FFF2-40B4-BE49-F238E27FC236}">
                  <a16:creationId xmlns:a16="http://schemas.microsoft.com/office/drawing/2014/main" id="{BA103448-6076-106D-E672-2AF3830617EF}"/>
                </a:ext>
              </a:extLst>
            </p:cNvPr>
            <p:cNvSpPr/>
            <p:nvPr/>
          </p:nvSpPr>
          <p:spPr>
            <a:xfrm>
              <a:off x="6951652" y="2326812"/>
              <a:ext cx="566094" cy="166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안영희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29" name="직선 화살표 연결선 128">
              <a:extLst>
                <a:ext uri="{FF2B5EF4-FFF2-40B4-BE49-F238E27FC236}">
                  <a16:creationId xmlns:a16="http://schemas.microsoft.com/office/drawing/2014/main" id="{2F2D2935-85D3-30B2-C668-7A1E3F4642F1}"/>
                </a:ext>
              </a:extLst>
            </p:cNvPr>
            <p:cNvCxnSpPr/>
            <p:nvPr/>
          </p:nvCxnSpPr>
          <p:spPr>
            <a:xfrm>
              <a:off x="5946661" y="2438469"/>
              <a:ext cx="3581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0" name="그림 129">
              <a:extLst>
                <a:ext uri="{FF2B5EF4-FFF2-40B4-BE49-F238E27FC236}">
                  <a16:creationId xmlns:a16="http://schemas.microsoft.com/office/drawing/2014/main" id="{49207989-CE5E-D820-FA1E-BDC7AFBFA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4238" y="2040647"/>
              <a:ext cx="250830" cy="277233"/>
            </a:xfrm>
            <a:prstGeom prst="rect">
              <a:avLst/>
            </a:prstGeom>
          </p:spPr>
        </p:pic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8FE50436-0129-D544-C8C3-40AD54D78016}"/>
              </a:ext>
            </a:extLst>
          </p:cNvPr>
          <p:cNvSpPr txBox="1"/>
          <p:nvPr/>
        </p:nvSpPr>
        <p:spPr>
          <a:xfrm>
            <a:off x="1195004" y="3089060"/>
            <a:ext cx="895315" cy="2184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ko-KR" altLang="en-US" dirty="0">
                <a:solidFill>
                  <a:schemeClr val="accent1"/>
                </a:solidFill>
              </a:rPr>
              <a:t> 대기중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181E015E-67C1-7E95-9B18-0E36EB17A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697" y="1889557"/>
            <a:ext cx="263110" cy="263110"/>
          </a:xfrm>
          <a:prstGeom prst="rect">
            <a:avLst/>
          </a:prstGeom>
        </p:spPr>
      </p:pic>
      <p:pic>
        <p:nvPicPr>
          <p:cNvPr id="133" name="그림 13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842C5500-67A8-F3CE-50C9-2E7814F5AFC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900050" y="1921821"/>
            <a:ext cx="267024" cy="267024"/>
          </a:xfrm>
          <a:prstGeom prst="rect">
            <a:avLst/>
          </a:prstGeom>
        </p:spPr>
      </p:pic>
      <p:pic>
        <p:nvPicPr>
          <p:cNvPr id="134" name="그림 133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F385A44-E4E7-592F-6EA4-C8E3E606ACB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954508" y="5977733"/>
            <a:ext cx="242412" cy="24241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35" name="그림 134">
            <a:extLst>
              <a:ext uri="{FF2B5EF4-FFF2-40B4-BE49-F238E27FC236}">
                <a16:creationId xmlns:a16="http://schemas.microsoft.com/office/drawing/2014/main" id="{0C043653-145D-884C-A447-1A551F6CB31D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943095" y="5675632"/>
            <a:ext cx="242413" cy="24241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D707ACC2-DBDF-6C0A-CDEE-BF6703F2A169}"/>
              </a:ext>
            </a:extLst>
          </p:cNvPr>
          <p:cNvGrpSpPr/>
          <p:nvPr/>
        </p:nvGrpSpPr>
        <p:grpSpPr>
          <a:xfrm>
            <a:off x="8851679" y="1853037"/>
            <a:ext cx="1115502" cy="392774"/>
            <a:chOff x="5761394" y="1321550"/>
            <a:chExt cx="1629907" cy="573899"/>
          </a:xfrm>
        </p:grpSpPr>
        <p:pic>
          <p:nvPicPr>
            <p:cNvPr id="137" name="그림 136">
              <a:extLst>
                <a:ext uri="{FF2B5EF4-FFF2-40B4-BE49-F238E27FC236}">
                  <a16:creationId xmlns:a16="http://schemas.microsoft.com/office/drawing/2014/main" id="{62E16255-38F6-C38A-47C4-095D23DEB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</a:blip>
            <a:stretch>
              <a:fillRect/>
            </a:stretch>
          </p:blipFill>
          <p:spPr>
            <a:xfrm>
              <a:off x="5761394" y="1321550"/>
              <a:ext cx="573899" cy="573899"/>
            </a:xfrm>
            <a:prstGeom prst="rect">
              <a:avLst/>
            </a:prstGeom>
          </p:spPr>
        </p:pic>
        <p:pic>
          <p:nvPicPr>
            <p:cNvPr id="138" name="그림 137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9058B6BC-B8BE-BCB5-769F-D79B41241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 bright="70000" contrast="-70000"/>
            </a:blip>
            <a:stretch>
              <a:fillRect/>
            </a:stretch>
          </p:blipFill>
          <p:spPr>
            <a:xfrm>
              <a:off x="7074618" y="1457981"/>
              <a:ext cx="316683" cy="316683"/>
            </a:xfrm>
            <a:prstGeom prst="rect">
              <a:avLst/>
            </a:prstGeom>
          </p:spPr>
        </p:pic>
        <p:pic>
          <p:nvPicPr>
            <p:cNvPr id="139" name="그림 138">
              <a:extLst>
                <a:ext uri="{FF2B5EF4-FFF2-40B4-BE49-F238E27FC236}">
                  <a16:creationId xmlns:a16="http://schemas.microsoft.com/office/drawing/2014/main" id="{343C98F3-3922-3E69-DBD0-45D06F404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70000" contrast="-70000"/>
            </a:blip>
            <a:stretch>
              <a:fillRect/>
            </a:stretch>
          </p:blipFill>
          <p:spPr>
            <a:xfrm>
              <a:off x="6680431" y="1457981"/>
              <a:ext cx="316683" cy="316683"/>
            </a:xfrm>
            <a:prstGeom prst="rect">
              <a:avLst/>
            </a:prstGeom>
          </p:spPr>
        </p:pic>
        <p:pic>
          <p:nvPicPr>
            <p:cNvPr id="140" name="그림 139">
              <a:extLst>
                <a:ext uri="{FF2B5EF4-FFF2-40B4-BE49-F238E27FC236}">
                  <a16:creationId xmlns:a16="http://schemas.microsoft.com/office/drawing/2014/main" id="{E77405C2-B6A5-A347-1FF1-6A2349FC8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lum bright="70000" contrast="-70000"/>
            </a:blip>
            <a:stretch>
              <a:fillRect/>
            </a:stretch>
          </p:blipFill>
          <p:spPr>
            <a:xfrm>
              <a:off x="6286244" y="1448232"/>
              <a:ext cx="316683" cy="316683"/>
            </a:xfrm>
            <a:prstGeom prst="rect">
              <a:avLst/>
            </a:prstGeom>
          </p:spPr>
        </p:pic>
      </p:grpSp>
      <p:pic>
        <p:nvPicPr>
          <p:cNvPr id="141" name="그림 140">
            <a:extLst>
              <a:ext uri="{FF2B5EF4-FFF2-40B4-BE49-F238E27FC236}">
                <a16:creationId xmlns:a16="http://schemas.microsoft.com/office/drawing/2014/main" id="{C34EE6E8-F508-5DCE-FF4E-E22216DE0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949113" y="5367504"/>
            <a:ext cx="242412" cy="24241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E6C96629-9449-5283-0ACB-F50B75EB61CA}"/>
              </a:ext>
            </a:extLst>
          </p:cNvPr>
          <p:cNvSpPr txBox="1"/>
          <p:nvPr/>
        </p:nvSpPr>
        <p:spPr>
          <a:xfrm>
            <a:off x="7430936" y="1783065"/>
            <a:ext cx="895315" cy="2184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ko-KR" altLang="en-US" dirty="0">
                <a:solidFill>
                  <a:schemeClr val="accent1"/>
                </a:solidFill>
              </a:rPr>
              <a:t> 진행중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A1153E7-DB23-7245-A80D-E921C042F5E7}"/>
              </a:ext>
            </a:extLst>
          </p:cNvPr>
          <p:cNvSpPr txBox="1"/>
          <p:nvPr/>
        </p:nvSpPr>
        <p:spPr>
          <a:xfrm>
            <a:off x="3897212" y="3774828"/>
            <a:ext cx="1043043" cy="2184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ko-KR" altLang="en-US" dirty="0" err="1">
                <a:solidFill>
                  <a:schemeClr val="accent1"/>
                </a:solidFill>
              </a:rPr>
              <a:t>도슨트</a:t>
            </a:r>
            <a:r>
              <a:rPr lang="ko-KR" altLang="en-US" dirty="0">
                <a:solidFill>
                  <a:schemeClr val="accent1"/>
                </a:solidFill>
              </a:rPr>
              <a:t> 참여 선택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80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786049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US-07-0003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32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행사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전시의 홍보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520139"/>
              </p:ext>
            </p:extLst>
          </p:nvPr>
        </p:nvGraphicFramePr>
        <p:xfrm>
          <a:off x="10663088" y="977770"/>
          <a:ext cx="3737124" cy="135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행사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전시의 홍보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행사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전시의 홍보 등 확인할 수 있다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가까이 가면 자동으로 플레이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맵에서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바로 플레이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이동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</a:tbl>
          </a:graphicData>
        </a:graphic>
      </p:graphicFrame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97157FFC-DF03-556D-DD33-9CCFBC1A7B53}"/>
              </a:ext>
            </a:extLst>
          </p:cNvPr>
          <p:cNvGrpSpPr/>
          <p:nvPr/>
        </p:nvGrpSpPr>
        <p:grpSpPr>
          <a:xfrm>
            <a:off x="662864" y="1995300"/>
            <a:ext cx="9144000" cy="4782644"/>
            <a:chOff x="662864" y="1995300"/>
            <a:chExt cx="9144000" cy="478264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97295242-D396-70B6-FC62-410F70907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6362" r="2718"/>
            <a:stretch/>
          </p:blipFill>
          <p:spPr>
            <a:xfrm>
              <a:off x="1871514" y="2015803"/>
              <a:ext cx="6231988" cy="4762141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46A790A8-392B-DCEA-3375-2699A832D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</a:blip>
            <a:srcRect b="31090"/>
            <a:stretch/>
          </p:blipFill>
          <p:spPr>
            <a:xfrm>
              <a:off x="4046488" y="5275951"/>
              <a:ext cx="1685988" cy="1161818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34D248E8-DDE6-DF3E-CC6B-AD40F4E18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4759347" y="3685049"/>
              <a:ext cx="336550" cy="336550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FC6A362A-34E1-C9BE-8F83-3BAF92E77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5952854" y="3934030"/>
              <a:ext cx="336550" cy="336550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43128219-D765-3467-5732-46F853238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32282" y="3516774"/>
              <a:ext cx="336550" cy="336550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7CB07F3-BA1C-0573-94A1-F375FE00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92534" y="3516774"/>
              <a:ext cx="336550" cy="336550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FC7745D-6A5F-58E5-F310-848FB8D65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45753" y="3516774"/>
              <a:ext cx="336550" cy="336550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B3105F9-9FDF-2C94-04D3-90A145C6C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91938" y="3516774"/>
              <a:ext cx="336550" cy="336550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61E2C02E-2BD5-D16F-3B64-D4780DF14799}"/>
                </a:ext>
              </a:extLst>
            </p:cNvPr>
            <p:cNvSpPr/>
            <p:nvPr/>
          </p:nvSpPr>
          <p:spPr>
            <a:xfrm>
              <a:off x="4625169" y="5097734"/>
              <a:ext cx="566094" cy="1661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홍길동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39E44960-6CE1-270F-ACD8-D88015393764}"/>
                </a:ext>
              </a:extLst>
            </p:cNvPr>
            <p:cNvSpPr/>
            <p:nvPr/>
          </p:nvSpPr>
          <p:spPr>
            <a:xfrm>
              <a:off x="662864" y="2015803"/>
              <a:ext cx="9144000" cy="442352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13" name="그림 12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99C7DEF2-2E90-2470-8551-4ADC81F0F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662" y="2093215"/>
              <a:ext cx="242412" cy="242412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8341C5BD-AF22-E80A-F0C9-E591B747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24994" y="4851076"/>
              <a:ext cx="338123" cy="338123"/>
            </a:xfrm>
            <a:prstGeom prst="rect">
              <a:avLst/>
            </a:prstGeom>
          </p:spPr>
        </p:pic>
        <p:pic>
          <p:nvPicPr>
            <p:cNvPr id="15" name="그림 14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2DC1609F-F913-FDE3-06F8-AB1BE7875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48039" y="5214710"/>
              <a:ext cx="338123" cy="338123"/>
            </a:xfrm>
            <a:prstGeom prst="rect">
              <a:avLst/>
            </a:prstGeom>
          </p:spPr>
        </p:pic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928569BD-E75F-9A62-F2EA-489F9CC694D7}"/>
                </a:ext>
              </a:extLst>
            </p:cNvPr>
            <p:cNvGrpSpPr/>
            <p:nvPr/>
          </p:nvGrpSpPr>
          <p:grpSpPr>
            <a:xfrm>
              <a:off x="8600482" y="2015803"/>
              <a:ext cx="1115502" cy="392774"/>
              <a:chOff x="5761394" y="1321550"/>
              <a:chExt cx="1629907" cy="573899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AAB85497-BEBD-0B0E-0489-DE1E2293D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61394" y="1321550"/>
                <a:ext cx="573899" cy="573899"/>
              </a:xfrm>
              <a:prstGeom prst="rect">
                <a:avLst/>
              </a:prstGeom>
            </p:spPr>
          </p:pic>
          <p:pic>
            <p:nvPicPr>
              <p:cNvPr id="18" name="그림 17" descr="텍스트, 클립아트이(가) 표시된 사진&#10;&#10;자동 생성된 설명">
                <a:extLst>
                  <a:ext uri="{FF2B5EF4-FFF2-40B4-BE49-F238E27FC236}">
                    <a16:creationId xmlns:a16="http://schemas.microsoft.com/office/drawing/2014/main" id="{E5F969F1-2B0D-DE96-B426-99FDC117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74618" y="1457981"/>
                <a:ext cx="316683" cy="316683"/>
              </a:xfrm>
              <a:prstGeom prst="rect">
                <a:avLst/>
              </a:prstGeom>
            </p:spPr>
          </p:pic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9A63920E-262D-18B5-D428-6720416A9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0431" y="1457981"/>
                <a:ext cx="316683" cy="316683"/>
              </a:xfrm>
              <a:prstGeom prst="rect">
                <a:avLst/>
              </a:prstGeom>
            </p:spPr>
          </p:pic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8513205A-0063-8A99-CFF4-7820D4C1B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86244" y="1448232"/>
                <a:ext cx="316683" cy="316683"/>
              </a:xfrm>
              <a:prstGeom prst="rect">
                <a:avLst/>
              </a:prstGeom>
            </p:spPr>
          </p:pic>
        </p:grpSp>
        <p:pic>
          <p:nvPicPr>
            <p:cNvPr id="21" name="그림 20" descr="클립아트이(가) 표시된 사진&#10;&#10;자동 생성된 설명">
              <a:extLst>
                <a:ext uri="{FF2B5EF4-FFF2-40B4-BE49-F238E27FC236}">
                  <a16:creationId xmlns:a16="http://schemas.microsoft.com/office/drawing/2014/main" id="{3AC0F487-F7D0-026C-9622-93CFB8EC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52187" y="5585812"/>
              <a:ext cx="338123" cy="338123"/>
            </a:xfrm>
            <a:prstGeom prst="rect">
              <a:avLst/>
            </a:prstGeom>
          </p:spPr>
        </p:pic>
        <p:pic>
          <p:nvPicPr>
            <p:cNvPr id="22" name="그림 21" descr="텍스트이(가) 표시된 사진&#10;&#10;자동 생성된 설명">
              <a:extLst>
                <a:ext uri="{FF2B5EF4-FFF2-40B4-BE49-F238E27FC236}">
                  <a16:creationId xmlns:a16="http://schemas.microsoft.com/office/drawing/2014/main" id="{51C6F046-49A2-5EE6-804D-4224A429A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424995" y="5997746"/>
              <a:ext cx="338123" cy="338123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06A8DB0C-87C1-3E45-3C7D-2E8B3F7D7302}"/>
                </a:ext>
              </a:extLst>
            </p:cNvPr>
            <p:cNvGrpSpPr/>
            <p:nvPr/>
          </p:nvGrpSpPr>
          <p:grpSpPr>
            <a:xfrm>
              <a:off x="7878068" y="4657012"/>
              <a:ext cx="1857600" cy="1857600"/>
              <a:chOff x="7731367" y="4880842"/>
              <a:chExt cx="1857600" cy="1857600"/>
            </a:xfrm>
          </p:grpSpPr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97FC9397-1FF9-74EA-29E0-ED7027B037A3}"/>
                  </a:ext>
                </a:extLst>
              </p:cNvPr>
              <p:cNvGrpSpPr/>
              <p:nvPr/>
            </p:nvGrpSpPr>
            <p:grpSpPr>
              <a:xfrm>
                <a:off x="7731367" y="4880842"/>
                <a:ext cx="1857600" cy="1857600"/>
                <a:chOff x="3986666" y="2810795"/>
                <a:chExt cx="2355716" cy="2355716"/>
              </a:xfrm>
            </p:grpSpPr>
            <p:pic>
              <p:nvPicPr>
                <p:cNvPr id="28" name="그림 27">
                  <a:extLst>
                    <a:ext uri="{FF2B5EF4-FFF2-40B4-BE49-F238E27FC236}">
                      <a16:creationId xmlns:a16="http://schemas.microsoft.com/office/drawing/2014/main" id="{628DF1F1-9974-A00E-E45E-78A9B92A7C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alphaModFix amt="70000"/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 rot="4487049">
                  <a:off x="4788250" y="3632468"/>
                  <a:ext cx="708046" cy="708046"/>
                </a:xfrm>
                <a:prstGeom prst="rect">
                  <a:avLst/>
                </a:prstGeom>
              </p:spPr>
            </p:pic>
            <p:pic>
              <p:nvPicPr>
                <p:cNvPr id="29" name="그림 28" descr="실루엣, 벡터그래픽, 명함이(가) 표시된 사진&#10;&#10;자동 생성된 설명">
                  <a:extLst>
                    <a:ext uri="{FF2B5EF4-FFF2-40B4-BE49-F238E27FC236}">
                      <a16:creationId xmlns:a16="http://schemas.microsoft.com/office/drawing/2014/main" id="{2134B0D4-29BE-C8E3-0B0B-B080F4CF7E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alphaModFix amt="70000"/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986666" y="2810795"/>
                  <a:ext cx="2355716" cy="2355716"/>
                </a:xfrm>
                <a:prstGeom prst="rect">
                  <a:avLst/>
                </a:prstGeom>
                <a:noFill/>
                <a:effectLst>
                  <a:outerShdw sx="1000" sy="1000" algn="ctr" rotWithShape="0">
                    <a:srgbClr val="000000"/>
                  </a:outerShdw>
                  <a:reflection endPos="0" dir="5400000" sy="-100000" algn="bl" rotWithShape="0"/>
                </a:effectLst>
              </p:spPr>
            </p:pic>
          </p:grpSp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BFA20D8C-FE6B-620D-CDDA-6F1AC6BABE71}"/>
                  </a:ext>
                </a:extLst>
              </p:cNvPr>
              <p:cNvGrpSpPr/>
              <p:nvPr/>
            </p:nvGrpSpPr>
            <p:grpSpPr>
              <a:xfrm>
                <a:off x="8406378" y="5557507"/>
                <a:ext cx="504165" cy="504165"/>
                <a:chOff x="6586186" y="4284214"/>
                <a:chExt cx="504165" cy="504165"/>
              </a:xfrm>
            </p:grpSpPr>
            <p:pic>
              <p:nvPicPr>
                <p:cNvPr id="26" name="그림 25">
                  <a:extLst>
                    <a:ext uri="{FF2B5EF4-FFF2-40B4-BE49-F238E27FC236}">
                      <a16:creationId xmlns:a16="http://schemas.microsoft.com/office/drawing/2014/main" id="{2C7C7BB2-BB2B-1189-09C0-589DF7E1A5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6586186" y="4284214"/>
                  <a:ext cx="504165" cy="504165"/>
                </a:xfrm>
                <a:prstGeom prst="rect">
                  <a:avLst/>
                </a:prstGeom>
              </p:spPr>
            </p:pic>
            <p:sp>
              <p:nvSpPr>
                <p:cNvPr id="27" name="타원 26">
                  <a:extLst>
                    <a:ext uri="{FF2B5EF4-FFF2-40B4-BE49-F238E27FC236}">
                      <a16:creationId xmlns:a16="http://schemas.microsoft.com/office/drawing/2014/main" id="{81551D86-5A4C-851C-E188-7E5FFFB32B18}"/>
                    </a:ext>
                  </a:extLst>
                </p:cNvPr>
                <p:cNvSpPr/>
                <p:nvPr/>
              </p:nvSpPr>
              <p:spPr>
                <a:xfrm>
                  <a:off x="6783287" y="4487592"/>
                  <a:ext cx="97856" cy="9785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ore-KR" sz="800" dirty="0">
                      <a:latin typeface="Gotham Bold" panose="02000803030000020004" pitchFamily="2" charset="0"/>
                    </a:rPr>
                    <a:t>1</a:t>
                  </a:r>
                  <a:endParaRPr kumimoji="1" lang="ko-Kore-KR" altLang="en-US" sz="800" dirty="0">
                    <a:latin typeface="Gotham Bold" panose="02000803030000020004" pitchFamily="2" charset="0"/>
                  </a:endParaRPr>
                </a:p>
              </p:txBody>
            </p:sp>
          </p:grpSp>
        </p:grp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885AC7BB-3B80-B416-44EA-1048818AB9D7}"/>
                </a:ext>
              </a:extLst>
            </p:cNvPr>
            <p:cNvSpPr/>
            <p:nvPr/>
          </p:nvSpPr>
          <p:spPr>
            <a:xfrm rot="5400000">
              <a:off x="7953867" y="4382153"/>
              <a:ext cx="697980" cy="1673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ndara" panose="020E0502030303020204" pitchFamily="34" charset="0"/>
                </a:rPr>
                <a:t>&gt;</a:t>
              </a:r>
              <a:endParaRPr kumimoji="1" lang="ko-Kore-KR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E9857E1A-57B9-87EF-B41F-0EF124B77115}"/>
                </a:ext>
              </a:extLst>
            </p:cNvPr>
            <p:cNvSpPr/>
            <p:nvPr/>
          </p:nvSpPr>
          <p:spPr>
            <a:xfrm>
              <a:off x="7046238" y="342080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8AA2DC02-8BD9-AA73-93EE-8118E0E68644}"/>
                </a:ext>
              </a:extLst>
            </p:cNvPr>
            <p:cNvSpPr/>
            <p:nvPr/>
          </p:nvSpPr>
          <p:spPr>
            <a:xfrm>
              <a:off x="2573298" y="382466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7742012F-B691-D641-919F-158FEBD6738F}"/>
                </a:ext>
              </a:extLst>
            </p:cNvPr>
            <p:cNvSpPr/>
            <p:nvPr/>
          </p:nvSpPr>
          <p:spPr>
            <a:xfrm>
              <a:off x="3807738" y="460190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AC03DFD2-FA7C-CE5E-21EB-A03872C08285}"/>
                </a:ext>
              </a:extLst>
            </p:cNvPr>
            <p:cNvSpPr/>
            <p:nvPr/>
          </p:nvSpPr>
          <p:spPr>
            <a:xfrm>
              <a:off x="6086118" y="482288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74" name="타원 73">
              <a:extLst>
                <a:ext uri="{FF2B5EF4-FFF2-40B4-BE49-F238E27FC236}">
                  <a16:creationId xmlns:a16="http://schemas.microsoft.com/office/drawing/2014/main" id="{A513CCD4-FAE1-C9B7-7C39-C669F36C3AC0}"/>
                </a:ext>
              </a:extLst>
            </p:cNvPr>
            <p:cNvSpPr/>
            <p:nvPr/>
          </p:nvSpPr>
          <p:spPr>
            <a:xfrm>
              <a:off x="5651778" y="2110169"/>
              <a:ext cx="99517" cy="99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2" name="타원 91">
              <a:extLst>
                <a:ext uri="{FF2B5EF4-FFF2-40B4-BE49-F238E27FC236}">
                  <a16:creationId xmlns:a16="http://schemas.microsoft.com/office/drawing/2014/main" id="{7751B015-9701-DFCB-B53F-B4A79C126426}"/>
                </a:ext>
              </a:extLst>
            </p:cNvPr>
            <p:cNvSpPr/>
            <p:nvPr/>
          </p:nvSpPr>
          <p:spPr>
            <a:xfrm>
              <a:off x="9000500" y="1995300"/>
              <a:ext cx="161841" cy="1618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ore-KR" sz="800" dirty="0">
                  <a:latin typeface="Gotham Bold" panose="02000803030000020004" pitchFamily="2" charset="0"/>
                </a:rPr>
                <a:t>1</a:t>
              </a:r>
              <a:endParaRPr kumimoji="1" lang="ko-Kore-KR" altLang="en-US" sz="800" dirty="0">
                <a:latin typeface="Gotham Bold" panose="02000803030000020004" pitchFamily="2" charset="0"/>
              </a:endParaRPr>
            </a:p>
          </p:txBody>
        </p:sp>
        <p:cxnSp>
          <p:nvCxnSpPr>
            <p:cNvPr id="106" name="직선 화살표 연결선 105">
              <a:extLst>
                <a:ext uri="{FF2B5EF4-FFF2-40B4-BE49-F238E27FC236}">
                  <a16:creationId xmlns:a16="http://schemas.microsoft.com/office/drawing/2014/main" id="{B392E874-65E0-FA50-F0F6-D1CB9D1CDE6E}"/>
                </a:ext>
              </a:extLst>
            </p:cNvPr>
            <p:cNvCxnSpPr/>
            <p:nvPr/>
          </p:nvCxnSpPr>
          <p:spPr>
            <a:xfrm>
              <a:off x="6194984" y="2763476"/>
              <a:ext cx="3581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연결선: 꺾임 109">
            <a:extLst>
              <a:ext uri="{FF2B5EF4-FFF2-40B4-BE49-F238E27FC236}">
                <a16:creationId xmlns:a16="http://schemas.microsoft.com/office/drawing/2014/main" id="{F69C2806-47AA-2A63-3638-B50E8E60B334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541112" y="1487544"/>
            <a:ext cx="695248" cy="2358641"/>
          </a:xfrm>
          <a:prstGeom prst="bentConnector2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타원 49">
            <a:extLst>
              <a:ext uri="{FF2B5EF4-FFF2-40B4-BE49-F238E27FC236}">
                <a16:creationId xmlns:a16="http://schemas.microsoft.com/office/drawing/2014/main" id="{4F6FF6AE-FF19-EF4D-AA3D-832D4697AB38}"/>
              </a:ext>
            </a:extLst>
          </p:cNvPr>
          <p:cNvSpPr/>
          <p:nvPr/>
        </p:nvSpPr>
        <p:spPr>
          <a:xfrm>
            <a:off x="3293017" y="4928034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DAEBFDFC-5B5D-4B42-BD66-26CE5944DB8B}"/>
              </a:ext>
            </a:extLst>
          </p:cNvPr>
          <p:cNvSpPr/>
          <p:nvPr/>
        </p:nvSpPr>
        <p:spPr>
          <a:xfrm>
            <a:off x="4044455" y="2610347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5648636F-72F0-1147-B214-78649B4B8213}"/>
              </a:ext>
            </a:extLst>
          </p:cNvPr>
          <p:cNvSpPr/>
          <p:nvPr/>
        </p:nvSpPr>
        <p:spPr>
          <a:xfrm>
            <a:off x="4125936" y="3289357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19324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50104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US-07-0004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~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US-07-0006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33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1056041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u="none" strike="noStrike" dirty="0">
                          <a:effectLst/>
                        </a:rPr>
                        <a:t>게시판 </a:t>
                      </a:r>
                      <a:r>
                        <a:rPr lang="en-US" altLang="ko-KR" sz="900" u="none" strike="noStrike" dirty="0">
                          <a:effectLst/>
                        </a:rPr>
                        <a:t>/</a:t>
                      </a:r>
                      <a:r>
                        <a:rPr lang="ko-KR" altLang="en-US" sz="900" u="none" strike="noStrike" dirty="0">
                          <a:effectLst/>
                        </a:rPr>
                        <a:t> 영상 </a:t>
                      </a:r>
                      <a:r>
                        <a:rPr lang="en-US" altLang="ko-KR" sz="900" u="none" strike="noStrike" dirty="0">
                          <a:effectLst/>
                        </a:rPr>
                        <a:t>/</a:t>
                      </a:r>
                      <a:r>
                        <a:rPr lang="ko-KR" altLang="en-US" sz="900" u="none" strike="noStrike" dirty="0">
                          <a:effectLst/>
                        </a:rPr>
                        <a:t> </a:t>
                      </a:r>
                      <a:r>
                        <a:rPr lang="ko-KR" altLang="en-US" sz="900" u="none" strike="noStrike" dirty="0" err="1">
                          <a:effectLst/>
                        </a:rPr>
                        <a:t>전시패널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39940"/>
              </p:ext>
            </p:extLst>
          </p:nvPr>
        </p:nvGraphicFramePr>
        <p:xfrm>
          <a:off x="10663088" y="977770"/>
          <a:ext cx="3737124" cy="160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게시판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영상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전시패널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행사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전시의 홍보 등 확인할 수 있다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가까이 가면 자동으로 플레이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맵에서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바로 플레이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이동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연관 위치기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있는경우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바로 이동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</a:tbl>
          </a:graphicData>
        </a:graphic>
      </p:graphicFrame>
      <p:sp useBgFill="1">
        <p:nvSpPr>
          <p:cNvPr id="61" name="모서리가 둥근 직사각형 23">
            <a:extLst>
              <a:ext uri="{FF2B5EF4-FFF2-40B4-BE49-F238E27FC236}">
                <a16:creationId xmlns:a16="http://schemas.microsoft.com/office/drawing/2014/main" id="{1FD81E30-A29C-134E-BDFE-4F9D0B390A8A}"/>
              </a:ext>
            </a:extLst>
          </p:cNvPr>
          <p:cNvSpPr/>
          <p:nvPr/>
        </p:nvSpPr>
        <p:spPr>
          <a:xfrm>
            <a:off x="584025" y="1669812"/>
            <a:ext cx="2849412" cy="4359054"/>
          </a:xfrm>
          <a:prstGeom prst="roundRect">
            <a:avLst>
              <a:gd name="adj" fmla="val 5753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 useBgFill="1">
        <p:nvSpPr>
          <p:cNvPr id="62" name="모서리가 둥근 직사각형 32">
            <a:extLst>
              <a:ext uri="{FF2B5EF4-FFF2-40B4-BE49-F238E27FC236}">
                <a16:creationId xmlns:a16="http://schemas.microsoft.com/office/drawing/2014/main" id="{355D2240-3CD1-CF45-96F3-0E101136F3BF}"/>
              </a:ext>
            </a:extLst>
          </p:cNvPr>
          <p:cNvSpPr/>
          <p:nvPr/>
        </p:nvSpPr>
        <p:spPr>
          <a:xfrm>
            <a:off x="6890342" y="1669812"/>
            <a:ext cx="2849412" cy="3910152"/>
          </a:xfrm>
          <a:prstGeom prst="roundRect">
            <a:avLst>
              <a:gd name="adj" fmla="val 5753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51C3EB94-E913-6A4B-997B-593A2F916A1F}"/>
              </a:ext>
            </a:extLst>
          </p:cNvPr>
          <p:cNvSpPr/>
          <p:nvPr/>
        </p:nvSpPr>
        <p:spPr>
          <a:xfrm>
            <a:off x="7038175" y="2434202"/>
            <a:ext cx="2542161" cy="158584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cxnSp>
        <p:nvCxnSpPr>
          <p:cNvPr id="64" name="직선 연결선[R] 34">
            <a:extLst>
              <a:ext uri="{FF2B5EF4-FFF2-40B4-BE49-F238E27FC236}">
                <a16:creationId xmlns:a16="http://schemas.microsoft.com/office/drawing/2014/main" id="{F3A95979-92DC-8740-B624-1E6A097B7A36}"/>
              </a:ext>
            </a:extLst>
          </p:cNvPr>
          <p:cNvCxnSpPr>
            <a:cxnSpLocks/>
          </p:cNvCxnSpPr>
          <p:nvPr/>
        </p:nvCxnSpPr>
        <p:spPr>
          <a:xfrm flipH="1">
            <a:off x="7038175" y="2434202"/>
            <a:ext cx="2548646" cy="157622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9EC151AA-B8A3-0240-A674-FCBFE9D5B6F5}"/>
              </a:ext>
            </a:extLst>
          </p:cNvPr>
          <p:cNvGrpSpPr/>
          <p:nvPr/>
        </p:nvGrpSpPr>
        <p:grpSpPr>
          <a:xfrm>
            <a:off x="7038175" y="4099180"/>
            <a:ext cx="2548646" cy="309401"/>
            <a:chOff x="3819727" y="4196947"/>
            <a:chExt cx="2652409" cy="309401"/>
          </a:xfrm>
        </p:grpSpPr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86F3C61E-7ED3-1248-9551-3F22A856134F}"/>
                </a:ext>
              </a:extLst>
            </p:cNvPr>
            <p:cNvSpPr/>
            <p:nvPr/>
          </p:nvSpPr>
          <p:spPr>
            <a:xfrm>
              <a:off x="3819727" y="4196947"/>
              <a:ext cx="486383" cy="3094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7DED5B3E-3133-B74F-A5FA-EC10F5A2449A}"/>
                </a:ext>
              </a:extLst>
            </p:cNvPr>
            <p:cNvSpPr/>
            <p:nvPr/>
          </p:nvSpPr>
          <p:spPr>
            <a:xfrm>
              <a:off x="4364476" y="4196947"/>
              <a:ext cx="486383" cy="3094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60D2804B-AD85-A04F-906D-A7ADC863FEF4}"/>
                </a:ext>
              </a:extLst>
            </p:cNvPr>
            <p:cNvSpPr/>
            <p:nvPr/>
          </p:nvSpPr>
          <p:spPr>
            <a:xfrm>
              <a:off x="4909225" y="4196947"/>
              <a:ext cx="486383" cy="3094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A0D29A11-34A3-7849-8E8B-F45F96FFF561}"/>
                </a:ext>
              </a:extLst>
            </p:cNvPr>
            <p:cNvSpPr/>
            <p:nvPr/>
          </p:nvSpPr>
          <p:spPr>
            <a:xfrm>
              <a:off x="5453974" y="4196947"/>
              <a:ext cx="486383" cy="3094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218EBAD7-7849-A544-9B5D-060F2F5F2799}"/>
                </a:ext>
              </a:extLst>
            </p:cNvPr>
            <p:cNvSpPr/>
            <p:nvPr/>
          </p:nvSpPr>
          <p:spPr>
            <a:xfrm>
              <a:off x="5985753" y="4196947"/>
              <a:ext cx="486383" cy="3094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sp>
        <p:nvSpPr>
          <p:cNvPr id="71" name="타원 70">
            <a:extLst>
              <a:ext uri="{FF2B5EF4-FFF2-40B4-BE49-F238E27FC236}">
                <a16:creationId xmlns:a16="http://schemas.microsoft.com/office/drawing/2014/main" id="{B84C792A-6C36-BE44-AEA7-FD70A3D38C55}"/>
              </a:ext>
            </a:extLst>
          </p:cNvPr>
          <p:cNvSpPr/>
          <p:nvPr/>
        </p:nvSpPr>
        <p:spPr>
          <a:xfrm>
            <a:off x="8143632" y="3047218"/>
            <a:ext cx="350196" cy="3501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+</a:t>
            </a:r>
            <a:endParaRPr kumimoji="1" lang="ko-Kore-KR" altLang="en-US" dirty="0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865D84A9-CAC0-4842-BDFC-88C6DAB91B4D}"/>
              </a:ext>
            </a:extLst>
          </p:cNvPr>
          <p:cNvSpPr/>
          <p:nvPr/>
        </p:nvSpPr>
        <p:spPr>
          <a:xfrm>
            <a:off x="720085" y="1748496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/>
              <a:t>홍보물</a:t>
            </a:r>
            <a:endParaRPr lang="ko-Kore-KR" altLang="en-US" sz="1200" dirty="0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DEE20025-2C36-C344-A243-0B85535E3BDD}"/>
              </a:ext>
            </a:extLst>
          </p:cNvPr>
          <p:cNvSpPr/>
          <p:nvPr/>
        </p:nvSpPr>
        <p:spPr>
          <a:xfrm>
            <a:off x="697886" y="2142635"/>
            <a:ext cx="727650" cy="205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위치 전체  ▼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394BEF54-7B68-4849-9145-3567343DA0F8}"/>
              </a:ext>
            </a:extLst>
          </p:cNvPr>
          <p:cNvSpPr/>
          <p:nvPr/>
        </p:nvSpPr>
        <p:spPr>
          <a:xfrm>
            <a:off x="2159726" y="2142635"/>
            <a:ext cx="908459" cy="205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700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kumimoji="1" lang="ko-KR" altLang="en-US" sz="700" dirty="0">
                <a:solidFill>
                  <a:schemeClr val="bg1">
                    <a:lumMod val="65000"/>
                  </a:schemeClr>
                </a:solidFill>
              </a:rPr>
              <a:t> 제목 검색</a:t>
            </a:r>
            <a:endParaRPr kumimoji="1" lang="ko-Kore-KR" alt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77" name="표 76">
            <a:extLst>
              <a:ext uri="{FF2B5EF4-FFF2-40B4-BE49-F238E27FC236}">
                <a16:creationId xmlns:a16="http://schemas.microsoft.com/office/drawing/2014/main" id="{6F178C68-CAD4-9340-B999-A2B120E79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643685"/>
              </p:ext>
            </p:extLst>
          </p:nvPr>
        </p:nvGraphicFramePr>
        <p:xfrm>
          <a:off x="697886" y="2434202"/>
          <a:ext cx="2623219" cy="2680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9145">
                  <a:extLst>
                    <a:ext uri="{9D8B030D-6E8A-4147-A177-3AD203B41FA5}">
                      <a16:colId xmlns:a16="http://schemas.microsoft.com/office/drawing/2014/main" val="252800265"/>
                    </a:ext>
                  </a:extLst>
                </a:gridCol>
                <a:gridCol w="1301998">
                  <a:extLst>
                    <a:ext uri="{9D8B030D-6E8A-4147-A177-3AD203B41FA5}">
                      <a16:colId xmlns:a16="http://schemas.microsoft.com/office/drawing/2014/main" val="3342006147"/>
                    </a:ext>
                  </a:extLst>
                </a:gridCol>
                <a:gridCol w="401038">
                  <a:extLst>
                    <a:ext uri="{9D8B030D-6E8A-4147-A177-3AD203B41FA5}">
                      <a16:colId xmlns:a16="http://schemas.microsoft.com/office/drawing/2014/main" val="1141876921"/>
                    </a:ext>
                  </a:extLst>
                </a:gridCol>
                <a:gridCol w="401038">
                  <a:extLst>
                    <a:ext uri="{9D8B030D-6E8A-4147-A177-3AD203B41FA5}">
                      <a16:colId xmlns:a16="http://schemas.microsoft.com/office/drawing/2014/main" val="3878988272"/>
                    </a:ext>
                  </a:extLst>
                </a:gridCol>
              </a:tblGrid>
              <a:tr h="172766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위치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제목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연대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형태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928692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문서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557259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영상</a:t>
                      </a:r>
                      <a:endParaRPr lang="en-US" altLang="ko-Kore-KR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313931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갤러리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325409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영상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640452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조각품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32876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오디오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951423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영상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09878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문서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95422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문서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981444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문서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142981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endParaRPr lang="ko-Kore-KR" altLang="en-US" sz="70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980439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endParaRPr lang="ko-Kore-KR" altLang="en-US" sz="70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125466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endParaRPr lang="ko-Kore-KR" altLang="en-US" sz="70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354211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endParaRPr lang="ko-Kore-KR" altLang="en-US" sz="70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383463"/>
                  </a:ext>
                </a:extLst>
              </a:tr>
            </a:tbl>
          </a:graphicData>
        </a:graphic>
      </p:graphicFrame>
      <p:sp>
        <p:nvSpPr>
          <p:cNvPr id="78" name="직사각형 77">
            <a:extLst>
              <a:ext uri="{FF2B5EF4-FFF2-40B4-BE49-F238E27FC236}">
                <a16:creationId xmlns:a16="http://schemas.microsoft.com/office/drawing/2014/main" id="{575391C9-640A-5342-B442-1B910E148DE9}"/>
              </a:ext>
            </a:extLst>
          </p:cNvPr>
          <p:cNvSpPr/>
          <p:nvPr/>
        </p:nvSpPr>
        <p:spPr>
          <a:xfrm>
            <a:off x="1463129" y="2142635"/>
            <a:ext cx="638775" cy="205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연대   ▼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pic>
        <p:nvPicPr>
          <p:cNvPr id="79" name="그림 78">
            <a:extLst>
              <a:ext uri="{FF2B5EF4-FFF2-40B4-BE49-F238E27FC236}">
                <a16:creationId xmlns:a16="http://schemas.microsoft.com/office/drawing/2014/main" id="{26D7CD09-1419-5A49-A033-72FB40D6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795" y="2164172"/>
            <a:ext cx="162339" cy="162339"/>
          </a:xfrm>
          <a:prstGeom prst="rect">
            <a:avLst/>
          </a:prstGeom>
        </p:spPr>
      </p:pic>
      <p:sp>
        <p:nvSpPr>
          <p:cNvPr id="80" name="모서리가 둥근 직사각형 53">
            <a:extLst>
              <a:ext uri="{FF2B5EF4-FFF2-40B4-BE49-F238E27FC236}">
                <a16:creationId xmlns:a16="http://schemas.microsoft.com/office/drawing/2014/main" id="{1C20CAE0-7F1A-3C46-8E4B-876FF5212F7B}"/>
              </a:ext>
            </a:extLst>
          </p:cNvPr>
          <p:cNvSpPr/>
          <p:nvPr/>
        </p:nvSpPr>
        <p:spPr>
          <a:xfrm>
            <a:off x="3360015" y="3653809"/>
            <a:ext cx="45719" cy="2167306"/>
          </a:xfrm>
          <a:prstGeom prst="roundRect">
            <a:avLst>
              <a:gd name="adj" fmla="val 50000"/>
            </a:avLst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ECC1F737-EFE6-1A45-8396-16157154E906}"/>
              </a:ext>
            </a:extLst>
          </p:cNvPr>
          <p:cNvSpPr/>
          <p:nvPr/>
        </p:nvSpPr>
        <p:spPr>
          <a:xfrm>
            <a:off x="3082944" y="1711055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dirty="0"/>
              <a:t>X</a:t>
            </a: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4B856ADF-D2DB-BB4A-B1C7-80A3BDBED62C}"/>
              </a:ext>
            </a:extLst>
          </p:cNvPr>
          <p:cNvSpPr/>
          <p:nvPr/>
        </p:nvSpPr>
        <p:spPr>
          <a:xfrm>
            <a:off x="6953780" y="2137619"/>
            <a:ext cx="13740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sz="1000" b="1" dirty="0"/>
              <a:t>대동단결선언</a:t>
            </a:r>
            <a:r>
              <a:rPr lang="ko-KR" altLang="en-US" sz="1000" b="1" dirty="0"/>
              <a:t>  </a:t>
            </a:r>
            <a:r>
              <a:rPr lang="en-US" altLang="ko-KR" sz="1000" b="1" dirty="0"/>
              <a:t>1917.7</a:t>
            </a:r>
            <a:endParaRPr lang="ko-Kore-KR" altLang="en-US" sz="1000" b="1" dirty="0"/>
          </a:p>
        </p:txBody>
      </p:sp>
      <p:sp>
        <p:nvSpPr>
          <p:cNvPr id="84" name="모서리가 둥근 직사각형 60">
            <a:extLst>
              <a:ext uri="{FF2B5EF4-FFF2-40B4-BE49-F238E27FC236}">
                <a16:creationId xmlns:a16="http://schemas.microsoft.com/office/drawing/2014/main" id="{0F58898E-652A-8547-AEEB-8837BA79D377}"/>
              </a:ext>
            </a:extLst>
          </p:cNvPr>
          <p:cNvSpPr/>
          <p:nvPr/>
        </p:nvSpPr>
        <p:spPr>
          <a:xfrm>
            <a:off x="7752171" y="5088340"/>
            <a:ext cx="1351453" cy="295206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600" dirty="0"/>
              <a:t>연관 </a:t>
            </a:r>
            <a:r>
              <a:rPr lang="ko-KR" altLang="en-US" sz="600" dirty="0" err="1"/>
              <a:t>독립로</a:t>
            </a:r>
            <a:r>
              <a:rPr lang="ko-KR" altLang="en-US" sz="600" dirty="0"/>
              <a:t> </a:t>
            </a:r>
            <a:r>
              <a:rPr lang="en-US" altLang="ko-KR" sz="600" dirty="0"/>
              <a:t/>
            </a:r>
            <a:br>
              <a:rPr lang="en-US" altLang="ko-KR" sz="600" dirty="0"/>
            </a:br>
            <a:r>
              <a:rPr lang="en-US" altLang="ko-KR" sz="600" dirty="0"/>
              <a:t>&gt;</a:t>
            </a:r>
            <a:r>
              <a:rPr lang="ko-KR" altLang="en-US" sz="600" dirty="0"/>
              <a:t> </a:t>
            </a:r>
            <a:r>
              <a:rPr lang="en-US" altLang="ko-KR" sz="700" dirty="0"/>
              <a:t>1919 </a:t>
            </a:r>
            <a:r>
              <a:rPr lang="ko-KR" altLang="en-US" sz="700" dirty="0" err="1"/>
              <a:t>하비로청사</a:t>
            </a:r>
            <a:endParaRPr lang="ko-KR" altLang="en-US" sz="700" dirty="0">
              <a:solidFill>
                <a:srgbClr val="000000"/>
              </a:solidFill>
              <a:latin typeface="Apple SD 산돌고딕 Neo 일반체" panose="02000300000000000000" pitchFamily="2" charset="-127"/>
              <a:ea typeface="Apple SD 산돌고딕 Neo 일반체" panose="02000300000000000000" pitchFamily="2" charset="-127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A3681DE-9670-F24B-A9C2-EFBDCB0CC372}"/>
              </a:ext>
            </a:extLst>
          </p:cNvPr>
          <p:cNvSpPr txBox="1"/>
          <p:nvPr/>
        </p:nvSpPr>
        <p:spPr>
          <a:xfrm>
            <a:off x="7023218" y="4585786"/>
            <a:ext cx="2548646" cy="38287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dirty="0">
                <a:solidFill>
                  <a:schemeClr val="accent1"/>
                </a:solidFill>
              </a:rPr>
              <a:t>설명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FB702870-D341-CC48-BA7E-E245E78A1BF8}"/>
              </a:ext>
            </a:extLst>
          </p:cNvPr>
          <p:cNvSpPr/>
          <p:nvPr/>
        </p:nvSpPr>
        <p:spPr>
          <a:xfrm>
            <a:off x="9384474" y="1751796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dirty="0"/>
              <a:t>X</a:t>
            </a:r>
          </a:p>
        </p:txBody>
      </p:sp>
      <p:pic>
        <p:nvPicPr>
          <p:cNvPr id="88" name="그림 8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A77A745C-EAB9-B54E-A178-779292604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710" y="1789588"/>
            <a:ext cx="242413" cy="242413"/>
          </a:xfrm>
          <a:prstGeom prst="rect">
            <a:avLst/>
          </a:prstGeom>
        </p:spPr>
      </p:pic>
      <p:pic>
        <p:nvPicPr>
          <p:cNvPr id="89" name="그림 88">
            <a:extLst>
              <a:ext uri="{FF2B5EF4-FFF2-40B4-BE49-F238E27FC236}">
                <a16:creationId xmlns:a16="http://schemas.microsoft.com/office/drawing/2014/main" id="{C39DFC10-9B0B-AD45-B772-04CD41F25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586" y="1735386"/>
            <a:ext cx="1110106" cy="251624"/>
          </a:xfrm>
          <a:prstGeom prst="rect">
            <a:avLst/>
          </a:prstGeom>
        </p:spPr>
      </p:pic>
      <p:sp useBgFill="1">
        <p:nvSpPr>
          <p:cNvPr id="90" name="모서리가 둥근 직사각형 18">
            <a:extLst>
              <a:ext uri="{FF2B5EF4-FFF2-40B4-BE49-F238E27FC236}">
                <a16:creationId xmlns:a16="http://schemas.microsoft.com/office/drawing/2014/main" id="{6370EA76-3935-0A44-B947-194B0174125D}"/>
              </a:ext>
            </a:extLst>
          </p:cNvPr>
          <p:cNvSpPr/>
          <p:nvPr/>
        </p:nvSpPr>
        <p:spPr>
          <a:xfrm>
            <a:off x="3622559" y="1669812"/>
            <a:ext cx="3040553" cy="2773208"/>
          </a:xfrm>
          <a:prstGeom prst="roundRect">
            <a:avLst>
              <a:gd name="adj" fmla="val 5753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BBA8A52C-FBBE-9840-ABA1-9F5682A4C4D6}"/>
              </a:ext>
            </a:extLst>
          </p:cNvPr>
          <p:cNvGrpSpPr/>
          <p:nvPr/>
        </p:nvGrpSpPr>
        <p:grpSpPr>
          <a:xfrm>
            <a:off x="1045634" y="1732086"/>
            <a:ext cx="5589973" cy="4108401"/>
            <a:chOff x="4031033" y="2312823"/>
            <a:chExt cx="5589973" cy="4108401"/>
          </a:xfrm>
        </p:grpSpPr>
        <p:pic>
          <p:nvPicPr>
            <p:cNvPr id="93" name="그림 92">
              <a:extLst>
                <a:ext uri="{FF2B5EF4-FFF2-40B4-BE49-F238E27FC236}">
                  <a16:creationId xmlns:a16="http://schemas.microsoft.com/office/drawing/2014/main" id="{5BDDA9C8-7495-384E-9BB0-8B75D1D39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3575" y="2648700"/>
              <a:ext cx="2378769" cy="1585846"/>
            </a:xfrm>
            <a:prstGeom prst="rect">
              <a:avLst/>
            </a:prstGeom>
          </p:spPr>
        </p:pic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432547F7-C127-D342-BA81-CE67768DE8A1}"/>
                </a:ext>
              </a:extLst>
            </p:cNvPr>
            <p:cNvSpPr/>
            <p:nvPr/>
          </p:nvSpPr>
          <p:spPr>
            <a:xfrm>
              <a:off x="9319338" y="2317233"/>
              <a:ext cx="3016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ko-KR" sz="1100" dirty="0"/>
                <a:t>X</a:t>
              </a:r>
            </a:p>
          </p:txBody>
        </p:sp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1ED9D579-7DCA-D544-A80A-1473A9D6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2665" y="2312823"/>
              <a:ext cx="1110106" cy="251624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4C264F4-4F44-4B46-973A-BB24579DA128}"/>
                </a:ext>
              </a:extLst>
            </p:cNvPr>
            <p:cNvSpPr txBox="1"/>
            <p:nvPr/>
          </p:nvSpPr>
          <p:spPr>
            <a:xfrm>
              <a:off x="7304830" y="2355423"/>
              <a:ext cx="772073" cy="2198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kumimoji="1" sz="80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ko-KR" dirty="0">
                  <a:solidFill>
                    <a:schemeClr val="accent1"/>
                  </a:solidFill>
                </a:rPr>
                <a:t>SNS</a:t>
              </a:r>
              <a:r>
                <a:rPr lang="ko-KR" altLang="en-US" dirty="0" err="1">
                  <a:solidFill>
                    <a:schemeClr val="accent1"/>
                  </a:solidFill>
                </a:rPr>
                <a:t>링크공유</a:t>
              </a:r>
              <a:endParaRPr lang="ko-Kore-KR" alt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114" name="그림 113">
              <a:extLst>
                <a:ext uri="{FF2B5EF4-FFF2-40B4-BE49-F238E27FC236}">
                  <a16:creationId xmlns:a16="http://schemas.microsoft.com/office/drawing/2014/main" id="{0AA35739-F27F-8C47-A016-E93C5D692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1033" y="6169600"/>
              <a:ext cx="1110106" cy="251624"/>
            </a:xfrm>
            <a:prstGeom prst="rect">
              <a:avLst/>
            </a:prstGeom>
          </p:spPr>
        </p:pic>
      </p:grpSp>
      <p:sp>
        <p:nvSpPr>
          <p:cNvPr id="102" name="모서리가 둥근 직사각형 19">
            <a:extLst>
              <a:ext uri="{FF2B5EF4-FFF2-40B4-BE49-F238E27FC236}">
                <a16:creationId xmlns:a16="http://schemas.microsoft.com/office/drawing/2014/main" id="{DF2C44A8-0DE2-C141-B624-6E3BCB4584AC}"/>
              </a:ext>
            </a:extLst>
          </p:cNvPr>
          <p:cNvSpPr/>
          <p:nvPr/>
        </p:nvSpPr>
        <p:spPr>
          <a:xfrm>
            <a:off x="4448218" y="3872445"/>
            <a:ext cx="1351453" cy="295206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600" dirty="0"/>
              <a:t>연관 </a:t>
            </a:r>
            <a:r>
              <a:rPr lang="ko-KR" altLang="en-US" sz="600" dirty="0" err="1"/>
              <a:t>독립로</a:t>
            </a:r>
            <a:r>
              <a:rPr lang="ko-KR" altLang="en-US" sz="600" dirty="0"/>
              <a:t> </a:t>
            </a:r>
            <a:r>
              <a:rPr lang="en-US" altLang="ko-KR" sz="600" dirty="0"/>
              <a:t/>
            </a:r>
            <a:br>
              <a:rPr lang="en-US" altLang="ko-KR" sz="600" dirty="0"/>
            </a:br>
            <a:r>
              <a:rPr lang="en-US" altLang="ko-KR" sz="600" dirty="0"/>
              <a:t>&gt;</a:t>
            </a:r>
            <a:r>
              <a:rPr lang="ko-KR" altLang="en-US" sz="600" dirty="0"/>
              <a:t> </a:t>
            </a:r>
            <a:r>
              <a:rPr lang="en-US" altLang="ko-KR" sz="600" dirty="0"/>
              <a:t>1941</a:t>
            </a:r>
            <a:r>
              <a:rPr lang="ko-KR" altLang="en-US" sz="600" dirty="0"/>
              <a:t> 광복군총사령부</a:t>
            </a:r>
            <a:endParaRPr lang="ko-KR" altLang="en-US" sz="600" dirty="0">
              <a:solidFill>
                <a:srgbClr val="000000"/>
              </a:solidFill>
              <a:latin typeface="Apple SD 산돌고딕 Neo 일반체" panose="02000300000000000000" pitchFamily="2" charset="-127"/>
              <a:ea typeface="Apple SD 산돌고딕 Neo 일반체" panose="02000300000000000000" pitchFamily="2" charset="-127"/>
            </a:endParaRPr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627A4706-28F0-FC46-B11A-F9711AFC33AF}"/>
              </a:ext>
            </a:extLst>
          </p:cNvPr>
          <p:cNvSpPr/>
          <p:nvPr/>
        </p:nvSpPr>
        <p:spPr>
          <a:xfrm>
            <a:off x="368046" y="4443020"/>
            <a:ext cx="2542161" cy="15858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>
              <a:solidFill>
                <a:schemeClr val="tx1"/>
              </a:solidFill>
            </a:endParaRP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EDAB325C-3BFA-6244-9116-06F1C3D54FCB}"/>
              </a:ext>
            </a:extLst>
          </p:cNvPr>
          <p:cNvSpPr/>
          <p:nvPr/>
        </p:nvSpPr>
        <p:spPr>
          <a:xfrm>
            <a:off x="2603428" y="4467835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dirty="0"/>
              <a:t>X</a:t>
            </a:r>
          </a:p>
        </p:txBody>
      </p:sp>
      <p:graphicFrame>
        <p:nvGraphicFramePr>
          <p:cNvPr id="37" name="표 36">
            <a:extLst>
              <a:ext uri="{FF2B5EF4-FFF2-40B4-BE49-F238E27FC236}">
                <a16:creationId xmlns:a16="http://schemas.microsoft.com/office/drawing/2014/main" id="{82E614C9-40B4-C241-A85D-E84C63061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755581"/>
              </p:ext>
            </p:extLst>
          </p:nvPr>
        </p:nvGraphicFramePr>
        <p:xfrm>
          <a:off x="529996" y="4813518"/>
          <a:ext cx="2268037" cy="10611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8853">
                  <a:extLst>
                    <a:ext uri="{9D8B030D-6E8A-4147-A177-3AD203B41FA5}">
                      <a16:colId xmlns:a16="http://schemas.microsoft.com/office/drawing/2014/main" val="2564679806"/>
                    </a:ext>
                  </a:extLst>
                </a:gridCol>
                <a:gridCol w="1125708">
                  <a:extLst>
                    <a:ext uri="{9D8B030D-6E8A-4147-A177-3AD203B41FA5}">
                      <a16:colId xmlns:a16="http://schemas.microsoft.com/office/drawing/2014/main" val="1640897766"/>
                    </a:ext>
                  </a:extLst>
                </a:gridCol>
                <a:gridCol w="346738">
                  <a:extLst>
                    <a:ext uri="{9D8B030D-6E8A-4147-A177-3AD203B41FA5}">
                      <a16:colId xmlns:a16="http://schemas.microsoft.com/office/drawing/2014/main" val="2656247726"/>
                    </a:ext>
                  </a:extLst>
                </a:gridCol>
                <a:gridCol w="346738">
                  <a:extLst>
                    <a:ext uri="{9D8B030D-6E8A-4147-A177-3AD203B41FA5}">
                      <a16:colId xmlns:a16="http://schemas.microsoft.com/office/drawing/2014/main" val="747472482"/>
                    </a:ext>
                  </a:extLst>
                </a:gridCol>
              </a:tblGrid>
              <a:tr h="172766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위치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제목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연대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형태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874037"/>
                  </a:ext>
                </a:extLst>
              </a:tr>
              <a:tr h="882497">
                <a:tc gridSpan="4">
                  <a:txBody>
                    <a:bodyPr/>
                    <a:lstStyle/>
                    <a:p>
                      <a:r>
                        <a:rPr kumimoji="1" lang="ko-Kore-KR" altLang="en-US" sz="800" dirty="0">
                          <a:solidFill>
                            <a:schemeClr val="tx1"/>
                          </a:solidFill>
                        </a:rPr>
                        <a:t>상세</a:t>
                      </a:r>
                      <a:r>
                        <a:rPr kumimoji="1" lang="ko-KR" altLang="en-US" sz="800" dirty="0">
                          <a:solidFill>
                            <a:schemeClr val="tx1"/>
                          </a:solidFill>
                        </a:rPr>
                        <a:t> 내용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454628"/>
                  </a:ext>
                </a:extLst>
              </a:tr>
            </a:tbl>
          </a:graphicData>
        </a:graphic>
      </p:graphicFrame>
      <p:sp>
        <p:nvSpPr>
          <p:cNvPr id="38" name="직사각형 37">
            <a:extLst>
              <a:ext uri="{FF2B5EF4-FFF2-40B4-BE49-F238E27FC236}">
                <a16:creationId xmlns:a16="http://schemas.microsoft.com/office/drawing/2014/main" id="{68956B00-9A10-3A48-B6F0-E706A14341F2}"/>
              </a:ext>
            </a:extLst>
          </p:cNvPr>
          <p:cNvSpPr/>
          <p:nvPr/>
        </p:nvSpPr>
        <p:spPr>
          <a:xfrm>
            <a:off x="439385" y="4528542"/>
            <a:ext cx="19111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ore-KR" sz="1100" b="1" dirty="0"/>
              <a:t>SNS</a:t>
            </a:r>
            <a:r>
              <a:rPr kumimoji="1" lang="ko-KR" altLang="en-US" sz="1100" b="1" dirty="0"/>
              <a:t> 알리기 </a:t>
            </a:r>
            <a:r>
              <a:rPr kumimoji="1" lang="ko-KR" altLang="en-US" sz="1100" b="1" dirty="0" err="1"/>
              <a:t>홍보대장</a:t>
            </a:r>
            <a:r>
              <a:rPr kumimoji="1" lang="ko-KR" altLang="en-US" sz="1100" b="1" dirty="0"/>
              <a:t> 이벤트</a:t>
            </a:r>
            <a:endParaRPr lang="ko-Kore-KR" altLang="en-US" sz="1100" b="1" dirty="0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A9836DE9-CBBE-E840-9EBC-3DA4AD926CC5}"/>
              </a:ext>
            </a:extLst>
          </p:cNvPr>
          <p:cNvSpPr/>
          <p:nvPr/>
        </p:nvSpPr>
        <p:spPr>
          <a:xfrm>
            <a:off x="584025" y="1165071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56041" fontAlgn="ctr">
              <a:defRPr/>
            </a:pPr>
            <a:r>
              <a:rPr lang="ko-KR" altLang="en-US" sz="1600" dirty="0"/>
              <a:t>게시판</a:t>
            </a:r>
            <a:endParaRPr lang="ko-KR" altLang="en-US" sz="1600" dirty="0">
              <a:solidFill>
                <a:srgbClr val="000000"/>
              </a:solidFill>
              <a:latin typeface="맑은 고딕" panose="020B0503020000020004" pitchFamily="34" charset="-127"/>
            </a:endParaRPr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A225364F-125C-5A4F-B425-286C6083D3F7}"/>
              </a:ext>
            </a:extLst>
          </p:cNvPr>
          <p:cNvSpPr/>
          <p:nvPr/>
        </p:nvSpPr>
        <p:spPr>
          <a:xfrm>
            <a:off x="3562615" y="1165071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56041" fontAlgn="ctr">
              <a:defRPr/>
            </a:pPr>
            <a:r>
              <a:rPr lang="ko-KR" altLang="en-US" sz="1600" dirty="0"/>
              <a:t>영상</a:t>
            </a:r>
            <a:endParaRPr lang="ko-KR" altLang="en-US" sz="1600" dirty="0">
              <a:solidFill>
                <a:srgbClr val="000000"/>
              </a:solidFill>
              <a:latin typeface="맑은 고딕" panose="020B0503020000020004" pitchFamily="34" charset="-127"/>
            </a:endParaRPr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AD204C0A-5566-D94B-BCAE-9F6CD15FAEE5}"/>
              </a:ext>
            </a:extLst>
          </p:cNvPr>
          <p:cNvSpPr/>
          <p:nvPr/>
        </p:nvSpPr>
        <p:spPr>
          <a:xfrm>
            <a:off x="6794515" y="1165071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56041" fontAlgn="ctr">
              <a:defRPr/>
            </a:pPr>
            <a:r>
              <a:rPr lang="ko-KR" altLang="en-US" sz="1600" dirty="0" err="1"/>
              <a:t>전시패널</a:t>
            </a:r>
            <a:endParaRPr lang="ko-KR" altLang="en-US" sz="1600" dirty="0">
              <a:solidFill>
                <a:srgbClr val="000000"/>
              </a:solidFill>
              <a:latin typeface="맑은 고딕" panose="020B0503020000020004" pitchFamily="34" charset="-127"/>
            </a:endParaRPr>
          </a:p>
        </p:txBody>
      </p:sp>
      <p:sp>
        <p:nvSpPr>
          <p:cNvPr id="113" name="타원 112">
            <a:extLst>
              <a:ext uri="{FF2B5EF4-FFF2-40B4-BE49-F238E27FC236}">
                <a16:creationId xmlns:a16="http://schemas.microsoft.com/office/drawing/2014/main" id="{6C5C5FD5-D19B-F34A-992A-57A13A89EF12}"/>
              </a:ext>
            </a:extLst>
          </p:cNvPr>
          <p:cNvSpPr/>
          <p:nvPr/>
        </p:nvSpPr>
        <p:spPr>
          <a:xfrm>
            <a:off x="4929652" y="2685079"/>
            <a:ext cx="350196" cy="3501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dirty="0"/>
              <a:t>►</a:t>
            </a:r>
            <a:endParaRPr kumimoji="1" lang="ko-Kore-KR" altLang="en-US" dirty="0"/>
          </a:p>
        </p:txBody>
      </p:sp>
      <p:pic>
        <p:nvPicPr>
          <p:cNvPr id="116" name="그림 115">
            <a:extLst>
              <a:ext uri="{FF2B5EF4-FFF2-40B4-BE49-F238E27FC236}">
                <a16:creationId xmlns:a16="http://schemas.microsoft.com/office/drawing/2014/main" id="{4FA17A04-51A7-4546-B2BC-D0467B910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93" y="5579964"/>
            <a:ext cx="1110106" cy="25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81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270492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US-08-0001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34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아바타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모드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529487"/>
              </p:ext>
            </p:extLst>
          </p:nvPr>
        </p:nvGraphicFramePr>
        <p:xfrm>
          <a:off x="10663088" y="977770"/>
          <a:ext cx="3737124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아바타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모드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이미지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추가 장치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콘텐츠 형식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문서</a:t>
                      </a:r>
                      <a:endParaRPr lang="ko-KR" alt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</a:tbl>
          </a:graphicData>
        </a:graphic>
      </p:graphicFrame>
      <p:pic>
        <p:nvPicPr>
          <p:cNvPr id="74" name="그림 73" descr="텍스트이(가) 표시된 사진&#10;&#10;자동 생성된 설명">
            <a:extLst>
              <a:ext uri="{FF2B5EF4-FFF2-40B4-BE49-F238E27FC236}">
                <a16:creationId xmlns:a16="http://schemas.microsoft.com/office/drawing/2014/main" id="{A6F79D30-F7FB-CD4C-B649-F40F49FFF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1434" y="1871787"/>
            <a:ext cx="7864041" cy="4423523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213B7C18-2451-F348-A751-0929BE073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36930" y="1879814"/>
            <a:ext cx="1876119" cy="4413204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416990CD-1C4E-4042-9F66-7076BC3A8EC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8492" y="3826123"/>
            <a:ext cx="1523773" cy="1523773"/>
          </a:xfrm>
          <a:prstGeom prst="rect">
            <a:avLst/>
          </a:prstGeom>
        </p:spPr>
      </p:pic>
      <p:sp>
        <p:nvSpPr>
          <p:cNvPr id="77" name="직사각형 76">
            <a:extLst>
              <a:ext uri="{FF2B5EF4-FFF2-40B4-BE49-F238E27FC236}">
                <a16:creationId xmlns:a16="http://schemas.microsoft.com/office/drawing/2014/main" id="{702B88E0-5187-D548-B59C-E1C3C07AD82D}"/>
              </a:ext>
            </a:extLst>
          </p:cNvPr>
          <p:cNvSpPr/>
          <p:nvPr/>
        </p:nvSpPr>
        <p:spPr>
          <a:xfrm>
            <a:off x="3922762" y="4068292"/>
            <a:ext cx="849265" cy="249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신선해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3E561AFE-8480-B24D-B7B6-B7BAA497F953}"/>
              </a:ext>
            </a:extLst>
          </p:cNvPr>
          <p:cNvSpPr/>
          <p:nvPr/>
        </p:nvSpPr>
        <p:spPr>
          <a:xfrm>
            <a:off x="3822370" y="4280666"/>
            <a:ext cx="849265" cy="249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김철수</a:t>
            </a:r>
            <a:endParaRPr kumimoji="1" lang="ko-Kore-KR" alt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4AEF84B5-0E3A-6744-800B-61850AB09889}"/>
              </a:ext>
            </a:extLst>
          </p:cNvPr>
          <p:cNvSpPr/>
          <p:nvPr/>
        </p:nvSpPr>
        <p:spPr>
          <a:xfrm>
            <a:off x="1151435" y="1871787"/>
            <a:ext cx="7864040" cy="44235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B4334560-4DD2-BA44-A65F-9D6DA2D74E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75000"/>
          </a:blip>
          <a:srcRect b="31090"/>
          <a:stretch/>
        </p:blipFill>
        <p:spPr>
          <a:xfrm>
            <a:off x="4535059" y="5131201"/>
            <a:ext cx="1685988" cy="1161818"/>
          </a:xfrm>
          <a:prstGeom prst="rect">
            <a:avLst/>
          </a:prstGeom>
        </p:spPr>
      </p:pic>
      <p:sp>
        <p:nvSpPr>
          <p:cNvPr id="81" name="직사각형 80">
            <a:extLst>
              <a:ext uri="{FF2B5EF4-FFF2-40B4-BE49-F238E27FC236}">
                <a16:creationId xmlns:a16="http://schemas.microsoft.com/office/drawing/2014/main" id="{2FF3ED38-FF3B-9048-9434-8249DFF7E860}"/>
              </a:ext>
            </a:extLst>
          </p:cNvPr>
          <p:cNvSpPr/>
          <p:nvPr/>
        </p:nvSpPr>
        <p:spPr>
          <a:xfrm>
            <a:off x="5133602" y="4960688"/>
            <a:ext cx="566094" cy="166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홍길동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pic>
        <p:nvPicPr>
          <p:cNvPr id="82" name="그림 81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4586824D-9072-EA40-AFFB-A8C73B08AF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6233" y="1986734"/>
            <a:ext cx="242412" cy="242412"/>
          </a:xfrm>
          <a:prstGeom prst="rect">
            <a:avLst/>
          </a:prstGeom>
        </p:spPr>
      </p:pic>
      <p:pic>
        <p:nvPicPr>
          <p:cNvPr id="83" name="그림 82">
            <a:extLst>
              <a:ext uri="{FF2B5EF4-FFF2-40B4-BE49-F238E27FC236}">
                <a16:creationId xmlns:a16="http://schemas.microsoft.com/office/drawing/2014/main" id="{CACE0791-0BE4-4F46-BA93-264F8B9A807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36982" y="4832199"/>
            <a:ext cx="1134180" cy="1134180"/>
          </a:xfrm>
          <a:prstGeom prst="rect">
            <a:avLst/>
          </a:prstGeom>
        </p:spPr>
      </p:pic>
      <p:sp>
        <p:nvSpPr>
          <p:cNvPr id="84" name="직사각형 83">
            <a:extLst>
              <a:ext uri="{FF2B5EF4-FFF2-40B4-BE49-F238E27FC236}">
                <a16:creationId xmlns:a16="http://schemas.microsoft.com/office/drawing/2014/main" id="{4AAFE9F1-3398-9B4B-AF0E-ADEBD68E09D3}"/>
              </a:ext>
            </a:extLst>
          </p:cNvPr>
          <p:cNvSpPr/>
          <p:nvPr/>
        </p:nvSpPr>
        <p:spPr>
          <a:xfrm>
            <a:off x="6170932" y="4704563"/>
            <a:ext cx="697980" cy="16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율곡님만세</a:t>
            </a:r>
            <a:endParaRPr kumimoji="1" lang="ko-Kore-KR" alt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5" name="그림 84">
            <a:extLst>
              <a:ext uri="{FF2B5EF4-FFF2-40B4-BE49-F238E27FC236}">
                <a16:creationId xmlns:a16="http://schemas.microsoft.com/office/drawing/2014/main" id="{4246923A-DFC1-2543-BADA-3C286E7BDC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6321" y="2320861"/>
            <a:ext cx="237608" cy="237608"/>
          </a:xfrm>
          <a:prstGeom prst="rect">
            <a:avLst/>
          </a:prstGeom>
        </p:spPr>
      </p:pic>
      <p:grpSp>
        <p:nvGrpSpPr>
          <p:cNvPr id="86" name="그룹 85">
            <a:extLst>
              <a:ext uri="{FF2B5EF4-FFF2-40B4-BE49-F238E27FC236}">
                <a16:creationId xmlns:a16="http://schemas.microsoft.com/office/drawing/2014/main" id="{4E462A8F-A43B-2945-8548-357EAFA6CE1D}"/>
              </a:ext>
            </a:extLst>
          </p:cNvPr>
          <p:cNvGrpSpPr/>
          <p:nvPr/>
        </p:nvGrpSpPr>
        <p:grpSpPr>
          <a:xfrm>
            <a:off x="3966100" y="3641756"/>
            <a:ext cx="1931517" cy="1905789"/>
            <a:chOff x="3262982" y="3575560"/>
            <a:chExt cx="1931517" cy="1905789"/>
          </a:xfrm>
        </p:grpSpPr>
        <p:pic>
          <p:nvPicPr>
            <p:cNvPr id="87" name="그림 86">
              <a:extLst>
                <a:ext uri="{FF2B5EF4-FFF2-40B4-BE49-F238E27FC236}">
                  <a16:creationId xmlns:a16="http://schemas.microsoft.com/office/drawing/2014/main" id="{5A9D2229-C76C-944C-A258-E8CBE5BB4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6623" y="4162118"/>
              <a:ext cx="1319231" cy="1319231"/>
            </a:xfrm>
            <a:prstGeom prst="rect">
              <a:avLst/>
            </a:prstGeom>
          </p:spPr>
        </p:pic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AB8D8E5E-79AB-F248-BEC2-83A15F6EFF56}"/>
                </a:ext>
              </a:extLst>
            </p:cNvPr>
            <p:cNvSpPr/>
            <p:nvPr/>
          </p:nvSpPr>
          <p:spPr>
            <a:xfrm>
              <a:off x="4345234" y="3575560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나병길</a:t>
              </a:r>
              <a:endParaRPr kumimoji="1" lang="ko-Kore-KR" alt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BEB24A00-767D-9F40-A4C7-C6B5C2F90C2B}"/>
                </a:ext>
              </a:extLst>
            </p:cNvPr>
            <p:cNvSpPr/>
            <p:nvPr/>
          </p:nvSpPr>
          <p:spPr>
            <a:xfrm>
              <a:off x="3553315" y="4035039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나야나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82C5C1A3-D1C0-3849-B622-0D4F7D5A4CA4}"/>
                </a:ext>
              </a:extLst>
            </p:cNvPr>
            <p:cNvSpPr/>
            <p:nvPr/>
          </p:nvSpPr>
          <p:spPr>
            <a:xfrm>
              <a:off x="3890988" y="4087801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나뭇꾼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D4ECAD16-23F7-BF45-B6B2-4F0AC66D174D}"/>
                </a:ext>
              </a:extLst>
            </p:cNvPr>
            <p:cNvSpPr/>
            <p:nvPr/>
          </p:nvSpPr>
          <p:spPr>
            <a:xfrm>
              <a:off x="3262982" y="3962500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선녀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5B2B5498-9B48-1D46-82D1-F5C932736588}"/>
                </a:ext>
              </a:extLst>
            </p:cNvPr>
            <p:cNvSpPr/>
            <p:nvPr/>
          </p:nvSpPr>
          <p:spPr>
            <a:xfrm>
              <a:off x="3727283" y="3920291"/>
              <a:ext cx="849265" cy="249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안영희</a:t>
              </a:r>
              <a:endParaRPr kumimoji="1" lang="ko-Kore-KR" altLang="en-US" sz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93" name="그림 92">
              <a:extLst>
                <a:ext uri="{FF2B5EF4-FFF2-40B4-BE49-F238E27FC236}">
                  <a16:creationId xmlns:a16="http://schemas.microsoft.com/office/drawing/2014/main" id="{910D47C1-2944-C74A-A71A-14B127D2F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52137" y="3782748"/>
              <a:ext cx="227515" cy="251464"/>
            </a:xfrm>
            <a:prstGeom prst="rect">
              <a:avLst/>
            </a:prstGeom>
          </p:spPr>
        </p:pic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070013DC-F2A6-554F-A9E7-BE2FE70D4E45}"/>
              </a:ext>
            </a:extLst>
          </p:cNvPr>
          <p:cNvGrpSpPr/>
          <p:nvPr/>
        </p:nvGrpSpPr>
        <p:grpSpPr>
          <a:xfrm>
            <a:off x="3527880" y="1978878"/>
            <a:ext cx="3444760" cy="1390497"/>
            <a:chOff x="2982791" y="2476079"/>
            <a:chExt cx="3444760" cy="1390497"/>
          </a:xfrm>
        </p:grpSpPr>
        <p:sp>
          <p:nvSpPr>
            <p:cNvPr id="95" name="모서리가 둥근 직사각형 94">
              <a:extLst>
                <a:ext uri="{FF2B5EF4-FFF2-40B4-BE49-F238E27FC236}">
                  <a16:creationId xmlns:a16="http://schemas.microsoft.com/office/drawing/2014/main" id="{A1210874-BE31-2B40-B228-3EA29A74E5D0}"/>
                </a:ext>
              </a:extLst>
            </p:cNvPr>
            <p:cNvSpPr/>
            <p:nvPr/>
          </p:nvSpPr>
          <p:spPr>
            <a:xfrm>
              <a:off x="2982791" y="2476079"/>
              <a:ext cx="3444760" cy="1390497"/>
            </a:xfrm>
            <a:prstGeom prst="roundRect">
              <a:avLst>
                <a:gd name="adj" fmla="val 11814"/>
              </a:avLst>
            </a:prstGeom>
            <a:solidFill>
              <a:schemeClr val="dk1">
                <a:alpha val="67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900" dirty="0"/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B0174033-D231-784E-BAE8-9EFCF675B8A6}"/>
                </a:ext>
              </a:extLst>
            </p:cNvPr>
            <p:cNvSpPr/>
            <p:nvPr/>
          </p:nvSpPr>
          <p:spPr>
            <a:xfrm>
              <a:off x="3040380" y="3055670"/>
              <a:ext cx="3322320" cy="40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ko-KR" altLang="en-US" sz="800" dirty="0">
                  <a:solidFill>
                    <a:schemeClr val="tx1"/>
                  </a:solidFill>
                </a:rPr>
                <a:t>총 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000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섹션의 전시장 있습니다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.</a:t>
              </a:r>
            </a:p>
            <a:p>
              <a:r>
                <a:rPr kumimoji="1" lang="ko-KR" altLang="en-US" sz="800" dirty="0">
                  <a:solidFill>
                    <a:schemeClr val="tx1"/>
                  </a:solidFill>
                </a:rPr>
                <a:t>이곳에는 모두 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0000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개의 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,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</a:t>
              </a:r>
              <a:r>
                <a:rPr kumimoji="1" lang="ko-KR" altLang="en-US" sz="800" dirty="0" err="1">
                  <a:solidFill>
                    <a:schemeClr val="tx1"/>
                  </a:solidFill>
                </a:rPr>
                <a:t>획득용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특별한 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00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개의 아이템이 있어요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.</a:t>
              </a:r>
            </a:p>
            <a:p>
              <a:r>
                <a:rPr kumimoji="1" lang="ko-KR" altLang="en-US" sz="800" dirty="0">
                  <a:solidFill>
                    <a:schemeClr val="tx1"/>
                  </a:solidFill>
                </a:rPr>
                <a:t>시간 여행을 떠나려면 유물 정보에 있는 링크를 이용하세요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.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7" name="모서리가 둥근 직사각형 96">
              <a:extLst>
                <a:ext uri="{FF2B5EF4-FFF2-40B4-BE49-F238E27FC236}">
                  <a16:creationId xmlns:a16="http://schemas.microsoft.com/office/drawing/2014/main" id="{387FA4CC-ECD2-5F45-A616-2CBB6594FCFE}"/>
                </a:ext>
              </a:extLst>
            </p:cNvPr>
            <p:cNvSpPr/>
            <p:nvPr/>
          </p:nvSpPr>
          <p:spPr>
            <a:xfrm>
              <a:off x="4105227" y="3507856"/>
              <a:ext cx="1042250" cy="269113"/>
            </a:xfrm>
            <a:prstGeom prst="roundRect">
              <a:avLst>
                <a:gd name="adj" fmla="val 50000"/>
              </a:avLst>
            </a:prstGeom>
            <a:solidFill>
              <a:schemeClr val="dk1">
                <a:alpha val="67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700" dirty="0"/>
                <a:t>다시 안보기</a:t>
              </a:r>
              <a:endParaRPr kumimoji="1" lang="ko-Kore-KR" altLang="en-US" sz="700" dirty="0"/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57FFBEBB-FA64-5943-B734-4133974366C5}"/>
                </a:ext>
              </a:extLst>
            </p:cNvPr>
            <p:cNvSpPr/>
            <p:nvPr/>
          </p:nvSpPr>
          <p:spPr>
            <a:xfrm>
              <a:off x="4229100" y="2555346"/>
              <a:ext cx="837682" cy="196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기념관 안내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B20C000F-C083-9E40-BDF6-A278B0BD9DA2}"/>
                </a:ext>
              </a:extLst>
            </p:cNvPr>
            <p:cNvSpPr/>
            <p:nvPr/>
          </p:nvSpPr>
          <p:spPr>
            <a:xfrm>
              <a:off x="3040380" y="2819450"/>
              <a:ext cx="3322320" cy="1883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ko-KR" altLang="en-US" sz="800" dirty="0">
                  <a:solidFill>
                    <a:schemeClr val="tx1"/>
                  </a:solidFill>
                </a:rPr>
                <a:t>김구 </a:t>
              </a:r>
              <a:r>
                <a:rPr kumimoji="1" lang="ko-KR" altLang="en-US" sz="800" dirty="0" err="1">
                  <a:solidFill>
                    <a:schemeClr val="tx1"/>
                  </a:solidFill>
                </a:rPr>
                <a:t>도슨트봇이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업데이트되었습니다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.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언제나 출발 가능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!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100" name="직선 화살표 연결선 99">
              <a:extLst>
                <a:ext uri="{FF2B5EF4-FFF2-40B4-BE49-F238E27FC236}">
                  <a16:creationId xmlns:a16="http://schemas.microsoft.com/office/drawing/2014/main" id="{F8FA4411-C9F6-244F-BF77-40619F1F5979}"/>
                </a:ext>
              </a:extLst>
            </p:cNvPr>
            <p:cNvCxnSpPr/>
            <p:nvPr/>
          </p:nvCxnSpPr>
          <p:spPr>
            <a:xfrm>
              <a:off x="5913120" y="2920316"/>
              <a:ext cx="3581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1" name="그림 100">
              <a:extLst>
                <a:ext uri="{FF2B5EF4-FFF2-40B4-BE49-F238E27FC236}">
                  <a16:creationId xmlns:a16="http://schemas.microsoft.com/office/drawing/2014/main" id="{ADBA9AE5-A577-ED4E-B46D-3E11ADFF5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40825" y="2539397"/>
              <a:ext cx="216737" cy="216736"/>
            </a:xfrm>
            <a:prstGeom prst="rect">
              <a:avLst/>
            </a:prstGeom>
          </p:spPr>
        </p:pic>
      </p:grpSp>
      <p:pic>
        <p:nvPicPr>
          <p:cNvPr id="102" name="그림 101">
            <a:extLst>
              <a:ext uri="{FF2B5EF4-FFF2-40B4-BE49-F238E27FC236}">
                <a16:creationId xmlns:a16="http://schemas.microsoft.com/office/drawing/2014/main" id="{5E7B41A8-C176-0642-8BBC-79E35C7B710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02710" y="4697431"/>
            <a:ext cx="338123" cy="338123"/>
          </a:xfrm>
          <a:prstGeom prst="rect">
            <a:avLst/>
          </a:prstGeom>
        </p:spPr>
      </p:pic>
      <p:pic>
        <p:nvPicPr>
          <p:cNvPr id="103" name="그림 10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1A26DF60-96AA-014D-A8B1-64CB3767D79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02710" y="5061065"/>
            <a:ext cx="338123" cy="338123"/>
          </a:xfrm>
          <a:prstGeom prst="rect">
            <a:avLst/>
          </a:prstGeom>
        </p:spPr>
      </p:pic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4A65C083-0894-7D45-B9BA-47E18105B6F6}"/>
              </a:ext>
            </a:extLst>
          </p:cNvPr>
          <p:cNvGrpSpPr/>
          <p:nvPr/>
        </p:nvGrpSpPr>
        <p:grpSpPr>
          <a:xfrm>
            <a:off x="7596689" y="1837748"/>
            <a:ext cx="1344144" cy="473280"/>
            <a:chOff x="5761394" y="1321550"/>
            <a:chExt cx="1629907" cy="573899"/>
          </a:xfrm>
        </p:grpSpPr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A4237924-2D04-1344-8BDF-3A2ED8FA4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761394" y="1321550"/>
              <a:ext cx="573899" cy="573899"/>
            </a:xfrm>
            <a:prstGeom prst="rect">
              <a:avLst/>
            </a:prstGeom>
          </p:spPr>
        </p:pic>
        <p:pic>
          <p:nvPicPr>
            <p:cNvPr id="106" name="그림 105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83926B42-5422-7842-9FBD-127A0E66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074618" y="1457981"/>
              <a:ext cx="316683" cy="316683"/>
            </a:xfrm>
            <a:prstGeom prst="rect">
              <a:avLst/>
            </a:prstGeom>
          </p:spPr>
        </p:pic>
        <p:pic>
          <p:nvPicPr>
            <p:cNvPr id="107" name="그림 106">
              <a:extLst>
                <a:ext uri="{FF2B5EF4-FFF2-40B4-BE49-F238E27FC236}">
                  <a16:creationId xmlns:a16="http://schemas.microsoft.com/office/drawing/2014/main" id="{6FFAC585-9C3E-7C47-A120-F3CF7771B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80431" y="1457981"/>
              <a:ext cx="316683" cy="316683"/>
            </a:xfrm>
            <a:prstGeom prst="rect">
              <a:avLst/>
            </a:prstGeom>
          </p:spPr>
        </p:pic>
        <p:pic>
          <p:nvPicPr>
            <p:cNvPr id="108" name="그림 107">
              <a:extLst>
                <a:ext uri="{FF2B5EF4-FFF2-40B4-BE49-F238E27FC236}">
                  <a16:creationId xmlns:a16="http://schemas.microsoft.com/office/drawing/2014/main" id="{5F48D09D-8932-6845-88B8-7C2342448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86244" y="1448232"/>
              <a:ext cx="316683" cy="316683"/>
            </a:xfrm>
            <a:prstGeom prst="rect">
              <a:avLst/>
            </a:prstGeom>
          </p:spPr>
        </p:pic>
      </p:grpSp>
      <p:pic>
        <p:nvPicPr>
          <p:cNvPr id="109" name="그림 108" descr="클립아트이(가) 표시된 사진&#10;&#10;자동 생성된 설명">
            <a:extLst>
              <a:ext uri="{FF2B5EF4-FFF2-40B4-BE49-F238E27FC236}">
                <a16:creationId xmlns:a16="http://schemas.microsoft.com/office/drawing/2014/main" id="{890EB2C7-C0F9-D94A-9F12-77D11E0821E9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02709" y="5461859"/>
            <a:ext cx="338123" cy="338123"/>
          </a:xfrm>
          <a:prstGeom prst="rect">
            <a:avLst/>
          </a:prstGeom>
        </p:spPr>
      </p:pic>
      <p:pic>
        <p:nvPicPr>
          <p:cNvPr id="110" name="그림 109" descr="텍스트이(가) 표시된 사진&#10;&#10;자동 생성된 설명">
            <a:extLst>
              <a:ext uri="{FF2B5EF4-FFF2-40B4-BE49-F238E27FC236}">
                <a16:creationId xmlns:a16="http://schemas.microsoft.com/office/drawing/2014/main" id="{7BF519E7-B017-E148-B41F-4A3518B2C9E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02710" y="5844101"/>
            <a:ext cx="338123" cy="338123"/>
          </a:xfrm>
          <a:prstGeom prst="rect">
            <a:avLst/>
          </a:prstGeom>
        </p:spPr>
      </p:pic>
      <p:sp>
        <p:nvSpPr>
          <p:cNvPr id="111" name="모서리가 둥근 직사각형 110">
            <a:extLst>
              <a:ext uri="{FF2B5EF4-FFF2-40B4-BE49-F238E27FC236}">
                <a16:creationId xmlns:a16="http://schemas.microsoft.com/office/drawing/2014/main" id="{5AA7438D-3B1D-2249-89D6-024AE2F7735B}"/>
              </a:ext>
            </a:extLst>
          </p:cNvPr>
          <p:cNvSpPr/>
          <p:nvPr/>
        </p:nvSpPr>
        <p:spPr>
          <a:xfrm>
            <a:off x="1151433" y="5694426"/>
            <a:ext cx="2132101" cy="593482"/>
          </a:xfrm>
          <a:prstGeom prst="roundRect">
            <a:avLst>
              <a:gd name="adj" fmla="val 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pic>
        <p:nvPicPr>
          <p:cNvPr id="112" name="그림 111">
            <a:extLst>
              <a:ext uri="{FF2B5EF4-FFF2-40B4-BE49-F238E27FC236}">
                <a16:creationId xmlns:a16="http://schemas.microsoft.com/office/drawing/2014/main" id="{DE8EE86D-BC52-9A49-A43E-B311D00201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92670" y="6025873"/>
            <a:ext cx="242413" cy="24241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13" name="그림 112">
            <a:extLst>
              <a:ext uri="{FF2B5EF4-FFF2-40B4-BE49-F238E27FC236}">
                <a16:creationId xmlns:a16="http://schemas.microsoft.com/office/drawing/2014/main" id="{619DB924-2739-634B-A3C3-71F63EE6CC4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0826" y="6009011"/>
            <a:ext cx="242412" cy="24241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2241798F-98F4-6745-BABC-7F9D2E0097A5}"/>
              </a:ext>
            </a:extLst>
          </p:cNvPr>
          <p:cNvSpPr/>
          <p:nvPr/>
        </p:nvSpPr>
        <p:spPr>
          <a:xfrm>
            <a:off x="1439405" y="6044427"/>
            <a:ext cx="1504814" cy="1684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메시지를 입력하세요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158769CD-1DF5-EA4A-A9F1-09538F3C2408}"/>
              </a:ext>
            </a:extLst>
          </p:cNvPr>
          <p:cNvSpPr/>
          <p:nvPr/>
        </p:nvSpPr>
        <p:spPr>
          <a:xfrm>
            <a:off x="1151433" y="5694426"/>
            <a:ext cx="2132101" cy="2499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800" dirty="0" err="1">
                <a:solidFill>
                  <a:schemeClr val="bg1"/>
                </a:solidFill>
              </a:rPr>
              <a:t>도슨트에</a:t>
            </a:r>
            <a:r>
              <a:rPr kumimoji="1" lang="ko-KR" altLang="en-US" sz="800" dirty="0">
                <a:solidFill>
                  <a:schemeClr val="bg1"/>
                </a:solidFill>
              </a:rPr>
              <a:t> 참여해보세요</a:t>
            </a:r>
            <a:r>
              <a:rPr kumimoji="1" lang="en-US" altLang="ko-KR" sz="800" dirty="0">
                <a:solidFill>
                  <a:schemeClr val="bg1"/>
                </a:solidFill>
              </a:rPr>
              <a:t>!</a:t>
            </a:r>
            <a:r>
              <a:rPr kumimoji="1" lang="ko-KR" altLang="en-US" sz="800" dirty="0">
                <a:solidFill>
                  <a:schemeClr val="bg1"/>
                </a:solidFill>
              </a:rPr>
              <a:t>   </a:t>
            </a:r>
            <a:r>
              <a:rPr kumimoji="1" lang="ko-KR" altLang="en-US" sz="800" b="1" u="sng" dirty="0">
                <a:solidFill>
                  <a:srgbClr val="FFFF00"/>
                </a:solidFill>
              </a:rPr>
              <a:t>진행중인 </a:t>
            </a:r>
            <a:r>
              <a:rPr kumimoji="1" lang="ko-KR" altLang="en-US" sz="800" b="1" u="sng" dirty="0" err="1">
                <a:solidFill>
                  <a:srgbClr val="FFFF00"/>
                </a:solidFill>
              </a:rPr>
              <a:t>도슨트</a:t>
            </a:r>
            <a:r>
              <a:rPr kumimoji="1" lang="ko-KR" altLang="en-US" sz="800" b="1" u="sng" dirty="0">
                <a:solidFill>
                  <a:srgbClr val="FFFF00"/>
                </a:solidFill>
              </a:rPr>
              <a:t> </a:t>
            </a:r>
            <a:endParaRPr kumimoji="1" lang="ko-Kore-KR" altLang="en-US" sz="800" b="1" u="sng" dirty="0">
              <a:solidFill>
                <a:srgbClr val="FFFF00"/>
              </a:solidFill>
            </a:endParaRPr>
          </a:p>
        </p:txBody>
      </p:sp>
      <p:pic>
        <p:nvPicPr>
          <p:cNvPr id="116" name="그림 115">
            <a:extLst>
              <a:ext uri="{FF2B5EF4-FFF2-40B4-BE49-F238E27FC236}">
                <a16:creationId xmlns:a16="http://schemas.microsoft.com/office/drawing/2014/main" id="{60BA388C-253B-1947-9BD2-0DEA87D964A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17388" y="5201866"/>
            <a:ext cx="504165" cy="504165"/>
          </a:xfrm>
          <a:prstGeom prst="rect">
            <a:avLst/>
          </a:prstGeom>
        </p:spPr>
      </p:pic>
      <p:sp>
        <p:nvSpPr>
          <p:cNvPr id="117" name="타원 116">
            <a:extLst>
              <a:ext uri="{FF2B5EF4-FFF2-40B4-BE49-F238E27FC236}">
                <a16:creationId xmlns:a16="http://schemas.microsoft.com/office/drawing/2014/main" id="{77F221AC-92D2-7647-B29A-4D2F39A81C47}"/>
              </a:ext>
            </a:extLst>
          </p:cNvPr>
          <p:cNvSpPr/>
          <p:nvPr/>
        </p:nvSpPr>
        <p:spPr>
          <a:xfrm>
            <a:off x="8114489" y="5405244"/>
            <a:ext cx="97856" cy="9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18" name="모서리가 둥근 직사각형 117">
            <a:extLst>
              <a:ext uri="{FF2B5EF4-FFF2-40B4-BE49-F238E27FC236}">
                <a16:creationId xmlns:a16="http://schemas.microsoft.com/office/drawing/2014/main" id="{CD931418-4D54-5943-BE37-C8CF7A80657F}"/>
              </a:ext>
            </a:extLst>
          </p:cNvPr>
          <p:cNvSpPr/>
          <p:nvPr/>
        </p:nvSpPr>
        <p:spPr>
          <a:xfrm>
            <a:off x="7021199" y="3938512"/>
            <a:ext cx="1468124" cy="2368411"/>
          </a:xfrm>
          <a:prstGeom prst="roundRect">
            <a:avLst>
              <a:gd name="adj" fmla="val 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900" dirty="0"/>
          </a:p>
        </p:txBody>
      </p:sp>
      <p:pic>
        <p:nvPicPr>
          <p:cNvPr id="119" name="그림 118">
            <a:extLst>
              <a:ext uri="{FF2B5EF4-FFF2-40B4-BE49-F238E27FC236}">
                <a16:creationId xmlns:a16="http://schemas.microsoft.com/office/drawing/2014/main" id="{DAF87BF2-11ED-9343-909C-8B4DD1945A2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03118" y="4324163"/>
            <a:ext cx="1327533" cy="1245610"/>
          </a:xfrm>
          <a:prstGeom prst="rect">
            <a:avLst/>
          </a:prstGeom>
        </p:spPr>
      </p:pic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8222ADB0-58BA-234C-87CB-3AEE0594EF66}"/>
              </a:ext>
            </a:extLst>
          </p:cNvPr>
          <p:cNvSpPr/>
          <p:nvPr/>
        </p:nvSpPr>
        <p:spPr>
          <a:xfrm>
            <a:off x="7098751" y="4004076"/>
            <a:ext cx="1331900" cy="205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임시정부기념관  ▼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FCCDB51F-D0A7-E244-B4EC-DC0326261E5D}"/>
              </a:ext>
            </a:extLst>
          </p:cNvPr>
          <p:cNvSpPr/>
          <p:nvPr/>
        </p:nvSpPr>
        <p:spPr>
          <a:xfrm>
            <a:off x="7028411" y="6093128"/>
            <a:ext cx="753535" cy="2054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bg1"/>
                </a:solidFill>
              </a:rPr>
              <a:t>맵</a:t>
            </a:r>
            <a:endParaRPr kumimoji="1" lang="ko-Kore-KR" altLang="en-US" sz="700" dirty="0">
              <a:solidFill>
                <a:schemeClr val="bg1"/>
              </a:solidFill>
            </a:endParaRPr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23AF51EE-AC01-D74A-BB58-EBB669DD9244}"/>
              </a:ext>
            </a:extLst>
          </p:cNvPr>
          <p:cNvSpPr/>
          <p:nvPr/>
        </p:nvSpPr>
        <p:spPr>
          <a:xfrm>
            <a:off x="7813810" y="6093128"/>
            <a:ext cx="672802" cy="2054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bg1"/>
                </a:solidFill>
              </a:rPr>
              <a:t>목록</a:t>
            </a:r>
            <a:endParaRPr kumimoji="1" lang="ko-Kore-KR" altLang="en-US" sz="700" dirty="0">
              <a:solidFill>
                <a:schemeClr val="bg1"/>
              </a:solidFill>
            </a:endParaRPr>
          </a:p>
        </p:txBody>
      </p:sp>
      <p:sp>
        <p:nvSpPr>
          <p:cNvPr id="123" name="타원 122">
            <a:extLst>
              <a:ext uri="{FF2B5EF4-FFF2-40B4-BE49-F238E27FC236}">
                <a16:creationId xmlns:a16="http://schemas.microsoft.com/office/drawing/2014/main" id="{3724273E-4BD4-6A46-B3C6-59849EF14012}"/>
              </a:ext>
            </a:extLst>
          </p:cNvPr>
          <p:cNvSpPr/>
          <p:nvPr/>
        </p:nvSpPr>
        <p:spPr>
          <a:xfrm>
            <a:off x="7341791" y="4799238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4" name="타원 123">
            <a:extLst>
              <a:ext uri="{FF2B5EF4-FFF2-40B4-BE49-F238E27FC236}">
                <a16:creationId xmlns:a16="http://schemas.microsoft.com/office/drawing/2014/main" id="{1A397845-91EB-2944-AA57-C823118680A0}"/>
              </a:ext>
            </a:extLst>
          </p:cNvPr>
          <p:cNvSpPr/>
          <p:nvPr/>
        </p:nvSpPr>
        <p:spPr>
          <a:xfrm>
            <a:off x="7292554" y="4996186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5" name="타원 124">
            <a:extLst>
              <a:ext uri="{FF2B5EF4-FFF2-40B4-BE49-F238E27FC236}">
                <a16:creationId xmlns:a16="http://schemas.microsoft.com/office/drawing/2014/main" id="{E17EFE1E-53C0-7747-9DD0-A8B077A74208}"/>
              </a:ext>
            </a:extLst>
          </p:cNvPr>
          <p:cNvSpPr/>
          <p:nvPr/>
        </p:nvSpPr>
        <p:spPr>
          <a:xfrm>
            <a:off x="7334757" y="5172032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6" name="타원 125">
            <a:extLst>
              <a:ext uri="{FF2B5EF4-FFF2-40B4-BE49-F238E27FC236}">
                <a16:creationId xmlns:a16="http://schemas.microsoft.com/office/drawing/2014/main" id="{BA45B886-A21A-AC44-8552-3D42BF303F7F}"/>
              </a:ext>
            </a:extLst>
          </p:cNvPr>
          <p:cNvSpPr/>
          <p:nvPr/>
        </p:nvSpPr>
        <p:spPr>
          <a:xfrm>
            <a:off x="7595009" y="5038389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7" name="타원 126">
            <a:extLst>
              <a:ext uri="{FF2B5EF4-FFF2-40B4-BE49-F238E27FC236}">
                <a16:creationId xmlns:a16="http://schemas.microsoft.com/office/drawing/2014/main" id="{139E08A4-4CA5-394F-B652-D74D5037F9F5}"/>
              </a:ext>
            </a:extLst>
          </p:cNvPr>
          <p:cNvSpPr/>
          <p:nvPr/>
        </p:nvSpPr>
        <p:spPr>
          <a:xfrm>
            <a:off x="8263225" y="4778137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8" name="타원 127">
            <a:extLst>
              <a:ext uri="{FF2B5EF4-FFF2-40B4-BE49-F238E27FC236}">
                <a16:creationId xmlns:a16="http://schemas.microsoft.com/office/drawing/2014/main" id="{EA0A2402-FF1D-A943-8311-B7F795F0D6DF}"/>
              </a:ext>
            </a:extLst>
          </p:cNvPr>
          <p:cNvSpPr/>
          <p:nvPr/>
        </p:nvSpPr>
        <p:spPr>
          <a:xfrm>
            <a:off x="8256191" y="5108728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9" name="타원 128">
            <a:extLst>
              <a:ext uri="{FF2B5EF4-FFF2-40B4-BE49-F238E27FC236}">
                <a16:creationId xmlns:a16="http://schemas.microsoft.com/office/drawing/2014/main" id="{105BD58C-DA91-BC42-847B-165910BB417D}"/>
              </a:ext>
            </a:extLst>
          </p:cNvPr>
          <p:cNvSpPr/>
          <p:nvPr/>
        </p:nvSpPr>
        <p:spPr>
          <a:xfrm>
            <a:off x="7742720" y="5446352"/>
            <a:ext cx="99517" cy="99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30" name="타원 129">
            <a:extLst>
              <a:ext uri="{FF2B5EF4-FFF2-40B4-BE49-F238E27FC236}">
                <a16:creationId xmlns:a16="http://schemas.microsoft.com/office/drawing/2014/main" id="{75040F63-BC14-3548-942B-6A18CDBB5311}"/>
              </a:ext>
            </a:extLst>
          </p:cNvPr>
          <p:cNvSpPr/>
          <p:nvPr/>
        </p:nvSpPr>
        <p:spPr>
          <a:xfrm>
            <a:off x="7749754" y="4517884"/>
            <a:ext cx="99517" cy="99517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774A0FD0-7280-BA42-877C-8CF0499EE494}"/>
              </a:ext>
            </a:extLst>
          </p:cNvPr>
          <p:cNvSpPr/>
          <p:nvPr/>
        </p:nvSpPr>
        <p:spPr>
          <a:xfrm>
            <a:off x="7094042" y="5595855"/>
            <a:ext cx="1336609" cy="4474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총 </a:t>
            </a:r>
            <a:r>
              <a:rPr kumimoji="1" lang="en-US" altLang="ko-KR" sz="700" dirty="0">
                <a:solidFill>
                  <a:schemeClr val="tx1"/>
                </a:solidFill>
              </a:rPr>
              <a:t>000</a:t>
            </a:r>
            <a:r>
              <a:rPr kumimoji="1" lang="ko-KR" altLang="en-US" sz="700" dirty="0">
                <a:solidFill>
                  <a:schemeClr val="tx1"/>
                </a:solidFill>
              </a:rPr>
              <a:t>개의 </a:t>
            </a:r>
            <a:r>
              <a:rPr kumimoji="1" lang="ko-KR" altLang="en-US" sz="700" dirty="0" err="1">
                <a:solidFill>
                  <a:schemeClr val="tx1"/>
                </a:solidFill>
              </a:rPr>
              <a:t>스팟</a:t>
            </a:r>
            <a:endParaRPr kumimoji="1" lang="en-US" altLang="ko-KR" sz="700" dirty="0">
              <a:solidFill>
                <a:schemeClr val="tx1"/>
              </a:solidFill>
            </a:endParaRPr>
          </a:p>
          <a:p>
            <a:r>
              <a:rPr kumimoji="1" lang="ko-KR" altLang="en-US" sz="700" dirty="0">
                <a:solidFill>
                  <a:schemeClr val="tx1"/>
                </a:solidFill>
              </a:rPr>
              <a:t>이곳에는 모두 </a:t>
            </a:r>
            <a:r>
              <a:rPr kumimoji="1" lang="en-US" altLang="ko-KR" sz="700" dirty="0">
                <a:solidFill>
                  <a:schemeClr val="tx1"/>
                </a:solidFill>
              </a:rPr>
              <a:t>0000</a:t>
            </a:r>
            <a:r>
              <a:rPr kumimoji="1" lang="ko-KR" altLang="en-US" sz="700" dirty="0">
                <a:solidFill>
                  <a:schemeClr val="tx1"/>
                </a:solidFill>
              </a:rPr>
              <a:t>개의 유물</a:t>
            </a:r>
            <a:endParaRPr kumimoji="1" lang="en-US" altLang="ko-KR" sz="700" dirty="0">
              <a:solidFill>
                <a:schemeClr val="tx1"/>
              </a:solidFill>
            </a:endParaRPr>
          </a:p>
          <a:p>
            <a:r>
              <a:rPr kumimoji="1" lang="ko-KR" altLang="en-US" sz="700" dirty="0" err="1">
                <a:solidFill>
                  <a:schemeClr val="tx1"/>
                </a:solidFill>
              </a:rPr>
              <a:t>획득용</a:t>
            </a:r>
            <a:r>
              <a:rPr kumimoji="1" lang="ko-KR" altLang="en-US" sz="700" dirty="0">
                <a:solidFill>
                  <a:schemeClr val="tx1"/>
                </a:solidFill>
              </a:rPr>
              <a:t> 특별한 </a:t>
            </a:r>
            <a:r>
              <a:rPr kumimoji="1" lang="en-US" altLang="ko-KR" sz="700" dirty="0">
                <a:solidFill>
                  <a:schemeClr val="tx1"/>
                </a:solidFill>
              </a:rPr>
              <a:t>00</a:t>
            </a:r>
            <a:r>
              <a:rPr kumimoji="1" lang="ko-KR" altLang="en-US" sz="700" dirty="0">
                <a:solidFill>
                  <a:schemeClr val="tx1"/>
                </a:solidFill>
              </a:rPr>
              <a:t>개의 아이템</a:t>
            </a:r>
            <a:endParaRPr kumimoji="1" lang="en-US" altLang="ko-KR" sz="700" dirty="0">
              <a:solidFill>
                <a:schemeClr val="tx1"/>
              </a:solidFill>
            </a:endParaRPr>
          </a:p>
          <a:p>
            <a:r>
              <a:rPr kumimoji="1" lang="ko-KR" altLang="en-US" sz="700" dirty="0" err="1">
                <a:solidFill>
                  <a:schemeClr val="tx1"/>
                </a:solidFill>
              </a:rPr>
              <a:t>도장깨기</a:t>
            </a:r>
            <a:r>
              <a:rPr kumimoji="1" lang="ko-KR" altLang="en-US" sz="700" dirty="0">
                <a:solidFill>
                  <a:schemeClr val="tx1"/>
                </a:solidFill>
              </a:rPr>
              <a:t> </a:t>
            </a:r>
            <a:r>
              <a:rPr kumimoji="1" lang="en-US" altLang="ko-KR" sz="700" dirty="0">
                <a:solidFill>
                  <a:schemeClr val="tx1"/>
                </a:solidFill>
              </a:rPr>
              <a:t>0</a:t>
            </a:r>
            <a:r>
              <a:rPr kumimoji="1" lang="ko-KR" altLang="en-US" sz="700" dirty="0">
                <a:solidFill>
                  <a:schemeClr val="tx1"/>
                </a:solidFill>
              </a:rPr>
              <a:t>번째 </a:t>
            </a:r>
            <a:r>
              <a:rPr kumimoji="1" lang="en-US" altLang="ko-KR" sz="700" dirty="0">
                <a:solidFill>
                  <a:schemeClr val="tx1"/>
                </a:solidFill>
              </a:rPr>
              <a:t>0</a:t>
            </a:r>
            <a:r>
              <a:rPr kumimoji="1" lang="ko-KR" altLang="en-US" sz="700" dirty="0">
                <a:solidFill>
                  <a:schemeClr val="tx1"/>
                </a:solidFill>
              </a:rPr>
              <a:t>개의 스탬프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cxnSp>
        <p:nvCxnSpPr>
          <p:cNvPr id="132" name="직선 화살표 연결선 131">
            <a:extLst>
              <a:ext uri="{FF2B5EF4-FFF2-40B4-BE49-F238E27FC236}">
                <a16:creationId xmlns:a16="http://schemas.microsoft.com/office/drawing/2014/main" id="{16A4BA09-71E3-B54E-892C-A98E9148657E}"/>
              </a:ext>
            </a:extLst>
          </p:cNvPr>
          <p:cNvCxnSpPr>
            <a:cxnSpLocks/>
            <a:stCxn id="81" idx="0"/>
          </p:cNvCxnSpPr>
          <p:nvPr/>
        </p:nvCxnSpPr>
        <p:spPr>
          <a:xfrm flipV="1">
            <a:off x="5416649" y="4539451"/>
            <a:ext cx="157044" cy="421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33" name="그룹 132">
            <a:extLst>
              <a:ext uri="{FF2B5EF4-FFF2-40B4-BE49-F238E27FC236}">
                <a16:creationId xmlns:a16="http://schemas.microsoft.com/office/drawing/2014/main" id="{17B683E8-BA43-7649-A78A-C8B12910D33C}"/>
              </a:ext>
            </a:extLst>
          </p:cNvPr>
          <p:cNvGrpSpPr/>
          <p:nvPr/>
        </p:nvGrpSpPr>
        <p:grpSpPr>
          <a:xfrm>
            <a:off x="3296476" y="3846883"/>
            <a:ext cx="1695414" cy="2441025"/>
            <a:chOff x="8088679" y="3455364"/>
            <a:chExt cx="1695414" cy="2441025"/>
          </a:xfrm>
        </p:grpSpPr>
        <p:grpSp>
          <p:nvGrpSpPr>
            <p:cNvPr id="134" name="그룹 133">
              <a:extLst>
                <a:ext uri="{FF2B5EF4-FFF2-40B4-BE49-F238E27FC236}">
                  <a16:creationId xmlns:a16="http://schemas.microsoft.com/office/drawing/2014/main" id="{427126AB-B9EB-0645-8190-EA67A5717FFF}"/>
                </a:ext>
              </a:extLst>
            </p:cNvPr>
            <p:cNvGrpSpPr/>
            <p:nvPr/>
          </p:nvGrpSpPr>
          <p:grpSpPr>
            <a:xfrm>
              <a:off x="8088679" y="3455364"/>
              <a:ext cx="1695414" cy="2441025"/>
              <a:chOff x="4732739" y="3835786"/>
              <a:chExt cx="1695414" cy="2441025"/>
            </a:xfrm>
          </p:grpSpPr>
          <p:sp>
            <p:nvSpPr>
              <p:cNvPr id="137" name="모서리가 둥근 직사각형 136">
                <a:extLst>
                  <a:ext uri="{FF2B5EF4-FFF2-40B4-BE49-F238E27FC236}">
                    <a16:creationId xmlns:a16="http://schemas.microsoft.com/office/drawing/2014/main" id="{8A0FE890-02C3-E847-9A99-8071D85ABBA5}"/>
                  </a:ext>
                </a:extLst>
              </p:cNvPr>
              <p:cNvSpPr/>
              <p:nvPr/>
            </p:nvSpPr>
            <p:spPr>
              <a:xfrm>
                <a:off x="4732739" y="3835786"/>
                <a:ext cx="1695414" cy="2233532"/>
              </a:xfrm>
              <a:prstGeom prst="roundRect">
                <a:avLst>
                  <a:gd name="adj" fmla="val 0"/>
                </a:avLst>
              </a:prstGeom>
              <a:solidFill>
                <a:schemeClr val="dk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kumimoji="1" lang="ko-KR" altLang="en-US" sz="800" b="1" dirty="0">
                    <a:solidFill>
                      <a:srgbClr val="FFFF00"/>
                    </a:solidFill>
                  </a:rPr>
                  <a:t>현재 진행중인 다른 </a:t>
                </a:r>
                <a:r>
                  <a:rPr kumimoji="1" lang="ko-KR" altLang="en-US" sz="800" b="1" dirty="0" err="1">
                    <a:solidFill>
                      <a:srgbClr val="FFFF00"/>
                    </a:solidFill>
                  </a:rPr>
                  <a:t>도슨트</a:t>
                </a:r>
                <a:endParaRPr kumimoji="1" lang="en-US" altLang="ko-KR" sz="800" b="1" dirty="0">
                  <a:solidFill>
                    <a:srgbClr val="FFFF00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ko-KR" sz="8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ko-KR" sz="800" dirty="0">
                    <a:solidFill>
                      <a:schemeClr val="bg1"/>
                    </a:solidFill>
                  </a:rPr>
                  <a:t>[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그때를 아시나요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?]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bg1"/>
                    </a:solidFill>
                  </a:rPr>
                </a:br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김철이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rgbClr val="FFFF00"/>
                    </a:solidFill>
                  </a:rPr>
                  <a:t>5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/8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ko-KR" sz="800" dirty="0">
                    <a:solidFill>
                      <a:schemeClr val="bg1"/>
                    </a:solidFill>
                  </a:rPr>
                  <a:t>[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독립운동 제대로 알기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]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bg1"/>
                    </a:solidFill>
                  </a:rPr>
                </a:br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백옥자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rgbClr val="FFFF00"/>
                    </a:solidFill>
                  </a:rPr>
                  <a:t>8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/8(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만석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ko-KR" sz="800" dirty="0">
                    <a:solidFill>
                      <a:schemeClr val="bg1"/>
                    </a:solidFill>
                  </a:rPr>
                  <a:t>[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그때를 아시나요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?]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8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명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bg1"/>
                    </a:solidFill>
                  </a:rPr>
                </a:b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ko-KR" altLang="en-US" sz="800" dirty="0" err="1">
                    <a:solidFill>
                      <a:schemeClr val="bg1"/>
                    </a:solidFill>
                  </a:rPr>
                  <a:t>시작전</a:t>
                </a:r>
                <a:r>
                  <a:rPr kumimoji="1" lang="ko-KR" altLang="en-US" sz="8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ko-KR" sz="800" dirty="0">
                    <a:solidFill>
                      <a:schemeClr val="bg1"/>
                    </a:solidFill>
                  </a:rPr>
                  <a:t>16:30</a:t>
                </a:r>
              </a:p>
            </p:txBody>
          </p:sp>
          <p:sp>
            <p:nvSpPr>
              <p:cNvPr id="138" name="직사각형 137">
                <a:extLst>
                  <a:ext uri="{FF2B5EF4-FFF2-40B4-BE49-F238E27FC236}">
                    <a16:creationId xmlns:a16="http://schemas.microsoft.com/office/drawing/2014/main" id="{692DED1B-FB1E-104B-A982-363CD1327373}"/>
                  </a:ext>
                </a:extLst>
              </p:cNvPr>
              <p:cNvSpPr/>
              <p:nvPr/>
            </p:nvSpPr>
            <p:spPr>
              <a:xfrm>
                <a:off x="4739039" y="6071396"/>
                <a:ext cx="1682814" cy="2054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/>
                  <a:t>참여하기</a:t>
                </a:r>
                <a:endParaRPr kumimoji="1" lang="ko-Kore-KR" altLang="en-US" sz="800" dirty="0"/>
              </a:p>
            </p:txBody>
          </p:sp>
          <p:pic>
            <p:nvPicPr>
              <p:cNvPr id="139" name="그림 138" descr="텍스트, 클립아트이(가) 표시된 사진&#10;&#10;자동 생성된 설명">
                <a:extLst>
                  <a:ext uri="{FF2B5EF4-FFF2-40B4-BE49-F238E27FC236}">
                    <a16:creationId xmlns:a16="http://schemas.microsoft.com/office/drawing/2014/main" id="{58FC4E49-E3DB-9E4C-9FAB-5E0FDC5F8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74221" y="4686708"/>
                <a:ext cx="137803" cy="137803"/>
              </a:xfrm>
              <a:prstGeom prst="rect">
                <a:avLst/>
              </a:prstGeom>
            </p:spPr>
          </p:pic>
          <p:pic>
            <p:nvPicPr>
              <p:cNvPr id="140" name="그림 139" descr="텍스트, 클립아트이(가) 표시된 사진&#10;&#10;자동 생성된 설명">
                <a:extLst>
                  <a:ext uri="{FF2B5EF4-FFF2-40B4-BE49-F238E27FC236}">
                    <a16:creationId xmlns:a16="http://schemas.microsoft.com/office/drawing/2014/main" id="{938BE00C-B336-4A48-8FD8-5E84FF12F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74221" y="5100927"/>
                <a:ext cx="137803" cy="137803"/>
              </a:xfrm>
              <a:prstGeom prst="rect">
                <a:avLst/>
              </a:prstGeom>
            </p:spPr>
          </p:pic>
          <p:pic>
            <p:nvPicPr>
              <p:cNvPr id="141" name="그림 140" descr="텍스트, 클립아트이(가) 표시된 사진&#10;&#10;자동 생성된 설명">
                <a:extLst>
                  <a:ext uri="{FF2B5EF4-FFF2-40B4-BE49-F238E27FC236}">
                    <a16:creationId xmlns:a16="http://schemas.microsoft.com/office/drawing/2014/main" id="{7A8164B4-EE9B-C34B-8C13-1CC09FB89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74221" y="5452659"/>
                <a:ext cx="137803" cy="137803"/>
              </a:xfrm>
              <a:prstGeom prst="rect">
                <a:avLst/>
              </a:prstGeom>
            </p:spPr>
          </p:pic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47C77627-1509-DF47-B6E6-73B4BC81423D}"/>
                  </a:ext>
                </a:extLst>
              </p:cNvPr>
              <p:cNvSpPr/>
              <p:nvPr/>
            </p:nvSpPr>
            <p:spPr>
              <a:xfrm>
                <a:off x="4739039" y="5850902"/>
                <a:ext cx="1682814" cy="20541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/>
                  <a:t>도슨트</a:t>
                </a:r>
                <a:r>
                  <a:rPr kumimoji="1" lang="ko-KR" altLang="en-US" sz="800" dirty="0"/>
                  <a:t> 참여 요청 </a:t>
                </a:r>
                <a:r>
                  <a:rPr kumimoji="1" lang="ko-KR" altLang="en-US" sz="800" dirty="0" err="1"/>
                  <a:t>메세지</a:t>
                </a:r>
                <a:r>
                  <a:rPr kumimoji="1" lang="ko-KR" altLang="en-US" sz="800" dirty="0"/>
                  <a:t> 보내기</a:t>
                </a:r>
                <a:endParaRPr kumimoji="1" lang="ko-Kore-KR" altLang="en-US" sz="800" dirty="0"/>
              </a:p>
            </p:txBody>
          </p:sp>
        </p:grpSp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id="{3EA04016-E15D-764F-BEC8-1612B754A18F}"/>
                </a:ext>
              </a:extLst>
            </p:cNvPr>
            <p:cNvSpPr/>
            <p:nvPr/>
          </p:nvSpPr>
          <p:spPr>
            <a:xfrm>
              <a:off x="8094980" y="3508875"/>
              <a:ext cx="1682814" cy="2894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ko-KR" sz="800" b="1" dirty="0">
                  <a:solidFill>
                    <a:schemeClr val="bg1"/>
                  </a:solidFill>
                </a:rPr>
                <a:t>[</a:t>
              </a:r>
              <a:r>
                <a:rPr kumimoji="1" lang="ko-KR" altLang="en-US" sz="800" b="1" dirty="0">
                  <a:solidFill>
                    <a:schemeClr val="bg1"/>
                  </a:solidFill>
                </a:rPr>
                <a:t>광복군 제대로 알기</a:t>
              </a:r>
              <a:r>
                <a:rPr kumimoji="1" lang="en-US" altLang="ko-KR" sz="800" b="1" dirty="0">
                  <a:solidFill>
                    <a:schemeClr val="bg1"/>
                  </a:solidFill>
                </a:rPr>
                <a:t>]</a:t>
              </a:r>
              <a:r>
                <a:rPr kumimoji="1" lang="ko-KR" altLang="en-US" sz="800" b="1" dirty="0">
                  <a:solidFill>
                    <a:schemeClr val="bg1"/>
                  </a:solidFill>
                </a:rPr>
                <a:t> </a:t>
              </a:r>
              <a:r>
                <a:rPr kumimoji="1" lang="en-US" altLang="ko-KR" sz="800" b="1" dirty="0">
                  <a:solidFill>
                    <a:schemeClr val="bg1"/>
                  </a:solidFill>
                </a:rPr>
                <a:t/>
              </a:r>
              <a:br>
                <a:rPr kumimoji="1" lang="en-US" altLang="ko-KR" sz="800" b="1" dirty="0">
                  <a:solidFill>
                    <a:schemeClr val="bg1"/>
                  </a:solidFill>
                </a:rPr>
              </a:br>
              <a:r>
                <a:rPr kumimoji="1" lang="ko-KR" altLang="en-US" sz="700" b="1" dirty="0" err="1">
                  <a:solidFill>
                    <a:schemeClr val="bg1"/>
                  </a:solidFill>
                </a:rPr>
                <a:t>나병길</a:t>
              </a:r>
              <a:r>
                <a:rPr kumimoji="1" lang="ko-KR" altLang="en-US" sz="700" b="1" dirty="0">
                  <a:solidFill>
                    <a:schemeClr val="bg1"/>
                  </a:solidFill>
                </a:rPr>
                <a:t> </a:t>
              </a:r>
              <a:r>
                <a:rPr kumimoji="1" lang="ko-KR" altLang="en-US" sz="700" b="1" dirty="0" err="1">
                  <a:solidFill>
                    <a:schemeClr val="bg1"/>
                  </a:solidFill>
                </a:rPr>
                <a:t>도슨트</a:t>
              </a:r>
              <a:r>
                <a:rPr kumimoji="1" lang="ko-KR" altLang="en-US" sz="700" b="1" dirty="0">
                  <a:solidFill>
                    <a:schemeClr val="bg1"/>
                  </a:solidFill>
                </a:rPr>
                <a:t> </a:t>
              </a:r>
              <a:r>
                <a:rPr kumimoji="1" lang="en-US" altLang="ko-KR" sz="700" b="1" dirty="0">
                  <a:solidFill>
                    <a:srgbClr val="FFFF00"/>
                  </a:solidFill>
                </a:rPr>
                <a:t>5</a:t>
              </a:r>
              <a:r>
                <a:rPr kumimoji="1" lang="en-US" altLang="ko-KR" sz="700" b="1" dirty="0">
                  <a:solidFill>
                    <a:schemeClr val="bg1"/>
                  </a:solidFill>
                </a:rPr>
                <a:t>/5(</a:t>
              </a:r>
              <a:r>
                <a:rPr kumimoji="1" lang="ko-KR" altLang="en-US" sz="700" b="1" dirty="0">
                  <a:solidFill>
                    <a:schemeClr val="bg1"/>
                  </a:solidFill>
                </a:rPr>
                <a:t>만석</a:t>
              </a:r>
              <a:r>
                <a:rPr kumimoji="1" lang="en-US" altLang="ko-KR" sz="700" b="1" dirty="0">
                  <a:solidFill>
                    <a:schemeClr val="bg1"/>
                  </a:solidFill>
                </a:rPr>
                <a:t>)</a:t>
              </a:r>
              <a:endParaRPr kumimoji="1" lang="ko-Kore-KR" altLang="en-US" sz="800" dirty="0">
                <a:solidFill>
                  <a:schemeClr val="bg1"/>
                </a:solidFill>
              </a:endParaRPr>
            </a:p>
          </p:txBody>
        </p:sp>
        <p:pic>
          <p:nvPicPr>
            <p:cNvPr id="136" name="그림 135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58B93B23-F8B3-B342-B1E8-FBA6699E6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502504" y="3550260"/>
              <a:ext cx="213333" cy="213333"/>
            </a:xfrm>
            <a:prstGeom prst="rect">
              <a:avLst/>
            </a:prstGeom>
          </p:spPr>
        </p:pic>
      </p:grpSp>
      <p:cxnSp>
        <p:nvCxnSpPr>
          <p:cNvPr id="143" name="직선 화살표 연결선 142">
            <a:extLst>
              <a:ext uri="{FF2B5EF4-FFF2-40B4-BE49-F238E27FC236}">
                <a16:creationId xmlns:a16="http://schemas.microsoft.com/office/drawing/2014/main" id="{9CB3E7DC-0C7F-9D44-9B52-A86FE81DC90D}"/>
              </a:ext>
            </a:extLst>
          </p:cNvPr>
          <p:cNvCxnSpPr>
            <a:cxnSpLocks/>
            <a:stCxn id="135" idx="3"/>
          </p:cNvCxnSpPr>
          <p:nvPr/>
        </p:nvCxnSpPr>
        <p:spPr>
          <a:xfrm>
            <a:off x="4985591" y="4045107"/>
            <a:ext cx="523548" cy="2861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4" name="타원 143">
            <a:extLst>
              <a:ext uri="{FF2B5EF4-FFF2-40B4-BE49-F238E27FC236}">
                <a16:creationId xmlns:a16="http://schemas.microsoft.com/office/drawing/2014/main" id="{FEEE8C9B-E8D2-874A-9FAF-ED7DFA543658}"/>
              </a:ext>
            </a:extLst>
          </p:cNvPr>
          <p:cNvSpPr/>
          <p:nvPr/>
        </p:nvSpPr>
        <p:spPr>
          <a:xfrm>
            <a:off x="5378053" y="4706663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45" name="타원 144">
            <a:extLst>
              <a:ext uri="{FF2B5EF4-FFF2-40B4-BE49-F238E27FC236}">
                <a16:creationId xmlns:a16="http://schemas.microsoft.com/office/drawing/2014/main" id="{B3F67228-0BB0-1540-A253-185604B4AD9C}"/>
              </a:ext>
            </a:extLst>
          </p:cNvPr>
          <p:cNvSpPr/>
          <p:nvPr/>
        </p:nvSpPr>
        <p:spPr>
          <a:xfrm>
            <a:off x="3199058" y="3941420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cxnSp>
        <p:nvCxnSpPr>
          <p:cNvPr id="146" name="직선 화살표 연결선 145">
            <a:extLst>
              <a:ext uri="{FF2B5EF4-FFF2-40B4-BE49-F238E27FC236}">
                <a16:creationId xmlns:a16="http://schemas.microsoft.com/office/drawing/2014/main" id="{72A3F590-D773-0346-AE58-58B8695EC6FD}"/>
              </a:ext>
            </a:extLst>
          </p:cNvPr>
          <p:cNvCxnSpPr>
            <a:cxnSpLocks/>
            <a:stCxn id="142" idx="1"/>
          </p:cNvCxnSpPr>
          <p:nvPr/>
        </p:nvCxnSpPr>
        <p:spPr>
          <a:xfrm flipH="1">
            <a:off x="2707542" y="5964707"/>
            <a:ext cx="595234" cy="1823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7" name="타원 146">
            <a:extLst>
              <a:ext uri="{FF2B5EF4-FFF2-40B4-BE49-F238E27FC236}">
                <a16:creationId xmlns:a16="http://schemas.microsoft.com/office/drawing/2014/main" id="{87DB3F23-8916-3547-A70F-C93EB23C5253}"/>
              </a:ext>
            </a:extLst>
          </p:cNvPr>
          <p:cNvSpPr/>
          <p:nvPr/>
        </p:nvSpPr>
        <p:spPr>
          <a:xfrm>
            <a:off x="3202614" y="5883785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2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48" name="타원 147">
            <a:extLst>
              <a:ext uri="{FF2B5EF4-FFF2-40B4-BE49-F238E27FC236}">
                <a16:creationId xmlns:a16="http://schemas.microsoft.com/office/drawing/2014/main" id="{FD2D25D6-7D0B-E845-95AC-A01D33DD1A75}"/>
              </a:ext>
            </a:extLst>
          </p:cNvPr>
          <p:cNvSpPr/>
          <p:nvPr/>
        </p:nvSpPr>
        <p:spPr>
          <a:xfrm>
            <a:off x="3753848" y="6104278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3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49" name="타원 148">
            <a:extLst>
              <a:ext uri="{FF2B5EF4-FFF2-40B4-BE49-F238E27FC236}">
                <a16:creationId xmlns:a16="http://schemas.microsoft.com/office/drawing/2014/main" id="{E5B3F179-13A5-A441-9E1B-B21D321BD19D}"/>
              </a:ext>
            </a:extLst>
          </p:cNvPr>
          <p:cNvSpPr/>
          <p:nvPr/>
        </p:nvSpPr>
        <p:spPr>
          <a:xfrm>
            <a:off x="1451635" y="6045913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2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cxnSp>
        <p:nvCxnSpPr>
          <p:cNvPr id="150" name="직선 화살표 연결선 149">
            <a:extLst>
              <a:ext uri="{FF2B5EF4-FFF2-40B4-BE49-F238E27FC236}">
                <a16:creationId xmlns:a16="http://schemas.microsoft.com/office/drawing/2014/main" id="{987A60CA-88B3-994D-A240-73A54E6CC14E}"/>
              </a:ext>
            </a:extLst>
          </p:cNvPr>
          <p:cNvCxnSpPr>
            <a:cxnSpLocks/>
          </p:cNvCxnSpPr>
          <p:nvPr/>
        </p:nvCxnSpPr>
        <p:spPr>
          <a:xfrm flipV="1">
            <a:off x="2591811" y="5230126"/>
            <a:ext cx="636895" cy="497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타원 2">
            <a:extLst>
              <a:ext uri="{FF2B5EF4-FFF2-40B4-BE49-F238E27FC236}">
                <a16:creationId xmlns:a16="http://schemas.microsoft.com/office/drawing/2014/main" id="{822C8C7D-398C-5D44-8548-8EB19CB71462}"/>
              </a:ext>
            </a:extLst>
          </p:cNvPr>
          <p:cNvSpPr/>
          <p:nvPr/>
        </p:nvSpPr>
        <p:spPr>
          <a:xfrm>
            <a:off x="6170932" y="1655763"/>
            <a:ext cx="3117406" cy="311740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000" dirty="0"/>
              <a:t>아바타</a:t>
            </a:r>
            <a:r>
              <a:rPr kumimoji="1" lang="ko-KR" altLang="en-US" sz="1000" dirty="0"/>
              <a:t> 모드가 어떤 기능인지 설명 필요</a:t>
            </a:r>
            <a:endParaRPr kumimoji="1" lang="en-US" altLang="ko-KR" sz="1000" dirty="0"/>
          </a:p>
          <a:p>
            <a:pPr algn="ctr"/>
            <a:r>
              <a:rPr kumimoji="1" lang="ko-KR" altLang="en-US" sz="1000" dirty="0"/>
              <a:t>싱글모드인가요</a:t>
            </a:r>
            <a:r>
              <a:rPr kumimoji="1" lang="en-US" altLang="ko-KR" sz="1000" dirty="0"/>
              <a:t>?</a:t>
            </a:r>
          </a:p>
          <a:p>
            <a:pPr algn="ctr"/>
            <a:endParaRPr kumimoji="1" lang="ko-Kore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768182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그림 134" descr="텍스트이(가) 표시된 사진&#10;&#10;자동 생성된 설명">
            <a:extLst>
              <a:ext uri="{FF2B5EF4-FFF2-40B4-BE49-F238E27FC236}">
                <a16:creationId xmlns:a16="http://schemas.microsoft.com/office/drawing/2014/main" id="{DA6694D5-10D2-CB4F-84B3-7D6C6BFBA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736" y="1733607"/>
            <a:ext cx="8040372" cy="4335483"/>
          </a:xfrm>
          <a:prstGeom prst="rect">
            <a:avLst/>
          </a:prstGeom>
        </p:spPr>
      </p:pic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F51CB075-D167-E544-A99E-08C7EACF5A7B}"/>
              </a:ext>
            </a:extLst>
          </p:cNvPr>
          <p:cNvGrpSpPr/>
          <p:nvPr/>
        </p:nvGrpSpPr>
        <p:grpSpPr>
          <a:xfrm>
            <a:off x="4254077" y="3843787"/>
            <a:ext cx="1646392" cy="1840330"/>
            <a:chOff x="3385374" y="4522020"/>
            <a:chExt cx="1610286" cy="1877701"/>
          </a:xfrm>
        </p:grpSpPr>
        <p:sp>
          <p:nvSpPr>
            <p:cNvPr id="137" name="삼각형 1">
              <a:extLst>
                <a:ext uri="{FF2B5EF4-FFF2-40B4-BE49-F238E27FC236}">
                  <a16:creationId xmlns:a16="http://schemas.microsoft.com/office/drawing/2014/main" id="{505B134E-4256-4242-99CC-FE467A7F1158}"/>
                </a:ext>
              </a:extLst>
            </p:cNvPr>
            <p:cNvSpPr/>
            <p:nvPr/>
          </p:nvSpPr>
          <p:spPr>
            <a:xfrm rot="10800000">
              <a:off x="3594877" y="4522020"/>
              <a:ext cx="1400783" cy="927370"/>
            </a:xfrm>
            <a:prstGeom prst="triangle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138" name="그림 137">
              <a:extLst>
                <a:ext uri="{FF2B5EF4-FFF2-40B4-BE49-F238E27FC236}">
                  <a16:creationId xmlns:a16="http://schemas.microsoft.com/office/drawing/2014/main" id="{F224A7D8-53E6-7D4A-AC19-91A114E2B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75000"/>
            </a:blip>
            <a:srcRect t="1" b="-2379"/>
            <a:stretch/>
          </p:blipFill>
          <p:spPr>
            <a:xfrm>
              <a:off x="3385374" y="5002724"/>
              <a:ext cx="1364543" cy="1396997"/>
            </a:xfrm>
            <a:prstGeom prst="rect">
              <a:avLst/>
            </a:prstGeom>
          </p:spPr>
        </p:pic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372045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US-08-0002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35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채팅장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채팅장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348356"/>
              </p:ext>
            </p:extLst>
          </p:nvPr>
        </p:nvGraphicFramePr>
        <p:xfrm>
          <a:off x="10663088" y="977769"/>
          <a:ext cx="3737124" cy="4878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4644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10420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말풍선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1056041" rtl="0" eaLnBrk="1" fontAlgn="ctr" latinLnBrk="1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채팅은 말풍선으로만 확인</a:t>
                      </a:r>
                      <a:endParaRPr lang="en-US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1056041" rtl="0" eaLnBrk="1" fontAlgn="ctr" latinLnBrk="1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인스턴트 채팅</a:t>
                      </a:r>
                      <a:endParaRPr lang="en-US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1056041" rtl="0" eaLnBrk="1" fontAlgn="ctr" latinLnBrk="1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아바타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움직이면 사라짐</a:t>
                      </a:r>
                      <a:endParaRPr lang="en-US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54" marR="9154" marT="9154" marB="0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1557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채팅창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1056041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채팅 상대 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지정시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상대 클릭 후 시작</a:t>
                      </a:r>
                    </a:p>
                    <a:p>
                      <a:pPr marL="171450" marR="0" lvl="0" indent="-171450" algn="l" defTabSz="1056041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채팅창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투명도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크기 조절 기능*</a:t>
                      </a:r>
                    </a:p>
                    <a:p>
                      <a:pPr marL="171450" indent="-171450" algn="l" defTabSz="1056041" rtl="0" eaLnBrk="1" fontAlgn="ctr" latinLnBrk="1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최상단에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광장 내 공지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상시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팝업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1056041" rtl="0" eaLnBrk="1" fontAlgn="ctr" latinLnBrk="1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도슨트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업데이트 상태 강제 노출</a:t>
                      </a:r>
                    </a:p>
                    <a:p>
                      <a:pPr marL="171450" marR="0" lvl="0" indent="-171450" algn="l" defTabSz="1056041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엔터키로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채팅 보내기</a:t>
                      </a:r>
                      <a:endParaRPr lang="en-US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1056041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채팅 전 축소 모드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u="none" strike="noStrike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9154" marR="9154" marT="9154" marB="0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1557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게시판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영상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전시패널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행사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전시의 홍보 등 확인할 수 있다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가까이 가면 자동으로 플레이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맵에서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바로 플레이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이동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연관 위치기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있는경우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바로 이동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304655"/>
                  </a:ext>
                </a:extLst>
              </a:tr>
            </a:tbl>
          </a:graphicData>
        </a:graphic>
      </p:graphicFrame>
      <p:sp>
        <p:nvSpPr>
          <p:cNvPr id="51" name="직사각형 50">
            <a:extLst>
              <a:ext uri="{FF2B5EF4-FFF2-40B4-BE49-F238E27FC236}">
                <a16:creationId xmlns:a16="http://schemas.microsoft.com/office/drawing/2014/main" id="{2A8C5FDC-305E-034B-B6E1-D3C8833817FA}"/>
              </a:ext>
            </a:extLst>
          </p:cNvPr>
          <p:cNvSpPr/>
          <p:nvPr/>
        </p:nvSpPr>
        <p:spPr>
          <a:xfrm>
            <a:off x="1449486" y="3207228"/>
            <a:ext cx="2350169" cy="227070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B4E04412-060D-6545-BD37-D8353BE5EC94}"/>
              </a:ext>
            </a:extLst>
          </p:cNvPr>
          <p:cNvSpPr/>
          <p:nvPr/>
        </p:nvSpPr>
        <p:spPr>
          <a:xfrm>
            <a:off x="2075930" y="3140962"/>
            <a:ext cx="548640" cy="2374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800" dirty="0">
                <a:solidFill>
                  <a:schemeClr val="tx1"/>
                </a:solidFill>
              </a:rPr>
              <a:t>대화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026E717B-D22F-5D46-9853-62C6C44C1C6D}"/>
              </a:ext>
            </a:extLst>
          </p:cNvPr>
          <p:cNvSpPr/>
          <p:nvPr/>
        </p:nvSpPr>
        <p:spPr>
          <a:xfrm>
            <a:off x="1493328" y="3140962"/>
            <a:ext cx="548640" cy="2374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800" dirty="0">
                <a:solidFill>
                  <a:schemeClr val="tx1"/>
                </a:solidFill>
              </a:rPr>
              <a:t>전체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D0224E7F-05A6-244C-B256-0F3E4AFC41BC}"/>
              </a:ext>
            </a:extLst>
          </p:cNvPr>
          <p:cNvSpPr/>
          <p:nvPr/>
        </p:nvSpPr>
        <p:spPr>
          <a:xfrm>
            <a:off x="2666649" y="3140962"/>
            <a:ext cx="548640" cy="2374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800" dirty="0">
                <a:solidFill>
                  <a:schemeClr val="tx1"/>
                </a:solidFill>
              </a:rPr>
              <a:t>도슨트</a:t>
            </a: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1C43B883-E944-0246-95AF-C41BBFA3CC20}"/>
              </a:ext>
            </a:extLst>
          </p:cNvPr>
          <p:cNvSpPr/>
          <p:nvPr/>
        </p:nvSpPr>
        <p:spPr>
          <a:xfrm>
            <a:off x="1855076" y="5142382"/>
            <a:ext cx="1222605" cy="2374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메시지를 입력하세요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E460C251-02F2-8447-8763-9E8B636292FD}"/>
              </a:ext>
            </a:extLst>
          </p:cNvPr>
          <p:cNvSpPr/>
          <p:nvPr/>
        </p:nvSpPr>
        <p:spPr>
          <a:xfrm>
            <a:off x="1573870" y="3463294"/>
            <a:ext cx="2114162" cy="3567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bg1"/>
                </a:solidFill>
              </a:rPr>
              <a:t>선택한 김구님의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도슨트가</a:t>
            </a:r>
            <a:r>
              <a:rPr kumimoji="1" lang="ko-KR" altLang="en-US" sz="800" dirty="0">
                <a:solidFill>
                  <a:schemeClr val="bg1"/>
                </a:solidFill>
              </a:rPr>
              <a:t> 곧 시작됩니다</a:t>
            </a:r>
            <a:endParaRPr kumimoji="1" lang="ko-Kore-KR" altLang="en-US" sz="800" dirty="0">
              <a:solidFill>
                <a:schemeClr val="bg1"/>
              </a:solidFill>
            </a:endParaRP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87FC4B09-8313-4742-B9A4-EB33C8744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077" y="5107660"/>
            <a:ext cx="309212" cy="309212"/>
          </a:xfrm>
          <a:prstGeom prst="rect">
            <a:avLst/>
          </a:prstGeom>
        </p:spPr>
      </p:pic>
      <p:sp>
        <p:nvSpPr>
          <p:cNvPr id="59" name="직사각형 58">
            <a:extLst>
              <a:ext uri="{FF2B5EF4-FFF2-40B4-BE49-F238E27FC236}">
                <a16:creationId xmlns:a16="http://schemas.microsoft.com/office/drawing/2014/main" id="{EE3483C5-867E-E54E-8B85-21E8EB63AD73}"/>
              </a:ext>
            </a:extLst>
          </p:cNvPr>
          <p:cNvSpPr/>
          <p:nvPr/>
        </p:nvSpPr>
        <p:spPr>
          <a:xfrm>
            <a:off x="3165223" y="3273833"/>
            <a:ext cx="764721" cy="237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rgbClr val="FFFF00"/>
                </a:solidFill>
              </a:rPr>
              <a:t>팝업 공지</a:t>
            </a:r>
            <a:endParaRPr kumimoji="1" lang="ko-Kore-KR" altLang="en-US" sz="800" dirty="0">
              <a:solidFill>
                <a:srgbClr val="FFFF00"/>
              </a:solidFill>
            </a:endParaRPr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4790CBFC-35CC-254E-9DC9-4E8965A0C6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692" y="3349480"/>
            <a:ext cx="1589561" cy="244829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4CA365EC-F166-F445-994B-57F7D7BDE5A2}"/>
              </a:ext>
            </a:extLst>
          </p:cNvPr>
          <p:cNvSpPr/>
          <p:nvPr/>
        </p:nvSpPr>
        <p:spPr>
          <a:xfrm>
            <a:off x="1545630" y="4010960"/>
            <a:ext cx="2114162" cy="899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bg1">
                    <a:lumMod val="75000"/>
                  </a:schemeClr>
                </a:solidFill>
              </a:rPr>
              <a:t>★ 안녕하세요 </a:t>
            </a:r>
            <a:r>
              <a:rPr kumimoji="1" lang="ko-KR" altLang="en-US" sz="800" dirty="0" err="1">
                <a:solidFill>
                  <a:schemeClr val="bg1">
                    <a:lumMod val="75000"/>
                  </a:schemeClr>
                </a:solidFill>
              </a:rPr>
              <a:t>안녕안녕</a:t>
            </a:r>
            <a:endParaRPr kumimoji="1" lang="en-US" altLang="ko-KR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bg1">
                    <a:lumMod val="75000"/>
                  </a:schemeClr>
                </a:solidFill>
              </a:rPr>
              <a:t>★ 간만에 반가워</a:t>
            </a:r>
            <a:endParaRPr kumimoji="1" lang="en-US" altLang="ko-KR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chemeClr val="bg1">
                    <a:lumMod val="75000"/>
                  </a:schemeClr>
                </a:solidFill>
              </a:rPr>
              <a:t>★ 아니요</a:t>
            </a:r>
            <a:endParaRPr kumimoji="1" lang="en-US" altLang="ko-KR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ko-KR" altLang="en-US" sz="800" dirty="0">
                <a:solidFill>
                  <a:srgbClr val="FFFF00"/>
                </a:solidFill>
              </a:rPr>
              <a:t>★</a:t>
            </a:r>
            <a:r>
              <a:rPr kumimoji="1" lang="ko-KR" altLang="en-US" sz="800" dirty="0">
                <a:solidFill>
                  <a:schemeClr val="bg1"/>
                </a:solidFill>
              </a:rPr>
              <a:t>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넵넵</a:t>
            </a:r>
            <a:endParaRPr kumimoji="1" lang="en-US" altLang="ko-KR" sz="800" dirty="0">
              <a:solidFill>
                <a:schemeClr val="bg1"/>
              </a:solidFill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1F6C71CE-2CC3-2944-B09D-F8E48FABDD9A}"/>
              </a:ext>
            </a:extLst>
          </p:cNvPr>
          <p:cNvSpPr/>
          <p:nvPr/>
        </p:nvSpPr>
        <p:spPr>
          <a:xfrm>
            <a:off x="2016051" y="1799834"/>
            <a:ext cx="764721" cy="237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rgbClr val="FF0000"/>
                </a:solidFill>
              </a:rPr>
              <a:t>대화 대상</a:t>
            </a:r>
            <a:endParaRPr kumimoji="1" lang="ko-Kore-KR" altLang="en-US" sz="800" dirty="0">
              <a:solidFill>
                <a:srgbClr val="FF0000"/>
              </a:solidFill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C26CA2E8-82FB-1046-BB57-155BED48C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011" y="5168702"/>
            <a:ext cx="248170" cy="248170"/>
          </a:xfrm>
          <a:prstGeom prst="rect">
            <a:avLst/>
          </a:prstGeom>
        </p:spPr>
      </p:pic>
      <p:sp>
        <p:nvSpPr>
          <p:cNvPr id="65" name="타원 64">
            <a:extLst>
              <a:ext uri="{FF2B5EF4-FFF2-40B4-BE49-F238E27FC236}">
                <a16:creationId xmlns:a16="http://schemas.microsoft.com/office/drawing/2014/main" id="{7C340BCB-21F2-8345-A149-5305A9072EE4}"/>
              </a:ext>
            </a:extLst>
          </p:cNvPr>
          <p:cNvSpPr/>
          <p:nvPr/>
        </p:nvSpPr>
        <p:spPr>
          <a:xfrm>
            <a:off x="3568093" y="3161290"/>
            <a:ext cx="161841" cy="161841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3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C9EFCBBC-ECAE-D843-B7D2-C5BEDACA5A67}"/>
              </a:ext>
            </a:extLst>
          </p:cNvPr>
          <p:cNvSpPr/>
          <p:nvPr/>
        </p:nvSpPr>
        <p:spPr>
          <a:xfrm>
            <a:off x="5184372" y="3365457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413C2B03-17DB-AD46-8CCE-5CF4934E4C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5236" y="5140608"/>
            <a:ext cx="242412" cy="24241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253855C7-060D-C542-ABF1-8B37E67FB5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2736" y="5562615"/>
            <a:ext cx="2366068" cy="506475"/>
          </a:xfrm>
          <a:prstGeom prst="rect">
            <a:avLst/>
          </a:prstGeom>
        </p:spPr>
      </p:pic>
      <p:sp>
        <p:nvSpPr>
          <p:cNvPr id="68" name="직사각형 67">
            <a:extLst>
              <a:ext uri="{FF2B5EF4-FFF2-40B4-BE49-F238E27FC236}">
                <a16:creationId xmlns:a16="http://schemas.microsoft.com/office/drawing/2014/main" id="{2AFD9150-B685-164A-992B-25186AE9FB3C}"/>
              </a:ext>
            </a:extLst>
          </p:cNvPr>
          <p:cNvSpPr/>
          <p:nvPr/>
        </p:nvSpPr>
        <p:spPr>
          <a:xfrm>
            <a:off x="1493328" y="5551463"/>
            <a:ext cx="1184569" cy="237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rgbClr val="FFFF00"/>
                </a:solidFill>
              </a:rPr>
              <a:t>채팅 전 축소 모드</a:t>
            </a:r>
            <a:endParaRPr kumimoji="1" lang="ko-Kore-KR" altLang="en-US" sz="800" dirty="0">
              <a:solidFill>
                <a:srgbClr val="FFFF00"/>
              </a:solidFill>
            </a:endParaRP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E5174AB4-E8A5-EC4B-A1BC-4F9D0DC16C1C}"/>
              </a:ext>
            </a:extLst>
          </p:cNvPr>
          <p:cNvSpPr/>
          <p:nvPr/>
        </p:nvSpPr>
        <p:spPr>
          <a:xfrm>
            <a:off x="1412736" y="5589271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4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8DD5F2A0-BA98-C742-A981-7B214C27BEBA}"/>
              </a:ext>
            </a:extLst>
          </p:cNvPr>
          <p:cNvSpPr/>
          <p:nvPr/>
        </p:nvSpPr>
        <p:spPr>
          <a:xfrm>
            <a:off x="11276542" y="3268560"/>
            <a:ext cx="161841" cy="161841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3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73" name="타원 72">
            <a:extLst>
              <a:ext uri="{FF2B5EF4-FFF2-40B4-BE49-F238E27FC236}">
                <a16:creationId xmlns:a16="http://schemas.microsoft.com/office/drawing/2014/main" id="{84AFE38C-B88A-7E41-AEEB-0D6DAB2BC4AE}"/>
              </a:ext>
            </a:extLst>
          </p:cNvPr>
          <p:cNvSpPr/>
          <p:nvPr/>
        </p:nvSpPr>
        <p:spPr>
          <a:xfrm>
            <a:off x="11276542" y="3960019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4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pic>
        <p:nvPicPr>
          <p:cNvPr id="134" name="그림 133">
            <a:extLst>
              <a:ext uri="{FF2B5EF4-FFF2-40B4-BE49-F238E27FC236}">
                <a16:creationId xmlns:a16="http://schemas.microsoft.com/office/drawing/2014/main" id="{5B543373-5842-7048-B163-EC765E2EC4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</a:blip>
          <a:srcRect b="31090"/>
          <a:stretch/>
        </p:blipFill>
        <p:spPr>
          <a:xfrm>
            <a:off x="4787380" y="4849348"/>
            <a:ext cx="1685988" cy="1161818"/>
          </a:xfrm>
          <a:prstGeom prst="rect">
            <a:avLst/>
          </a:prstGeom>
        </p:spPr>
      </p:pic>
      <p:sp>
        <p:nvSpPr>
          <p:cNvPr id="30" name="모서리가 둥근 사각형 설명선[R] 82">
            <a:extLst>
              <a:ext uri="{FF2B5EF4-FFF2-40B4-BE49-F238E27FC236}">
                <a16:creationId xmlns:a16="http://schemas.microsoft.com/office/drawing/2014/main" id="{790AF66F-29A8-B94F-8E32-6D9BB704134C}"/>
              </a:ext>
            </a:extLst>
          </p:cNvPr>
          <p:cNvSpPr/>
          <p:nvPr/>
        </p:nvSpPr>
        <p:spPr>
          <a:xfrm>
            <a:off x="5900469" y="4481671"/>
            <a:ext cx="1678431" cy="334853"/>
          </a:xfrm>
          <a:prstGeom prst="wedgeRoundRectCallout">
            <a:avLst>
              <a:gd name="adj1" fmla="val -57961"/>
              <a:gd name="adj2" fmla="val 6553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안녕하세요 </a:t>
            </a:r>
            <a:r>
              <a:rPr kumimoji="1" lang="ko-KR" altLang="en-US" sz="800" dirty="0" err="1">
                <a:solidFill>
                  <a:schemeClr val="tx1"/>
                </a:solidFill>
              </a:rPr>
              <a:t>안녕안녕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80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36174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US-08-0004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36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유물상세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정보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유물 정보와 추가 장치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891214"/>
              </p:ext>
            </p:extLst>
          </p:nvPr>
        </p:nvGraphicFramePr>
        <p:xfrm>
          <a:off x="10663088" y="977770"/>
          <a:ext cx="3737124" cy="536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유물 정보 확인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      기념관 내 전시 중인 그림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이미지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사료 등 오브젝트에 일정 간격 다가서면 유물 정보 확인 가능한 버튼 노출</a:t>
                      </a:r>
                    </a:p>
                    <a:p>
                      <a:pPr marL="542925" lvl="1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보기 시 유물 정보 우측 오버레이</a:t>
                      </a:r>
                    </a:p>
                    <a:p>
                      <a:pPr marL="542925" lvl="1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아바타 이동하는 경우 팝업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페이드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아웃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1000" dirty="0"/>
                        <a:t>       </a:t>
                      </a:r>
                      <a:r>
                        <a:rPr lang="ko-Kore-KR" altLang="en-US" sz="1000" dirty="0"/>
                        <a:t>클릭</a:t>
                      </a:r>
                      <a:r>
                        <a:rPr lang="ko-KR" altLang="en-US" sz="1000"/>
                        <a:t> 시 </a:t>
                      </a:r>
                      <a:r>
                        <a:rPr lang="ko-Kore-KR" altLang="en-US" sz="1000" dirty="0"/>
                        <a:t>전체</a:t>
                      </a:r>
                      <a:r>
                        <a:rPr lang="ko-KR" altLang="en-US" sz="1000"/>
                        <a:t> 유물 정보 </a:t>
                      </a:r>
                      <a:r>
                        <a:rPr lang="ko-Kore-KR" altLang="en-US" sz="1000" dirty="0"/>
                        <a:t>보기</a:t>
                      </a:r>
                      <a:endParaRPr lang="en-US" altLang="ko-Kore-KR" sz="1000" dirty="0"/>
                    </a:p>
                    <a:p>
                      <a:pPr marL="542925" lvl="1" indent="-187325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1000" dirty="0"/>
                        <a:t>유물</a:t>
                      </a:r>
                      <a:r>
                        <a:rPr lang="ko-KR" altLang="en-US" sz="1000"/>
                        <a:t> 정보 목록으로 보기</a:t>
                      </a:r>
                      <a:endParaRPr lang="en-US" altLang="ko-KR" sz="1000" dirty="0"/>
                    </a:p>
                    <a:p>
                      <a:pPr marL="542925" lvl="1" indent="-187325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/>
                        <a:t>목록 중 선택 클릭 시 해당 정보 상세 뷰</a:t>
                      </a:r>
                      <a:endParaRPr lang="en-US" altLang="ko-KR" sz="1000" dirty="0"/>
                    </a:p>
                    <a:p>
                      <a:pPr marL="542925" lvl="1" indent="-187325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1000" dirty="0"/>
                        <a:t>모바일에서는</a:t>
                      </a:r>
                      <a:r>
                        <a:rPr lang="ko-KR" altLang="en-US" sz="1000"/>
                        <a:t> 우</a:t>
                      </a:r>
                      <a:r>
                        <a:rPr lang="en-US" altLang="ko-KR" sz="1000" dirty="0"/>
                        <a:t>&gt;</a:t>
                      </a:r>
                      <a:r>
                        <a:rPr lang="ko-KR" altLang="en-US" sz="1000" dirty="0"/>
                        <a:t>좌 슬라이딩 오버레이</a:t>
                      </a:r>
                      <a:endParaRPr lang="ko-Kore-KR" altLang="en-US" sz="1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유물정보 내 추가 장치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      도장깨기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스탬프 투어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스탬프를 찾아 클릭하면 내 도장깨기 해당 분야가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채워짐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유물정보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개 이상 확인 후 노출 등 기준 마련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542925" lvl="1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좋아요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SNS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퍼가기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       연관되는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링크 정보</a:t>
                      </a:r>
                    </a:p>
                    <a:p>
                      <a:pPr marL="542925" lvl="1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해당 퀘스트로 바로 이동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이동 전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알럿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0000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으로 바로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이동하실래요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?)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검색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유물이나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등을 검색할 수 있다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통합검색 결과 노출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079536"/>
                  </a:ext>
                </a:extLst>
              </a:tr>
            </a:tbl>
          </a:graphicData>
        </a:graphic>
      </p:graphicFrame>
      <p:sp>
        <p:nvSpPr>
          <p:cNvPr id="122" name="타원 121">
            <a:extLst>
              <a:ext uri="{FF2B5EF4-FFF2-40B4-BE49-F238E27FC236}">
                <a16:creationId xmlns:a16="http://schemas.microsoft.com/office/drawing/2014/main" id="{25AD0780-C936-740B-AD8D-F0050A3996D5}"/>
              </a:ext>
            </a:extLst>
          </p:cNvPr>
          <p:cNvSpPr/>
          <p:nvPr/>
        </p:nvSpPr>
        <p:spPr>
          <a:xfrm>
            <a:off x="11374417" y="1656988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pic>
        <p:nvPicPr>
          <p:cNvPr id="123" name="그림 12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B796E56D-CD7D-5F3B-9791-E77E583C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209" y="2961839"/>
            <a:ext cx="180610" cy="173260"/>
          </a:xfrm>
          <a:prstGeom prst="rect">
            <a:avLst/>
          </a:prstGeom>
        </p:spPr>
      </p:pic>
      <p:sp>
        <p:nvSpPr>
          <p:cNvPr id="124" name="타원 123">
            <a:extLst>
              <a:ext uri="{FF2B5EF4-FFF2-40B4-BE49-F238E27FC236}">
                <a16:creationId xmlns:a16="http://schemas.microsoft.com/office/drawing/2014/main" id="{3D58AA4D-250F-B762-32D1-D06E13063C4A}"/>
              </a:ext>
            </a:extLst>
          </p:cNvPr>
          <p:cNvSpPr/>
          <p:nvPr/>
        </p:nvSpPr>
        <p:spPr>
          <a:xfrm>
            <a:off x="11374416" y="3959057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3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25" name="타원 124">
            <a:extLst>
              <a:ext uri="{FF2B5EF4-FFF2-40B4-BE49-F238E27FC236}">
                <a16:creationId xmlns:a16="http://schemas.microsoft.com/office/drawing/2014/main" id="{726D5EB1-490B-153B-BFE8-46EC66F0F63E}"/>
              </a:ext>
            </a:extLst>
          </p:cNvPr>
          <p:cNvSpPr/>
          <p:nvPr/>
        </p:nvSpPr>
        <p:spPr>
          <a:xfrm>
            <a:off x="11374416" y="4860824"/>
            <a:ext cx="161841" cy="16184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en-US" sz="800" dirty="0">
                <a:latin typeface="Gotham Bold" panose="02000803030000020004" pitchFamily="2" charset="0"/>
              </a:rPr>
              <a:t>4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871113B9-6524-767E-C8E3-F0E014847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411" y="1318711"/>
            <a:ext cx="8040372" cy="433548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A5E159A-6915-911A-B38A-D4519E985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055116" y="1326578"/>
            <a:ext cx="1918185" cy="432537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A1C2EDAF-593D-5A89-78AC-F74F9F5F948B}"/>
              </a:ext>
            </a:extLst>
          </p:cNvPr>
          <p:cNvSpPr/>
          <p:nvPr/>
        </p:nvSpPr>
        <p:spPr>
          <a:xfrm>
            <a:off x="935411" y="1318711"/>
            <a:ext cx="8040370" cy="433548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7" name="그림 6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5283F3FB-5C9B-85D6-B0C8-0DB19D312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784" y="1431370"/>
            <a:ext cx="247847" cy="23758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CFC833F-0230-A687-589F-4C1E877467F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28262" y="4220203"/>
            <a:ext cx="1159611" cy="1111607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ABCDCAD-284B-216A-EB5C-68DA22854126}"/>
              </a:ext>
            </a:extLst>
          </p:cNvPr>
          <p:cNvSpPr/>
          <p:nvPr/>
        </p:nvSpPr>
        <p:spPr>
          <a:xfrm>
            <a:off x="6067458" y="4095107"/>
            <a:ext cx="713631" cy="163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율곡님만세</a:t>
            </a:r>
            <a:endParaRPr kumimoji="1" lang="ko-Kore-KR" alt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9FACB05-3055-DE72-B39C-1EB526586424}"/>
              </a:ext>
            </a:extLst>
          </p:cNvPr>
          <p:cNvGrpSpPr/>
          <p:nvPr/>
        </p:nvGrpSpPr>
        <p:grpSpPr>
          <a:xfrm>
            <a:off x="7525184" y="1285349"/>
            <a:ext cx="1374283" cy="463861"/>
            <a:chOff x="5761394" y="1321550"/>
            <a:chExt cx="1629907" cy="573899"/>
          </a:xfrm>
        </p:grpSpPr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616C3CA9-9805-653D-EA4B-D64A96161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61394" y="1321550"/>
              <a:ext cx="573899" cy="573899"/>
            </a:xfrm>
            <a:prstGeom prst="rect">
              <a:avLst/>
            </a:prstGeom>
          </p:spPr>
        </p:pic>
        <p:pic>
          <p:nvPicPr>
            <p:cNvPr id="106" name="그림 105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8E43C21A-D748-F56F-66D5-05919A93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4618" y="1457981"/>
              <a:ext cx="316683" cy="316683"/>
            </a:xfrm>
            <a:prstGeom prst="rect">
              <a:avLst/>
            </a:prstGeom>
          </p:spPr>
        </p:pic>
        <p:pic>
          <p:nvPicPr>
            <p:cNvPr id="107" name="그림 106">
              <a:extLst>
                <a:ext uri="{FF2B5EF4-FFF2-40B4-BE49-F238E27FC236}">
                  <a16:creationId xmlns:a16="http://schemas.microsoft.com/office/drawing/2014/main" id="{10693379-3CA2-5205-7272-AFD5BFFB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80431" y="1457981"/>
              <a:ext cx="316683" cy="316683"/>
            </a:xfrm>
            <a:prstGeom prst="rect">
              <a:avLst/>
            </a:prstGeom>
          </p:spPr>
        </p:pic>
        <p:pic>
          <p:nvPicPr>
            <p:cNvPr id="108" name="그림 107">
              <a:extLst>
                <a:ext uri="{FF2B5EF4-FFF2-40B4-BE49-F238E27FC236}">
                  <a16:creationId xmlns:a16="http://schemas.microsoft.com/office/drawing/2014/main" id="{B395389F-5C67-D929-10EB-C8ECC418D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86244" y="1448232"/>
              <a:ext cx="316683" cy="316683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2391EC0-85F2-599F-FA0A-B941203EDCDD}"/>
              </a:ext>
            </a:extLst>
          </p:cNvPr>
          <p:cNvGrpSpPr/>
          <p:nvPr/>
        </p:nvGrpSpPr>
        <p:grpSpPr>
          <a:xfrm>
            <a:off x="6057679" y="1318711"/>
            <a:ext cx="2919225" cy="4335483"/>
            <a:chOff x="6669793" y="2271376"/>
            <a:chExt cx="2855205" cy="400949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7" name="모서리가 둥근 직사각형 165">
              <a:extLst>
                <a:ext uri="{FF2B5EF4-FFF2-40B4-BE49-F238E27FC236}">
                  <a16:creationId xmlns:a16="http://schemas.microsoft.com/office/drawing/2014/main" id="{12A46293-D49A-F396-FC27-EA9101591DCA}"/>
                </a:ext>
              </a:extLst>
            </p:cNvPr>
            <p:cNvSpPr/>
            <p:nvPr/>
          </p:nvSpPr>
          <p:spPr>
            <a:xfrm rot="10800000">
              <a:off x="6669793" y="2271376"/>
              <a:ext cx="2855205" cy="4009494"/>
            </a:xfrm>
            <a:prstGeom prst="roundRect">
              <a:avLst>
                <a:gd name="adj" fmla="val 6663"/>
              </a:avLst>
            </a:prstGeom>
            <a:solidFill>
              <a:schemeClr val="bg1"/>
            </a:solidFill>
            <a:ln/>
            <a:effectLst>
              <a:outerShdw blurRad="38100" dist="12700" dir="21000000" algn="ctr" rotWithShape="0">
                <a:srgbClr val="000000">
                  <a:alpha val="34000"/>
                </a:srgb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9D80BCB1-8A54-E89B-A9E8-1CB11A06C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83575" y="2807830"/>
              <a:ext cx="2378769" cy="1379039"/>
            </a:xfrm>
            <a:prstGeom prst="rect">
              <a:avLst/>
            </a:prstGeom>
          </p:spPr>
        </p:pic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207BF155-9BF2-322B-B24F-EA6EE03EEC2F}"/>
                </a:ext>
              </a:extLst>
            </p:cNvPr>
            <p:cNvSpPr/>
            <p:nvPr/>
          </p:nvSpPr>
          <p:spPr>
            <a:xfrm>
              <a:off x="9162553" y="2329233"/>
              <a:ext cx="3016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ko-KR" sz="1100" dirty="0"/>
                <a:t>X</a:t>
              </a:r>
            </a:p>
          </p:txBody>
        </p:sp>
        <p:pic>
          <p:nvPicPr>
            <p:cNvPr id="30" name="그림 29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F2E012E9-9656-4A7A-2CC4-E7B5B4440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9502" y="2367026"/>
              <a:ext cx="242413" cy="219884"/>
            </a:xfrm>
            <a:prstGeom prst="rect">
              <a:avLst/>
            </a:prstGeom>
          </p:spPr>
        </p:pic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8A720A0-FE57-5488-1844-D867FCB13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85171" y="4233375"/>
              <a:ext cx="2328216" cy="127928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AB974801-B636-D8BF-71A1-F4833A72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60940" y="5944585"/>
              <a:ext cx="273050" cy="260350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7383D5E7-DE49-72C7-D3E2-2A9E4BD37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32665" y="2312823"/>
              <a:ext cx="1110106" cy="251624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4716F56-606D-A6C6-D32E-CAF1BECA9611}"/>
              </a:ext>
            </a:extLst>
          </p:cNvPr>
          <p:cNvSpPr txBox="1"/>
          <p:nvPr/>
        </p:nvSpPr>
        <p:spPr>
          <a:xfrm>
            <a:off x="4092479" y="2976984"/>
            <a:ext cx="1461755" cy="146701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 algn="l">
              <a:buAutoNum type="arabicPeriod"/>
            </a:pPr>
            <a:endParaRPr lang="ko-Kore-KR" altLang="en-US" dirty="0">
              <a:solidFill>
                <a:schemeClr val="accent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D13E656F-E8E6-48C9-7255-E54390CEEB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0758" y="3008072"/>
            <a:ext cx="1033915" cy="733241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A506E4CC-96E7-8860-9E79-5DE01D8812F6}"/>
              </a:ext>
            </a:extLst>
          </p:cNvPr>
          <p:cNvGrpSpPr/>
          <p:nvPr/>
        </p:nvGrpSpPr>
        <p:grpSpPr>
          <a:xfrm>
            <a:off x="3776752" y="3428891"/>
            <a:ext cx="1646392" cy="1840330"/>
            <a:chOff x="3385374" y="4522020"/>
            <a:chExt cx="1610286" cy="1877701"/>
          </a:xfrm>
        </p:grpSpPr>
        <p:sp>
          <p:nvSpPr>
            <p:cNvPr id="25" name="삼각형 1">
              <a:extLst>
                <a:ext uri="{FF2B5EF4-FFF2-40B4-BE49-F238E27FC236}">
                  <a16:creationId xmlns:a16="http://schemas.microsoft.com/office/drawing/2014/main" id="{5A7D21F2-C70D-B80B-BA6E-FD8C4162D229}"/>
                </a:ext>
              </a:extLst>
            </p:cNvPr>
            <p:cNvSpPr/>
            <p:nvPr/>
          </p:nvSpPr>
          <p:spPr>
            <a:xfrm rot="10800000">
              <a:off x="3594877" y="4522020"/>
              <a:ext cx="1400783" cy="927370"/>
            </a:xfrm>
            <a:prstGeom prst="triangle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A0628C84-1666-2197-6ECB-B965D7BB7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biLevel thresh="75000"/>
            </a:blip>
            <a:srcRect t="1" b="-2379"/>
            <a:stretch/>
          </p:blipFill>
          <p:spPr>
            <a:xfrm>
              <a:off x="3385374" y="5002724"/>
              <a:ext cx="1364543" cy="1396997"/>
            </a:xfrm>
            <a:prstGeom prst="rect">
              <a:avLst/>
            </a:prstGeom>
          </p:spPr>
        </p:pic>
      </p:grp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923537A5-5368-9BA1-0B87-3AE77BE879B9}"/>
              </a:ext>
            </a:extLst>
          </p:cNvPr>
          <p:cNvCxnSpPr>
            <a:cxnSpLocks/>
          </p:cNvCxnSpPr>
          <p:nvPr/>
        </p:nvCxnSpPr>
        <p:spPr>
          <a:xfrm flipV="1">
            <a:off x="4747328" y="3951722"/>
            <a:ext cx="416535" cy="42081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모서리가 둥근 직사각형 176">
            <a:extLst>
              <a:ext uri="{FF2B5EF4-FFF2-40B4-BE49-F238E27FC236}">
                <a16:creationId xmlns:a16="http://schemas.microsoft.com/office/drawing/2014/main" id="{C9CD009B-FB97-8D59-AA3D-04BB675FCEDB}"/>
              </a:ext>
            </a:extLst>
          </p:cNvPr>
          <p:cNvSpPr/>
          <p:nvPr/>
        </p:nvSpPr>
        <p:spPr>
          <a:xfrm>
            <a:off x="4706323" y="4677063"/>
            <a:ext cx="1159611" cy="263757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/>
              <a:t>유물 정보 확인</a:t>
            </a:r>
            <a:endParaRPr kumimoji="1" lang="ko-Kore-KR" altLang="en-US" sz="600" dirty="0"/>
          </a:p>
        </p:txBody>
      </p:sp>
      <p:sp>
        <p:nvSpPr>
          <p:cNvPr id="23" name="모서리가 둥근 직사각형 178">
            <a:extLst>
              <a:ext uri="{FF2B5EF4-FFF2-40B4-BE49-F238E27FC236}">
                <a16:creationId xmlns:a16="http://schemas.microsoft.com/office/drawing/2014/main" id="{9E62A6D8-E7B6-82C7-174D-EEE13077406C}"/>
              </a:ext>
            </a:extLst>
          </p:cNvPr>
          <p:cNvSpPr/>
          <p:nvPr/>
        </p:nvSpPr>
        <p:spPr>
          <a:xfrm>
            <a:off x="6677796" y="4940820"/>
            <a:ext cx="1678993" cy="347501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600" dirty="0"/>
              <a:t>연관 </a:t>
            </a:r>
            <a:r>
              <a:rPr lang="ko-KR" altLang="en-US" sz="600" dirty="0" err="1"/>
              <a:t>독립로</a:t>
            </a:r>
            <a:r>
              <a:rPr lang="ko-KR" altLang="en-US" sz="600" dirty="0"/>
              <a:t> </a:t>
            </a:r>
            <a:r>
              <a:rPr lang="en-US" altLang="ko-KR" sz="600" dirty="0"/>
              <a:t/>
            </a:r>
            <a:br>
              <a:rPr lang="en-US" altLang="ko-KR" sz="600" dirty="0"/>
            </a:br>
            <a:r>
              <a:rPr lang="en-US" altLang="ko-KR" sz="600" dirty="0"/>
              <a:t>&gt;</a:t>
            </a:r>
            <a:r>
              <a:rPr lang="ko-KR" altLang="en-US" sz="600" dirty="0"/>
              <a:t> </a:t>
            </a:r>
            <a:r>
              <a:rPr lang="en-US" altLang="ko-KR" sz="600" dirty="0"/>
              <a:t>1941</a:t>
            </a:r>
            <a:r>
              <a:rPr lang="ko-KR" altLang="en-US" sz="600" dirty="0"/>
              <a:t> 광복군총사령부</a:t>
            </a:r>
            <a:endParaRPr lang="ko-KR" altLang="en-US" sz="600" dirty="0">
              <a:solidFill>
                <a:srgbClr val="000000"/>
              </a:solidFill>
              <a:latin typeface="Apple SD 산돌고딕 Neo 일반체" panose="02000300000000000000" pitchFamily="2" charset="-127"/>
              <a:ea typeface="Apple SD 산돌고딕 Neo 일반체" panose="02000300000000000000" pitchFamily="2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956C88CD-1559-1E8A-63BF-88A54A2EC4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90317" y="3279303"/>
            <a:ext cx="538997" cy="506246"/>
          </a:xfrm>
          <a:prstGeom prst="rect">
            <a:avLst/>
          </a:prstGeom>
        </p:spPr>
      </p:pic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01E6BAB2-1B24-A85B-F23D-B91DA8983200}"/>
              </a:ext>
            </a:extLst>
          </p:cNvPr>
          <p:cNvSpPr/>
          <p:nvPr/>
        </p:nvSpPr>
        <p:spPr>
          <a:xfrm>
            <a:off x="935410" y="956661"/>
            <a:ext cx="776842" cy="228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050" b="1" dirty="0">
                <a:solidFill>
                  <a:schemeClr val="bg1"/>
                </a:solidFill>
              </a:rPr>
              <a:t>PC</a:t>
            </a:r>
            <a:endParaRPr kumimoji="1" lang="ko-Kore-KR" altLang="en-US" sz="1050" b="1" dirty="0">
              <a:solidFill>
                <a:schemeClr val="bg1"/>
              </a:solidFill>
            </a:endParaRPr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C8F0E1B3-37D8-C6C3-B1F3-ADA52C2961AD}"/>
              </a:ext>
            </a:extLst>
          </p:cNvPr>
          <p:cNvSpPr/>
          <p:nvPr/>
        </p:nvSpPr>
        <p:spPr>
          <a:xfrm>
            <a:off x="935410" y="1303148"/>
            <a:ext cx="8041494" cy="43688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9245A9ED-C724-DE49-BBB4-1BD949EC6119}"/>
              </a:ext>
            </a:extLst>
          </p:cNvPr>
          <p:cNvGrpSpPr/>
          <p:nvPr/>
        </p:nvGrpSpPr>
        <p:grpSpPr>
          <a:xfrm>
            <a:off x="6699497" y="5858357"/>
            <a:ext cx="2803462" cy="1470206"/>
            <a:chOff x="6169839" y="6129719"/>
            <a:chExt cx="3550963" cy="2201964"/>
          </a:xfrm>
        </p:grpSpPr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967124A8-7AD7-8DEB-8B40-B3A01F236E08}"/>
                </a:ext>
              </a:extLst>
            </p:cNvPr>
            <p:cNvSpPr/>
            <p:nvPr/>
          </p:nvSpPr>
          <p:spPr>
            <a:xfrm rot="16200000">
              <a:off x="6939788" y="5679952"/>
              <a:ext cx="1881784" cy="34216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48F38EC1-2787-342E-5844-EDE3458091AD}"/>
                </a:ext>
              </a:extLst>
            </p:cNvPr>
            <p:cNvSpPr/>
            <p:nvPr/>
          </p:nvSpPr>
          <p:spPr>
            <a:xfrm>
              <a:off x="6169839" y="6129719"/>
              <a:ext cx="1205889" cy="228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1050" b="1" dirty="0">
                  <a:solidFill>
                    <a:schemeClr val="bg1"/>
                  </a:solidFill>
                </a:rPr>
                <a:t>Mobile</a:t>
              </a:r>
              <a:endParaRPr kumimoji="1" lang="ko-Kore-KR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13" name="모서리가 둥근 직사각형 187">
              <a:extLst>
                <a:ext uri="{FF2B5EF4-FFF2-40B4-BE49-F238E27FC236}">
                  <a16:creationId xmlns:a16="http://schemas.microsoft.com/office/drawing/2014/main" id="{2D9FE0BE-381E-DD63-1B7E-FB7CDCB3117B}"/>
                </a:ext>
              </a:extLst>
            </p:cNvPr>
            <p:cNvSpPr/>
            <p:nvPr/>
          </p:nvSpPr>
          <p:spPr>
            <a:xfrm>
              <a:off x="6252987" y="6538935"/>
              <a:ext cx="3331104" cy="1699650"/>
            </a:xfrm>
            <a:prstGeom prst="roundRect">
              <a:avLst>
                <a:gd name="adj" fmla="val 7330"/>
              </a:avLst>
            </a:prstGeom>
            <a:solidFill>
              <a:schemeClr val="dk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900" dirty="0"/>
            </a:p>
          </p:txBody>
        </p:sp>
        <p:sp>
          <p:nvSpPr>
            <p:cNvPr id="114" name="오른쪽 화살표[R] 188">
              <a:extLst>
                <a:ext uri="{FF2B5EF4-FFF2-40B4-BE49-F238E27FC236}">
                  <a16:creationId xmlns:a16="http://schemas.microsoft.com/office/drawing/2014/main" id="{1F3F8360-5C95-B88A-12E2-3D75E62AF182}"/>
                </a:ext>
              </a:extLst>
            </p:cNvPr>
            <p:cNvSpPr/>
            <p:nvPr/>
          </p:nvSpPr>
          <p:spPr>
            <a:xfrm rot="10800000">
              <a:off x="9260925" y="7108056"/>
              <a:ext cx="459877" cy="27166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15" name="직사각형 114">
              <a:extLst>
                <a:ext uri="{FF2B5EF4-FFF2-40B4-BE49-F238E27FC236}">
                  <a16:creationId xmlns:a16="http://schemas.microsoft.com/office/drawing/2014/main" id="{D8F7303B-1476-CB2D-C52F-B8517123B422}"/>
                </a:ext>
              </a:extLst>
            </p:cNvPr>
            <p:cNvSpPr/>
            <p:nvPr/>
          </p:nvSpPr>
          <p:spPr>
            <a:xfrm>
              <a:off x="9196493" y="6499392"/>
              <a:ext cx="413974" cy="464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ko-KR" sz="1600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116" name="타원 115">
              <a:extLst>
                <a:ext uri="{FF2B5EF4-FFF2-40B4-BE49-F238E27FC236}">
                  <a16:creationId xmlns:a16="http://schemas.microsoft.com/office/drawing/2014/main" id="{401E7024-EE27-AC41-2213-028E1246DC5E}"/>
                </a:ext>
              </a:extLst>
            </p:cNvPr>
            <p:cNvSpPr/>
            <p:nvPr/>
          </p:nvSpPr>
          <p:spPr>
            <a:xfrm>
              <a:off x="9020595" y="7119199"/>
              <a:ext cx="222092" cy="22209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800" dirty="0">
                  <a:latin typeface="Gotham Bold" panose="02000803030000020004" pitchFamily="2" charset="0"/>
                </a:rPr>
                <a:t>2</a:t>
              </a:r>
              <a:endParaRPr kumimoji="1" lang="ko-Kore-KR" altLang="en-US" sz="800" dirty="0">
                <a:latin typeface="Gotham Bold" panose="02000803030000020004" pitchFamily="2" charset="0"/>
              </a:endParaRPr>
            </a:p>
          </p:txBody>
        </p:sp>
      </p:grpSp>
      <p:cxnSp>
        <p:nvCxnSpPr>
          <p:cNvPr id="117" name="꺾인 연결선[E] 195">
            <a:extLst>
              <a:ext uri="{FF2B5EF4-FFF2-40B4-BE49-F238E27FC236}">
                <a16:creationId xmlns:a16="http://schemas.microsoft.com/office/drawing/2014/main" id="{11E41EAC-B559-C1ED-49EC-F32301F515F3}"/>
              </a:ext>
            </a:extLst>
          </p:cNvPr>
          <p:cNvCxnSpPr>
            <a:cxnSpLocks/>
            <a:stCxn id="110" idx="3"/>
            <a:endCxn id="114" idx="1"/>
          </p:cNvCxnSpPr>
          <p:nvPr/>
        </p:nvCxnSpPr>
        <p:spPr>
          <a:xfrm>
            <a:off x="8976904" y="3487571"/>
            <a:ext cx="526055" cy="3114694"/>
          </a:xfrm>
          <a:prstGeom prst="bentConnector3">
            <a:avLst>
              <a:gd name="adj1" fmla="val 14345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타원 117">
            <a:extLst>
              <a:ext uri="{FF2B5EF4-FFF2-40B4-BE49-F238E27FC236}">
                <a16:creationId xmlns:a16="http://schemas.microsoft.com/office/drawing/2014/main" id="{3AD52A79-6ABD-6030-D3F3-47BE60C0B9B0}"/>
              </a:ext>
            </a:extLst>
          </p:cNvPr>
          <p:cNvSpPr/>
          <p:nvPr/>
        </p:nvSpPr>
        <p:spPr>
          <a:xfrm>
            <a:off x="4754334" y="4551488"/>
            <a:ext cx="222092" cy="222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19" name="타원 118">
            <a:extLst>
              <a:ext uri="{FF2B5EF4-FFF2-40B4-BE49-F238E27FC236}">
                <a16:creationId xmlns:a16="http://schemas.microsoft.com/office/drawing/2014/main" id="{2AC85CFF-7883-3EF1-99CA-A7A2D8E67490}"/>
              </a:ext>
            </a:extLst>
          </p:cNvPr>
          <p:cNvSpPr/>
          <p:nvPr/>
        </p:nvSpPr>
        <p:spPr>
          <a:xfrm>
            <a:off x="4870026" y="4044221"/>
            <a:ext cx="222092" cy="222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1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20" name="타원 119">
            <a:extLst>
              <a:ext uri="{FF2B5EF4-FFF2-40B4-BE49-F238E27FC236}">
                <a16:creationId xmlns:a16="http://schemas.microsoft.com/office/drawing/2014/main" id="{391AE3FD-DA28-A1E9-1729-E7EC4309BC06}"/>
              </a:ext>
            </a:extLst>
          </p:cNvPr>
          <p:cNvSpPr/>
          <p:nvPr/>
        </p:nvSpPr>
        <p:spPr>
          <a:xfrm>
            <a:off x="8615275" y="3315387"/>
            <a:ext cx="222092" cy="222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3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21" name="타원 120">
            <a:extLst>
              <a:ext uri="{FF2B5EF4-FFF2-40B4-BE49-F238E27FC236}">
                <a16:creationId xmlns:a16="http://schemas.microsoft.com/office/drawing/2014/main" id="{858DDCD7-61D5-FF1A-DBE6-D26936778B29}"/>
              </a:ext>
            </a:extLst>
          </p:cNvPr>
          <p:cNvSpPr/>
          <p:nvPr/>
        </p:nvSpPr>
        <p:spPr>
          <a:xfrm>
            <a:off x="6586209" y="4997376"/>
            <a:ext cx="222092" cy="222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en-US" sz="800" dirty="0">
                <a:latin typeface="Gotham Bold" panose="02000803030000020004" pitchFamily="2" charset="0"/>
              </a:rPr>
              <a:t>4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41" name="모서리가 둥근 직사각형 176">
            <a:extLst>
              <a:ext uri="{FF2B5EF4-FFF2-40B4-BE49-F238E27FC236}">
                <a16:creationId xmlns:a16="http://schemas.microsoft.com/office/drawing/2014/main" id="{890F4743-4AF0-A841-9EFD-192C08F8AC2B}"/>
              </a:ext>
            </a:extLst>
          </p:cNvPr>
          <p:cNvSpPr/>
          <p:nvPr/>
        </p:nvSpPr>
        <p:spPr>
          <a:xfrm>
            <a:off x="4706323" y="4975827"/>
            <a:ext cx="1159611" cy="263757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" dirty="0"/>
              <a:t>유물 검색</a:t>
            </a:r>
            <a:endParaRPr kumimoji="1" lang="ko-Kore-KR" altLang="en-US" sz="600" dirty="0"/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id="{E745C3DF-E020-1F4D-8313-1BE7E7C787C4}"/>
              </a:ext>
            </a:extLst>
          </p:cNvPr>
          <p:cNvSpPr/>
          <p:nvPr/>
        </p:nvSpPr>
        <p:spPr>
          <a:xfrm>
            <a:off x="2456454" y="1431370"/>
            <a:ext cx="392774" cy="210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bg1"/>
                </a:solidFill>
              </a:rPr>
              <a:t>검색</a:t>
            </a:r>
            <a:endParaRPr kumimoji="1" lang="ko-Kore-KR" altLang="en-US" sz="700" dirty="0">
              <a:solidFill>
                <a:schemeClr val="bg1"/>
              </a:solidFill>
            </a:endParaRPr>
          </a:p>
        </p:txBody>
      </p:sp>
      <p:sp>
        <p:nvSpPr>
          <p:cNvPr id="42" name="모서리가 둥근 직사각형 41">
            <a:extLst>
              <a:ext uri="{FF2B5EF4-FFF2-40B4-BE49-F238E27FC236}">
                <a16:creationId xmlns:a16="http://schemas.microsoft.com/office/drawing/2014/main" id="{A3933576-ECB6-6649-874C-F0302976A7EF}"/>
              </a:ext>
            </a:extLst>
          </p:cNvPr>
          <p:cNvSpPr/>
          <p:nvPr/>
        </p:nvSpPr>
        <p:spPr>
          <a:xfrm>
            <a:off x="1382500" y="1411351"/>
            <a:ext cx="1008606" cy="2383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B6527C4F-7D98-204D-856B-CD68A849FDF3}"/>
              </a:ext>
            </a:extLst>
          </p:cNvPr>
          <p:cNvSpPr/>
          <p:nvPr/>
        </p:nvSpPr>
        <p:spPr>
          <a:xfrm>
            <a:off x="2032384" y="969513"/>
            <a:ext cx="14285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+mj-ea"/>
              </a:rPr>
              <a:t>0003</a:t>
            </a:r>
            <a:r>
              <a:rPr lang="ko-KR" altLang="en-US" sz="1050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ko-KR" sz="1050" dirty="0">
                <a:solidFill>
                  <a:srgbClr val="FF0000"/>
                </a:solidFill>
                <a:latin typeface="+mj-ea"/>
              </a:rPr>
              <a:t>|</a:t>
            </a:r>
            <a:r>
              <a:rPr lang="ko-KR" altLang="en-US" sz="1050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ko-KR" sz="1050" dirty="0">
                <a:solidFill>
                  <a:srgbClr val="FF0000"/>
                </a:solidFill>
                <a:latin typeface="+mj-ea"/>
              </a:rPr>
              <a:t>US-08-0003</a:t>
            </a:r>
            <a:r>
              <a:rPr lang="ko-KR" altLang="en-US" sz="1050" dirty="0">
                <a:solidFill>
                  <a:srgbClr val="FF0000"/>
                </a:solidFill>
                <a:latin typeface="+mj-ea"/>
              </a:rPr>
              <a:t> 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4729712-1331-7147-8202-41907B1920CB}"/>
              </a:ext>
            </a:extLst>
          </p:cNvPr>
          <p:cNvSpPr txBox="1"/>
          <p:nvPr/>
        </p:nvSpPr>
        <p:spPr>
          <a:xfrm>
            <a:off x="1308746" y="1231760"/>
            <a:ext cx="1786904" cy="53641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 algn="l">
              <a:buAutoNum type="arabicPeriod"/>
            </a:pPr>
            <a:endParaRPr lang="ko-Kore-KR" altLang="en-US" dirty="0">
              <a:solidFill>
                <a:schemeClr val="accent1"/>
              </a:solidFill>
            </a:endParaRPr>
          </a:p>
        </p:txBody>
      </p:sp>
      <p:sp>
        <p:nvSpPr>
          <p:cNvPr id="146" name="타원 145">
            <a:extLst>
              <a:ext uri="{FF2B5EF4-FFF2-40B4-BE49-F238E27FC236}">
                <a16:creationId xmlns:a16="http://schemas.microsoft.com/office/drawing/2014/main" id="{29A67CFD-FFAD-594D-9B00-C1AEC577B90C}"/>
              </a:ext>
            </a:extLst>
          </p:cNvPr>
          <p:cNvSpPr/>
          <p:nvPr/>
        </p:nvSpPr>
        <p:spPr>
          <a:xfrm>
            <a:off x="1869353" y="1022904"/>
            <a:ext cx="222092" cy="222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5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 useBgFill="1">
        <p:nvSpPr>
          <p:cNvPr id="147" name="모서리가 둥근 직사각형 23">
            <a:extLst>
              <a:ext uri="{FF2B5EF4-FFF2-40B4-BE49-F238E27FC236}">
                <a16:creationId xmlns:a16="http://schemas.microsoft.com/office/drawing/2014/main" id="{DEBC59B4-0332-DF4A-9F0F-A60972C42E92}"/>
              </a:ext>
            </a:extLst>
          </p:cNvPr>
          <p:cNvSpPr/>
          <p:nvPr/>
        </p:nvSpPr>
        <p:spPr>
          <a:xfrm>
            <a:off x="310828" y="2149633"/>
            <a:ext cx="2849412" cy="2527430"/>
          </a:xfrm>
          <a:prstGeom prst="roundRect">
            <a:avLst>
              <a:gd name="adj" fmla="val 5753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48" name="직사각형 147">
            <a:extLst>
              <a:ext uri="{FF2B5EF4-FFF2-40B4-BE49-F238E27FC236}">
                <a16:creationId xmlns:a16="http://schemas.microsoft.com/office/drawing/2014/main" id="{3687264B-6693-E845-AF22-A50C8B6D7304}"/>
              </a:ext>
            </a:extLst>
          </p:cNvPr>
          <p:cNvSpPr/>
          <p:nvPr/>
        </p:nvSpPr>
        <p:spPr>
          <a:xfrm>
            <a:off x="446888" y="2228317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/>
              <a:t>검색결과</a:t>
            </a:r>
            <a:endParaRPr lang="ko-Kore-KR" altLang="en-US" sz="1200" dirty="0"/>
          </a:p>
        </p:txBody>
      </p:sp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EE35EBC9-B54A-6940-86A6-D31C8DA57EEA}"/>
              </a:ext>
            </a:extLst>
          </p:cNvPr>
          <p:cNvSpPr/>
          <p:nvPr/>
        </p:nvSpPr>
        <p:spPr>
          <a:xfrm>
            <a:off x="424689" y="2622456"/>
            <a:ext cx="727650" cy="205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위치 전체  ▼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AC17906E-38EF-464A-BF16-17873DFED24F}"/>
              </a:ext>
            </a:extLst>
          </p:cNvPr>
          <p:cNvSpPr/>
          <p:nvPr/>
        </p:nvSpPr>
        <p:spPr>
          <a:xfrm>
            <a:off x="1886529" y="2622456"/>
            <a:ext cx="908459" cy="205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700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kumimoji="1" lang="ko-KR" altLang="en-US" sz="700" dirty="0">
                <a:solidFill>
                  <a:schemeClr val="bg1">
                    <a:lumMod val="65000"/>
                  </a:schemeClr>
                </a:solidFill>
              </a:rPr>
              <a:t> 제목 검색</a:t>
            </a:r>
            <a:endParaRPr kumimoji="1" lang="ko-Kore-KR" alt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51" name="표 150">
            <a:extLst>
              <a:ext uri="{FF2B5EF4-FFF2-40B4-BE49-F238E27FC236}">
                <a16:creationId xmlns:a16="http://schemas.microsoft.com/office/drawing/2014/main" id="{289052FA-A377-4145-8C01-835C8577F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039894"/>
              </p:ext>
            </p:extLst>
          </p:nvPr>
        </p:nvGraphicFramePr>
        <p:xfrm>
          <a:off x="424689" y="3257763"/>
          <a:ext cx="2539618" cy="100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304">
                  <a:extLst>
                    <a:ext uri="{9D8B030D-6E8A-4147-A177-3AD203B41FA5}">
                      <a16:colId xmlns:a16="http://schemas.microsoft.com/office/drawing/2014/main" val="252800265"/>
                    </a:ext>
                  </a:extLst>
                </a:gridCol>
                <a:gridCol w="1487988">
                  <a:extLst>
                    <a:ext uri="{9D8B030D-6E8A-4147-A177-3AD203B41FA5}">
                      <a16:colId xmlns:a16="http://schemas.microsoft.com/office/drawing/2014/main" val="3342006147"/>
                    </a:ext>
                  </a:extLst>
                </a:gridCol>
                <a:gridCol w="458326">
                  <a:extLst>
                    <a:ext uri="{9D8B030D-6E8A-4147-A177-3AD203B41FA5}">
                      <a16:colId xmlns:a16="http://schemas.microsoft.com/office/drawing/2014/main" val="1141876921"/>
                    </a:ext>
                  </a:extLst>
                </a:gridCol>
              </a:tblGrid>
              <a:tr h="172766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검색어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내용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상세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928692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R" altLang="en-US" sz="700" dirty="0" err="1"/>
                        <a:t>나병길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도슨트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557259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R" altLang="en-US" sz="700" dirty="0" err="1"/>
                        <a:t>나병길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독립운동가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313931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R" altLang="en-US" sz="700" dirty="0"/>
                        <a:t>최병길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아바타</a:t>
                      </a:r>
                      <a:r>
                        <a:rPr lang="ko-KR" altLang="en-US" sz="700" dirty="0"/>
                        <a:t> 이름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325409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나병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나병환자와</a:t>
                      </a:r>
                      <a:r>
                        <a:rPr lang="ko-KR" altLang="en-US" sz="700" dirty="0"/>
                        <a:t> 함께 지내기도 했었던 그 날의 어려움을 우리민족의</a:t>
                      </a:r>
                      <a:r>
                        <a:rPr lang="en-US" altLang="ko-KR" sz="700" dirty="0"/>
                        <a:t>…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640452"/>
                  </a:ext>
                </a:extLst>
              </a:tr>
            </a:tbl>
          </a:graphicData>
        </a:graphic>
      </p:graphicFrame>
      <p:sp>
        <p:nvSpPr>
          <p:cNvPr id="152" name="직사각형 151">
            <a:extLst>
              <a:ext uri="{FF2B5EF4-FFF2-40B4-BE49-F238E27FC236}">
                <a16:creationId xmlns:a16="http://schemas.microsoft.com/office/drawing/2014/main" id="{5771CC08-5AC5-C94F-82F7-678709D92353}"/>
              </a:ext>
            </a:extLst>
          </p:cNvPr>
          <p:cNvSpPr/>
          <p:nvPr/>
        </p:nvSpPr>
        <p:spPr>
          <a:xfrm>
            <a:off x="1189932" y="2622456"/>
            <a:ext cx="638775" cy="205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연대   ▼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pic>
        <p:nvPicPr>
          <p:cNvPr id="153" name="그림 152">
            <a:extLst>
              <a:ext uri="{FF2B5EF4-FFF2-40B4-BE49-F238E27FC236}">
                <a16:creationId xmlns:a16="http://schemas.microsoft.com/office/drawing/2014/main" id="{0C87C74D-6A98-B545-AE54-15335F1750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52598" y="2643993"/>
            <a:ext cx="162339" cy="162339"/>
          </a:xfrm>
          <a:prstGeom prst="rect">
            <a:avLst/>
          </a:prstGeom>
        </p:spPr>
      </p:pic>
      <p:sp>
        <p:nvSpPr>
          <p:cNvPr id="154" name="모서리가 둥근 직사각형 53">
            <a:extLst>
              <a:ext uri="{FF2B5EF4-FFF2-40B4-BE49-F238E27FC236}">
                <a16:creationId xmlns:a16="http://schemas.microsoft.com/office/drawing/2014/main" id="{59AE8F76-F2C8-6640-96E3-A580A80504D5}"/>
              </a:ext>
            </a:extLst>
          </p:cNvPr>
          <p:cNvSpPr/>
          <p:nvPr/>
        </p:nvSpPr>
        <p:spPr>
          <a:xfrm>
            <a:off x="3086818" y="3188158"/>
            <a:ext cx="45719" cy="1488905"/>
          </a:xfrm>
          <a:prstGeom prst="roundRect">
            <a:avLst>
              <a:gd name="adj" fmla="val 50000"/>
            </a:avLst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EAB62425-B8F2-FD4B-95D1-C27D17F4E004}"/>
              </a:ext>
            </a:extLst>
          </p:cNvPr>
          <p:cNvSpPr/>
          <p:nvPr/>
        </p:nvSpPr>
        <p:spPr>
          <a:xfrm>
            <a:off x="2809747" y="2190876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dirty="0"/>
              <a:t>X</a:t>
            </a:r>
          </a:p>
        </p:txBody>
      </p:sp>
      <p:sp>
        <p:nvSpPr>
          <p:cNvPr id="157" name="오른쪽 화살표[R] 188">
            <a:extLst>
              <a:ext uri="{FF2B5EF4-FFF2-40B4-BE49-F238E27FC236}">
                <a16:creationId xmlns:a16="http://schemas.microsoft.com/office/drawing/2014/main" id="{0577A34A-AFA3-9047-B4EA-ADEF4CF52077}"/>
              </a:ext>
            </a:extLst>
          </p:cNvPr>
          <p:cNvSpPr/>
          <p:nvPr/>
        </p:nvSpPr>
        <p:spPr>
          <a:xfrm>
            <a:off x="2649934" y="3478510"/>
            <a:ext cx="193496" cy="1060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>
              <a:solidFill>
                <a:srgbClr val="00B0F0"/>
              </a:solidFill>
            </a:endParaRPr>
          </a:p>
        </p:txBody>
      </p:sp>
      <p:sp>
        <p:nvSpPr>
          <p:cNvPr id="158" name="오른쪽 화살표[R] 188">
            <a:extLst>
              <a:ext uri="{FF2B5EF4-FFF2-40B4-BE49-F238E27FC236}">
                <a16:creationId xmlns:a16="http://schemas.microsoft.com/office/drawing/2014/main" id="{84746DB2-20E9-7245-AC5A-9004E4E243CC}"/>
              </a:ext>
            </a:extLst>
          </p:cNvPr>
          <p:cNvSpPr/>
          <p:nvPr/>
        </p:nvSpPr>
        <p:spPr>
          <a:xfrm>
            <a:off x="2649934" y="3650526"/>
            <a:ext cx="193496" cy="1060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>
              <a:solidFill>
                <a:srgbClr val="00B0F0"/>
              </a:solidFill>
            </a:endParaRPr>
          </a:p>
        </p:txBody>
      </p:sp>
      <p:sp>
        <p:nvSpPr>
          <p:cNvPr id="159" name="오른쪽 화살표[R] 188">
            <a:extLst>
              <a:ext uri="{FF2B5EF4-FFF2-40B4-BE49-F238E27FC236}">
                <a16:creationId xmlns:a16="http://schemas.microsoft.com/office/drawing/2014/main" id="{3527E3BF-CB85-FA43-926F-9326BC16EE21}"/>
              </a:ext>
            </a:extLst>
          </p:cNvPr>
          <p:cNvSpPr/>
          <p:nvPr/>
        </p:nvSpPr>
        <p:spPr>
          <a:xfrm>
            <a:off x="2649934" y="3822542"/>
            <a:ext cx="193496" cy="1060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>
              <a:solidFill>
                <a:srgbClr val="00B0F0"/>
              </a:solidFill>
            </a:endParaRPr>
          </a:p>
        </p:txBody>
      </p:sp>
      <p:sp>
        <p:nvSpPr>
          <p:cNvPr id="160" name="오른쪽 화살표[R] 188">
            <a:extLst>
              <a:ext uri="{FF2B5EF4-FFF2-40B4-BE49-F238E27FC236}">
                <a16:creationId xmlns:a16="http://schemas.microsoft.com/office/drawing/2014/main" id="{A8AD271D-AE2F-E841-94DF-4FDD1F4E9C94}"/>
              </a:ext>
            </a:extLst>
          </p:cNvPr>
          <p:cNvSpPr/>
          <p:nvPr/>
        </p:nvSpPr>
        <p:spPr>
          <a:xfrm>
            <a:off x="2649934" y="4057932"/>
            <a:ext cx="193496" cy="1060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>
              <a:solidFill>
                <a:srgbClr val="00B0F0"/>
              </a:solidFill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FC3DF2C3-B4EF-2C4B-96D5-38500CFD3464}"/>
              </a:ext>
            </a:extLst>
          </p:cNvPr>
          <p:cNvSpPr/>
          <p:nvPr/>
        </p:nvSpPr>
        <p:spPr>
          <a:xfrm>
            <a:off x="361287" y="2965615"/>
            <a:ext cx="17716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/>
              <a:t>“</a:t>
            </a:r>
            <a:r>
              <a:rPr lang="ko-KR" altLang="en-US" sz="900" dirty="0"/>
              <a:t>나병</a:t>
            </a:r>
            <a:r>
              <a:rPr lang="en-US" altLang="ko-KR" sz="900" dirty="0"/>
              <a:t>”</a:t>
            </a:r>
            <a:r>
              <a:rPr lang="ko-KR" altLang="en-US" sz="900" dirty="0" err="1"/>
              <a:t>으로</a:t>
            </a:r>
            <a:r>
              <a:rPr lang="ko-KR" altLang="en-US" sz="900" dirty="0"/>
              <a:t> 검색한 결과 입니다</a:t>
            </a:r>
            <a:r>
              <a:rPr lang="en-US" altLang="ko-KR" sz="900" dirty="0"/>
              <a:t>.</a:t>
            </a:r>
            <a:endParaRPr lang="ko-KR" altLang="en-US" sz="900" dirty="0"/>
          </a:p>
        </p:txBody>
      </p: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EE156723-B762-B04F-88AF-E2C3A43DA894}"/>
              </a:ext>
            </a:extLst>
          </p:cNvPr>
          <p:cNvCxnSpPr/>
          <p:nvPr/>
        </p:nvCxnSpPr>
        <p:spPr>
          <a:xfrm flipH="1">
            <a:off x="2132926" y="1635610"/>
            <a:ext cx="517008" cy="816876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9866DC9A-1C2B-464D-B56D-EB185E24D117}"/>
              </a:ext>
            </a:extLst>
          </p:cNvPr>
          <p:cNvSpPr/>
          <p:nvPr/>
        </p:nvSpPr>
        <p:spPr>
          <a:xfrm>
            <a:off x="1393382" y="1417473"/>
            <a:ext cx="4154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900" dirty="0"/>
              <a:t>나병</a:t>
            </a:r>
          </a:p>
        </p:txBody>
      </p:sp>
    </p:spTree>
    <p:extLst>
      <p:ext uri="{BB962C8B-B14F-4D97-AF65-F5344CB8AC3E}">
        <p14:creationId xmlns:p14="http://schemas.microsoft.com/office/powerpoint/2010/main" val="979325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309850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US-08-0004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37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유물 정보 관리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/>
        </p:nvGraphicFramePr>
        <p:xfrm>
          <a:off x="10663088" y="977770"/>
          <a:ext cx="3737124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유물정보 표시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이미지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추가 장치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콘텐츠 형식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문서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이미지 갤러리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영상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오디오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설치 및 조각품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VR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등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rgbClr val="FF0000"/>
                          </a:solidFill>
                        </a:rPr>
                        <a:t>* 유물 데이터는 아카이브에 따름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</a:tbl>
          </a:graphicData>
        </a:graphic>
      </p:graphicFrame>
      <p:sp useBgFill="1">
        <p:nvSpPr>
          <p:cNvPr id="31" name="모서리가 둥근 직사각형 18">
            <a:extLst>
              <a:ext uri="{FF2B5EF4-FFF2-40B4-BE49-F238E27FC236}">
                <a16:creationId xmlns:a16="http://schemas.microsoft.com/office/drawing/2014/main" id="{4BA1A7B4-0203-CB3E-2BCE-933FF13D772E}"/>
              </a:ext>
            </a:extLst>
          </p:cNvPr>
          <p:cNvSpPr/>
          <p:nvPr/>
        </p:nvSpPr>
        <p:spPr>
          <a:xfrm>
            <a:off x="878649" y="1669812"/>
            <a:ext cx="2849412" cy="4359054"/>
          </a:xfrm>
          <a:prstGeom prst="roundRect">
            <a:avLst>
              <a:gd name="adj" fmla="val 5753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9C8DAF23-5577-031E-5A3B-8A4A0E5BD969}"/>
              </a:ext>
            </a:extLst>
          </p:cNvPr>
          <p:cNvGrpSpPr/>
          <p:nvPr/>
        </p:nvGrpSpPr>
        <p:grpSpPr>
          <a:xfrm>
            <a:off x="1070192" y="1732086"/>
            <a:ext cx="3219077" cy="3757085"/>
            <a:chOff x="6799502" y="2312823"/>
            <a:chExt cx="3219077" cy="3757085"/>
          </a:xfrm>
        </p:grpSpPr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89FE7691-1AB5-C91D-8C59-C5BB0F0D7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3575" y="2648700"/>
              <a:ext cx="2378769" cy="1585846"/>
            </a:xfrm>
            <a:prstGeom prst="rect">
              <a:avLst/>
            </a:prstGeom>
          </p:spPr>
        </p:pic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7C6456CF-9C1F-ABED-2328-F5A5DB861504}"/>
                </a:ext>
              </a:extLst>
            </p:cNvPr>
            <p:cNvSpPr/>
            <p:nvPr/>
          </p:nvSpPr>
          <p:spPr>
            <a:xfrm>
              <a:off x="9162553" y="2329233"/>
              <a:ext cx="3016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ko-KR" sz="1100" dirty="0"/>
                <a:t>X</a:t>
              </a:r>
            </a:p>
          </p:txBody>
        </p:sp>
        <p:pic>
          <p:nvPicPr>
            <p:cNvPr id="36" name="그림 35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FDE3D3BC-9DB1-5C0C-D6ED-B1C536A0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9502" y="2367025"/>
              <a:ext cx="242413" cy="242413"/>
            </a:xfrm>
            <a:prstGeom prst="rect">
              <a:avLst/>
            </a:prstGeom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C41C329E-A957-74D9-87CD-F4A3B55B7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7849" y="4313678"/>
              <a:ext cx="2328216" cy="1377353"/>
            </a:xfrm>
            <a:prstGeom prst="rect">
              <a:avLst/>
            </a:prstGeom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0737C86F-E1CB-C44A-4308-25A1C36D6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2665" y="5809558"/>
              <a:ext cx="273050" cy="260350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5A05C1BA-6A6A-E0CE-45CE-2EF155DBE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2665" y="2312823"/>
              <a:ext cx="1110106" cy="25162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00A261B-C5A3-BE08-B04F-75F117EA5A2C}"/>
                </a:ext>
              </a:extLst>
            </p:cNvPr>
            <p:cNvSpPr txBox="1"/>
            <p:nvPr/>
          </p:nvSpPr>
          <p:spPr>
            <a:xfrm>
              <a:off x="7304830" y="2355423"/>
              <a:ext cx="772073" cy="2198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kumimoji="1" sz="80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ko-KR" dirty="0">
                  <a:solidFill>
                    <a:schemeClr val="accent1"/>
                  </a:solidFill>
                </a:rPr>
                <a:t>SNS</a:t>
              </a:r>
              <a:r>
                <a:rPr lang="ko-KR" altLang="en-US" dirty="0" err="1">
                  <a:solidFill>
                    <a:schemeClr val="accent1"/>
                  </a:solidFill>
                </a:rPr>
                <a:t>링크공유</a:t>
              </a:r>
              <a:endParaRPr lang="ko-Kore-KR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7C153BF-6E80-E536-2545-43246713DF77}"/>
                </a:ext>
              </a:extLst>
            </p:cNvPr>
            <p:cNvSpPr txBox="1"/>
            <p:nvPr/>
          </p:nvSpPr>
          <p:spPr>
            <a:xfrm>
              <a:off x="8264950" y="5814903"/>
              <a:ext cx="772073" cy="2198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kumimoji="1" sz="80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dirty="0">
                  <a:solidFill>
                    <a:schemeClr val="accent1"/>
                  </a:solidFill>
                </a:rPr>
                <a:t>좋아요 참여</a:t>
              </a:r>
              <a:endParaRPr lang="ko-Kore-KR" alt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42" name="그림 41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BED657BB-ED97-9D75-71AD-D1F64FD6D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6166" y="2367025"/>
              <a:ext cx="242413" cy="242413"/>
            </a:xfrm>
            <a:prstGeom prst="rect">
              <a:avLst/>
            </a:prstGeom>
          </p:spPr>
        </p:pic>
      </p:grpSp>
      <p:sp>
        <p:nvSpPr>
          <p:cNvPr id="43" name="모서리가 둥근 직사각형 19">
            <a:extLst>
              <a:ext uri="{FF2B5EF4-FFF2-40B4-BE49-F238E27FC236}">
                <a16:creationId xmlns:a16="http://schemas.microsoft.com/office/drawing/2014/main" id="{6390DC97-A0E0-A567-2109-6382752534BA}"/>
              </a:ext>
            </a:extLst>
          </p:cNvPr>
          <p:cNvSpPr/>
          <p:nvPr/>
        </p:nvSpPr>
        <p:spPr>
          <a:xfrm>
            <a:off x="1704307" y="5591292"/>
            <a:ext cx="1351453" cy="295206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600" dirty="0"/>
              <a:t>연관 </a:t>
            </a:r>
            <a:r>
              <a:rPr lang="ko-KR" altLang="en-US" sz="600" dirty="0" err="1"/>
              <a:t>독립로</a:t>
            </a:r>
            <a:r>
              <a:rPr lang="ko-KR" altLang="en-US" sz="600" dirty="0"/>
              <a:t> </a:t>
            </a:r>
            <a:r>
              <a:rPr lang="en-US" altLang="ko-KR" sz="600" dirty="0"/>
              <a:t/>
            </a:r>
            <a:br>
              <a:rPr lang="en-US" altLang="ko-KR" sz="600" dirty="0"/>
            </a:br>
            <a:r>
              <a:rPr lang="en-US" altLang="ko-KR" sz="600" dirty="0"/>
              <a:t>&gt;</a:t>
            </a:r>
            <a:r>
              <a:rPr lang="ko-KR" altLang="en-US" sz="600" dirty="0"/>
              <a:t> </a:t>
            </a:r>
            <a:r>
              <a:rPr lang="en-US" altLang="ko-KR" sz="600" dirty="0"/>
              <a:t>1941</a:t>
            </a:r>
            <a:r>
              <a:rPr lang="ko-KR" altLang="en-US" sz="600" dirty="0"/>
              <a:t> 광복군총사령부</a:t>
            </a:r>
            <a:endParaRPr lang="ko-KR" altLang="en-US" sz="600" dirty="0">
              <a:solidFill>
                <a:srgbClr val="000000"/>
              </a:solidFill>
              <a:latin typeface="Apple SD 산돌고딕 Neo 일반체" panose="02000300000000000000" pitchFamily="2" charset="-127"/>
              <a:ea typeface="Apple SD 산돌고딕 Neo 일반체" panose="02000300000000000000" pitchFamily="2" charset="-127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D1C2CF96-E255-9FEF-8838-C92B131BD9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444" y="3644191"/>
            <a:ext cx="457883" cy="430061"/>
          </a:xfrm>
          <a:prstGeom prst="rect">
            <a:avLst/>
          </a:prstGeom>
        </p:spPr>
      </p:pic>
      <p:sp useBgFill="1">
        <p:nvSpPr>
          <p:cNvPr id="45" name="모서리가 둥근 직사각형 23">
            <a:extLst>
              <a:ext uri="{FF2B5EF4-FFF2-40B4-BE49-F238E27FC236}">
                <a16:creationId xmlns:a16="http://schemas.microsoft.com/office/drawing/2014/main" id="{9274B887-94FC-674C-3959-080507057F2C}"/>
              </a:ext>
            </a:extLst>
          </p:cNvPr>
          <p:cNvSpPr/>
          <p:nvPr/>
        </p:nvSpPr>
        <p:spPr>
          <a:xfrm>
            <a:off x="3887738" y="1669812"/>
            <a:ext cx="2849412" cy="4359054"/>
          </a:xfrm>
          <a:prstGeom prst="roundRect">
            <a:avLst>
              <a:gd name="adj" fmla="val 5753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 useBgFill="1">
        <p:nvSpPr>
          <p:cNvPr id="46" name="모서리가 둥근 직사각형 32">
            <a:extLst>
              <a:ext uri="{FF2B5EF4-FFF2-40B4-BE49-F238E27FC236}">
                <a16:creationId xmlns:a16="http://schemas.microsoft.com/office/drawing/2014/main" id="{1A8F0DE5-961C-E529-6961-6651D77B149E}"/>
              </a:ext>
            </a:extLst>
          </p:cNvPr>
          <p:cNvSpPr/>
          <p:nvPr/>
        </p:nvSpPr>
        <p:spPr>
          <a:xfrm>
            <a:off x="6890342" y="1669812"/>
            <a:ext cx="2849412" cy="4359054"/>
          </a:xfrm>
          <a:prstGeom prst="roundRect">
            <a:avLst>
              <a:gd name="adj" fmla="val 5753"/>
            </a:avLst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0F264E60-C440-434A-F350-6E3337EBE6A6}"/>
              </a:ext>
            </a:extLst>
          </p:cNvPr>
          <p:cNvSpPr/>
          <p:nvPr/>
        </p:nvSpPr>
        <p:spPr>
          <a:xfrm>
            <a:off x="7038175" y="2434202"/>
            <a:ext cx="2542161" cy="158584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cxnSp>
        <p:nvCxnSpPr>
          <p:cNvPr id="48" name="직선 연결선[R] 34">
            <a:extLst>
              <a:ext uri="{FF2B5EF4-FFF2-40B4-BE49-F238E27FC236}">
                <a16:creationId xmlns:a16="http://schemas.microsoft.com/office/drawing/2014/main" id="{E79FB027-C7FD-3A66-6B88-85B6ACB67915}"/>
              </a:ext>
            </a:extLst>
          </p:cNvPr>
          <p:cNvCxnSpPr>
            <a:cxnSpLocks/>
          </p:cNvCxnSpPr>
          <p:nvPr/>
        </p:nvCxnSpPr>
        <p:spPr>
          <a:xfrm flipH="1">
            <a:off x="7038175" y="2434202"/>
            <a:ext cx="2548646" cy="157622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35EA2807-E87E-5EF4-A4F0-B4E35C6B2343}"/>
              </a:ext>
            </a:extLst>
          </p:cNvPr>
          <p:cNvGrpSpPr/>
          <p:nvPr/>
        </p:nvGrpSpPr>
        <p:grpSpPr>
          <a:xfrm>
            <a:off x="7038175" y="4099180"/>
            <a:ext cx="2548646" cy="309401"/>
            <a:chOff x="3819727" y="4196947"/>
            <a:chExt cx="2652409" cy="309401"/>
          </a:xfrm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2B0DF38E-98EB-E18B-244D-6A946450288F}"/>
                </a:ext>
              </a:extLst>
            </p:cNvPr>
            <p:cNvSpPr/>
            <p:nvPr/>
          </p:nvSpPr>
          <p:spPr>
            <a:xfrm>
              <a:off x="3819727" y="4196947"/>
              <a:ext cx="486383" cy="3094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71BA8B34-2283-AAD1-604B-177BFEA856B2}"/>
                </a:ext>
              </a:extLst>
            </p:cNvPr>
            <p:cNvSpPr/>
            <p:nvPr/>
          </p:nvSpPr>
          <p:spPr>
            <a:xfrm>
              <a:off x="4364476" y="4196947"/>
              <a:ext cx="486383" cy="3094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89A1C2BD-43A3-9676-4C2A-0438D875CDFE}"/>
                </a:ext>
              </a:extLst>
            </p:cNvPr>
            <p:cNvSpPr/>
            <p:nvPr/>
          </p:nvSpPr>
          <p:spPr>
            <a:xfrm>
              <a:off x="4909225" y="4196947"/>
              <a:ext cx="486383" cy="3094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A97B35E7-52D9-652C-19BA-E88AFA6676FC}"/>
                </a:ext>
              </a:extLst>
            </p:cNvPr>
            <p:cNvSpPr/>
            <p:nvPr/>
          </p:nvSpPr>
          <p:spPr>
            <a:xfrm>
              <a:off x="5453974" y="4196947"/>
              <a:ext cx="486383" cy="3094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F3691DB9-763E-6831-62DA-03F6411F4AB1}"/>
                </a:ext>
              </a:extLst>
            </p:cNvPr>
            <p:cNvSpPr/>
            <p:nvPr/>
          </p:nvSpPr>
          <p:spPr>
            <a:xfrm>
              <a:off x="5985753" y="4196947"/>
              <a:ext cx="486383" cy="3094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sp>
        <p:nvSpPr>
          <p:cNvPr id="55" name="타원 54">
            <a:extLst>
              <a:ext uri="{FF2B5EF4-FFF2-40B4-BE49-F238E27FC236}">
                <a16:creationId xmlns:a16="http://schemas.microsoft.com/office/drawing/2014/main" id="{B6AC5617-145E-3036-CEAE-F40C3846D534}"/>
              </a:ext>
            </a:extLst>
          </p:cNvPr>
          <p:cNvSpPr/>
          <p:nvPr/>
        </p:nvSpPr>
        <p:spPr>
          <a:xfrm>
            <a:off x="8143632" y="3047218"/>
            <a:ext cx="350196" cy="3501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+</a:t>
            </a:r>
            <a:endParaRPr kumimoji="1" lang="ko-Kore-KR" altLang="en-US" dirty="0"/>
          </a:p>
        </p:txBody>
      </p:sp>
      <p:pic>
        <p:nvPicPr>
          <p:cNvPr id="56" name="그림 55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3B23A30-29D2-1278-A773-C4D6E33BB13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6562" y="1748497"/>
            <a:ext cx="261610" cy="261610"/>
          </a:xfrm>
          <a:prstGeom prst="rect">
            <a:avLst/>
          </a:prstGeom>
        </p:spPr>
      </p:pic>
      <p:sp>
        <p:nvSpPr>
          <p:cNvPr id="57" name="직사각형 56">
            <a:extLst>
              <a:ext uri="{FF2B5EF4-FFF2-40B4-BE49-F238E27FC236}">
                <a16:creationId xmlns:a16="http://schemas.microsoft.com/office/drawing/2014/main" id="{401DA106-45E7-482B-1B73-22F22F3F2743}"/>
              </a:ext>
            </a:extLst>
          </p:cNvPr>
          <p:cNvSpPr/>
          <p:nvPr/>
        </p:nvSpPr>
        <p:spPr>
          <a:xfrm>
            <a:off x="4259982" y="1746500"/>
            <a:ext cx="1178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sz="1200" dirty="0"/>
              <a:t>전체</a:t>
            </a:r>
            <a:r>
              <a:rPr lang="ko-KR" altLang="en-US" sz="1200" dirty="0"/>
              <a:t> 유물 목록</a:t>
            </a:r>
            <a:endParaRPr lang="ko-Kore-KR" altLang="en-US" sz="1200" dirty="0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F0FA2240-B250-6C28-94D3-90A766229EC4}"/>
              </a:ext>
            </a:extLst>
          </p:cNvPr>
          <p:cNvSpPr/>
          <p:nvPr/>
        </p:nvSpPr>
        <p:spPr>
          <a:xfrm>
            <a:off x="4001599" y="2142635"/>
            <a:ext cx="727650" cy="205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위치 전체  ▼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B90799FB-C0D2-DC28-5369-E84642F61CA6}"/>
              </a:ext>
            </a:extLst>
          </p:cNvPr>
          <p:cNvSpPr/>
          <p:nvPr/>
        </p:nvSpPr>
        <p:spPr>
          <a:xfrm>
            <a:off x="5463439" y="2142635"/>
            <a:ext cx="908459" cy="205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700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kumimoji="1" lang="ko-KR" altLang="en-US" sz="700" dirty="0">
                <a:solidFill>
                  <a:schemeClr val="bg1">
                    <a:lumMod val="65000"/>
                  </a:schemeClr>
                </a:solidFill>
              </a:rPr>
              <a:t> 제목 검색</a:t>
            </a:r>
            <a:endParaRPr kumimoji="1" lang="ko-Kore-KR" alt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60" name="표 59">
            <a:extLst>
              <a:ext uri="{FF2B5EF4-FFF2-40B4-BE49-F238E27FC236}">
                <a16:creationId xmlns:a16="http://schemas.microsoft.com/office/drawing/2014/main" id="{8BC902A1-C8D9-2016-A7AE-380A514FF57D}"/>
              </a:ext>
            </a:extLst>
          </p:cNvPr>
          <p:cNvGraphicFramePr>
            <a:graphicFrameLocks noGrp="1"/>
          </p:cNvGraphicFramePr>
          <p:nvPr/>
        </p:nvGraphicFramePr>
        <p:xfrm>
          <a:off x="4001599" y="2434202"/>
          <a:ext cx="2623219" cy="2680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9145">
                  <a:extLst>
                    <a:ext uri="{9D8B030D-6E8A-4147-A177-3AD203B41FA5}">
                      <a16:colId xmlns:a16="http://schemas.microsoft.com/office/drawing/2014/main" val="252800265"/>
                    </a:ext>
                  </a:extLst>
                </a:gridCol>
                <a:gridCol w="1301998">
                  <a:extLst>
                    <a:ext uri="{9D8B030D-6E8A-4147-A177-3AD203B41FA5}">
                      <a16:colId xmlns:a16="http://schemas.microsoft.com/office/drawing/2014/main" val="3342006147"/>
                    </a:ext>
                  </a:extLst>
                </a:gridCol>
                <a:gridCol w="401038">
                  <a:extLst>
                    <a:ext uri="{9D8B030D-6E8A-4147-A177-3AD203B41FA5}">
                      <a16:colId xmlns:a16="http://schemas.microsoft.com/office/drawing/2014/main" val="1141876921"/>
                    </a:ext>
                  </a:extLst>
                </a:gridCol>
                <a:gridCol w="401038">
                  <a:extLst>
                    <a:ext uri="{9D8B030D-6E8A-4147-A177-3AD203B41FA5}">
                      <a16:colId xmlns:a16="http://schemas.microsoft.com/office/drawing/2014/main" val="3878988272"/>
                    </a:ext>
                  </a:extLst>
                </a:gridCol>
              </a:tblGrid>
              <a:tr h="172766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위치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제목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연대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700" dirty="0"/>
                        <a:t>형태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928692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문서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557259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영상</a:t>
                      </a:r>
                      <a:endParaRPr lang="en-US" altLang="ko-Kore-KR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313931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갤러리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325409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영상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640452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조각품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32876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오디오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951423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영상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09878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문서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95422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문서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981444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기념관</a:t>
                      </a:r>
                      <a:r>
                        <a:rPr lang="ko-KR" altLang="en-US" sz="700" dirty="0"/>
                        <a:t>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관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대동단결선언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ore-KR" sz="700" dirty="0"/>
                        <a:t>1</a:t>
                      </a:r>
                      <a:r>
                        <a:rPr lang="en-US" altLang="ko-KR" sz="700" dirty="0"/>
                        <a:t>917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700" dirty="0"/>
                        <a:t>문서</a:t>
                      </a:r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142981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endParaRPr lang="ko-Kore-KR" altLang="en-US" sz="70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980439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endParaRPr lang="ko-Kore-KR" altLang="en-US" sz="70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125466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endParaRPr lang="ko-Kore-KR" altLang="en-US" sz="70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354211"/>
                  </a:ext>
                </a:extLst>
              </a:tr>
              <a:tr h="172766">
                <a:tc>
                  <a:txBody>
                    <a:bodyPr/>
                    <a:lstStyle/>
                    <a:p>
                      <a:endParaRPr lang="ko-Kore-KR" altLang="en-US" sz="70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sz="700" dirty="0"/>
                    </a:p>
                  </a:txBody>
                  <a:tcPr marL="36000" marR="36000" marT="36000" marB="3600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383463"/>
                  </a:ext>
                </a:extLst>
              </a:tr>
            </a:tbl>
          </a:graphicData>
        </a:graphic>
      </p:graphicFrame>
      <p:sp>
        <p:nvSpPr>
          <p:cNvPr id="61" name="직사각형 60">
            <a:extLst>
              <a:ext uri="{FF2B5EF4-FFF2-40B4-BE49-F238E27FC236}">
                <a16:creationId xmlns:a16="http://schemas.microsoft.com/office/drawing/2014/main" id="{B079876E-DA61-A6F3-F8B5-F1534B66CA5A}"/>
              </a:ext>
            </a:extLst>
          </p:cNvPr>
          <p:cNvSpPr/>
          <p:nvPr/>
        </p:nvSpPr>
        <p:spPr>
          <a:xfrm>
            <a:off x="4766842" y="2142635"/>
            <a:ext cx="638775" cy="205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700" dirty="0">
                <a:solidFill>
                  <a:schemeClr val="tx1"/>
                </a:solidFill>
              </a:rPr>
              <a:t>연대   ▼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4F34901F-33CA-6E71-09A1-BF99DD0269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9508" y="2164172"/>
            <a:ext cx="162339" cy="162339"/>
          </a:xfrm>
          <a:prstGeom prst="rect">
            <a:avLst/>
          </a:prstGeom>
        </p:spPr>
      </p:pic>
      <p:sp>
        <p:nvSpPr>
          <p:cNvPr id="63" name="모서리가 둥근 직사각형 53">
            <a:extLst>
              <a:ext uri="{FF2B5EF4-FFF2-40B4-BE49-F238E27FC236}">
                <a16:creationId xmlns:a16="http://schemas.microsoft.com/office/drawing/2014/main" id="{EDCDFCDB-DDBC-FA69-965C-6A03766B003D}"/>
              </a:ext>
            </a:extLst>
          </p:cNvPr>
          <p:cNvSpPr/>
          <p:nvPr/>
        </p:nvSpPr>
        <p:spPr>
          <a:xfrm>
            <a:off x="6663728" y="3653809"/>
            <a:ext cx="45719" cy="2167306"/>
          </a:xfrm>
          <a:prstGeom prst="roundRect">
            <a:avLst>
              <a:gd name="adj" fmla="val 50000"/>
            </a:avLst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12BA8A59-5892-DF75-B438-0D1FE3FEA6FA}"/>
              </a:ext>
            </a:extLst>
          </p:cNvPr>
          <p:cNvSpPr/>
          <p:nvPr/>
        </p:nvSpPr>
        <p:spPr>
          <a:xfrm>
            <a:off x="6386657" y="1711055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dirty="0"/>
              <a:t>X</a:t>
            </a:r>
          </a:p>
        </p:txBody>
      </p:sp>
      <p:cxnSp>
        <p:nvCxnSpPr>
          <p:cNvPr id="65" name="꺾인 연결선[E] 56">
            <a:extLst>
              <a:ext uri="{FF2B5EF4-FFF2-40B4-BE49-F238E27FC236}">
                <a16:creationId xmlns:a16="http://schemas.microsoft.com/office/drawing/2014/main" id="{236CBD67-D388-AE2D-BC4A-B71DC03E4C9D}"/>
              </a:ext>
            </a:extLst>
          </p:cNvPr>
          <p:cNvCxnSpPr>
            <a:cxnSpLocks/>
            <a:stCxn id="36" idx="0"/>
            <a:endCxn id="45" idx="0"/>
          </p:cNvCxnSpPr>
          <p:nvPr/>
        </p:nvCxnSpPr>
        <p:spPr>
          <a:xfrm rot="5400000" flipH="1" flipV="1">
            <a:off x="3193683" y="-332472"/>
            <a:ext cx="116476" cy="4121045"/>
          </a:xfrm>
          <a:prstGeom prst="bentConnector3">
            <a:avLst>
              <a:gd name="adj1" fmla="val 29626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51E78DEC-0173-5D0D-9F3B-EEBBFBF72D40}"/>
              </a:ext>
            </a:extLst>
          </p:cNvPr>
          <p:cNvSpPr/>
          <p:nvPr/>
        </p:nvSpPr>
        <p:spPr>
          <a:xfrm>
            <a:off x="6953780" y="2137619"/>
            <a:ext cx="13740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sz="1000" b="1" dirty="0"/>
              <a:t>대동단결선언</a:t>
            </a:r>
            <a:r>
              <a:rPr lang="ko-KR" altLang="en-US" sz="1000" b="1" dirty="0"/>
              <a:t>  </a:t>
            </a:r>
            <a:r>
              <a:rPr lang="en-US" altLang="ko-KR" sz="1000" b="1" dirty="0"/>
              <a:t>1917.7</a:t>
            </a:r>
            <a:endParaRPr lang="ko-Kore-KR" altLang="en-US" sz="1000" b="1" dirty="0"/>
          </a:p>
        </p:txBody>
      </p:sp>
      <p:sp>
        <p:nvSpPr>
          <p:cNvPr id="67" name="모서리가 둥근 직사각형 60">
            <a:extLst>
              <a:ext uri="{FF2B5EF4-FFF2-40B4-BE49-F238E27FC236}">
                <a16:creationId xmlns:a16="http://schemas.microsoft.com/office/drawing/2014/main" id="{ADCB6173-C789-AB96-88EA-2917A0687C03}"/>
              </a:ext>
            </a:extLst>
          </p:cNvPr>
          <p:cNvSpPr/>
          <p:nvPr/>
        </p:nvSpPr>
        <p:spPr>
          <a:xfrm>
            <a:off x="7598834" y="5591292"/>
            <a:ext cx="1351453" cy="295206"/>
          </a:xfrm>
          <a:prstGeom prst="roundRect">
            <a:avLst>
              <a:gd name="adj" fmla="val 50000"/>
            </a:avLst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600" dirty="0"/>
              <a:t>연관 </a:t>
            </a:r>
            <a:r>
              <a:rPr lang="ko-KR" altLang="en-US" sz="600" dirty="0" err="1"/>
              <a:t>독립로</a:t>
            </a:r>
            <a:r>
              <a:rPr lang="ko-KR" altLang="en-US" sz="600" dirty="0"/>
              <a:t> </a:t>
            </a:r>
            <a:r>
              <a:rPr lang="en-US" altLang="ko-KR" sz="600" dirty="0"/>
              <a:t/>
            </a:r>
            <a:br>
              <a:rPr lang="en-US" altLang="ko-KR" sz="600" dirty="0"/>
            </a:br>
            <a:r>
              <a:rPr lang="en-US" altLang="ko-KR" sz="600" dirty="0"/>
              <a:t>&gt;</a:t>
            </a:r>
            <a:r>
              <a:rPr lang="ko-KR" altLang="en-US" sz="600" dirty="0"/>
              <a:t> </a:t>
            </a:r>
            <a:r>
              <a:rPr lang="en-US" altLang="ko-KR" sz="700" dirty="0"/>
              <a:t>1919 </a:t>
            </a:r>
            <a:r>
              <a:rPr lang="ko-KR" altLang="en-US" sz="700" dirty="0" err="1"/>
              <a:t>하비로청사</a:t>
            </a:r>
            <a:endParaRPr lang="ko-KR" altLang="en-US" sz="700" dirty="0">
              <a:solidFill>
                <a:srgbClr val="000000"/>
              </a:solidFill>
              <a:latin typeface="Apple SD 산돌고딕 Neo 일반체" panose="02000300000000000000" pitchFamily="2" charset="-127"/>
              <a:ea typeface="Apple SD 산돌고딕 Neo 일반체" panose="02000300000000000000" pitchFamily="2" charset="-127"/>
            </a:endParaRPr>
          </a:p>
        </p:txBody>
      </p:sp>
      <p:pic>
        <p:nvPicPr>
          <p:cNvPr id="68" name="그림 67">
            <a:extLst>
              <a:ext uri="{FF2B5EF4-FFF2-40B4-BE49-F238E27FC236}">
                <a16:creationId xmlns:a16="http://schemas.microsoft.com/office/drawing/2014/main" id="{7CC24D47-5D7E-506F-7FBF-BFDC62259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632" y="5251634"/>
            <a:ext cx="273050" cy="26035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A6F5BF3-BD16-62D2-7D37-CDDC95151131}"/>
              </a:ext>
            </a:extLst>
          </p:cNvPr>
          <p:cNvSpPr txBox="1"/>
          <p:nvPr/>
        </p:nvSpPr>
        <p:spPr>
          <a:xfrm>
            <a:off x="7023218" y="4585786"/>
            <a:ext cx="2548646" cy="38287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dirty="0">
                <a:solidFill>
                  <a:schemeClr val="accent1"/>
                </a:solidFill>
              </a:rPr>
              <a:t>설명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5A8081FF-9F06-431E-CE11-372D06DF3177}"/>
              </a:ext>
            </a:extLst>
          </p:cNvPr>
          <p:cNvSpPr/>
          <p:nvPr/>
        </p:nvSpPr>
        <p:spPr>
          <a:xfrm>
            <a:off x="9384474" y="1751796"/>
            <a:ext cx="3016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100" dirty="0"/>
              <a:t>X</a:t>
            </a:r>
          </a:p>
        </p:txBody>
      </p:sp>
      <p:pic>
        <p:nvPicPr>
          <p:cNvPr id="71" name="그림 7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C3E742BE-332C-2F90-B390-58DB39A6D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423" y="1789588"/>
            <a:ext cx="242413" cy="242413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EA9213C8-37E4-DA1D-9AE2-7D3E85C29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586" y="1735386"/>
            <a:ext cx="1110106" cy="25162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E2EA2C43-0FB6-563E-2119-E8FC9E367C4D}"/>
              </a:ext>
            </a:extLst>
          </p:cNvPr>
          <p:cNvSpPr txBox="1"/>
          <p:nvPr/>
        </p:nvSpPr>
        <p:spPr>
          <a:xfrm>
            <a:off x="6921707" y="4509102"/>
            <a:ext cx="3326331" cy="60016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ko-KR" altLang="en-US" sz="1100" dirty="0"/>
              <a:t>유물 코드 부여</a:t>
            </a:r>
            <a:endParaRPr lang="en-US" altLang="ko-KR" sz="1100" dirty="0"/>
          </a:p>
          <a:p>
            <a:r>
              <a:rPr lang="ko-KR" altLang="en-US" sz="1100" dirty="0"/>
              <a:t>유물사진과 기록사진은 분리 관리되나 함께 활용</a:t>
            </a:r>
            <a:endParaRPr lang="en-US" altLang="ko-KR" sz="1100" dirty="0"/>
          </a:p>
          <a:p>
            <a:r>
              <a:rPr lang="ko-KR" altLang="en-US" sz="1100" dirty="0"/>
              <a:t>영상도 별도 관리</a:t>
            </a:r>
          </a:p>
        </p:txBody>
      </p:sp>
    </p:spTree>
    <p:extLst>
      <p:ext uri="{BB962C8B-B14F-4D97-AF65-F5344CB8AC3E}">
        <p14:creationId xmlns:p14="http://schemas.microsoft.com/office/powerpoint/2010/main" val="200449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04899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US-09-0001 ~ US-09-0008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38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독립로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가상공간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838916"/>
              </p:ext>
            </p:extLst>
          </p:nvPr>
        </p:nvGraphicFramePr>
        <p:xfrm>
          <a:off x="10663088" y="977770"/>
          <a:ext cx="3737124" cy="3008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가상공간 지역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1919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하비로청사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1926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인성학교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1932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조계지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1941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광복군총사령부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1943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충칭청사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1945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충칭청사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1945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경교장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1948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중앙청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</a:tbl>
          </a:graphicData>
        </a:graphic>
      </p:graphicFrame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DB025AB6-AF3A-43A2-76BB-61CF63FF5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466" y="1655763"/>
            <a:ext cx="8040372" cy="43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96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33017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US-10-0001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39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만족도조사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만족도조사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447320"/>
              </p:ext>
            </p:extLst>
          </p:nvPr>
        </p:nvGraphicFramePr>
        <p:xfrm>
          <a:off x="10663088" y="977770"/>
          <a:ext cx="3737124" cy="1348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설문조사 항목을 표시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작성한 설문조사 제출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392654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A7ECB721-BC0E-53FD-23CF-A4F9CB954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0" y="2015803"/>
            <a:ext cx="6005379" cy="3652757"/>
          </a:xfrm>
          <a:prstGeom prst="rect">
            <a:avLst/>
          </a:prstGeom>
        </p:spPr>
      </p:pic>
      <p:sp>
        <p:nvSpPr>
          <p:cNvPr id="6" name="TextBox 64">
            <a:extLst>
              <a:ext uri="{FF2B5EF4-FFF2-40B4-BE49-F238E27FC236}">
                <a16:creationId xmlns:a16="http://schemas.microsoft.com/office/drawing/2014/main" id="{0FA615E1-4D45-6260-8D93-EB34AB449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440" y="1449710"/>
            <a:ext cx="11448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만족도 조사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B32DC52-97F5-DACC-9939-AF0727743177}"/>
              </a:ext>
            </a:extLst>
          </p:cNvPr>
          <p:cNvSpPr/>
          <p:nvPr/>
        </p:nvSpPr>
        <p:spPr bwMode="auto">
          <a:xfrm>
            <a:off x="3874309" y="6552307"/>
            <a:ext cx="606425" cy="242887"/>
          </a:xfrm>
          <a:prstGeom prst="rect">
            <a:avLst/>
          </a:prstGeom>
          <a:solidFill>
            <a:srgbClr val="000000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제출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" name="모서리가 둥근 직사각형 45">
            <a:extLst>
              <a:ext uri="{FF2B5EF4-FFF2-40B4-BE49-F238E27FC236}">
                <a16:creationId xmlns:a16="http://schemas.microsoft.com/office/drawing/2014/main" id="{98641BE4-2373-2B3D-40CE-9692CDB42D72}"/>
              </a:ext>
            </a:extLst>
          </p:cNvPr>
          <p:cNvSpPr/>
          <p:nvPr/>
        </p:nvSpPr>
        <p:spPr bwMode="auto">
          <a:xfrm>
            <a:off x="1223442" y="5832227"/>
            <a:ext cx="5760640" cy="373007"/>
          </a:xfrm>
          <a:prstGeom prst="roundRect">
            <a:avLst>
              <a:gd name="adj" fmla="val 0"/>
            </a:avLst>
          </a:prstGeom>
          <a:solidFill>
            <a:srgbClr val="EDEFF2"/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79525" latinLnBrk="0">
              <a:lnSpc>
                <a:spcPct val="120000"/>
              </a:lnSpc>
              <a:defRPr/>
            </a:pPr>
            <a:r>
              <a:rPr lang="en-US" altLang="ko-KR" sz="1400" dirty="0">
                <a:latin typeface="나눔고딕" pitchFamily="50" charset="-127"/>
                <a:ea typeface="나눔고딕" pitchFamily="50" charset="-127"/>
              </a:rPr>
              <a:t>...</a:t>
            </a:r>
            <a:endParaRPr lang="ko-KR" altLang="en-US" sz="1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851F2C62-A010-7026-6EC9-4D034F7A2810}"/>
              </a:ext>
            </a:extLst>
          </p:cNvPr>
          <p:cNvSpPr/>
          <p:nvPr/>
        </p:nvSpPr>
        <p:spPr>
          <a:xfrm>
            <a:off x="2735610" y="1757487"/>
            <a:ext cx="161841" cy="161841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3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F0E262E4-B148-FC18-876B-03F8EB21C468}"/>
              </a:ext>
            </a:extLst>
          </p:cNvPr>
          <p:cNvSpPr/>
          <p:nvPr/>
        </p:nvSpPr>
        <p:spPr>
          <a:xfrm>
            <a:off x="4103762" y="6313454"/>
            <a:ext cx="161841" cy="161841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latin typeface="Gotham Bold" panose="02000803030000020004" pitchFamily="2" charset="0"/>
              </a:rPr>
              <a:t>3</a:t>
            </a:r>
            <a:endParaRPr kumimoji="1" lang="ko-Kore-KR" altLang="en-US" sz="800" dirty="0">
              <a:latin typeface="Gotham Bold" panose="020008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6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990398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Use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Case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-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비회원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/>
        </p:nvGraphicFramePr>
        <p:xfrm>
          <a:off x="10663088" y="977770"/>
          <a:ext cx="373712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5CBFF99E-4409-2DA7-8F6A-958A8D77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78" y="1534030"/>
            <a:ext cx="904875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75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18495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메뉴</a:t>
                      </a:r>
                      <a:r>
                        <a:rPr lang="en-US" altLang="ko-KR" sz="900" b="0" kern="1200" dirty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ID | </a:t>
                      </a:r>
                      <a:r>
                        <a:rPr lang="ko-KR" altLang="en-US" sz="900" b="0" kern="1200" dirty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화면</a:t>
                      </a:r>
                      <a:r>
                        <a:rPr lang="en-US" altLang="ko-KR" sz="900" b="0" kern="1200" dirty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ID</a:t>
                      </a:r>
                      <a:endParaRPr lang="ko-KR" altLang="en-US" sz="900" b="0" kern="1200" dirty="0">
                        <a:solidFill>
                          <a:srgbClr val="FF0000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40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관리자 기능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메뉴 구조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모서리가 둥근 직사각형 1">
            <a:extLst>
              <a:ext uri="{FF2B5EF4-FFF2-40B4-BE49-F238E27FC236}">
                <a16:creationId xmlns:a16="http://schemas.microsoft.com/office/drawing/2014/main" id="{85275D9A-3F41-9780-C04A-7E7F0F31CC1E}"/>
              </a:ext>
            </a:extLst>
          </p:cNvPr>
          <p:cNvSpPr/>
          <p:nvPr/>
        </p:nvSpPr>
        <p:spPr>
          <a:xfrm>
            <a:off x="4295230" y="1202932"/>
            <a:ext cx="2550252" cy="528507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1050" dirty="0">
                <a:solidFill>
                  <a:schemeClr val="tx1"/>
                </a:solidFill>
              </a:rPr>
              <a:t>관리자</a:t>
            </a:r>
            <a:r>
              <a:rPr kumimoji="1" lang="ko-KR" altLang="en-US" sz="1050" dirty="0">
                <a:solidFill>
                  <a:schemeClr val="tx1"/>
                </a:solidFill>
              </a:rPr>
              <a:t> 홈</a:t>
            </a:r>
            <a:endParaRPr kumimoji="1" lang="en-US" altLang="ko-KR" sz="1050" dirty="0">
              <a:solidFill>
                <a:schemeClr val="tx1"/>
              </a:solidFill>
            </a:endParaRPr>
          </a:p>
          <a:p>
            <a:pPr algn="ctr"/>
            <a:r>
              <a:rPr kumimoji="1" lang="en-US" altLang="ko-KR" sz="1050" dirty="0">
                <a:solidFill>
                  <a:schemeClr val="tx1"/>
                </a:solidFill>
              </a:rPr>
              <a:t>AD-M</a:t>
            </a:r>
            <a:endParaRPr kumimoji="1" lang="ko-Kore-KR" altLang="en-US" sz="1050" dirty="0">
              <a:solidFill>
                <a:schemeClr val="tx1"/>
              </a:solidFill>
            </a:endParaRPr>
          </a:p>
        </p:txBody>
      </p:sp>
      <p:sp>
        <p:nvSpPr>
          <p:cNvPr id="4" name="모서리가 둥근 직사각형 4">
            <a:extLst>
              <a:ext uri="{FF2B5EF4-FFF2-40B4-BE49-F238E27FC236}">
                <a16:creationId xmlns:a16="http://schemas.microsoft.com/office/drawing/2014/main" id="{12204587-9431-1A38-22D9-35F590289840}"/>
              </a:ext>
            </a:extLst>
          </p:cNvPr>
          <p:cNvSpPr/>
          <p:nvPr/>
        </p:nvSpPr>
        <p:spPr>
          <a:xfrm>
            <a:off x="503362" y="2805285"/>
            <a:ext cx="1140902" cy="4194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050" dirty="0">
                <a:solidFill>
                  <a:schemeClr val="tx1"/>
                </a:solidFill>
              </a:rPr>
              <a:t>회원관리</a:t>
            </a:r>
            <a:endParaRPr kumimoji="1" lang="en-US" altLang="ko-KR" sz="1050" dirty="0">
              <a:solidFill>
                <a:schemeClr val="tx1"/>
              </a:solidFill>
            </a:endParaRPr>
          </a:p>
          <a:p>
            <a:pPr algn="ctr"/>
            <a:r>
              <a:rPr kumimoji="1" lang="en-US" altLang="ko-KR" sz="1050" dirty="0">
                <a:solidFill>
                  <a:schemeClr val="tx1"/>
                </a:solidFill>
              </a:rPr>
              <a:t>AD-01</a:t>
            </a:r>
            <a:endParaRPr kumimoji="1" lang="ko-Kore-KR" altLang="en-US" sz="1050" dirty="0">
              <a:solidFill>
                <a:schemeClr val="tx1"/>
              </a:solidFill>
            </a:endParaRPr>
          </a:p>
        </p:txBody>
      </p:sp>
      <p:sp>
        <p:nvSpPr>
          <p:cNvPr id="5" name="모서리가 둥근 직사각형 5">
            <a:extLst>
              <a:ext uri="{FF2B5EF4-FFF2-40B4-BE49-F238E27FC236}">
                <a16:creationId xmlns:a16="http://schemas.microsoft.com/office/drawing/2014/main" id="{CC427769-276D-980A-18F1-30BBCE322A15}"/>
              </a:ext>
            </a:extLst>
          </p:cNvPr>
          <p:cNvSpPr/>
          <p:nvPr/>
        </p:nvSpPr>
        <p:spPr>
          <a:xfrm>
            <a:off x="7815805" y="2805285"/>
            <a:ext cx="1140902" cy="4194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050" dirty="0" err="1">
                <a:solidFill>
                  <a:schemeClr val="tx1"/>
                </a:solidFill>
              </a:rPr>
              <a:t>피드백관리</a:t>
            </a:r>
            <a:r>
              <a:rPr kumimoji="1" lang="en-US" altLang="ko-KR" sz="1050" dirty="0">
                <a:solidFill>
                  <a:schemeClr val="tx1"/>
                </a:solidFill>
              </a:rPr>
              <a:t/>
            </a:r>
            <a:br>
              <a:rPr kumimoji="1" lang="en-US" altLang="ko-KR" sz="1050" dirty="0">
                <a:solidFill>
                  <a:schemeClr val="tx1"/>
                </a:solidFill>
              </a:rPr>
            </a:br>
            <a:r>
              <a:rPr kumimoji="1" lang="en-US" altLang="ko-KR" sz="1050" dirty="0">
                <a:solidFill>
                  <a:schemeClr val="tx1"/>
                </a:solidFill>
              </a:rPr>
              <a:t>AD-06</a:t>
            </a:r>
            <a:endParaRPr kumimoji="1" lang="ko-Kore-KR" altLang="en-US" sz="1050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7">
            <a:extLst>
              <a:ext uri="{FF2B5EF4-FFF2-40B4-BE49-F238E27FC236}">
                <a16:creationId xmlns:a16="http://schemas.microsoft.com/office/drawing/2014/main" id="{EF76ABC8-A6EE-4000-D750-3219141EA8DA}"/>
              </a:ext>
            </a:extLst>
          </p:cNvPr>
          <p:cNvSpPr/>
          <p:nvPr/>
        </p:nvSpPr>
        <p:spPr>
          <a:xfrm>
            <a:off x="9305551" y="2805285"/>
            <a:ext cx="1140902" cy="4194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050" dirty="0">
                <a:solidFill>
                  <a:schemeClr val="tx1"/>
                </a:solidFill>
              </a:rPr>
              <a:t>통계</a:t>
            </a:r>
            <a:r>
              <a:rPr kumimoji="1" lang="en-US" altLang="ko-KR" sz="1050" dirty="0">
                <a:solidFill>
                  <a:schemeClr val="tx1"/>
                </a:solidFill>
              </a:rPr>
              <a:t/>
            </a:r>
            <a:br>
              <a:rPr kumimoji="1" lang="en-US" altLang="ko-KR" sz="1050" dirty="0">
                <a:solidFill>
                  <a:schemeClr val="tx1"/>
                </a:solidFill>
              </a:rPr>
            </a:br>
            <a:r>
              <a:rPr kumimoji="1" lang="en-US" altLang="ko-KR" sz="1050" dirty="0">
                <a:solidFill>
                  <a:schemeClr val="tx1"/>
                </a:solidFill>
              </a:rPr>
              <a:t>AD-07</a:t>
            </a:r>
            <a:endParaRPr kumimoji="1" lang="ko-Kore-KR" altLang="en-US" sz="1050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8">
            <a:extLst>
              <a:ext uri="{FF2B5EF4-FFF2-40B4-BE49-F238E27FC236}">
                <a16:creationId xmlns:a16="http://schemas.microsoft.com/office/drawing/2014/main" id="{029350A2-388E-993E-1442-043512303ADE}"/>
              </a:ext>
            </a:extLst>
          </p:cNvPr>
          <p:cNvSpPr/>
          <p:nvPr/>
        </p:nvSpPr>
        <p:spPr>
          <a:xfrm>
            <a:off x="6407855" y="2805285"/>
            <a:ext cx="1140902" cy="4194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050" dirty="0" err="1">
                <a:solidFill>
                  <a:schemeClr val="tx1"/>
                </a:solidFill>
              </a:rPr>
              <a:t>뉴스룸</a:t>
            </a:r>
            <a:r>
              <a:rPr kumimoji="1" lang="en-US" altLang="ko-KR" sz="1050" dirty="0">
                <a:solidFill>
                  <a:schemeClr val="tx1"/>
                </a:solidFill>
              </a:rPr>
              <a:t/>
            </a:r>
            <a:br>
              <a:rPr kumimoji="1" lang="en-US" altLang="ko-KR" sz="1050" dirty="0">
                <a:solidFill>
                  <a:schemeClr val="tx1"/>
                </a:solidFill>
              </a:rPr>
            </a:br>
            <a:r>
              <a:rPr kumimoji="1" lang="en-US" altLang="ko-KR" sz="1050" dirty="0">
                <a:solidFill>
                  <a:schemeClr val="tx1"/>
                </a:solidFill>
              </a:rPr>
              <a:t>AD-05</a:t>
            </a:r>
            <a:endParaRPr kumimoji="1" lang="ko-Kore-KR" altLang="en-US" sz="1050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9">
            <a:extLst>
              <a:ext uri="{FF2B5EF4-FFF2-40B4-BE49-F238E27FC236}">
                <a16:creationId xmlns:a16="http://schemas.microsoft.com/office/drawing/2014/main" id="{A12F176F-3043-4C15-81F4-C253D1A711A7}"/>
              </a:ext>
            </a:extLst>
          </p:cNvPr>
          <p:cNvSpPr/>
          <p:nvPr/>
        </p:nvSpPr>
        <p:spPr>
          <a:xfrm>
            <a:off x="4999905" y="2805285"/>
            <a:ext cx="1140902" cy="4194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050" dirty="0">
                <a:solidFill>
                  <a:schemeClr val="tx1"/>
                </a:solidFill>
              </a:rPr>
              <a:t>전시</a:t>
            </a:r>
            <a:r>
              <a:rPr kumimoji="1" lang="en-US" altLang="ko-KR" sz="1050" dirty="0">
                <a:solidFill>
                  <a:schemeClr val="tx1"/>
                </a:solidFill>
              </a:rPr>
              <a:t>&amp;</a:t>
            </a:r>
            <a:r>
              <a:rPr kumimoji="1" lang="ko-KR" altLang="en-US" sz="1050" dirty="0">
                <a:solidFill>
                  <a:schemeClr val="tx1"/>
                </a:solidFill>
              </a:rPr>
              <a:t>유물</a:t>
            </a:r>
            <a:r>
              <a:rPr kumimoji="1" lang="en-US" altLang="ko-KR" sz="1050" dirty="0">
                <a:solidFill>
                  <a:schemeClr val="tx1"/>
                </a:solidFill>
              </a:rPr>
              <a:t/>
            </a:r>
            <a:br>
              <a:rPr kumimoji="1" lang="en-US" altLang="ko-KR" sz="1050" dirty="0">
                <a:solidFill>
                  <a:schemeClr val="tx1"/>
                </a:solidFill>
              </a:rPr>
            </a:br>
            <a:r>
              <a:rPr kumimoji="1" lang="en-US" altLang="ko-KR" sz="1050" dirty="0">
                <a:solidFill>
                  <a:schemeClr val="tx1"/>
                </a:solidFill>
              </a:rPr>
              <a:t>AD-04</a:t>
            </a:r>
            <a:endParaRPr kumimoji="1" lang="ko-Kore-KR" altLang="en-US" sz="1050" dirty="0">
              <a:solidFill>
                <a:schemeClr val="tx1"/>
              </a:solidFill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29130BC4-8B29-2E86-9380-A23F9490F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972057"/>
              </p:ext>
            </p:extLst>
          </p:nvPr>
        </p:nvGraphicFramePr>
        <p:xfrm>
          <a:off x="456288" y="3366368"/>
          <a:ext cx="1301927" cy="781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927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회원정보</a:t>
                      </a:r>
                      <a:r>
                        <a:rPr lang="ko-KR" altLang="en-US" sz="900" dirty="0"/>
                        <a:t> 조회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도슨트</a:t>
                      </a:r>
                      <a:r>
                        <a:rPr lang="ko-KR" altLang="en-US" sz="900" dirty="0"/>
                        <a:t> 회원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블랙</a:t>
                      </a:r>
                      <a:r>
                        <a:rPr lang="ko-KR" altLang="en-US" sz="900" dirty="0"/>
                        <a:t> </a:t>
                      </a:r>
                      <a:r>
                        <a:rPr lang="ko-Kore-KR" altLang="en-US" sz="900" dirty="0"/>
                        <a:t>회원</a:t>
                      </a:r>
                      <a:r>
                        <a:rPr lang="en-US" altLang="ko-Kore-KR" sz="900" dirty="0"/>
                        <a:t>(</a:t>
                      </a:r>
                      <a:r>
                        <a:rPr lang="ko-Kore-KR" altLang="en-US" sz="900" dirty="0"/>
                        <a:t>신고자</a:t>
                      </a:r>
                      <a:r>
                        <a:rPr lang="en-US" altLang="ko-Kore-KR" sz="900" dirty="0"/>
                        <a:t>)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</a:tbl>
          </a:graphicData>
        </a:graphic>
      </p:graphicFrame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0DA86C7A-2A45-BFE3-68B7-62F88C01E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776303"/>
              </p:ext>
            </p:extLst>
          </p:nvPr>
        </p:nvGraphicFramePr>
        <p:xfrm>
          <a:off x="4911239" y="3366368"/>
          <a:ext cx="1301927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927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/>
                        <a:t>전시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AD-04-001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유물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AD-04-002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멀티미디어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AD-04-003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이북관리</a:t>
                      </a:r>
                      <a:r>
                        <a:rPr kumimoji="0" lang="en-US" altLang="ko-Kore-KR" sz="9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0" lang="en-US" altLang="ko-Kore-KR" sz="900" dirty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AD-04-004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854997"/>
                  </a:ext>
                </a:extLst>
              </a:tr>
            </a:tbl>
          </a:graphicData>
        </a:graphic>
      </p:graphicFrame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9DE950D8-D864-08B7-5A0A-B89739929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192630"/>
              </p:ext>
            </p:extLst>
          </p:nvPr>
        </p:nvGraphicFramePr>
        <p:xfrm>
          <a:off x="6343582" y="3366369"/>
          <a:ext cx="1301927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927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/>
                        <a:t>뉴스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AD-05-001</a:t>
                      </a:r>
                      <a:endParaRPr kumimoji="1" lang="ko-Kore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이벤트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AD-05-002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1341702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399E0DAB-CFF2-57FE-9736-CD061567D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61768"/>
              </p:ext>
            </p:extLst>
          </p:nvPr>
        </p:nvGraphicFramePr>
        <p:xfrm>
          <a:off x="7813068" y="3366369"/>
          <a:ext cx="1301927" cy="18784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927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뉴스레터 가입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AD-06-001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제언 및 문의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AD-06-002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신고 및 제보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AD-06-003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도움말 문의</a:t>
                      </a:r>
                      <a:endParaRPr kumimoji="1" lang="ko-Kore-KR" alt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66891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쪽지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480004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1" lang="ko-KR" alt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</a:t>
                      </a:r>
                      <a:r>
                        <a:rPr kumimoji="1" lang="ko-KR" alt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지원요청 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560982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F1E93AB8-3470-BF7D-2C16-E0B34B2D4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329709"/>
              </p:ext>
            </p:extLst>
          </p:nvPr>
        </p:nvGraphicFramePr>
        <p:xfrm>
          <a:off x="9282555" y="3366368"/>
          <a:ext cx="1301927" cy="781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927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요약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기간별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3291082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/>
                        <a:t>디바이스별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1341702"/>
                  </a:ext>
                </a:extLst>
              </a:tr>
            </a:tbl>
          </a:graphicData>
        </a:graphic>
      </p:graphicFrame>
      <p:sp>
        <p:nvSpPr>
          <p:cNvPr id="16" name="모서리가 둥근 직사각형 17">
            <a:extLst>
              <a:ext uri="{FF2B5EF4-FFF2-40B4-BE49-F238E27FC236}">
                <a16:creationId xmlns:a16="http://schemas.microsoft.com/office/drawing/2014/main" id="{0A0CBDFC-A137-5ACB-5E1F-224E2B480C28}"/>
              </a:ext>
            </a:extLst>
          </p:cNvPr>
          <p:cNvSpPr/>
          <p:nvPr/>
        </p:nvSpPr>
        <p:spPr>
          <a:xfrm>
            <a:off x="3485584" y="2793171"/>
            <a:ext cx="1140902" cy="4194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050" dirty="0" err="1">
                <a:solidFill>
                  <a:schemeClr val="tx1"/>
                </a:solidFill>
              </a:rPr>
              <a:t>아바타</a:t>
            </a:r>
            <a:r>
              <a:rPr kumimoji="1" lang="ko-KR" altLang="en-US" sz="1050" dirty="0">
                <a:solidFill>
                  <a:schemeClr val="tx1"/>
                </a:solidFill>
              </a:rPr>
              <a:t> 관리</a:t>
            </a:r>
            <a:r>
              <a:rPr kumimoji="1" lang="en-US" altLang="ko-KR" sz="1050" dirty="0">
                <a:solidFill>
                  <a:schemeClr val="tx1"/>
                </a:solidFill>
              </a:rPr>
              <a:t/>
            </a:r>
            <a:br>
              <a:rPr kumimoji="1" lang="en-US" altLang="ko-KR" sz="1050" dirty="0">
                <a:solidFill>
                  <a:schemeClr val="tx1"/>
                </a:solidFill>
              </a:rPr>
            </a:br>
            <a:r>
              <a:rPr kumimoji="1" lang="en-US" altLang="ko-KR" sz="1050" dirty="0">
                <a:solidFill>
                  <a:schemeClr val="tx1"/>
                </a:solidFill>
              </a:rPr>
              <a:t>AD-03</a:t>
            </a:r>
            <a:endParaRPr kumimoji="1" lang="ko-Kore-KR" altLang="en-US" sz="1050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8">
            <a:extLst>
              <a:ext uri="{FF2B5EF4-FFF2-40B4-BE49-F238E27FC236}">
                <a16:creationId xmlns:a16="http://schemas.microsoft.com/office/drawing/2014/main" id="{CE558AF9-533C-2B44-670D-700D90B73708}"/>
              </a:ext>
            </a:extLst>
          </p:cNvPr>
          <p:cNvSpPr/>
          <p:nvPr/>
        </p:nvSpPr>
        <p:spPr>
          <a:xfrm>
            <a:off x="3481950" y="5695818"/>
            <a:ext cx="1140902" cy="4194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050" dirty="0">
                <a:solidFill>
                  <a:schemeClr val="tx1"/>
                </a:solidFill>
              </a:rPr>
              <a:t>퀘스트 관리</a:t>
            </a:r>
            <a:endParaRPr kumimoji="1" lang="ko-Kore-KR" altLang="en-US" sz="1050" dirty="0">
              <a:solidFill>
                <a:schemeClr val="tx1"/>
              </a:solidFill>
            </a:endParaRPr>
          </a:p>
        </p:txBody>
      </p: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E9FA2508-272B-CD91-E8FE-344C11751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719076"/>
              </p:ext>
            </p:extLst>
          </p:nvPr>
        </p:nvGraphicFramePr>
        <p:xfrm>
          <a:off x="3404171" y="3354255"/>
          <a:ext cx="1301927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927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/>
                        <a:t>도달율</a:t>
                      </a:r>
                      <a:r>
                        <a:rPr lang="ko-KR" altLang="en-US" sz="900" dirty="0"/>
                        <a:t> </a:t>
                      </a:r>
                      <a:r>
                        <a:rPr lang="ko-KR" altLang="en-US" sz="900" dirty="0" err="1"/>
                        <a:t>랭키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AD-03-001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아바타</a:t>
                      </a:r>
                      <a:r>
                        <a:rPr lang="ko-KR" altLang="en-US" sz="900" dirty="0"/>
                        <a:t> </a:t>
                      </a:r>
                      <a:r>
                        <a:rPr lang="ko-Kore-KR" altLang="en-US" sz="900" dirty="0"/>
                        <a:t>관리</a:t>
                      </a:r>
                      <a:r>
                        <a:rPr lang="en-US" altLang="ko-Kore-KR" sz="900" dirty="0"/>
                        <a:t/>
                      </a:r>
                      <a:br>
                        <a:rPr lang="en-US" altLang="ko-Kore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AD-03-002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5803679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/>
                        <a:t>도장깨기</a:t>
                      </a:r>
                      <a:r>
                        <a:rPr lang="ko-KR" altLang="en-US" sz="900" dirty="0"/>
                        <a:t> 관리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AD-03-003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버전</a:t>
                      </a:r>
                      <a:r>
                        <a:rPr lang="ko-KR" altLang="en-US" sz="900" dirty="0"/>
                        <a:t> 기록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AD-03-004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3291082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/>
                        <a:t>리워드</a:t>
                      </a:r>
                      <a:r>
                        <a:rPr lang="ko-KR" altLang="en-US" sz="900" dirty="0"/>
                        <a:t> 아이템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AD-03-005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1341702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FA783946-7C6D-793C-6BB3-820BD16F6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373915"/>
              </p:ext>
            </p:extLst>
          </p:nvPr>
        </p:nvGraphicFramePr>
        <p:xfrm>
          <a:off x="3401437" y="6256901"/>
          <a:ext cx="1301927" cy="781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927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/>
                        <a:t>사용율</a:t>
                      </a:r>
                      <a:r>
                        <a:rPr lang="ko-KR" altLang="en-US" sz="900" dirty="0"/>
                        <a:t> </a:t>
                      </a:r>
                      <a:r>
                        <a:rPr lang="ko-KR" altLang="en-US" sz="900" dirty="0" err="1"/>
                        <a:t>랭키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버전</a:t>
                      </a:r>
                      <a:r>
                        <a:rPr lang="ko-KR" altLang="en-US" sz="900" dirty="0"/>
                        <a:t> 기록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3291082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상세 관리</a:t>
                      </a:r>
                      <a:r>
                        <a:rPr lang="en-US" altLang="ko-KR" sz="900" dirty="0"/>
                        <a:t>(</a:t>
                      </a:r>
                      <a:r>
                        <a:rPr lang="ko-KR" altLang="en-US" sz="900" dirty="0"/>
                        <a:t>링크</a:t>
                      </a:r>
                      <a:r>
                        <a:rPr lang="en-US" altLang="ko-KR" sz="900" dirty="0"/>
                        <a:t>)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1341702"/>
                  </a:ext>
                </a:extLst>
              </a:tr>
            </a:tbl>
          </a:graphicData>
        </a:graphic>
      </p:graphicFrame>
      <p:cxnSp>
        <p:nvCxnSpPr>
          <p:cNvPr id="20" name="꺾인 연결선[E] 22">
            <a:extLst>
              <a:ext uri="{FF2B5EF4-FFF2-40B4-BE49-F238E27FC236}">
                <a16:creationId xmlns:a16="http://schemas.microsoft.com/office/drawing/2014/main" id="{EB3A8ED0-2AEA-1460-6191-873574CC06A8}"/>
              </a:ext>
            </a:extLst>
          </p:cNvPr>
          <p:cNvCxnSpPr>
            <a:stCxn id="3" idx="2"/>
            <a:endCxn id="4" idx="0"/>
          </p:cNvCxnSpPr>
          <p:nvPr/>
        </p:nvCxnSpPr>
        <p:spPr>
          <a:xfrm rot="5400000">
            <a:off x="2785162" y="20091"/>
            <a:ext cx="1073846" cy="4496543"/>
          </a:xfrm>
          <a:prstGeom prst="bentConnector3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꺾인 연결선[E] 23">
            <a:extLst>
              <a:ext uri="{FF2B5EF4-FFF2-40B4-BE49-F238E27FC236}">
                <a16:creationId xmlns:a16="http://schemas.microsoft.com/office/drawing/2014/main" id="{BB57BD06-7F7B-1764-880F-1F1DC7A8A4EA}"/>
              </a:ext>
            </a:extLst>
          </p:cNvPr>
          <p:cNvCxnSpPr>
            <a:cxnSpLocks/>
            <a:stCxn id="3" idx="2"/>
            <a:endCxn id="9" idx="0"/>
          </p:cNvCxnSpPr>
          <p:nvPr/>
        </p:nvCxnSpPr>
        <p:spPr>
          <a:xfrm rot="5400000">
            <a:off x="5033433" y="2268362"/>
            <a:ext cx="1073846" cy="127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꺾인 연결선[E] 26">
            <a:extLst>
              <a:ext uri="{FF2B5EF4-FFF2-40B4-BE49-F238E27FC236}">
                <a16:creationId xmlns:a16="http://schemas.microsoft.com/office/drawing/2014/main" id="{777AB41A-E9CC-CC8C-5FE1-8418E8D29CA3}"/>
              </a:ext>
            </a:extLst>
          </p:cNvPr>
          <p:cNvCxnSpPr>
            <a:cxnSpLocks/>
            <a:stCxn id="3" idx="2"/>
            <a:endCxn id="27" idx="0"/>
          </p:cNvCxnSpPr>
          <p:nvPr/>
        </p:nvCxnSpPr>
        <p:spPr>
          <a:xfrm rot="5400000">
            <a:off x="3519112" y="754041"/>
            <a:ext cx="1073846" cy="302864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꺾인 연결선[E] 29">
            <a:extLst>
              <a:ext uri="{FF2B5EF4-FFF2-40B4-BE49-F238E27FC236}">
                <a16:creationId xmlns:a16="http://schemas.microsoft.com/office/drawing/2014/main" id="{E93ED6BC-67A1-5E7B-3A2C-9474273ADE3D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 rot="16200000" flipH="1">
            <a:off x="5737408" y="1564387"/>
            <a:ext cx="1073846" cy="140795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꺾인 연결선[E] 32">
            <a:extLst>
              <a:ext uri="{FF2B5EF4-FFF2-40B4-BE49-F238E27FC236}">
                <a16:creationId xmlns:a16="http://schemas.microsoft.com/office/drawing/2014/main" id="{6AB0CB1A-0E23-B864-D31B-6800226BA26C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rot="16200000" flipH="1">
            <a:off x="6441383" y="860412"/>
            <a:ext cx="1073846" cy="28159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꺾인 연결선[E] 35">
            <a:extLst>
              <a:ext uri="{FF2B5EF4-FFF2-40B4-BE49-F238E27FC236}">
                <a16:creationId xmlns:a16="http://schemas.microsoft.com/office/drawing/2014/main" id="{67E92B02-ED41-5F57-913E-A1FED075DAA8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 rot="16200000" flipH="1">
            <a:off x="7186256" y="115539"/>
            <a:ext cx="1073846" cy="430564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모서리가 둥근 직사각형 6">
            <a:extLst>
              <a:ext uri="{FF2B5EF4-FFF2-40B4-BE49-F238E27FC236}">
                <a16:creationId xmlns:a16="http://schemas.microsoft.com/office/drawing/2014/main" id="{70BF5BA9-AA4D-A54C-80ED-F179A3A20878}"/>
              </a:ext>
            </a:extLst>
          </p:cNvPr>
          <p:cNvSpPr/>
          <p:nvPr/>
        </p:nvSpPr>
        <p:spPr>
          <a:xfrm>
            <a:off x="1971263" y="2805285"/>
            <a:ext cx="1140902" cy="4194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050" dirty="0" err="1">
                <a:solidFill>
                  <a:schemeClr val="tx1"/>
                </a:solidFill>
              </a:rPr>
              <a:t>도슨트</a:t>
            </a:r>
            <a:r>
              <a:rPr kumimoji="1" lang="ko-KR" altLang="en-US" sz="1050" dirty="0">
                <a:solidFill>
                  <a:schemeClr val="tx1"/>
                </a:solidFill>
              </a:rPr>
              <a:t> 관리</a:t>
            </a:r>
            <a:endParaRPr kumimoji="1" lang="en-US" altLang="ko-KR" sz="1050" dirty="0">
              <a:solidFill>
                <a:schemeClr val="tx1"/>
              </a:solidFill>
            </a:endParaRPr>
          </a:p>
          <a:p>
            <a:pPr algn="ctr"/>
            <a:r>
              <a:rPr kumimoji="1" lang="en-US" altLang="ko-KR" sz="1050" dirty="0">
                <a:solidFill>
                  <a:schemeClr val="tx1"/>
                </a:solidFill>
              </a:rPr>
              <a:t>AD-02</a:t>
            </a:r>
            <a:endParaRPr kumimoji="1" lang="ko-Kore-KR" altLang="en-US" sz="1050" dirty="0">
              <a:solidFill>
                <a:schemeClr val="tx1"/>
              </a:solidFill>
            </a:endParaRPr>
          </a:p>
        </p:txBody>
      </p:sp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BD3F1298-70D9-D747-9F05-9F9CEAF62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310023"/>
              </p:ext>
            </p:extLst>
          </p:nvPr>
        </p:nvGraphicFramePr>
        <p:xfrm>
          <a:off x="1887110" y="3366369"/>
          <a:ext cx="1301927" cy="1618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927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 err="1"/>
                        <a:t>도슨트</a:t>
                      </a:r>
                      <a:r>
                        <a:rPr lang="ko-KR" altLang="en-US" sz="900" dirty="0"/>
                        <a:t> 일정</a:t>
                      </a: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AD-02-001</a:t>
                      </a:r>
                      <a:endParaRPr kumimoji="1" lang="ko-Kore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 err="1"/>
                        <a:t>도슨트봇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AD-02-002</a:t>
                      </a:r>
                      <a:endParaRPr kumimoji="1" lang="ko-Kore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 err="1"/>
                        <a:t>도슨트</a:t>
                      </a:r>
                      <a:r>
                        <a:rPr lang="ko-KR" altLang="en-US" sz="900" dirty="0"/>
                        <a:t> 자료실</a:t>
                      </a:r>
                      <a:r>
                        <a:rPr lang="en-US" altLang="ko-KR" sz="900" dirty="0"/>
                        <a:t/>
                      </a:r>
                      <a:br>
                        <a:rPr lang="en-US" altLang="ko-KR" sz="900" dirty="0"/>
                      </a:br>
                      <a:r>
                        <a:rPr kumimoji="1" lang="en-US" altLang="ko-KR" sz="900" dirty="0">
                          <a:solidFill>
                            <a:schemeClr val="tx1"/>
                          </a:solidFill>
                        </a:rPr>
                        <a:t>AD-02-003</a:t>
                      </a:r>
                      <a:endParaRPr kumimoji="1" lang="ko-Kore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공지사항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3291082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쪽지</a:t>
                      </a:r>
                      <a:r>
                        <a:rPr lang="ko-KR" altLang="en-US" sz="900" dirty="0"/>
                        <a:t> </a:t>
                      </a:r>
                      <a:r>
                        <a:rPr lang="ko-Kore-KR" altLang="en-US" sz="900" dirty="0"/>
                        <a:t>보내기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1341702"/>
                  </a:ext>
                </a:extLst>
              </a:tr>
            </a:tbl>
          </a:graphicData>
        </a:graphic>
      </p:graphicFrame>
      <p:cxnSp>
        <p:nvCxnSpPr>
          <p:cNvPr id="36" name="꺾인 연결선[E] 26">
            <a:extLst>
              <a:ext uri="{FF2B5EF4-FFF2-40B4-BE49-F238E27FC236}">
                <a16:creationId xmlns:a16="http://schemas.microsoft.com/office/drawing/2014/main" id="{2975022D-4E83-7449-9F84-9ED260009D27}"/>
              </a:ext>
            </a:extLst>
          </p:cNvPr>
          <p:cNvCxnSpPr>
            <a:cxnSpLocks/>
            <a:stCxn id="3" idx="2"/>
            <a:endCxn id="16" idx="0"/>
          </p:cNvCxnSpPr>
          <p:nvPr/>
        </p:nvCxnSpPr>
        <p:spPr>
          <a:xfrm rot="5400000">
            <a:off x="4282330" y="1505145"/>
            <a:ext cx="1061732" cy="151432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915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002516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AD-M-0000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41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Dashboard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190959"/>
              </p:ext>
            </p:extLst>
          </p:nvPr>
        </p:nvGraphicFramePr>
        <p:xfrm>
          <a:off x="10663088" y="977770"/>
          <a:ext cx="3737124" cy="4197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접속율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접속율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을 차트로 보여줌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전일 기준 일평균 좌우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일까지 보여주기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일 대비 차트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세로값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크기 자동 조정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가입율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및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도달율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회원 가입 관련 비율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1000" dirty="0">
                          <a:solidFill>
                            <a:schemeClr val="tx1"/>
                          </a:solidFill>
                        </a:rPr>
                        <a:t>도달율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수치</a:t>
                      </a:r>
                      <a:endParaRPr lang="en-US" altLang="ko-KR" sz="1000" dirty="0" err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정보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이용율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정보를 획득하여 보는 페이지 뷰 현황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유물정보와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소주제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섹션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접속 현황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이용된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멸티미디어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현황 포함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공간 점유율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사이버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장소별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이용 현황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 gridSpan="2"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</a:rPr>
                        <a:t>기준일 또는 기간 지정 필요</a:t>
                      </a:r>
                      <a:endParaRPr lang="en-US" altLang="ko-KR" sz="1000" b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60821544-3CC7-144D-9D89-CE5D2F69972F}"/>
              </a:ext>
            </a:extLst>
          </p:cNvPr>
          <p:cNvGrpSpPr/>
          <p:nvPr/>
        </p:nvGrpSpPr>
        <p:grpSpPr>
          <a:xfrm>
            <a:off x="1355349" y="1959079"/>
            <a:ext cx="7788973" cy="486606"/>
            <a:chOff x="-126570" y="908494"/>
            <a:chExt cx="6097325" cy="486606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4EFBEBE7-6762-FE49-BE95-8E876A3E3153}"/>
                </a:ext>
              </a:extLst>
            </p:cNvPr>
            <p:cNvGrpSpPr/>
            <p:nvPr/>
          </p:nvGrpSpPr>
          <p:grpSpPr>
            <a:xfrm>
              <a:off x="-126570" y="908494"/>
              <a:ext cx="6097325" cy="486606"/>
              <a:chOff x="-961504" y="-55383"/>
              <a:chExt cx="7388016" cy="486606"/>
            </a:xfrm>
            <a:noFill/>
          </p:grpSpPr>
          <p:sp>
            <p:nvSpPr>
              <p:cNvPr id="9" name="모서리가 둥근 직사각형 61">
                <a:extLst>
                  <a:ext uri="{FF2B5EF4-FFF2-40B4-BE49-F238E27FC236}">
                    <a16:creationId xmlns:a16="http://schemas.microsoft.com/office/drawing/2014/main" id="{86C56D71-6442-924C-9CA3-B13ED1CCB270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105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105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105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endParaRPr kumimoji="1" lang="ko-Kore-KR" altLang="en-US" sz="105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10" name="모서리가 둥근 직사각형 62">
                <a:extLst>
                  <a:ext uri="{FF2B5EF4-FFF2-40B4-BE49-F238E27FC236}">
                    <a16:creationId xmlns:a16="http://schemas.microsoft.com/office/drawing/2014/main" id="{367ED0A3-6441-2946-B29C-4D574E4C864A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105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105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1050" dirty="0">
                    <a:solidFill>
                      <a:schemeClr val="tx1"/>
                    </a:solidFill>
                  </a:rPr>
                </a:br>
                <a:endParaRPr kumimoji="1" lang="ko-Kore-KR" altLang="en-US" sz="10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모서리가 둥근 직사각형 63">
                <a:extLst>
                  <a:ext uri="{FF2B5EF4-FFF2-40B4-BE49-F238E27FC236}">
                    <a16:creationId xmlns:a16="http://schemas.microsoft.com/office/drawing/2014/main" id="{690773F5-E22B-0842-9665-0FD0611910F1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105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105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105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1050" dirty="0">
                    <a:solidFill>
                      <a:schemeClr val="tx1"/>
                    </a:solidFill>
                  </a:rPr>
                </a:br>
                <a:endParaRPr kumimoji="1" lang="ko-Kore-KR" altLang="en-US" sz="10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모서리가 둥근 직사각형 64">
                <a:extLst>
                  <a:ext uri="{FF2B5EF4-FFF2-40B4-BE49-F238E27FC236}">
                    <a16:creationId xmlns:a16="http://schemas.microsoft.com/office/drawing/2014/main" id="{86A2CE4E-9638-CA42-9652-8E55FA8BC9EE}"/>
                  </a:ext>
                </a:extLst>
              </p:cNvPr>
              <p:cNvSpPr/>
              <p:nvPr/>
            </p:nvSpPr>
            <p:spPr>
              <a:xfrm>
                <a:off x="5285610" y="11440"/>
                <a:ext cx="1140902" cy="41978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105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105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1050" dirty="0">
                    <a:solidFill>
                      <a:schemeClr val="tx1"/>
                    </a:solidFill>
                  </a:rPr>
                </a:br>
                <a:endParaRPr kumimoji="1" lang="ko-Kore-KR" altLang="en-US" sz="10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모서리가 둥근 직사각형 65">
                <a:extLst>
                  <a:ext uri="{FF2B5EF4-FFF2-40B4-BE49-F238E27FC236}">
                    <a16:creationId xmlns:a16="http://schemas.microsoft.com/office/drawing/2014/main" id="{12BC2928-5424-384E-B3D5-940A2E53A159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105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105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1050" dirty="0">
                    <a:solidFill>
                      <a:schemeClr val="tx1"/>
                    </a:solidFill>
                  </a:rPr>
                </a:br>
                <a:endParaRPr kumimoji="1" lang="ko-Kore-KR" altLang="en-US" sz="10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모서리가 둥근 직사각형 61">
                <a:extLst>
                  <a:ext uri="{FF2B5EF4-FFF2-40B4-BE49-F238E27FC236}">
                    <a16:creationId xmlns:a16="http://schemas.microsoft.com/office/drawing/2014/main" id="{2C5690F6-E85A-AC40-951B-5275AE347BC6}"/>
                  </a:ext>
                </a:extLst>
              </p:cNvPr>
              <p:cNvSpPr/>
              <p:nvPr/>
            </p:nvSpPr>
            <p:spPr>
              <a:xfrm>
                <a:off x="-961504" y="-55383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105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홈</a:t>
                </a:r>
                <a:endParaRPr kumimoji="1" lang="ko-Kore-KR" altLang="en-US" sz="105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</p:grpSp>
        <p:sp>
          <p:nvSpPr>
            <p:cNvPr id="7" name="모서리가 둥근 직사각형 66">
              <a:extLst>
                <a:ext uri="{FF2B5EF4-FFF2-40B4-BE49-F238E27FC236}">
                  <a16:creationId xmlns:a16="http://schemas.microsoft.com/office/drawing/2014/main" id="{FF8A8B96-1095-D244-B29A-4E9EC05177EF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105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105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105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105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1050" dirty="0">
                  <a:solidFill>
                    <a:schemeClr val="tx1"/>
                  </a:solidFill>
                </a:rPr>
              </a:br>
              <a:endParaRPr kumimoji="1" lang="ko-Kore-KR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8" name="모서리가 둥근 직사각형 67">
              <a:extLst>
                <a:ext uri="{FF2B5EF4-FFF2-40B4-BE49-F238E27FC236}">
                  <a16:creationId xmlns:a16="http://schemas.microsoft.com/office/drawing/2014/main" id="{67DEE9DC-D7A9-CA4A-945A-5F4C97444E25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105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105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105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1050" dirty="0">
                  <a:solidFill>
                    <a:schemeClr val="tx1"/>
                  </a:solidFill>
                </a:rPr>
              </a:br>
              <a:endParaRPr kumimoji="1" lang="ko-Kore-KR" altLang="en-US" sz="105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64">
            <a:extLst>
              <a:ext uri="{FF2B5EF4-FFF2-40B4-BE49-F238E27FC236}">
                <a16:creationId xmlns:a16="http://schemas.microsoft.com/office/drawing/2014/main" id="{BCD50841-9FC0-8D46-8AC9-164E7D88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16" y="1538489"/>
            <a:ext cx="1630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사이버기념관 관리자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AB7D51B-7CB6-0B43-88A3-5B7171F2E3ED}"/>
              </a:ext>
            </a:extLst>
          </p:cNvPr>
          <p:cNvSpPr/>
          <p:nvPr/>
        </p:nvSpPr>
        <p:spPr>
          <a:xfrm>
            <a:off x="791394" y="1384502"/>
            <a:ext cx="8928992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6" name="모서리가 둥근 직사각형 64">
            <a:extLst>
              <a:ext uri="{FF2B5EF4-FFF2-40B4-BE49-F238E27FC236}">
                <a16:creationId xmlns:a16="http://schemas.microsoft.com/office/drawing/2014/main" id="{E34A1CF5-E388-E74C-8751-A314E3B2A76C}"/>
              </a:ext>
            </a:extLst>
          </p:cNvPr>
          <p:cNvSpPr/>
          <p:nvPr/>
        </p:nvSpPr>
        <p:spPr>
          <a:xfrm>
            <a:off x="8949964" y="1384502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로그아웃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64">
            <a:extLst>
              <a:ext uri="{FF2B5EF4-FFF2-40B4-BE49-F238E27FC236}">
                <a16:creationId xmlns:a16="http://schemas.microsoft.com/office/drawing/2014/main" id="{CB9B0353-DFE7-5E4B-A6C3-C5DB1D9165D8}"/>
              </a:ext>
            </a:extLst>
          </p:cNvPr>
          <p:cNvSpPr/>
          <p:nvPr/>
        </p:nvSpPr>
        <p:spPr>
          <a:xfrm>
            <a:off x="8399705" y="1384502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연장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18" name="모서리가 둥근 직사각형 64">
            <a:extLst>
              <a:ext uri="{FF2B5EF4-FFF2-40B4-BE49-F238E27FC236}">
                <a16:creationId xmlns:a16="http://schemas.microsoft.com/office/drawing/2014/main" id="{2A164AA6-C9A8-034D-8FD9-8D13AFA36955}"/>
              </a:ext>
            </a:extLst>
          </p:cNvPr>
          <p:cNvSpPr/>
          <p:nvPr/>
        </p:nvSpPr>
        <p:spPr>
          <a:xfrm>
            <a:off x="7408003" y="1384502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solidFill>
                  <a:schemeClr val="tx1"/>
                </a:solidFill>
              </a:rPr>
              <a:t>Super </a:t>
            </a:r>
            <a:r>
              <a:rPr kumimoji="1" lang="ko-KR" altLang="en-US" sz="800" dirty="0">
                <a:solidFill>
                  <a:schemeClr val="tx1"/>
                </a:solidFill>
              </a:rPr>
              <a:t>님 </a:t>
            </a:r>
            <a:endParaRPr kumimoji="1" lang="en-US" altLang="ko-KR" sz="800" dirty="0">
              <a:solidFill>
                <a:schemeClr val="tx1"/>
              </a:solidFill>
            </a:endParaRPr>
          </a:p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로그인 중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19" name="모서리가 둥근 직사각형 64">
            <a:extLst>
              <a:ext uri="{FF2B5EF4-FFF2-40B4-BE49-F238E27FC236}">
                <a16:creationId xmlns:a16="http://schemas.microsoft.com/office/drawing/2014/main" id="{1EAB245A-6D9F-4E4F-953C-9911F935B7A6}"/>
              </a:ext>
            </a:extLst>
          </p:cNvPr>
          <p:cNvSpPr/>
          <p:nvPr/>
        </p:nvSpPr>
        <p:spPr>
          <a:xfrm>
            <a:off x="7925894" y="1384502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solidFill>
                  <a:schemeClr val="tx1"/>
                </a:solidFill>
              </a:rPr>
              <a:t>1:00:00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cxnSp>
        <p:nvCxnSpPr>
          <p:cNvPr id="4" name="직선 연결선[R] 3">
            <a:extLst>
              <a:ext uri="{FF2B5EF4-FFF2-40B4-BE49-F238E27FC236}">
                <a16:creationId xmlns:a16="http://schemas.microsoft.com/office/drawing/2014/main" id="{1028B698-84B0-0341-AD4F-86519A0C17A8}"/>
              </a:ext>
            </a:extLst>
          </p:cNvPr>
          <p:cNvCxnSpPr/>
          <p:nvPr/>
        </p:nvCxnSpPr>
        <p:spPr>
          <a:xfrm>
            <a:off x="791394" y="1894147"/>
            <a:ext cx="892899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직선 연결선[R] 21">
            <a:extLst>
              <a:ext uri="{FF2B5EF4-FFF2-40B4-BE49-F238E27FC236}">
                <a16:creationId xmlns:a16="http://schemas.microsoft.com/office/drawing/2014/main" id="{EE95C968-D7C9-284A-9ADC-1F25AC5030DA}"/>
              </a:ext>
            </a:extLst>
          </p:cNvPr>
          <p:cNvCxnSpPr/>
          <p:nvPr/>
        </p:nvCxnSpPr>
        <p:spPr>
          <a:xfrm>
            <a:off x="791394" y="2444406"/>
            <a:ext cx="892899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8879A602-03F4-DD41-9FA5-8D9AC56783D5}"/>
              </a:ext>
            </a:extLst>
          </p:cNvPr>
          <p:cNvSpPr/>
          <p:nvPr/>
        </p:nvSpPr>
        <p:spPr bwMode="auto">
          <a:xfrm>
            <a:off x="978088" y="3371145"/>
            <a:ext cx="3810530" cy="186040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차트</a:t>
            </a:r>
            <a:endParaRPr kumimoji="1" lang="en-US" altLang="ko-Kore-KR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351E6B81-D47B-5A49-A5C8-AA99E702C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049936"/>
              </p:ext>
            </p:extLst>
          </p:nvPr>
        </p:nvGraphicFramePr>
        <p:xfrm>
          <a:off x="978088" y="2830523"/>
          <a:ext cx="3810529" cy="609652"/>
        </p:xfrm>
        <a:graphic>
          <a:graphicData uri="http://schemas.openxmlformats.org/drawingml/2006/table">
            <a:tbl>
              <a:tblPr firstRow="1" bandRow="1"/>
              <a:tblGrid>
                <a:gridCol w="558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5514">
                  <a:extLst>
                    <a:ext uri="{9D8B030D-6E8A-4147-A177-3AD203B41FA5}">
                      <a16:colId xmlns:a16="http://schemas.microsoft.com/office/drawing/2014/main" val="4136518875"/>
                    </a:ext>
                  </a:extLst>
                </a:gridCol>
              </a:tblGrid>
              <a:tr h="163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오늘 접속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b="1" dirty="0">
                          <a:solidFill>
                            <a:srgbClr val="00B050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r>
                        <a:rPr lang="en-US" altLang="ko-KR" sz="900" b="1" dirty="0">
                          <a:solidFill>
                            <a:srgbClr val="00B050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,456</a:t>
                      </a:r>
                      <a:endParaRPr lang="ko-Kore-KR" altLang="en-US" sz="900" b="1" dirty="0">
                        <a:solidFill>
                          <a:srgbClr val="00B050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누적 전체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90,456,900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월간 접속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12,</a:t>
                      </a: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50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일평균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,509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TextBox 9">
            <a:extLst>
              <a:ext uri="{FF2B5EF4-FFF2-40B4-BE49-F238E27FC236}">
                <a16:creationId xmlns:a16="http://schemas.microsoft.com/office/drawing/2014/main" id="{5FF23945-779F-C64A-98A2-15871A910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8028" y="2570679"/>
            <a:ext cx="12266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2023.03.31(</a:t>
            </a:r>
            <a:r>
              <a:rPr kumimoji="1" lang="ko-KR" altLang="en-US" sz="900" dirty="0" err="1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전일기준</a:t>
            </a:r>
            <a:r>
              <a:rPr kumimoji="1" lang="en-US" altLang="ko-KR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kumimoji="1" lang="ko-Kore-KR" altLang="en-US" sz="900" dirty="0">
              <a:solidFill>
                <a:srgbClr val="00B0F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CA249B45-669F-134D-8C4D-0635A1E73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78"/>
          <a:stretch/>
        </p:blipFill>
        <p:spPr>
          <a:xfrm>
            <a:off x="5402702" y="3392007"/>
            <a:ext cx="3917455" cy="1957837"/>
          </a:xfrm>
          <a:prstGeom prst="rect">
            <a:avLst/>
          </a:prstGeom>
        </p:spPr>
      </p:pic>
      <p:graphicFrame>
        <p:nvGraphicFramePr>
          <p:cNvPr id="32" name="표 31">
            <a:extLst>
              <a:ext uri="{FF2B5EF4-FFF2-40B4-BE49-F238E27FC236}">
                <a16:creationId xmlns:a16="http://schemas.microsoft.com/office/drawing/2014/main" id="{3FE30465-EA71-864D-B8F9-5EF472DB5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384606"/>
              </p:ext>
            </p:extLst>
          </p:nvPr>
        </p:nvGraphicFramePr>
        <p:xfrm>
          <a:off x="5509628" y="2830523"/>
          <a:ext cx="3810529" cy="609652"/>
        </p:xfrm>
        <a:graphic>
          <a:graphicData uri="http://schemas.openxmlformats.org/drawingml/2006/table">
            <a:tbl>
              <a:tblPr firstRow="1" bandRow="1"/>
              <a:tblGrid>
                <a:gridCol w="558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5514">
                  <a:extLst>
                    <a:ext uri="{9D8B030D-6E8A-4147-A177-3AD203B41FA5}">
                      <a16:colId xmlns:a16="http://schemas.microsoft.com/office/drawing/2014/main" val="4136518875"/>
                    </a:ext>
                  </a:extLst>
                </a:gridCol>
              </a:tblGrid>
              <a:tr h="163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전체 회원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90,456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도슨트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회원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,509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탈퇴 회원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250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도슨트봇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이용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)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1,200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직사각형 37">
            <a:extLst>
              <a:ext uri="{FF2B5EF4-FFF2-40B4-BE49-F238E27FC236}">
                <a16:creationId xmlns:a16="http://schemas.microsoft.com/office/drawing/2014/main" id="{E100FA36-9E3D-7044-8E26-21F803029A1E}"/>
              </a:ext>
            </a:extLst>
          </p:cNvPr>
          <p:cNvSpPr/>
          <p:nvPr/>
        </p:nvSpPr>
        <p:spPr bwMode="auto">
          <a:xfrm>
            <a:off x="978088" y="5960959"/>
            <a:ext cx="3810530" cy="143116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차트</a:t>
            </a: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0D450089-87F5-EE4C-8C14-B8C4B816A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945" y="5667543"/>
            <a:ext cx="80502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5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정보 </a:t>
            </a:r>
            <a:r>
              <a:rPr kumimoji="1" lang="ko-KR" altLang="en-US" sz="1050" b="1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이용율</a:t>
            </a:r>
            <a:endParaRPr kumimoji="1" lang="ko-Kore-KR" altLang="en-US" sz="1050" b="1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0" name="모서리가 둥근 직사각형 64">
            <a:extLst>
              <a:ext uri="{FF2B5EF4-FFF2-40B4-BE49-F238E27FC236}">
                <a16:creationId xmlns:a16="http://schemas.microsoft.com/office/drawing/2014/main" id="{71C2EA4F-35DA-984E-8A8D-585B191ADD20}"/>
              </a:ext>
            </a:extLst>
          </p:cNvPr>
          <p:cNvSpPr/>
          <p:nvPr/>
        </p:nvSpPr>
        <p:spPr>
          <a:xfrm>
            <a:off x="1001472" y="5992503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태극기 영상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41" name="모서리가 둥근 직사각형 64">
            <a:extLst>
              <a:ext uri="{FF2B5EF4-FFF2-40B4-BE49-F238E27FC236}">
                <a16:creationId xmlns:a16="http://schemas.microsoft.com/office/drawing/2014/main" id="{9090BD2A-2DDE-2547-917E-BFE6A2579252}"/>
              </a:ext>
            </a:extLst>
          </p:cNvPr>
          <p:cNvSpPr/>
          <p:nvPr/>
        </p:nvSpPr>
        <p:spPr>
          <a:xfrm>
            <a:off x="1001472" y="6210988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광복군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44" name="모서리가 둥근 직사각형 64">
            <a:extLst>
              <a:ext uri="{FF2B5EF4-FFF2-40B4-BE49-F238E27FC236}">
                <a16:creationId xmlns:a16="http://schemas.microsoft.com/office/drawing/2014/main" id="{8C5F8462-DAE1-9042-9AD7-93F60985FCFE}"/>
              </a:ext>
            </a:extLst>
          </p:cNvPr>
          <p:cNvSpPr/>
          <p:nvPr/>
        </p:nvSpPr>
        <p:spPr>
          <a:xfrm>
            <a:off x="1001472" y="6486117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윤봉길의사 </a:t>
            </a:r>
            <a:r>
              <a:rPr kumimoji="1" lang="en-US" altLang="ko-KR" sz="700" dirty="0">
                <a:solidFill>
                  <a:schemeClr val="tx1"/>
                </a:solidFill>
              </a:rPr>
              <a:t/>
            </a:r>
            <a:br>
              <a:rPr kumimoji="1" lang="en-US" altLang="ko-KR" sz="700" dirty="0">
                <a:solidFill>
                  <a:schemeClr val="tx1"/>
                </a:solidFill>
              </a:rPr>
            </a:br>
            <a:r>
              <a:rPr kumimoji="1" lang="ko-KR" altLang="en-US" sz="700" dirty="0">
                <a:solidFill>
                  <a:schemeClr val="tx1"/>
                </a:solidFill>
              </a:rPr>
              <a:t>이력서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45" name="모서리가 둥근 직사각형 64">
            <a:extLst>
              <a:ext uri="{FF2B5EF4-FFF2-40B4-BE49-F238E27FC236}">
                <a16:creationId xmlns:a16="http://schemas.microsoft.com/office/drawing/2014/main" id="{86E80217-5AF8-0F41-9228-EC3F0B30F480}"/>
              </a:ext>
            </a:extLst>
          </p:cNvPr>
          <p:cNvSpPr/>
          <p:nvPr/>
        </p:nvSpPr>
        <p:spPr>
          <a:xfrm>
            <a:off x="1001472" y="6761246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독립기념우표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CB2D8124-2DBC-8B46-A8AD-59DFB8CC4FA9}"/>
              </a:ext>
            </a:extLst>
          </p:cNvPr>
          <p:cNvGrpSpPr/>
          <p:nvPr/>
        </p:nvGrpSpPr>
        <p:grpSpPr>
          <a:xfrm>
            <a:off x="1975424" y="6124154"/>
            <a:ext cx="2185035" cy="875656"/>
            <a:chOff x="1975424" y="6124154"/>
            <a:chExt cx="2185035" cy="875656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9BA0B5C-7A02-CB43-B476-8C8B3BA62C1F}"/>
                </a:ext>
              </a:extLst>
            </p:cNvPr>
            <p:cNvSpPr/>
            <p:nvPr/>
          </p:nvSpPr>
          <p:spPr>
            <a:xfrm>
              <a:off x="1975424" y="6124154"/>
              <a:ext cx="2185035" cy="9072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95EDDD30-ECF3-E946-98C4-C41BE50F6D8A}"/>
                </a:ext>
              </a:extLst>
            </p:cNvPr>
            <p:cNvSpPr/>
            <p:nvPr/>
          </p:nvSpPr>
          <p:spPr>
            <a:xfrm>
              <a:off x="1975424" y="6378278"/>
              <a:ext cx="1430887" cy="9072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004D5B8A-4D0F-2E49-9324-BCA1A4E9D412}"/>
                </a:ext>
              </a:extLst>
            </p:cNvPr>
            <p:cNvSpPr/>
            <p:nvPr/>
          </p:nvSpPr>
          <p:spPr>
            <a:xfrm>
              <a:off x="1975424" y="6643679"/>
              <a:ext cx="1430887" cy="9072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EAD5AACB-FF79-D943-85B6-1B43EA7CA230}"/>
                </a:ext>
              </a:extLst>
            </p:cNvPr>
            <p:cNvSpPr/>
            <p:nvPr/>
          </p:nvSpPr>
          <p:spPr>
            <a:xfrm>
              <a:off x="1975425" y="6909081"/>
              <a:ext cx="1120226" cy="9072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</p:grp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9CC5D1A5-F9B6-8544-8236-8A2FA574D770}"/>
              </a:ext>
            </a:extLst>
          </p:cNvPr>
          <p:cNvSpPr/>
          <p:nvPr/>
        </p:nvSpPr>
        <p:spPr bwMode="auto">
          <a:xfrm>
            <a:off x="5485352" y="5960959"/>
            <a:ext cx="3810530" cy="143116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ore-KR" sz="105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차트</a:t>
            </a:r>
          </a:p>
        </p:txBody>
      </p:sp>
      <p:sp>
        <p:nvSpPr>
          <p:cNvPr id="51" name="TextBox 9">
            <a:extLst>
              <a:ext uri="{FF2B5EF4-FFF2-40B4-BE49-F238E27FC236}">
                <a16:creationId xmlns:a16="http://schemas.microsoft.com/office/drawing/2014/main" id="{7BBE389B-73E8-8E4E-8883-E85E2396C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209" y="5667543"/>
            <a:ext cx="80502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5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공간 점유율</a:t>
            </a:r>
            <a:endParaRPr kumimoji="1" lang="ko-Kore-KR" altLang="en-US" sz="1050" b="1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2" name="모서리가 둥근 직사각형 64">
            <a:extLst>
              <a:ext uri="{FF2B5EF4-FFF2-40B4-BE49-F238E27FC236}">
                <a16:creationId xmlns:a16="http://schemas.microsoft.com/office/drawing/2014/main" id="{9764CC7E-B811-7E46-BD42-56F96EFA6BC6}"/>
              </a:ext>
            </a:extLst>
          </p:cNvPr>
          <p:cNvSpPr/>
          <p:nvPr/>
        </p:nvSpPr>
        <p:spPr>
          <a:xfrm>
            <a:off x="5508736" y="5992503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사이버기념관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53" name="모서리가 둥근 직사각형 64">
            <a:extLst>
              <a:ext uri="{FF2B5EF4-FFF2-40B4-BE49-F238E27FC236}">
                <a16:creationId xmlns:a16="http://schemas.microsoft.com/office/drawing/2014/main" id="{1BFF5CF9-2FA9-EA40-8C9D-1A44775C574E}"/>
              </a:ext>
            </a:extLst>
          </p:cNvPr>
          <p:cNvSpPr/>
          <p:nvPr/>
        </p:nvSpPr>
        <p:spPr>
          <a:xfrm>
            <a:off x="5508736" y="6210988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 err="1">
                <a:solidFill>
                  <a:schemeClr val="tx1"/>
                </a:solidFill>
              </a:rPr>
              <a:t>독립광장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54" name="모서리가 둥근 직사각형 64">
            <a:extLst>
              <a:ext uri="{FF2B5EF4-FFF2-40B4-BE49-F238E27FC236}">
                <a16:creationId xmlns:a16="http://schemas.microsoft.com/office/drawing/2014/main" id="{DCA12984-33DC-E148-8608-78B85A51165E}"/>
              </a:ext>
            </a:extLst>
          </p:cNvPr>
          <p:cNvSpPr/>
          <p:nvPr/>
        </p:nvSpPr>
        <p:spPr>
          <a:xfrm>
            <a:off x="5508736" y="6486117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 err="1">
                <a:solidFill>
                  <a:schemeClr val="tx1"/>
                </a:solidFill>
              </a:rPr>
              <a:t>중칭로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55" name="모서리가 둥근 직사각형 64">
            <a:extLst>
              <a:ext uri="{FF2B5EF4-FFF2-40B4-BE49-F238E27FC236}">
                <a16:creationId xmlns:a16="http://schemas.microsoft.com/office/drawing/2014/main" id="{8BFE8CEC-362B-ED4A-A29F-76060F1E44B9}"/>
              </a:ext>
            </a:extLst>
          </p:cNvPr>
          <p:cNvSpPr/>
          <p:nvPr/>
        </p:nvSpPr>
        <p:spPr>
          <a:xfrm>
            <a:off x="5508736" y="6761246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700" dirty="0">
                <a:solidFill>
                  <a:schemeClr val="tx1"/>
                </a:solidFill>
              </a:rPr>
              <a:t>특별관</a:t>
            </a:r>
            <a:endParaRPr kumimoji="1" lang="ko-Kore-KR" altLang="en-US" sz="700" dirty="0">
              <a:solidFill>
                <a:schemeClr val="tx1"/>
              </a:solidFill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F7FB1AC3-1B1E-B246-A64C-E494D48BFF3F}"/>
              </a:ext>
            </a:extLst>
          </p:cNvPr>
          <p:cNvSpPr/>
          <p:nvPr/>
        </p:nvSpPr>
        <p:spPr>
          <a:xfrm>
            <a:off x="6482688" y="6124154"/>
            <a:ext cx="2185035" cy="907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096AA979-1258-1144-8F6F-8158C4C81DAF}"/>
              </a:ext>
            </a:extLst>
          </p:cNvPr>
          <p:cNvSpPr/>
          <p:nvPr/>
        </p:nvSpPr>
        <p:spPr>
          <a:xfrm>
            <a:off x="6482688" y="6378278"/>
            <a:ext cx="1430887" cy="907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A5A9FA85-AD78-4445-AFBB-756D3C37A283}"/>
              </a:ext>
            </a:extLst>
          </p:cNvPr>
          <p:cNvSpPr/>
          <p:nvPr/>
        </p:nvSpPr>
        <p:spPr>
          <a:xfrm>
            <a:off x="6482688" y="6643679"/>
            <a:ext cx="1430887" cy="907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2B26F164-0D55-C54D-B80C-23B626D59420}"/>
              </a:ext>
            </a:extLst>
          </p:cNvPr>
          <p:cNvSpPr/>
          <p:nvPr/>
        </p:nvSpPr>
        <p:spPr>
          <a:xfrm>
            <a:off x="6482689" y="6909081"/>
            <a:ext cx="1120226" cy="907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0A2896DB-ADC0-F64A-A030-ACF49E6E14B5}"/>
              </a:ext>
            </a:extLst>
          </p:cNvPr>
          <p:cNvGrpSpPr/>
          <p:nvPr/>
        </p:nvGrpSpPr>
        <p:grpSpPr>
          <a:xfrm rot="16200000">
            <a:off x="2743869" y="3830334"/>
            <a:ext cx="1523805" cy="875656"/>
            <a:chOff x="1975424" y="6124154"/>
            <a:chExt cx="2185035" cy="875656"/>
          </a:xfrm>
        </p:grpSpPr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A7977E7D-79EE-F74F-912C-816367494DA1}"/>
                </a:ext>
              </a:extLst>
            </p:cNvPr>
            <p:cNvSpPr/>
            <p:nvPr/>
          </p:nvSpPr>
          <p:spPr>
            <a:xfrm>
              <a:off x="1975424" y="6124154"/>
              <a:ext cx="2185035" cy="90729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58503125-A02A-AA47-8FE9-14AC52421842}"/>
                </a:ext>
              </a:extLst>
            </p:cNvPr>
            <p:cNvSpPr/>
            <p:nvPr/>
          </p:nvSpPr>
          <p:spPr>
            <a:xfrm>
              <a:off x="1975424" y="6378278"/>
              <a:ext cx="1430887" cy="9072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D8716703-9770-8B44-826F-DAEFBE4ED519}"/>
                </a:ext>
              </a:extLst>
            </p:cNvPr>
            <p:cNvSpPr/>
            <p:nvPr/>
          </p:nvSpPr>
          <p:spPr>
            <a:xfrm>
              <a:off x="1975424" y="6643679"/>
              <a:ext cx="1430887" cy="9072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DEDD0672-D320-AA46-A67E-C215F921386D}"/>
                </a:ext>
              </a:extLst>
            </p:cNvPr>
            <p:cNvSpPr/>
            <p:nvPr/>
          </p:nvSpPr>
          <p:spPr>
            <a:xfrm>
              <a:off x="1975425" y="6909081"/>
              <a:ext cx="1120226" cy="9072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</p:grp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5ED959FC-0810-C84C-9E16-5A031ADADF7F}"/>
              </a:ext>
            </a:extLst>
          </p:cNvPr>
          <p:cNvSpPr/>
          <p:nvPr/>
        </p:nvSpPr>
        <p:spPr>
          <a:xfrm rot="16200000">
            <a:off x="1464490" y="4342481"/>
            <a:ext cx="1295717" cy="7944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A7D0291D-2A54-8F4E-94CD-9CFF60CA2344}"/>
              </a:ext>
            </a:extLst>
          </p:cNvPr>
          <p:cNvSpPr/>
          <p:nvPr/>
        </p:nvSpPr>
        <p:spPr>
          <a:xfrm rot="16200000">
            <a:off x="1873174" y="4485762"/>
            <a:ext cx="997875" cy="907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D0E267CD-F6CA-1C4D-B56C-81F4205C6AD4}"/>
              </a:ext>
            </a:extLst>
          </p:cNvPr>
          <p:cNvSpPr/>
          <p:nvPr/>
        </p:nvSpPr>
        <p:spPr>
          <a:xfrm rot="16200000">
            <a:off x="2138575" y="4485762"/>
            <a:ext cx="997875" cy="907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5F561A22-68F6-A743-9F5C-05F4FFBDE476}"/>
              </a:ext>
            </a:extLst>
          </p:cNvPr>
          <p:cNvSpPr/>
          <p:nvPr/>
        </p:nvSpPr>
        <p:spPr>
          <a:xfrm rot="16200000">
            <a:off x="2512302" y="4594086"/>
            <a:ext cx="781226" cy="907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074DB14A-C602-E643-A8B2-02EAA91A03F2}"/>
              </a:ext>
            </a:extLst>
          </p:cNvPr>
          <p:cNvSpPr/>
          <p:nvPr/>
        </p:nvSpPr>
        <p:spPr>
          <a:xfrm rot="16200000">
            <a:off x="1541259" y="4594086"/>
            <a:ext cx="781226" cy="907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BEE86ACB-D469-7D4F-9B2E-86C6B89C54FE}"/>
              </a:ext>
            </a:extLst>
          </p:cNvPr>
          <p:cNvSpPr/>
          <p:nvPr/>
        </p:nvSpPr>
        <p:spPr>
          <a:xfrm rot="16200000">
            <a:off x="1290407" y="4594086"/>
            <a:ext cx="781226" cy="907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C438CDAB-2EB8-1F4A-9877-9D9A37C3FA60}"/>
              </a:ext>
            </a:extLst>
          </p:cNvPr>
          <p:cNvSpPr/>
          <p:nvPr/>
        </p:nvSpPr>
        <p:spPr>
          <a:xfrm rot="16200000">
            <a:off x="4090252" y="4594087"/>
            <a:ext cx="781226" cy="907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BEABE4F5-3466-8D44-AE85-6A373E78ADCF}"/>
              </a:ext>
            </a:extLst>
          </p:cNvPr>
          <p:cNvSpPr/>
          <p:nvPr/>
        </p:nvSpPr>
        <p:spPr>
          <a:xfrm rot="16200000">
            <a:off x="3839400" y="4594087"/>
            <a:ext cx="781226" cy="907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97E1E494-7B1F-AA42-B2E2-43F1FD38D1AC}"/>
              </a:ext>
            </a:extLst>
          </p:cNvPr>
          <p:cNvSpPr/>
          <p:nvPr/>
        </p:nvSpPr>
        <p:spPr>
          <a:xfrm rot="16200000">
            <a:off x="1101892" y="4696880"/>
            <a:ext cx="575636" cy="907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78" name="모서리가 둥근 직사각형 64">
            <a:extLst>
              <a:ext uri="{FF2B5EF4-FFF2-40B4-BE49-F238E27FC236}">
                <a16:creationId xmlns:a16="http://schemas.microsoft.com/office/drawing/2014/main" id="{B13FCB52-22DB-F944-BE27-D65F7EAF1611}"/>
              </a:ext>
            </a:extLst>
          </p:cNvPr>
          <p:cNvSpPr/>
          <p:nvPr/>
        </p:nvSpPr>
        <p:spPr>
          <a:xfrm>
            <a:off x="2658059" y="4920917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solidFill>
                  <a:schemeClr val="tx1"/>
                </a:solidFill>
              </a:rPr>
              <a:t>3/31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79" name="모서리가 둥근 직사각형 64">
            <a:extLst>
              <a:ext uri="{FF2B5EF4-FFF2-40B4-BE49-F238E27FC236}">
                <a16:creationId xmlns:a16="http://schemas.microsoft.com/office/drawing/2014/main" id="{C49E0D48-2CF0-1040-BF43-0AD1B43DCC6B}"/>
              </a:ext>
            </a:extLst>
          </p:cNvPr>
          <p:cNvSpPr/>
          <p:nvPr/>
        </p:nvSpPr>
        <p:spPr>
          <a:xfrm>
            <a:off x="934455" y="4920917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00" dirty="0">
                <a:solidFill>
                  <a:schemeClr val="tx1"/>
                </a:solidFill>
              </a:rPr>
              <a:t>3/20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80" name="모서리가 둥근 직사각형 64">
            <a:extLst>
              <a:ext uri="{FF2B5EF4-FFF2-40B4-BE49-F238E27FC236}">
                <a16:creationId xmlns:a16="http://schemas.microsoft.com/office/drawing/2014/main" id="{899A8BF7-09BC-F740-878F-303F172F5E83}"/>
              </a:ext>
            </a:extLst>
          </p:cNvPr>
          <p:cNvSpPr/>
          <p:nvPr/>
        </p:nvSpPr>
        <p:spPr>
          <a:xfrm>
            <a:off x="2649966" y="3245866"/>
            <a:ext cx="941586" cy="4197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altLang="ko-Kore-KR" sz="800" b="1" dirty="0">
                <a:solidFill>
                  <a:srgbClr val="00B05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r>
              <a:rPr lang="en-US" altLang="ko-KR" sz="800" b="1" dirty="0">
                <a:solidFill>
                  <a:srgbClr val="00B05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,456</a:t>
            </a:r>
            <a:endParaRPr lang="ko-Kore-KR" altLang="en-US" sz="800" b="1" dirty="0">
              <a:solidFill>
                <a:srgbClr val="00B05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2" name="TextBox 9">
            <a:extLst>
              <a:ext uri="{FF2B5EF4-FFF2-40B4-BE49-F238E27FC236}">
                <a16:creationId xmlns:a16="http://schemas.microsoft.com/office/drawing/2014/main" id="{5C957061-3A4F-DF4B-906C-BC706F64B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945" y="2560201"/>
            <a:ext cx="5357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50" b="1" dirty="0" err="1">
                <a:solidFill>
                  <a:srgbClr val="00B05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접속율</a:t>
            </a:r>
            <a:endParaRPr kumimoji="1" lang="ko-Kore-KR" altLang="en-US" sz="1050" b="1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3" name="TextBox 9">
            <a:extLst>
              <a:ext uri="{FF2B5EF4-FFF2-40B4-BE49-F238E27FC236}">
                <a16:creationId xmlns:a16="http://schemas.microsoft.com/office/drawing/2014/main" id="{CFD07D0D-44BD-E942-8608-600502942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933" y="2560201"/>
            <a:ext cx="107433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50" b="1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가입율</a:t>
            </a:r>
            <a:r>
              <a:rPr kumimoji="1" lang="ko-KR" altLang="en-US" sz="105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및 </a:t>
            </a:r>
            <a:r>
              <a:rPr kumimoji="1" lang="ko-KR" altLang="en-US" sz="1050" b="1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도달율</a:t>
            </a:r>
            <a:endParaRPr kumimoji="1" lang="ko-Kore-KR" altLang="en-US" sz="1050" b="1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4" name="TextBox 9">
            <a:extLst>
              <a:ext uri="{FF2B5EF4-FFF2-40B4-BE49-F238E27FC236}">
                <a16:creationId xmlns:a16="http://schemas.microsoft.com/office/drawing/2014/main" id="{04FF4EC8-01AA-7C4D-B5AF-7897ADAAD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829" y="2570679"/>
            <a:ext cx="142378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2023.03.31</a:t>
            </a:r>
            <a:r>
              <a:rPr kumimoji="1" lang="ko-KR" altLang="en-US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17:50</a:t>
            </a:r>
            <a:r>
              <a:rPr kumimoji="1" lang="ko-KR" altLang="en-US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kumimoji="1" lang="ko-KR" altLang="en-US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실시간</a:t>
            </a:r>
            <a:r>
              <a:rPr kumimoji="1" lang="en-US" altLang="ko-KR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kumimoji="1" lang="ko-Kore-KR" altLang="en-US" sz="900" dirty="0">
              <a:solidFill>
                <a:srgbClr val="00B0F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5" name="TextBox 9">
            <a:extLst>
              <a:ext uri="{FF2B5EF4-FFF2-40B4-BE49-F238E27FC236}">
                <a16:creationId xmlns:a16="http://schemas.microsoft.com/office/drawing/2014/main" id="{7A77AC9F-E100-A246-BC3F-FA02E513A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8028" y="5702297"/>
            <a:ext cx="12266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2023.03.31(</a:t>
            </a:r>
            <a:r>
              <a:rPr kumimoji="1" lang="ko-KR" altLang="en-US" sz="900" dirty="0" err="1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전일기준</a:t>
            </a:r>
            <a:r>
              <a:rPr kumimoji="1" lang="en-US" altLang="ko-KR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kumimoji="1" lang="ko-Kore-KR" altLang="en-US" sz="900" dirty="0">
              <a:solidFill>
                <a:srgbClr val="00B0F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6" name="TextBox 9">
            <a:extLst>
              <a:ext uri="{FF2B5EF4-FFF2-40B4-BE49-F238E27FC236}">
                <a16:creationId xmlns:a16="http://schemas.microsoft.com/office/drawing/2014/main" id="{E51FD065-943B-764D-ACCC-85B80A5BB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9108" y="5702297"/>
            <a:ext cx="12266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2023.03.31(</a:t>
            </a:r>
            <a:r>
              <a:rPr kumimoji="1" lang="ko-KR" altLang="en-US" sz="900" dirty="0" err="1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전일기준</a:t>
            </a:r>
            <a:r>
              <a:rPr kumimoji="1" lang="en-US" altLang="ko-KR" sz="900" dirty="0">
                <a:solidFill>
                  <a:srgbClr val="00B0F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kumimoji="1" lang="ko-Kore-KR" altLang="en-US" sz="900" dirty="0">
              <a:solidFill>
                <a:srgbClr val="00B0F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5953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04002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AD-01-0001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42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회원 관리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026925"/>
              </p:ext>
            </p:extLst>
          </p:nvPr>
        </p:nvGraphicFramePr>
        <p:xfrm>
          <a:off x="10663088" y="977770"/>
          <a:ext cx="3737124" cy="5571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회원 구분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일반회원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회원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보기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나누어 보기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회원정보 바로 확인 가능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아바타 정보 확인 필요여부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검색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가입기간으로 검색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가입기간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키워드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이름 이메일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 이상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검색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and, or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검색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회원 표식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회원 이름 옆에 도슨트 회원 표식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542925" lvl="1" indent="-187325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예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홍길동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회원은 전화 번호 정보가 있음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회원 비밀번호 초기화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클릭 시 정해진 비밀번호로 초기화 됨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신고접수 이력 확인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신고 접수 이력과 내용 확인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피드백 관리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피드백관리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쪽지 보낼 대상 그룹 지정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그룹 기본값 지정 필요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회원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10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대회원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선생님회원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신규회원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(30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일내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</a:tbl>
          </a:graphicData>
        </a:graphic>
      </p:graphicFrame>
      <p:sp>
        <p:nvSpPr>
          <p:cNvPr id="3" name="TextBox 64">
            <a:extLst>
              <a:ext uri="{FF2B5EF4-FFF2-40B4-BE49-F238E27FC236}">
                <a16:creationId xmlns:a16="http://schemas.microsoft.com/office/drawing/2014/main" id="{ECA4665D-A250-4153-2C0D-9B3FBB73B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16" y="1538489"/>
            <a:ext cx="8531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회원 관리</a:t>
            </a:r>
          </a:p>
        </p:txBody>
      </p:sp>
      <p:cxnSp>
        <p:nvCxnSpPr>
          <p:cNvPr id="4" name="직선 연결선[R] 192">
            <a:extLst>
              <a:ext uri="{FF2B5EF4-FFF2-40B4-BE49-F238E27FC236}">
                <a16:creationId xmlns:a16="http://schemas.microsoft.com/office/drawing/2014/main" id="{A82A2E0B-EF08-B4CB-70FE-21934566CAD1}"/>
              </a:ext>
            </a:extLst>
          </p:cNvPr>
          <p:cNvCxnSpPr>
            <a:cxnSpLocks/>
          </p:cNvCxnSpPr>
          <p:nvPr/>
        </p:nvCxnSpPr>
        <p:spPr bwMode="auto">
          <a:xfrm>
            <a:off x="903291" y="2346527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5" name="직사각형 4">
            <a:extLst>
              <a:ext uri="{FF2B5EF4-FFF2-40B4-BE49-F238E27FC236}">
                <a16:creationId xmlns:a16="http://schemas.microsoft.com/office/drawing/2014/main" id="{E8DC5142-1CF8-3A14-07BC-6D012D7788CD}"/>
              </a:ext>
            </a:extLst>
          </p:cNvPr>
          <p:cNvSpPr/>
          <p:nvPr/>
        </p:nvSpPr>
        <p:spPr bwMode="auto">
          <a:xfrm>
            <a:off x="896941" y="2448127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3220C41-EBC0-3F3D-A090-80412A7E497E}"/>
              </a:ext>
            </a:extLst>
          </p:cNvPr>
          <p:cNvSpPr/>
          <p:nvPr/>
        </p:nvSpPr>
        <p:spPr bwMode="auto">
          <a:xfrm>
            <a:off x="4083390" y="2575127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1BBB7FF-FC99-6E48-D0C3-FBC308E18579}"/>
              </a:ext>
            </a:extLst>
          </p:cNvPr>
          <p:cNvSpPr/>
          <p:nvPr/>
        </p:nvSpPr>
        <p:spPr bwMode="auto">
          <a:xfrm>
            <a:off x="6724654" y="2556077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8DC039D-583B-78F1-0E7E-B4C28D8B0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120" y="2603702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D3E86BB-8AE9-E351-F83C-5E2D2130470D}"/>
              </a:ext>
            </a:extLst>
          </p:cNvPr>
          <p:cNvSpPr/>
          <p:nvPr/>
        </p:nvSpPr>
        <p:spPr bwMode="auto">
          <a:xfrm>
            <a:off x="1686698" y="2591002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" name="직사각형 42">
            <a:extLst>
              <a:ext uri="{FF2B5EF4-FFF2-40B4-BE49-F238E27FC236}">
                <a16:creationId xmlns:a16="http://schemas.microsoft.com/office/drawing/2014/main" id="{4A4CBA33-EB7B-C7B9-E15D-83D07C42D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973" y="2610052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1" name="타원 6">
            <a:extLst>
              <a:ext uri="{FF2B5EF4-FFF2-40B4-BE49-F238E27FC236}">
                <a16:creationId xmlns:a16="http://schemas.microsoft.com/office/drawing/2014/main" id="{7E0F75E1-944C-B3B4-723A-C5E5D64E5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74" y="247987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2" name="모서리가 둥근 직사각형 200">
            <a:extLst>
              <a:ext uri="{FF2B5EF4-FFF2-40B4-BE49-F238E27FC236}">
                <a16:creationId xmlns:a16="http://schemas.microsoft.com/office/drawing/2014/main" id="{F1D6F893-A837-E93A-9A20-24544EC7C776}"/>
              </a:ext>
            </a:extLst>
          </p:cNvPr>
          <p:cNvSpPr/>
          <p:nvPr/>
        </p:nvSpPr>
        <p:spPr bwMode="auto">
          <a:xfrm>
            <a:off x="1724798" y="1949652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일반 회원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" name="모서리가 둥근 직사각형 201">
            <a:extLst>
              <a:ext uri="{FF2B5EF4-FFF2-40B4-BE49-F238E27FC236}">
                <a16:creationId xmlns:a16="http://schemas.microsoft.com/office/drawing/2014/main" id="{0DEED737-2866-3A76-E676-DF775E160E64}"/>
              </a:ext>
            </a:extLst>
          </p:cNvPr>
          <p:cNvSpPr/>
          <p:nvPr/>
        </p:nvSpPr>
        <p:spPr bwMode="auto">
          <a:xfrm>
            <a:off x="2577286" y="1949652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도슨트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pic>
        <p:nvPicPr>
          <p:cNvPr id="14" name="그림 154">
            <a:extLst>
              <a:ext uri="{FF2B5EF4-FFF2-40B4-BE49-F238E27FC236}">
                <a16:creationId xmlns:a16="http://schemas.microsoft.com/office/drawing/2014/main" id="{19961716-4CB2-BE1A-0E64-167AF9D53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98" y="2605289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84689F40-E98E-B51A-242A-C75F24A90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4" y="3157739"/>
            <a:ext cx="4429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125</a:t>
            </a:r>
            <a:endParaRPr kumimoji="1" lang="ko-Kore-KR" altLang="en-US" sz="800" b="1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45C57B50-F658-AD74-2D1E-801762E1E2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482376"/>
              </p:ext>
            </p:extLst>
          </p:nvPr>
        </p:nvGraphicFramePr>
        <p:xfrm>
          <a:off x="923929" y="3387927"/>
          <a:ext cx="6342062" cy="2905122"/>
        </p:xfrm>
        <a:graphic>
          <a:graphicData uri="http://schemas.openxmlformats.org/drawingml/2006/table">
            <a:tbl>
              <a:tblPr firstRow="1" bandRow="1"/>
              <a:tblGrid>
                <a:gridCol w="478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5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5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28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이름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ID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이메일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로그인 회수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로그인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신고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접수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회원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정보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정국현</a:t>
                      </a:r>
                      <a:r>
                        <a:rPr lang="en-US" altLang="ko-KR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</a:t>
                      </a:r>
                      <a:r>
                        <a:rPr lang="en-US" altLang="ko-KR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)</a:t>
                      </a:r>
                      <a:endParaRPr lang="ko-KR" altLang="en-US" sz="700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lvl="0"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endParaRPr lang="en-US" altLang="ko-Kore-KR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ore-KR" sz="6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김서방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아이유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홍길동</a:t>
                      </a:r>
                      <a:r>
                        <a:rPr lang="en-US" altLang="ko-KR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</a:t>
                      </a:r>
                      <a:r>
                        <a:rPr lang="en-US" altLang="ko-KR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)</a:t>
                      </a:r>
                      <a:endParaRPr lang="ko-KR" altLang="en-US" sz="700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다이소</a:t>
                      </a:r>
                      <a:endParaRPr lang="ko-KR" altLang="en-US" sz="700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다나와</a:t>
                      </a:r>
                      <a:endParaRPr lang="ko-KR" altLang="en-US" sz="700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,234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빙그래</a:t>
                      </a:r>
                      <a:r>
                        <a:rPr lang="en-US" altLang="ko-KR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</a:t>
                      </a:r>
                      <a:r>
                        <a:rPr lang="en-US" altLang="ko-KR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)</a:t>
                      </a:r>
                      <a:endParaRPr lang="ko-KR" altLang="en-US" sz="700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,456,788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모서리가 둥근 직사각형 222">
            <a:extLst>
              <a:ext uri="{FF2B5EF4-FFF2-40B4-BE49-F238E27FC236}">
                <a16:creationId xmlns:a16="http://schemas.microsoft.com/office/drawing/2014/main" id="{5B7B37E7-7B72-C2A0-BF1E-06487B1529E6}"/>
              </a:ext>
            </a:extLst>
          </p:cNvPr>
          <p:cNvSpPr/>
          <p:nvPr/>
        </p:nvSpPr>
        <p:spPr bwMode="auto">
          <a:xfrm>
            <a:off x="6017400" y="3830839"/>
            <a:ext cx="508795" cy="239136"/>
          </a:xfrm>
          <a:prstGeom prst="roundRect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회원정보</a:t>
            </a:r>
          </a:p>
        </p:txBody>
      </p:sp>
      <p:sp>
        <p:nvSpPr>
          <p:cNvPr id="18" name="모서리가 둥근 직사각형 223">
            <a:extLst>
              <a:ext uri="{FF2B5EF4-FFF2-40B4-BE49-F238E27FC236}">
                <a16:creationId xmlns:a16="http://schemas.microsoft.com/office/drawing/2014/main" id="{446FE2BD-32BC-50B2-6C37-52E8B3C9F865}"/>
              </a:ext>
            </a:extLst>
          </p:cNvPr>
          <p:cNvSpPr/>
          <p:nvPr/>
        </p:nvSpPr>
        <p:spPr bwMode="auto">
          <a:xfrm>
            <a:off x="6584933" y="3830839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아바타</a:t>
            </a:r>
            <a:r>
              <a:rPr kumimoji="1" lang="ko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ko-Kore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정보</a:t>
            </a:r>
          </a:p>
        </p:txBody>
      </p:sp>
      <p:pic>
        <p:nvPicPr>
          <p:cNvPr id="19" name="그림 19">
            <a:extLst>
              <a:ext uri="{FF2B5EF4-FFF2-40B4-BE49-F238E27FC236}">
                <a16:creationId xmlns:a16="http://schemas.microsoft.com/office/drawing/2014/main" id="{0DB9DD8E-CDD4-2681-817B-25A381F58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89" y="6635141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모서리가 둥근 직사각형 253">
            <a:extLst>
              <a:ext uri="{FF2B5EF4-FFF2-40B4-BE49-F238E27FC236}">
                <a16:creationId xmlns:a16="http://schemas.microsoft.com/office/drawing/2014/main" id="{26F582C8-6109-A307-DFAB-56DDA4B75ED2}"/>
              </a:ext>
            </a:extLst>
          </p:cNvPr>
          <p:cNvSpPr/>
          <p:nvPr/>
        </p:nvSpPr>
        <p:spPr bwMode="auto">
          <a:xfrm>
            <a:off x="6017400" y="4203073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회원정보</a:t>
            </a:r>
          </a:p>
        </p:txBody>
      </p:sp>
      <p:sp>
        <p:nvSpPr>
          <p:cNvPr id="21" name="모서리가 둥근 직사각형 254">
            <a:extLst>
              <a:ext uri="{FF2B5EF4-FFF2-40B4-BE49-F238E27FC236}">
                <a16:creationId xmlns:a16="http://schemas.microsoft.com/office/drawing/2014/main" id="{26B7F283-2B3F-77F2-63F6-7DF1C74A1AE6}"/>
              </a:ext>
            </a:extLst>
          </p:cNvPr>
          <p:cNvSpPr/>
          <p:nvPr/>
        </p:nvSpPr>
        <p:spPr bwMode="auto">
          <a:xfrm>
            <a:off x="6584933" y="4203073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아바타</a:t>
            </a:r>
            <a:r>
              <a:rPr kumimoji="1" lang="ko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ko-Kore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정보</a:t>
            </a:r>
          </a:p>
        </p:txBody>
      </p:sp>
      <p:sp>
        <p:nvSpPr>
          <p:cNvPr id="22" name="모서리가 둥근 직사각형 263">
            <a:extLst>
              <a:ext uri="{FF2B5EF4-FFF2-40B4-BE49-F238E27FC236}">
                <a16:creationId xmlns:a16="http://schemas.microsoft.com/office/drawing/2014/main" id="{359E1CD8-9EB3-507F-C511-7A6EB15DCF02}"/>
              </a:ext>
            </a:extLst>
          </p:cNvPr>
          <p:cNvSpPr/>
          <p:nvPr/>
        </p:nvSpPr>
        <p:spPr bwMode="auto">
          <a:xfrm>
            <a:off x="6017400" y="4567215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회원정보</a:t>
            </a:r>
          </a:p>
        </p:txBody>
      </p:sp>
      <p:sp>
        <p:nvSpPr>
          <p:cNvPr id="23" name="모서리가 둥근 직사각형 264">
            <a:extLst>
              <a:ext uri="{FF2B5EF4-FFF2-40B4-BE49-F238E27FC236}">
                <a16:creationId xmlns:a16="http://schemas.microsoft.com/office/drawing/2014/main" id="{56B73568-A39B-AC1D-BBAF-B06DDDE8638C}"/>
              </a:ext>
            </a:extLst>
          </p:cNvPr>
          <p:cNvSpPr/>
          <p:nvPr/>
        </p:nvSpPr>
        <p:spPr bwMode="auto">
          <a:xfrm>
            <a:off x="6584933" y="4567215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아바타</a:t>
            </a:r>
            <a:r>
              <a:rPr kumimoji="1" lang="ko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ko-Kore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정보</a:t>
            </a:r>
          </a:p>
        </p:txBody>
      </p:sp>
      <p:sp>
        <p:nvSpPr>
          <p:cNvPr id="24" name="모서리가 둥근 직사각형 265">
            <a:extLst>
              <a:ext uri="{FF2B5EF4-FFF2-40B4-BE49-F238E27FC236}">
                <a16:creationId xmlns:a16="http://schemas.microsoft.com/office/drawing/2014/main" id="{78D444FD-184B-F4F9-D6C1-118E14BA8781}"/>
              </a:ext>
            </a:extLst>
          </p:cNvPr>
          <p:cNvSpPr/>
          <p:nvPr/>
        </p:nvSpPr>
        <p:spPr bwMode="auto">
          <a:xfrm>
            <a:off x="6017400" y="4915172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회원정보</a:t>
            </a:r>
          </a:p>
        </p:txBody>
      </p:sp>
      <p:sp>
        <p:nvSpPr>
          <p:cNvPr id="25" name="모서리가 둥근 직사각형 266">
            <a:extLst>
              <a:ext uri="{FF2B5EF4-FFF2-40B4-BE49-F238E27FC236}">
                <a16:creationId xmlns:a16="http://schemas.microsoft.com/office/drawing/2014/main" id="{A7A0C9D4-B222-449E-6F95-1339915E364D}"/>
              </a:ext>
            </a:extLst>
          </p:cNvPr>
          <p:cNvSpPr/>
          <p:nvPr/>
        </p:nvSpPr>
        <p:spPr bwMode="auto">
          <a:xfrm>
            <a:off x="6584933" y="4915172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아바타</a:t>
            </a:r>
            <a:r>
              <a:rPr kumimoji="1" lang="ko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ko-Kore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정보</a:t>
            </a:r>
          </a:p>
        </p:txBody>
      </p:sp>
      <p:sp>
        <p:nvSpPr>
          <p:cNvPr id="26" name="모서리가 둥근 직사각형 267">
            <a:extLst>
              <a:ext uri="{FF2B5EF4-FFF2-40B4-BE49-F238E27FC236}">
                <a16:creationId xmlns:a16="http://schemas.microsoft.com/office/drawing/2014/main" id="{368C6A9C-F6F0-B422-A281-CF31BFDC3F23}"/>
              </a:ext>
            </a:extLst>
          </p:cNvPr>
          <p:cNvSpPr/>
          <p:nvPr/>
        </p:nvSpPr>
        <p:spPr bwMode="auto">
          <a:xfrm>
            <a:off x="6017400" y="5279314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회원정보</a:t>
            </a:r>
          </a:p>
        </p:txBody>
      </p:sp>
      <p:sp>
        <p:nvSpPr>
          <p:cNvPr id="27" name="모서리가 둥근 직사각형 268">
            <a:extLst>
              <a:ext uri="{FF2B5EF4-FFF2-40B4-BE49-F238E27FC236}">
                <a16:creationId xmlns:a16="http://schemas.microsoft.com/office/drawing/2014/main" id="{023DD6F9-69AC-AAEA-D94B-EB58FEE0ECFC}"/>
              </a:ext>
            </a:extLst>
          </p:cNvPr>
          <p:cNvSpPr/>
          <p:nvPr/>
        </p:nvSpPr>
        <p:spPr bwMode="auto">
          <a:xfrm>
            <a:off x="6584933" y="5279314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아바타</a:t>
            </a:r>
            <a:r>
              <a:rPr kumimoji="1" lang="ko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ko-Kore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정보</a:t>
            </a:r>
          </a:p>
        </p:txBody>
      </p:sp>
      <p:sp>
        <p:nvSpPr>
          <p:cNvPr id="28" name="모서리가 둥근 직사각형 269">
            <a:extLst>
              <a:ext uri="{FF2B5EF4-FFF2-40B4-BE49-F238E27FC236}">
                <a16:creationId xmlns:a16="http://schemas.microsoft.com/office/drawing/2014/main" id="{0C4EE7ED-3DF5-D46B-6C35-6BC1E570E9B9}"/>
              </a:ext>
            </a:extLst>
          </p:cNvPr>
          <p:cNvSpPr/>
          <p:nvPr/>
        </p:nvSpPr>
        <p:spPr bwMode="auto">
          <a:xfrm>
            <a:off x="6017400" y="5651548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회원정보</a:t>
            </a:r>
          </a:p>
        </p:txBody>
      </p:sp>
      <p:sp>
        <p:nvSpPr>
          <p:cNvPr id="29" name="모서리가 둥근 직사각형 270">
            <a:extLst>
              <a:ext uri="{FF2B5EF4-FFF2-40B4-BE49-F238E27FC236}">
                <a16:creationId xmlns:a16="http://schemas.microsoft.com/office/drawing/2014/main" id="{9704BA2D-6EBA-288E-05C1-DA861B6534D5}"/>
              </a:ext>
            </a:extLst>
          </p:cNvPr>
          <p:cNvSpPr/>
          <p:nvPr/>
        </p:nvSpPr>
        <p:spPr bwMode="auto">
          <a:xfrm>
            <a:off x="6584933" y="5651548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아바타</a:t>
            </a:r>
            <a:r>
              <a:rPr kumimoji="1" lang="ko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ko-Kore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정보</a:t>
            </a:r>
          </a:p>
        </p:txBody>
      </p:sp>
      <p:sp>
        <p:nvSpPr>
          <p:cNvPr id="30" name="모서리가 둥근 직사각형 271">
            <a:extLst>
              <a:ext uri="{FF2B5EF4-FFF2-40B4-BE49-F238E27FC236}">
                <a16:creationId xmlns:a16="http://schemas.microsoft.com/office/drawing/2014/main" id="{F271D3C3-9307-5AEB-D94B-A757F75DF5CC}"/>
              </a:ext>
            </a:extLst>
          </p:cNvPr>
          <p:cNvSpPr/>
          <p:nvPr/>
        </p:nvSpPr>
        <p:spPr bwMode="auto">
          <a:xfrm>
            <a:off x="6017400" y="6015690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회원정보</a:t>
            </a:r>
          </a:p>
        </p:txBody>
      </p:sp>
      <p:sp>
        <p:nvSpPr>
          <p:cNvPr id="31" name="모서리가 둥근 직사각형 272">
            <a:extLst>
              <a:ext uri="{FF2B5EF4-FFF2-40B4-BE49-F238E27FC236}">
                <a16:creationId xmlns:a16="http://schemas.microsoft.com/office/drawing/2014/main" id="{A43FACB9-FD8B-A55D-338E-B1746E977DF0}"/>
              </a:ext>
            </a:extLst>
          </p:cNvPr>
          <p:cNvSpPr/>
          <p:nvPr/>
        </p:nvSpPr>
        <p:spPr bwMode="auto">
          <a:xfrm>
            <a:off x="6584933" y="6015690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아바타</a:t>
            </a:r>
            <a:r>
              <a:rPr kumimoji="1" lang="ko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ko-Kore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정보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8A568410-6972-0B80-D6EC-E71F6A9CA8D1}"/>
              </a:ext>
            </a:extLst>
          </p:cNvPr>
          <p:cNvSpPr/>
          <p:nvPr/>
        </p:nvSpPr>
        <p:spPr>
          <a:xfrm>
            <a:off x="791394" y="1384502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3" name="모서리가 둥근 직사각형 73">
            <a:extLst>
              <a:ext uri="{FF2B5EF4-FFF2-40B4-BE49-F238E27FC236}">
                <a16:creationId xmlns:a16="http://schemas.microsoft.com/office/drawing/2014/main" id="{0B45B50B-C6C3-648D-D5AB-053C86DE2370}"/>
              </a:ext>
            </a:extLst>
          </p:cNvPr>
          <p:cNvSpPr/>
          <p:nvPr/>
        </p:nvSpPr>
        <p:spPr bwMode="auto">
          <a:xfrm>
            <a:off x="883226" y="1949652"/>
            <a:ext cx="792163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전체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4" name="타원 6">
            <a:extLst>
              <a:ext uri="{FF2B5EF4-FFF2-40B4-BE49-F238E27FC236}">
                <a16:creationId xmlns:a16="http://schemas.microsoft.com/office/drawing/2014/main" id="{1FE5A2C7-62C4-37E3-242C-C5DE89291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744" y="183251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5" name="모서리가 둥근 직사각형 76">
            <a:extLst>
              <a:ext uri="{FF2B5EF4-FFF2-40B4-BE49-F238E27FC236}">
                <a16:creationId xmlns:a16="http://schemas.microsoft.com/office/drawing/2014/main" id="{101AE34D-5D72-59E1-E2CF-33181F2BF1BF}"/>
              </a:ext>
            </a:extLst>
          </p:cNvPr>
          <p:cNvSpPr/>
          <p:nvPr/>
        </p:nvSpPr>
        <p:spPr bwMode="auto">
          <a:xfrm>
            <a:off x="2918151" y="3830839"/>
            <a:ext cx="508795" cy="2391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비번초기화</a:t>
            </a:r>
          </a:p>
        </p:txBody>
      </p:sp>
      <p:sp>
        <p:nvSpPr>
          <p:cNvPr id="46" name="모서리가 둥근 직사각형 77">
            <a:extLst>
              <a:ext uri="{FF2B5EF4-FFF2-40B4-BE49-F238E27FC236}">
                <a16:creationId xmlns:a16="http://schemas.microsoft.com/office/drawing/2014/main" id="{41F14AA2-671D-64E9-E6AD-CD8CC264EFE5}"/>
              </a:ext>
            </a:extLst>
          </p:cNvPr>
          <p:cNvSpPr/>
          <p:nvPr/>
        </p:nvSpPr>
        <p:spPr bwMode="auto">
          <a:xfrm>
            <a:off x="2918151" y="4203073"/>
            <a:ext cx="508795" cy="2391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비번초기화</a:t>
            </a:r>
          </a:p>
        </p:txBody>
      </p:sp>
      <p:sp>
        <p:nvSpPr>
          <p:cNvPr id="47" name="모서리가 둥근 직사각형 78">
            <a:extLst>
              <a:ext uri="{FF2B5EF4-FFF2-40B4-BE49-F238E27FC236}">
                <a16:creationId xmlns:a16="http://schemas.microsoft.com/office/drawing/2014/main" id="{4EC93900-67BD-8102-12DE-5D9C899D5101}"/>
              </a:ext>
            </a:extLst>
          </p:cNvPr>
          <p:cNvSpPr/>
          <p:nvPr/>
        </p:nvSpPr>
        <p:spPr bwMode="auto">
          <a:xfrm>
            <a:off x="2918151" y="4551030"/>
            <a:ext cx="508795" cy="2391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비번초기화</a:t>
            </a:r>
          </a:p>
        </p:txBody>
      </p:sp>
      <p:sp>
        <p:nvSpPr>
          <p:cNvPr id="48" name="모서리가 둥근 직사각형 79">
            <a:extLst>
              <a:ext uri="{FF2B5EF4-FFF2-40B4-BE49-F238E27FC236}">
                <a16:creationId xmlns:a16="http://schemas.microsoft.com/office/drawing/2014/main" id="{27E30764-19F1-CF30-6639-D8DF08D15136}"/>
              </a:ext>
            </a:extLst>
          </p:cNvPr>
          <p:cNvSpPr/>
          <p:nvPr/>
        </p:nvSpPr>
        <p:spPr bwMode="auto">
          <a:xfrm>
            <a:off x="2918151" y="4923264"/>
            <a:ext cx="508795" cy="2391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비번초기화</a:t>
            </a:r>
          </a:p>
        </p:txBody>
      </p:sp>
      <p:sp>
        <p:nvSpPr>
          <p:cNvPr id="49" name="모서리가 둥근 직사각형 80">
            <a:extLst>
              <a:ext uri="{FF2B5EF4-FFF2-40B4-BE49-F238E27FC236}">
                <a16:creationId xmlns:a16="http://schemas.microsoft.com/office/drawing/2014/main" id="{4C750C67-79DA-2D6C-F530-4B732D1C0F63}"/>
              </a:ext>
            </a:extLst>
          </p:cNvPr>
          <p:cNvSpPr/>
          <p:nvPr/>
        </p:nvSpPr>
        <p:spPr bwMode="auto">
          <a:xfrm>
            <a:off x="2918151" y="5279313"/>
            <a:ext cx="508795" cy="2391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비번초기화</a:t>
            </a:r>
          </a:p>
        </p:txBody>
      </p:sp>
      <p:sp>
        <p:nvSpPr>
          <p:cNvPr id="50" name="모서리가 둥근 직사각형 81">
            <a:extLst>
              <a:ext uri="{FF2B5EF4-FFF2-40B4-BE49-F238E27FC236}">
                <a16:creationId xmlns:a16="http://schemas.microsoft.com/office/drawing/2014/main" id="{977149FE-6F74-59AC-08C4-7CCE6EAC0D83}"/>
              </a:ext>
            </a:extLst>
          </p:cNvPr>
          <p:cNvSpPr/>
          <p:nvPr/>
        </p:nvSpPr>
        <p:spPr bwMode="auto">
          <a:xfrm>
            <a:off x="2933519" y="5635362"/>
            <a:ext cx="508795" cy="2391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비번초기화</a:t>
            </a:r>
          </a:p>
        </p:txBody>
      </p:sp>
      <p:sp>
        <p:nvSpPr>
          <p:cNvPr id="51" name="모서리가 둥근 직사각형 82">
            <a:extLst>
              <a:ext uri="{FF2B5EF4-FFF2-40B4-BE49-F238E27FC236}">
                <a16:creationId xmlns:a16="http://schemas.microsoft.com/office/drawing/2014/main" id="{5A98A81E-8806-63A8-704E-4CDF33A73CA9}"/>
              </a:ext>
            </a:extLst>
          </p:cNvPr>
          <p:cNvSpPr/>
          <p:nvPr/>
        </p:nvSpPr>
        <p:spPr bwMode="auto">
          <a:xfrm>
            <a:off x="2933519" y="6007595"/>
            <a:ext cx="508795" cy="2391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비번초기화</a:t>
            </a:r>
          </a:p>
        </p:txBody>
      </p:sp>
      <p:sp>
        <p:nvSpPr>
          <p:cNvPr id="52" name="타원 6">
            <a:extLst>
              <a:ext uri="{FF2B5EF4-FFF2-40B4-BE49-F238E27FC236}">
                <a16:creationId xmlns:a16="http://schemas.microsoft.com/office/drawing/2014/main" id="{588AA700-E08E-E024-CEA0-EAF1BCD7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953" y="3717959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FE801D52-7FED-840D-13A0-28043031EB8B}"/>
              </a:ext>
            </a:extLst>
          </p:cNvPr>
          <p:cNvGrpSpPr/>
          <p:nvPr/>
        </p:nvGrpSpPr>
        <p:grpSpPr>
          <a:xfrm>
            <a:off x="7736766" y="5122274"/>
            <a:ext cx="2447925" cy="2619066"/>
            <a:chOff x="3910225" y="5275318"/>
            <a:chExt cx="2447925" cy="2619066"/>
          </a:xfrm>
        </p:grpSpPr>
        <p:sp>
          <p:nvSpPr>
            <p:cNvPr id="54" name="모서리가 둥근 직사각형 48">
              <a:extLst>
                <a:ext uri="{FF2B5EF4-FFF2-40B4-BE49-F238E27FC236}">
                  <a16:creationId xmlns:a16="http://schemas.microsoft.com/office/drawing/2014/main" id="{3CD0CC27-0ABB-AD80-5858-E9116F33F199}"/>
                </a:ext>
              </a:extLst>
            </p:cNvPr>
            <p:cNvSpPr/>
            <p:nvPr/>
          </p:nvSpPr>
          <p:spPr bwMode="auto">
            <a:xfrm>
              <a:off x="3910225" y="5275318"/>
              <a:ext cx="2447925" cy="2619066"/>
            </a:xfrm>
            <a:prstGeom prst="roundRect">
              <a:avLst>
                <a:gd name="adj" fmla="val 7418"/>
              </a:avLst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grpSp>
          <p:nvGrpSpPr>
            <p:cNvPr id="55" name="그룹 68">
              <a:extLst>
                <a:ext uri="{FF2B5EF4-FFF2-40B4-BE49-F238E27FC236}">
                  <a16:creationId xmlns:a16="http://schemas.microsoft.com/office/drawing/2014/main" id="{2775F462-08F6-CC9A-2F39-69E098AB7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9612" y="5429305"/>
              <a:ext cx="2087563" cy="2106613"/>
              <a:chOff x="4619625" y="2541588"/>
              <a:chExt cx="2087563" cy="2106612"/>
            </a:xfrm>
          </p:grpSpPr>
          <p:sp>
            <p:nvSpPr>
              <p:cNvPr id="58" name="TextBox 64">
                <a:extLst>
                  <a:ext uri="{FF2B5EF4-FFF2-40B4-BE49-F238E27FC236}">
                    <a16:creationId xmlns:a16="http://schemas.microsoft.com/office/drawing/2014/main" id="{7E4E5D93-5E71-0DF1-79EA-A65ED10C50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19625" y="2541588"/>
                <a:ext cx="757238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회원 정보</a:t>
                </a:r>
              </a:p>
            </p:txBody>
          </p:sp>
          <p:pic>
            <p:nvPicPr>
              <p:cNvPr id="59" name="그림 16">
                <a:extLst>
                  <a:ext uri="{FF2B5EF4-FFF2-40B4-BE49-F238E27FC236}">
                    <a16:creationId xmlns:a16="http://schemas.microsoft.com/office/drawing/2014/main" id="{E365AA40-160A-EE3F-363A-B659B0B6BD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138" y="2995613"/>
                <a:ext cx="2051050" cy="165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0" name="직선 연결선[R] 52">
                <a:extLst>
                  <a:ext uri="{FF2B5EF4-FFF2-40B4-BE49-F238E27FC236}">
                    <a16:creationId xmlns:a16="http://schemas.microsoft.com/office/drawing/2014/main" id="{00B04AE4-83FB-1B24-BE76-D1E65D6E63AC}"/>
                  </a:ext>
                </a:extLst>
              </p:cNvPr>
              <p:cNvCxnSpPr/>
              <p:nvPr/>
            </p:nvCxnSpPr>
            <p:spPr bwMode="auto">
              <a:xfrm>
                <a:off x="4656138" y="2862263"/>
                <a:ext cx="1928812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56" name="TextBox 3">
              <a:extLst>
                <a:ext uri="{FF2B5EF4-FFF2-40B4-BE49-F238E27FC236}">
                  <a16:creationId xmlns:a16="http://schemas.microsoft.com/office/drawing/2014/main" id="{592DC3F5-F1F7-05CE-071A-6262ABA96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6362" y="5275318"/>
              <a:ext cx="2857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ore-KR" sz="1400" dirty="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×</a:t>
              </a:r>
              <a:endParaRPr kumimoji="1" lang="ko-Kore-KR" altLang="en-US" sz="14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57" name="타원 6">
              <a:extLst>
                <a:ext uri="{FF2B5EF4-FFF2-40B4-BE49-F238E27FC236}">
                  <a16:creationId xmlns:a16="http://schemas.microsoft.com/office/drawing/2014/main" id="{87E78604-4C1E-8733-45E0-B9B6C8231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086" y="6888584"/>
              <a:ext cx="187325" cy="1873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 defTabSz="91440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>
                  <a:solidFill>
                    <a:srgbClr val="FFFFFF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3</a:t>
              </a:r>
              <a:endParaRPr kumimoji="1" lang="ko-Kore-KR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</p:grpSp>
      <p:sp>
        <p:nvSpPr>
          <p:cNvPr id="61" name="타원 6">
            <a:extLst>
              <a:ext uri="{FF2B5EF4-FFF2-40B4-BE49-F238E27FC236}">
                <a16:creationId xmlns:a16="http://schemas.microsoft.com/office/drawing/2014/main" id="{B94723E4-DBDE-29FC-B71C-8847F53C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482" y="372605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62" name="표 61">
            <a:extLst>
              <a:ext uri="{FF2B5EF4-FFF2-40B4-BE49-F238E27FC236}">
                <a16:creationId xmlns:a16="http://schemas.microsoft.com/office/drawing/2014/main" id="{A4141D88-DB7B-632D-A889-169E86E87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211201"/>
              </p:ext>
            </p:extLst>
          </p:nvPr>
        </p:nvGraphicFramePr>
        <p:xfrm>
          <a:off x="7572679" y="4260625"/>
          <a:ext cx="2727190" cy="856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3595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  <a:gridCol w="1363595">
                  <a:extLst>
                    <a:ext uri="{9D8B030D-6E8A-4147-A177-3AD203B41FA5}">
                      <a16:colId xmlns:a16="http://schemas.microsoft.com/office/drawing/2014/main" val="1388734874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회원정보</a:t>
                      </a:r>
                      <a:r>
                        <a:rPr lang="ko-KR" altLang="en-US" sz="900" dirty="0"/>
                        <a:t> 조회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</a:t>
                      </a:r>
                      <a:r>
                        <a:rPr lang="ko-KR" altLang="en-US" sz="800" dirty="0"/>
                        <a:t> 페이지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도슨트</a:t>
                      </a:r>
                      <a:r>
                        <a:rPr lang="ko-KR" altLang="en-US" sz="900" dirty="0"/>
                        <a:t> 회원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현재에서</a:t>
                      </a:r>
                      <a:r>
                        <a:rPr lang="ko-KR" altLang="en-US" sz="800" dirty="0"/>
                        <a:t> </a:t>
                      </a:r>
                      <a:r>
                        <a:rPr lang="ko-KR" altLang="en-US" sz="800" dirty="0" err="1"/>
                        <a:t>도슨트</a:t>
                      </a:r>
                      <a:r>
                        <a:rPr lang="ko-KR" altLang="en-US" sz="800" dirty="0"/>
                        <a:t> </a:t>
                      </a:r>
                      <a:r>
                        <a:rPr lang="ko-KR" altLang="en-US" sz="800" dirty="0" err="1"/>
                        <a:t>회워만</a:t>
                      </a:r>
                      <a:r>
                        <a:rPr lang="ko-KR" altLang="en-US" sz="800" dirty="0"/>
                        <a:t>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블랙</a:t>
                      </a:r>
                      <a:r>
                        <a:rPr lang="ko-KR" altLang="en-US" sz="900" dirty="0"/>
                        <a:t> </a:t>
                      </a:r>
                      <a:r>
                        <a:rPr lang="ko-Kore-KR" altLang="en-US" sz="900" dirty="0"/>
                        <a:t>회원</a:t>
                      </a:r>
                      <a:r>
                        <a:rPr lang="en-US" altLang="ko-Kore-KR" sz="900" dirty="0"/>
                        <a:t>(</a:t>
                      </a:r>
                      <a:r>
                        <a:rPr lang="ko-Kore-KR" altLang="en-US" sz="900" dirty="0"/>
                        <a:t>신고자</a:t>
                      </a:r>
                      <a:r>
                        <a:rPr lang="en-US" altLang="ko-Kore-KR" sz="900" dirty="0"/>
                        <a:t>)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블랙회원만</a:t>
                      </a:r>
                      <a:r>
                        <a:rPr lang="ko-KR" altLang="en-US" sz="800" dirty="0"/>
                        <a:t>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</a:tbl>
          </a:graphicData>
        </a:graphic>
      </p:graphicFrame>
      <p:sp>
        <p:nvSpPr>
          <p:cNvPr id="63" name="타원 6">
            <a:extLst>
              <a:ext uri="{FF2B5EF4-FFF2-40B4-BE49-F238E27FC236}">
                <a16:creationId xmlns:a16="http://schemas.microsoft.com/office/drawing/2014/main" id="{FFEDCFD2-F58D-F9BF-F255-DB984A101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6105" y="372605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4" name="TextBox 64">
            <a:extLst>
              <a:ext uri="{FF2B5EF4-FFF2-40B4-BE49-F238E27FC236}">
                <a16:creationId xmlns:a16="http://schemas.microsoft.com/office/drawing/2014/main" id="{5189BA80-1653-51C6-7FBC-40550FAC1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149" y="3947087"/>
            <a:ext cx="705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r>
              <a:rPr kumimoji="1" lang="ko-KR" altLang="en-US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차 메뉴</a:t>
            </a: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D27BF682-306B-9C30-B7E1-D3A89C37DDCF}"/>
              </a:ext>
            </a:extLst>
          </p:cNvPr>
          <p:cNvSpPr/>
          <p:nvPr/>
        </p:nvSpPr>
        <p:spPr>
          <a:xfrm>
            <a:off x="7881502" y="7408501"/>
            <a:ext cx="5645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쪽지 그룹</a:t>
            </a:r>
            <a:endParaRPr lang="ko-Kore-KR" altLang="en-US" dirty="0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034A334A-F4DD-AD54-A031-79EE5D74B5F9}"/>
              </a:ext>
            </a:extLst>
          </p:cNvPr>
          <p:cNvSpPr/>
          <p:nvPr/>
        </p:nvSpPr>
        <p:spPr>
          <a:xfrm>
            <a:off x="8917072" y="7388505"/>
            <a:ext cx="8643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latinLnBrk="1">
              <a:defRPr/>
            </a:pPr>
            <a:r>
              <a:rPr lang="ko-KR" altLang="en-US" sz="80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          </a:t>
            </a:r>
            <a:r>
              <a:rPr kumimoji="1" lang="ko-KR" altLang="en-US" sz="8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▼</a:t>
            </a:r>
            <a:r>
              <a:rPr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7" name="타원 6">
            <a:extLst>
              <a:ext uri="{FF2B5EF4-FFF2-40B4-BE49-F238E27FC236}">
                <a16:creationId xmlns:a16="http://schemas.microsoft.com/office/drawing/2014/main" id="{59B28235-75C4-A025-7BD2-5E6731296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544" y="728654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69" name="연결선: 꺾임 68">
            <a:extLst>
              <a:ext uri="{FF2B5EF4-FFF2-40B4-BE49-F238E27FC236}">
                <a16:creationId xmlns:a16="http://schemas.microsoft.com/office/drawing/2014/main" id="{1E43A23B-E0F3-AA75-ED33-53EF2CB1C731}"/>
              </a:ext>
            </a:extLst>
          </p:cNvPr>
          <p:cNvCxnSpPr>
            <a:endCxn id="54" idx="1"/>
          </p:cNvCxnSpPr>
          <p:nvPr/>
        </p:nvCxnSpPr>
        <p:spPr>
          <a:xfrm rot="16200000" flipH="1">
            <a:off x="5847191" y="4542232"/>
            <a:ext cx="2361832" cy="1417317"/>
          </a:xfrm>
          <a:prstGeom prst="bentConnector2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EC21CA15-3E17-1840-A3EF-4A668828B125}"/>
              </a:ext>
            </a:extLst>
          </p:cNvPr>
          <p:cNvGrpSpPr/>
          <p:nvPr/>
        </p:nvGrpSpPr>
        <p:grpSpPr>
          <a:xfrm>
            <a:off x="728443" y="975317"/>
            <a:ext cx="5242312" cy="419451"/>
            <a:chOff x="728443" y="975317"/>
            <a:chExt cx="5242312" cy="419451"/>
          </a:xfrm>
        </p:grpSpPr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2A4F2E32-B8BD-6E45-B7C4-2DCD120B1AAD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74" name="모서리가 둥근 직사각형 61">
                <a:extLst>
                  <a:ext uri="{FF2B5EF4-FFF2-40B4-BE49-F238E27FC236}">
                    <a16:creationId xmlns:a16="http://schemas.microsoft.com/office/drawing/2014/main" id="{30F96073-6247-614D-BC96-D5D9E0352A5C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75" name="모서리가 둥근 직사각형 62">
                <a:extLst>
                  <a:ext uri="{FF2B5EF4-FFF2-40B4-BE49-F238E27FC236}">
                    <a16:creationId xmlns:a16="http://schemas.microsoft.com/office/drawing/2014/main" id="{32FCA7B6-3A54-D741-B281-B572ABCB55D8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모서리가 둥근 직사각형 63">
                <a:extLst>
                  <a:ext uri="{FF2B5EF4-FFF2-40B4-BE49-F238E27FC236}">
                    <a16:creationId xmlns:a16="http://schemas.microsoft.com/office/drawing/2014/main" id="{41B561B5-48B6-6B4B-90FB-CF61E9847541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모서리가 둥근 직사각형 64">
                <a:extLst>
                  <a:ext uri="{FF2B5EF4-FFF2-40B4-BE49-F238E27FC236}">
                    <a16:creationId xmlns:a16="http://schemas.microsoft.com/office/drawing/2014/main" id="{86C4B93B-413B-564B-B29F-6997A59F0D4C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모서리가 둥근 직사각형 65">
                <a:extLst>
                  <a:ext uri="{FF2B5EF4-FFF2-40B4-BE49-F238E27FC236}">
                    <a16:creationId xmlns:a16="http://schemas.microsoft.com/office/drawing/2014/main" id="{95FC4FE2-AA24-1041-ABCF-B97B30F41586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2" name="모서리가 둥근 직사각형 66">
              <a:extLst>
                <a:ext uri="{FF2B5EF4-FFF2-40B4-BE49-F238E27FC236}">
                  <a16:creationId xmlns:a16="http://schemas.microsoft.com/office/drawing/2014/main" id="{EF2DBD7E-1430-DD4A-8580-147F61575E14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3" name="모서리가 둥근 직사각형 67">
              <a:extLst>
                <a:ext uri="{FF2B5EF4-FFF2-40B4-BE49-F238E27FC236}">
                  <a16:creationId xmlns:a16="http://schemas.microsoft.com/office/drawing/2014/main" id="{DCDB97D9-B7D5-0547-B4C8-3BAF913376B2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10455726" y="1052168"/>
            <a:ext cx="5095304" cy="655564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[</a:t>
            </a:r>
            <a:r>
              <a:rPr lang="en-US" altLang="ko-KR" sz="1000" dirty="0" smtClean="0">
                <a:latin typeface="+mn-ea"/>
              </a:rPr>
              <a:t>ADMIN] menu : </a:t>
            </a:r>
            <a:r>
              <a:rPr lang="ko-KR" altLang="en-US" sz="1000" dirty="0" smtClean="0">
                <a:latin typeface="+mn-ea"/>
              </a:rPr>
              <a:t>회원관리</a:t>
            </a:r>
            <a:r>
              <a:rPr lang="en-US" altLang="ko-KR" sz="1000" dirty="0" smtClean="0">
                <a:latin typeface="+mn-ea"/>
              </a:rPr>
              <a:t>(/user) &gt; list page</a:t>
            </a:r>
          </a:p>
          <a:p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1.search area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</a:t>
            </a:r>
            <a:r>
              <a:rPr lang="en-US" altLang="ko-KR" sz="1000" dirty="0" smtClean="0">
                <a:latin typeface="+mj-ea"/>
              </a:rPr>
              <a:t>1</a:t>
            </a:r>
            <a:r>
              <a:rPr lang="en-US" altLang="ko-KR" sz="1000" dirty="0">
                <a:latin typeface="+mj-ea"/>
              </a:rPr>
              <a:t>) search area – 1</a:t>
            </a:r>
            <a:r>
              <a:rPr lang="en-US" altLang="ko-KR" sz="1000" baseline="30000" dirty="0">
                <a:latin typeface="+mj-ea"/>
              </a:rPr>
              <a:t>st</a:t>
            </a:r>
            <a:r>
              <a:rPr lang="en-US" altLang="ko-KR" sz="1000" dirty="0">
                <a:latin typeface="+mj-ea"/>
              </a:rPr>
              <a:t> row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</a:t>
            </a:r>
            <a:r>
              <a:rPr lang="en-US" altLang="ko-KR" sz="1000" dirty="0" smtClean="0">
                <a:latin typeface="+mj-ea"/>
              </a:rPr>
              <a:t>  a</a:t>
            </a:r>
            <a:r>
              <a:rPr lang="en-US" altLang="ko-KR" sz="1000" dirty="0">
                <a:latin typeface="+mj-ea"/>
              </a:rPr>
              <a:t>) </a:t>
            </a:r>
            <a:r>
              <a:rPr lang="en-US" altLang="ko-KR" sz="1000" dirty="0" smtClean="0">
                <a:latin typeface="+mj-ea"/>
              </a:rPr>
              <a:t>user </a:t>
            </a:r>
            <a:r>
              <a:rPr lang="en-US" altLang="ko-KR" sz="1000" dirty="0">
                <a:latin typeface="+mj-ea"/>
              </a:rPr>
              <a:t>type : {</a:t>
            </a:r>
            <a:r>
              <a:rPr lang="en-US" altLang="ko-KR" sz="1000" dirty="0" err="1">
                <a:latin typeface="+mj-ea"/>
              </a:rPr>
              <a:t>user_type</a:t>
            </a:r>
            <a:r>
              <a:rPr lang="en-US" altLang="ko-KR" sz="1000" dirty="0">
                <a:latin typeface="+mj-ea"/>
              </a:rPr>
              <a:t>}</a:t>
            </a:r>
          </a:p>
          <a:p>
            <a:r>
              <a:rPr lang="en-US" altLang="ko-KR" sz="1000" dirty="0">
                <a:latin typeface="+mj-ea"/>
              </a:rPr>
              <a:t>      - </a:t>
            </a:r>
            <a:r>
              <a:rPr lang="ko-KR" altLang="en-US" sz="1000" dirty="0">
                <a:latin typeface="+mj-ea"/>
              </a:rPr>
              <a:t>전체 </a:t>
            </a:r>
            <a:r>
              <a:rPr lang="en-US" altLang="ko-KR" sz="1000" dirty="0">
                <a:latin typeface="+mj-ea"/>
              </a:rPr>
              <a:t>(All) : default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- </a:t>
            </a:r>
            <a:r>
              <a:rPr lang="ko-KR" altLang="en-US" sz="1000" dirty="0" smtClean="0">
                <a:latin typeface="+mj-ea"/>
              </a:rPr>
              <a:t>일반회원 </a:t>
            </a:r>
            <a:r>
              <a:rPr lang="en-US" altLang="ko-KR" sz="1000" dirty="0" smtClean="0">
                <a:latin typeface="+mj-ea"/>
              </a:rPr>
              <a:t>(UT5), </a:t>
            </a:r>
            <a:r>
              <a:rPr lang="ko-KR" altLang="en-US" sz="1000" dirty="0" smtClean="0">
                <a:latin typeface="+mj-ea"/>
              </a:rPr>
              <a:t>도슨트 </a:t>
            </a:r>
            <a:r>
              <a:rPr lang="en-US" altLang="ko-KR" sz="1000" dirty="0" smtClean="0">
                <a:latin typeface="+mj-ea"/>
              </a:rPr>
              <a:t>(UT1) (show with </a:t>
            </a:r>
            <a:r>
              <a:rPr lang="en-US" altLang="ko-KR" sz="1000" dirty="0">
                <a:latin typeface="+mj-ea"/>
              </a:rPr>
              <a:t>button </a:t>
            </a:r>
            <a:r>
              <a:rPr lang="en-US" altLang="ko-KR" sz="1000" dirty="0" smtClean="0">
                <a:latin typeface="+mj-ea"/>
              </a:rPr>
              <a:t>style)</a:t>
            </a:r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- if type is selected, search the list with selected type without </a:t>
            </a:r>
            <a:r>
              <a:rPr lang="ko-KR" altLang="en-US" sz="1000" dirty="0">
                <a:latin typeface="+mj-ea"/>
              </a:rPr>
              <a:t>검색</a:t>
            </a:r>
            <a:r>
              <a:rPr lang="en-US" altLang="ko-KR" sz="1000" dirty="0">
                <a:latin typeface="+mj-ea"/>
              </a:rPr>
              <a:t>(search) button click</a:t>
            </a:r>
          </a:p>
          <a:p>
            <a:r>
              <a:rPr lang="en-US" altLang="ko-KR" sz="1000" dirty="0">
                <a:latin typeface="+mj-ea"/>
              </a:rPr>
              <a:t>  2) search area – 2</a:t>
            </a:r>
            <a:r>
              <a:rPr lang="en-US" altLang="ko-KR" sz="1000" baseline="30000" dirty="0">
                <a:latin typeface="+mj-ea"/>
              </a:rPr>
              <a:t>nd</a:t>
            </a:r>
            <a:r>
              <a:rPr lang="en-US" altLang="ko-KR" sz="1000" dirty="0">
                <a:latin typeface="+mj-ea"/>
              </a:rPr>
              <a:t> row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</a:t>
            </a:r>
            <a:r>
              <a:rPr lang="en-US" altLang="ko-KR" sz="1000" dirty="0" smtClean="0">
                <a:latin typeface="+mj-ea"/>
              </a:rPr>
              <a:t>a) </a:t>
            </a:r>
            <a:r>
              <a:rPr lang="ko-KR" altLang="en-US" sz="1000" dirty="0">
                <a:latin typeface="+mj-ea"/>
              </a:rPr>
              <a:t>기간 </a:t>
            </a:r>
            <a:r>
              <a:rPr lang="en-US" altLang="ko-KR" sz="1000" dirty="0">
                <a:latin typeface="+mj-ea"/>
              </a:rPr>
              <a:t>(period) : {</a:t>
            </a:r>
            <a:r>
              <a:rPr lang="en-US" altLang="ko-KR" sz="1000" dirty="0" err="1">
                <a:latin typeface="+mj-ea"/>
              </a:rPr>
              <a:t>reg_date</a:t>
            </a:r>
            <a:r>
              <a:rPr lang="en-US" altLang="ko-KR" sz="1000" dirty="0">
                <a:latin typeface="+mj-ea"/>
              </a:rPr>
              <a:t>} (from ~ to)</a:t>
            </a:r>
          </a:p>
          <a:p>
            <a:r>
              <a:rPr lang="en-US" altLang="ko-KR" sz="1000" dirty="0">
                <a:latin typeface="+mj-ea"/>
              </a:rPr>
              <a:t>      - use </a:t>
            </a:r>
            <a:r>
              <a:rPr lang="en-US" altLang="ko-KR" sz="1000" dirty="0" err="1">
                <a:latin typeface="+mj-ea"/>
              </a:rPr>
              <a:t>datepicker</a:t>
            </a:r>
            <a:r>
              <a:rPr lang="en-US" altLang="ko-KR" sz="1000" dirty="0">
                <a:latin typeface="+mj-ea"/>
              </a:rPr>
              <a:t> (from ~ to selection)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c) </a:t>
            </a:r>
            <a:r>
              <a:rPr lang="en-US" altLang="ko-KR" sz="1000" dirty="0" err="1">
                <a:latin typeface="+mj-ea"/>
              </a:rPr>
              <a:t>inputbox</a:t>
            </a:r>
            <a:r>
              <a:rPr lang="en-US" altLang="ko-KR" sz="1000" dirty="0">
                <a:latin typeface="+mj-ea"/>
              </a:rPr>
              <a:t> : {</a:t>
            </a:r>
            <a:r>
              <a:rPr lang="en-US" altLang="ko-KR" sz="1000" dirty="0" err="1">
                <a:latin typeface="+mj-ea"/>
              </a:rPr>
              <a:t>user_nm</a:t>
            </a:r>
            <a:r>
              <a:rPr lang="en-US" altLang="ko-KR" sz="1000" dirty="0">
                <a:latin typeface="+mj-ea"/>
              </a:rPr>
              <a:t>} LIKE OR {</a:t>
            </a:r>
            <a:r>
              <a:rPr lang="en-US" altLang="ko-KR" sz="1000" dirty="0" err="1">
                <a:latin typeface="+mj-ea"/>
              </a:rPr>
              <a:t>user_id</a:t>
            </a:r>
            <a:r>
              <a:rPr lang="en-US" altLang="ko-KR" sz="1000" dirty="0">
                <a:latin typeface="+mj-ea"/>
              </a:rPr>
              <a:t>} </a:t>
            </a:r>
            <a:r>
              <a:rPr lang="en-US" altLang="ko-KR" sz="1000" dirty="0" smtClean="0">
                <a:latin typeface="+mj-ea"/>
              </a:rPr>
              <a:t>LIKE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3.Grid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1) </a:t>
            </a:r>
            <a:r>
              <a:rPr lang="en-US" altLang="ko-KR" sz="1000" dirty="0">
                <a:latin typeface="+mn-ea"/>
              </a:rPr>
              <a:t>logic</a:t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      - DB: </a:t>
            </a:r>
            <a:r>
              <a:rPr lang="en-US" altLang="ko-KR" sz="1000" b="1" dirty="0" err="1">
                <a:latin typeface="+mn-ea"/>
              </a:rPr>
              <a:t>st_user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conditions: set by search options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</a:t>
            </a:r>
            <a:r>
              <a:rPr lang="en-US" altLang="ko-KR" sz="1000" dirty="0">
                <a:latin typeface="+mn-ea"/>
              </a:rPr>
              <a:t>- sort: </a:t>
            </a:r>
            <a:r>
              <a:rPr lang="en-US" altLang="ko-KR" sz="1000" dirty="0" err="1">
                <a:latin typeface="+mn-ea"/>
              </a:rPr>
              <a:t>reg_date</a:t>
            </a: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DESC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2) columns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a) No : logical no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b) </a:t>
            </a:r>
            <a:r>
              <a:rPr lang="ko-KR" altLang="en-US" sz="1000" dirty="0" smtClean="0">
                <a:latin typeface="+mn-ea"/>
              </a:rPr>
              <a:t>이름 </a:t>
            </a:r>
            <a:r>
              <a:rPr lang="en-US" altLang="ko-KR" sz="1000" dirty="0">
                <a:latin typeface="+mn-ea"/>
              </a:rPr>
              <a:t>: </a:t>
            </a:r>
            <a:r>
              <a:rPr lang="en-US" altLang="ko-KR" sz="1000" dirty="0" smtClean="0">
                <a:latin typeface="+mn-ea"/>
              </a:rPr>
              <a:t>{</a:t>
            </a:r>
            <a:r>
              <a:rPr lang="en-US" altLang="ko-KR" sz="1000" dirty="0" err="1">
                <a:latin typeface="+mj-ea"/>
              </a:rPr>
              <a:t>user_nm</a:t>
            </a:r>
            <a:r>
              <a:rPr lang="en-US" altLang="ko-KR" sz="1000" dirty="0" smtClean="0">
                <a:latin typeface="+mn-ea"/>
              </a:rPr>
              <a:t>}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</a:t>
            </a:r>
            <a:r>
              <a:rPr lang="en-US" altLang="ko-KR" sz="1000" b="1" dirty="0" smtClean="0">
                <a:latin typeface="+mn-ea"/>
              </a:rPr>
              <a:t>+ if </a:t>
            </a:r>
            <a:r>
              <a:rPr lang="en-US" altLang="ko-KR" sz="1000" dirty="0" err="1" smtClean="0">
                <a:latin typeface="+mj-ea"/>
              </a:rPr>
              <a:t>user_type</a:t>
            </a:r>
            <a:r>
              <a:rPr lang="en-US" altLang="ko-KR" sz="1000" dirty="0" smtClean="0">
                <a:latin typeface="+mj-ea"/>
              </a:rPr>
              <a:t> = ‘UT1’, append ‘(</a:t>
            </a:r>
            <a:r>
              <a:rPr lang="ko-KR" altLang="en-US" sz="1000" dirty="0" smtClean="0">
                <a:latin typeface="+mj-ea"/>
              </a:rPr>
              <a:t>도</a:t>
            </a:r>
            <a:r>
              <a:rPr lang="en-US" altLang="ko-KR" sz="1000" dirty="0" smtClean="0">
                <a:latin typeface="+mj-ea"/>
              </a:rPr>
              <a:t>)’ next to user name</a:t>
            </a:r>
            <a:endParaRPr lang="en-US" altLang="ko-KR" sz="1000" b="1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    c) ID</a:t>
            </a:r>
            <a:r>
              <a:rPr lang="ko-KR" altLang="en-US" sz="1000" dirty="0" smtClean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 smtClean="0">
                <a:latin typeface="+mn-ea"/>
              </a:rPr>
              <a:t>user_id</a:t>
            </a:r>
            <a:r>
              <a:rPr lang="en-US" altLang="ko-KR" sz="1000" dirty="0" smtClean="0">
                <a:latin typeface="+mn-ea"/>
              </a:rPr>
              <a:t>}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 c-1) </a:t>
            </a:r>
            <a:r>
              <a:rPr lang="ko-KR" altLang="en-US" sz="1000" dirty="0" smtClean="0">
                <a:latin typeface="+mn-ea"/>
              </a:rPr>
              <a:t>비번초기화 </a:t>
            </a:r>
            <a:r>
              <a:rPr lang="en-US" altLang="ko-KR" sz="1000" dirty="0" smtClean="0">
                <a:latin typeface="+mn-ea"/>
              </a:rPr>
              <a:t>(reset password) button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 - if clicks, reset password of the user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 - reset password: 123456 (define it into properties)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d) </a:t>
            </a:r>
            <a:r>
              <a:rPr lang="ko-KR" altLang="en-US" sz="1000" dirty="0" smtClean="0">
                <a:latin typeface="+mn-ea"/>
              </a:rPr>
              <a:t>로그인 </a:t>
            </a:r>
            <a:r>
              <a:rPr lang="ko-KR" altLang="en-US" sz="1000" dirty="0">
                <a:latin typeface="+mn-ea"/>
              </a:rPr>
              <a:t>회</a:t>
            </a:r>
            <a:r>
              <a:rPr lang="ko-KR" altLang="en-US" sz="1000" dirty="0" smtClean="0">
                <a:latin typeface="+mn-ea"/>
              </a:rPr>
              <a:t>수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 smtClean="0">
                <a:latin typeface="+mn-ea"/>
              </a:rPr>
              <a:t>login_count</a:t>
            </a:r>
            <a:r>
              <a:rPr lang="en-US" altLang="ko-KR" sz="1000" dirty="0" smtClean="0">
                <a:latin typeface="+mn-ea"/>
              </a:rPr>
              <a:t>}</a:t>
            </a:r>
            <a:endParaRPr lang="en-US" altLang="ko-KR" sz="1000" dirty="0" smtClean="0">
              <a:solidFill>
                <a:srgbClr val="FF0000"/>
              </a:solidFill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e) </a:t>
            </a:r>
            <a:r>
              <a:rPr lang="ko-KR" altLang="en-US" sz="1000" dirty="0" smtClean="0">
                <a:latin typeface="+mn-ea"/>
              </a:rPr>
              <a:t>마지막 로그인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 smtClean="0">
                <a:latin typeface="+mn-ea"/>
              </a:rPr>
              <a:t>last_login_day</a:t>
            </a:r>
            <a:r>
              <a:rPr lang="en-US" altLang="ko-KR" sz="1000" dirty="0" smtClean="0">
                <a:latin typeface="+mn-ea"/>
              </a:rPr>
              <a:t>}</a:t>
            </a:r>
            <a:endParaRPr lang="en-US" altLang="ko-KR" sz="1000" dirty="0" smtClean="0">
              <a:solidFill>
                <a:srgbClr val="FF0000"/>
              </a:solidFill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f) </a:t>
            </a:r>
            <a:r>
              <a:rPr lang="ko-KR" altLang="en-US" sz="1000" dirty="0" smtClean="0">
                <a:latin typeface="+mn-ea"/>
              </a:rPr>
              <a:t>신고 접수 </a:t>
            </a:r>
            <a:r>
              <a:rPr lang="en-US" altLang="ko-KR" sz="1000" dirty="0" smtClean="0">
                <a:latin typeface="+mn-ea"/>
              </a:rPr>
              <a:t>: </a:t>
            </a:r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NOT DEFINED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g) </a:t>
            </a:r>
            <a:r>
              <a:rPr lang="ko-KR" altLang="en-US" sz="1000" dirty="0" smtClean="0">
                <a:latin typeface="+mn-ea"/>
              </a:rPr>
              <a:t>회원정보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g-1) </a:t>
            </a:r>
            <a:r>
              <a:rPr lang="ko-KR" altLang="en-US" sz="1000" dirty="0" smtClean="0">
                <a:latin typeface="+mn-ea"/>
              </a:rPr>
              <a:t>회원 정보 </a:t>
            </a:r>
            <a:r>
              <a:rPr lang="en-US" altLang="ko-KR" sz="1000" dirty="0" smtClean="0">
                <a:latin typeface="+mn-ea"/>
              </a:rPr>
              <a:t>(user info)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   - if clicks, open user info modal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g-2) </a:t>
            </a:r>
            <a:r>
              <a:rPr lang="ko-KR" altLang="en-US" sz="1000" dirty="0" smtClean="0">
                <a:latin typeface="+mn-ea"/>
              </a:rPr>
              <a:t>아바타 정보 </a:t>
            </a:r>
            <a:r>
              <a:rPr lang="en-US" altLang="ko-KR" sz="1000" dirty="0" smtClean="0">
                <a:latin typeface="+mn-ea"/>
              </a:rPr>
              <a:t>(avatar info)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   - </a:t>
            </a:r>
            <a:r>
              <a:rPr lang="en-US" altLang="ko-KR" sz="1000" dirty="0">
                <a:latin typeface="+mn-ea"/>
              </a:rPr>
              <a:t>if clicks, open </a:t>
            </a:r>
            <a:r>
              <a:rPr lang="en-US" altLang="ko-KR" sz="1000" dirty="0" smtClean="0">
                <a:latin typeface="+mn-ea"/>
              </a:rPr>
              <a:t>avatar </a:t>
            </a:r>
            <a:r>
              <a:rPr lang="en-US" altLang="ko-KR" sz="1000" dirty="0">
                <a:latin typeface="+mn-ea"/>
              </a:rPr>
              <a:t>info </a:t>
            </a:r>
            <a:r>
              <a:rPr lang="en-US" altLang="ko-KR" sz="1000" dirty="0" smtClean="0">
                <a:latin typeface="+mn-ea"/>
              </a:rPr>
              <a:t>modal (NOT DEFINED)</a:t>
            </a:r>
          </a:p>
          <a:p>
            <a:endParaRPr lang="en-US" altLang="ko-KR" sz="1000" dirty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4.User info modal (</a:t>
            </a:r>
            <a:r>
              <a:rPr lang="ko-KR" altLang="en-US" sz="1000" dirty="0" smtClean="0">
                <a:latin typeface="+mn-ea"/>
              </a:rPr>
              <a:t>회원 정보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1) fields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a) </a:t>
            </a:r>
            <a:r>
              <a:rPr lang="ko-KR" altLang="en-US" sz="1000" dirty="0" smtClean="0">
                <a:latin typeface="+mn-ea"/>
              </a:rPr>
              <a:t>아이디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 smtClean="0">
                <a:latin typeface="+mn-ea"/>
              </a:rPr>
              <a:t>user_id</a:t>
            </a:r>
            <a:r>
              <a:rPr lang="en-US" altLang="ko-KR" sz="1000" dirty="0" smtClean="0">
                <a:latin typeface="+mn-ea"/>
              </a:rPr>
              <a:t>}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b) </a:t>
            </a:r>
            <a:r>
              <a:rPr lang="ko-KR" altLang="en-US" sz="1000" dirty="0" smtClean="0">
                <a:latin typeface="+mn-ea"/>
              </a:rPr>
              <a:t>이름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 smtClean="0">
                <a:latin typeface="+mn-ea"/>
              </a:rPr>
              <a:t>user_nm</a:t>
            </a:r>
            <a:r>
              <a:rPr lang="en-US" altLang="ko-KR" sz="1000" dirty="0" smtClean="0">
                <a:latin typeface="+mn-ea"/>
              </a:rPr>
              <a:t>}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c)  </a:t>
            </a:r>
            <a:r>
              <a:rPr lang="ko-KR" altLang="en-US" sz="1000" dirty="0" smtClean="0">
                <a:latin typeface="+mn-ea"/>
              </a:rPr>
              <a:t>휴대폰 번호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 smtClean="0">
                <a:latin typeface="+mn-ea"/>
              </a:rPr>
              <a:t>mobile_phone</a:t>
            </a:r>
            <a:r>
              <a:rPr lang="en-US" altLang="ko-KR" sz="1000" dirty="0" smtClean="0">
                <a:latin typeface="+mn-ea"/>
              </a:rPr>
              <a:t>}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d) </a:t>
            </a:r>
            <a:r>
              <a:rPr lang="ko-KR" altLang="en-US" sz="1000" dirty="0" smtClean="0">
                <a:latin typeface="+mn-ea"/>
              </a:rPr>
              <a:t>이메일 주소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 smtClean="0">
                <a:latin typeface="+mn-ea"/>
              </a:rPr>
              <a:t>user_eml</a:t>
            </a:r>
            <a:r>
              <a:rPr lang="en-US" altLang="ko-KR" sz="1000" dirty="0" smtClean="0">
                <a:latin typeface="+mn-ea"/>
              </a:rPr>
              <a:t>}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e) </a:t>
            </a:r>
            <a:r>
              <a:rPr lang="ko-KR" altLang="en-US" sz="1000" dirty="0" smtClean="0">
                <a:latin typeface="+mn-ea"/>
              </a:rPr>
              <a:t>쪽지 그룹 </a:t>
            </a:r>
            <a:r>
              <a:rPr lang="en-US" altLang="ko-KR" sz="1000" dirty="0" smtClean="0">
                <a:latin typeface="+mn-ea"/>
              </a:rPr>
              <a:t>: NOT DEFINED</a:t>
            </a:r>
            <a:endParaRPr lang="en-US" altLang="ko-KR" sz="1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5024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55474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AD-02-0001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43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 관리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일정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139532"/>
              </p:ext>
            </p:extLst>
          </p:nvPr>
        </p:nvGraphicFramePr>
        <p:xfrm>
          <a:off x="10663088" y="977770"/>
          <a:ext cx="3737124" cy="3648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검색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전체 일정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오늘 시작하는 일정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예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오늘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휴먼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기간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제목으로 조건 검색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도슨트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도슨트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회원 정보 확인가능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도슨트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도슨트 상세 정보 및 이력 확인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도슨트 봇 설정 포함 뒷장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도슨트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(15)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도슨트 진행 횟수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도슨트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도슨트봇에게는 쪽지 보내기 기능 없음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도슨트에게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직접적으로 쪽지 보내기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도슨트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도슨트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AI -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도슨트봇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표식 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예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홍길동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도슨트 회원은 전화 번호 정보가 있음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신고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지원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타인으로부터 신고 접수된 횟수와 내역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도슨트가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지원 요청한 이력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봇은 지원요청이 없음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</a:tbl>
          </a:graphicData>
        </a:graphic>
      </p:graphicFrame>
      <p:sp>
        <p:nvSpPr>
          <p:cNvPr id="34" name="TextBox 64">
            <a:extLst>
              <a:ext uri="{FF2B5EF4-FFF2-40B4-BE49-F238E27FC236}">
                <a16:creationId xmlns:a16="http://schemas.microsoft.com/office/drawing/2014/main" id="{49E054C2-268B-EFEF-B3C7-58FFD66FC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440" y="1449710"/>
            <a:ext cx="10086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일정</a:t>
            </a:r>
          </a:p>
        </p:txBody>
      </p:sp>
      <p:cxnSp>
        <p:nvCxnSpPr>
          <p:cNvPr id="36" name="직선 연결선[R] 192">
            <a:extLst>
              <a:ext uri="{FF2B5EF4-FFF2-40B4-BE49-F238E27FC236}">
                <a16:creationId xmlns:a16="http://schemas.microsoft.com/office/drawing/2014/main" id="{561E14CB-410D-46E4-4935-D5CC39A9D2CB}"/>
              </a:ext>
            </a:extLst>
          </p:cNvPr>
          <p:cNvCxnSpPr>
            <a:cxnSpLocks/>
          </p:cNvCxnSpPr>
          <p:nvPr/>
        </p:nvCxnSpPr>
        <p:spPr bwMode="auto">
          <a:xfrm>
            <a:off x="1119315" y="2270556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20439E0-A05C-D40F-06AC-0D6283777CDE}"/>
              </a:ext>
            </a:extLst>
          </p:cNvPr>
          <p:cNvSpPr/>
          <p:nvPr/>
        </p:nvSpPr>
        <p:spPr bwMode="auto">
          <a:xfrm>
            <a:off x="1112965" y="2372156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24CEA870-A781-6A31-7E44-48B3BD8C9B41}"/>
              </a:ext>
            </a:extLst>
          </p:cNvPr>
          <p:cNvSpPr/>
          <p:nvPr/>
        </p:nvSpPr>
        <p:spPr bwMode="auto">
          <a:xfrm>
            <a:off x="5294389" y="2499156"/>
            <a:ext cx="1458964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7D5A72FB-0BF3-4DE7-D54B-90F2623E909A}"/>
              </a:ext>
            </a:extLst>
          </p:cNvPr>
          <p:cNvSpPr/>
          <p:nvPr/>
        </p:nvSpPr>
        <p:spPr bwMode="auto">
          <a:xfrm>
            <a:off x="6940678" y="2480106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3FDC9DFD-4F9D-06B7-A91F-EB8628DEE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553" y="2512160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CDBBB9D-F3C3-43F3-BABA-B44458D42646}"/>
              </a:ext>
            </a:extLst>
          </p:cNvPr>
          <p:cNvSpPr/>
          <p:nvPr/>
        </p:nvSpPr>
        <p:spPr bwMode="auto">
          <a:xfrm>
            <a:off x="3907463" y="2499460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2" name="직사각형 42">
            <a:extLst>
              <a:ext uri="{FF2B5EF4-FFF2-40B4-BE49-F238E27FC236}">
                <a16:creationId xmlns:a16="http://schemas.microsoft.com/office/drawing/2014/main" id="{C826F829-1260-0BB1-E7F6-9F5E9A1C0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738" y="2518510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43" name="그림 154">
            <a:extLst>
              <a:ext uri="{FF2B5EF4-FFF2-40B4-BE49-F238E27FC236}">
                <a16:creationId xmlns:a16="http://schemas.microsoft.com/office/drawing/2014/main" id="{D9812A39-16F3-F6D1-3A87-9A13C4D7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563" y="2513747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9">
            <a:extLst>
              <a:ext uri="{FF2B5EF4-FFF2-40B4-BE49-F238E27FC236}">
                <a16:creationId xmlns:a16="http://schemas.microsoft.com/office/drawing/2014/main" id="{C868C74C-513E-E193-D3AD-20CEC26D3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878" y="3081768"/>
            <a:ext cx="4429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125</a:t>
            </a:r>
            <a:endParaRPr kumimoji="1" lang="ko-Kore-KR" altLang="en-US" sz="800" b="1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45" name="표 44">
            <a:extLst>
              <a:ext uri="{FF2B5EF4-FFF2-40B4-BE49-F238E27FC236}">
                <a16:creationId xmlns:a16="http://schemas.microsoft.com/office/drawing/2014/main" id="{E267614D-A4E8-6DA5-C1AA-78EC7C27D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132920"/>
              </p:ext>
            </p:extLst>
          </p:nvPr>
        </p:nvGraphicFramePr>
        <p:xfrm>
          <a:off x="1139953" y="3311956"/>
          <a:ext cx="6337104" cy="2948359"/>
        </p:xfrm>
        <a:graphic>
          <a:graphicData uri="http://schemas.openxmlformats.org/drawingml/2006/table">
            <a:tbl>
              <a:tblPr firstRow="1" bandRow="1"/>
              <a:tblGrid>
                <a:gridCol w="473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566">
                  <a:extLst>
                    <a:ext uri="{9D8B030D-6E8A-4147-A177-3AD203B41FA5}">
                      <a16:colId xmlns:a16="http://schemas.microsoft.com/office/drawing/2014/main" val="1584967598"/>
                    </a:ext>
                  </a:extLst>
                </a:gridCol>
                <a:gridCol w="1461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8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16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1682">
                  <a:extLst>
                    <a:ext uri="{9D8B030D-6E8A-4147-A177-3AD203B41FA5}">
                      <a16:colId xmlns:a16="http://schemas.microsoft.com/office/drawing/2014/main" val="2450556596"/>
                    </a:ext>
                  </a:extLst>
                </a:gridCol>
                <a:gridCol w="6380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도슨트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도슨트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제목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참여</a:t>
                      </a:r>
                      <a:r>
                        <a:rPr lang="ko-KR" altLang="en-US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ko-Kore-KR" altLang="en-US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인원</a:t>
                      </a:r>
                      <a:endParaRPr lang="en-US" altLang="ko-Kore-KR" sz="800" b="1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  <a:p>
                      <a:pPr algn="ctr"/>
                      <a:r>
                        <a:rPr lang="en-US" altLang="ko-Kore-KR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en-US" altLang="ko-KR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+</a:t>
                      </a:r>
                      <a:r>
                        <a:rPr lang="ko-KR" altLang="en-US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추가</a:t>
                      </a:r>
                      <a:r>
                        <a:rPr lang="en-US" altLang="ko-KR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/-</a:t>
                      </a:r>
                      <a:r>
                        <a:rPr lang="ko-KR" altLang="en-US" sz="800" b="1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강퇴</a:t>
                      </a:r>
                      <a:r>
                        <a:rPr lang="en-US" altLang="ko-KR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)</a:t>
                      </a:r>
                      <a:endParaRPr lang="ko-Kore-KR" altLang="en-US" sz="800" b="1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ore-KR" altLang="en-US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시작</a:t>
                      </a:r>
                      <a:r>
                        <a:rPr lang="ko-KR" altLang="en-US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lang="ko-KR" altLang="en-US" sz="800" b="1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완료</a:t>
                      </a:r>
                      <a:endParaRPr lang="ko-Kore-KR" altLang="en-US" sz="800" b="1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신고 </a:t>
                      </a:r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지원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정국현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봇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)</a:t>
                      </a:r>
                      <a:endParaRPr lang="ko-KR" altLang="en-US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700" dirty="0"/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/>
                        <a:t>광복군 제대로 알기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ore-KR" sz="700" dirty="0"/>
                        <a:t>7</a:t>
                      </a:r>
                      <a:r>
                        <a:rPr lang="en-US" altLang="ko-KR" sz="700" dirty="0"/>
                        <a:t>(+3/0)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endParaRPr lang="en-US" altLang="ko-Kore-KR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김서방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700" dirty="0"/>
                        <a:t>10(+1/-5)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아이유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ore-KR" sz="700" dirty="0"/>
                        <a:t>7(+3/0)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r>
                        <a:rPr kumimoji="0" lang="en-US" altLang="ko-KR" sz="7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/0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홍길동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봇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)</a:t>
                      </a:r>
                      <a:endParaRPr lang="ko-KR" altLang="en-US" sz="700" u="sng" kern="12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ore-KR" sz="700" dirty="0"/>
                        <a:t>7</a:t>
                      </a:r>
                      <a:r>
                        <a:rPr lang="en-US" altLang="ko-KR" sz="700" dirty="0"/>
                        <a:t>(+3/0)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다이소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700" dirty="0"/>
                        <a:t>10(+1/-5)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r>
                        <a:rPr kumimoji="0" lang="en-US" altLang="ko-KR" sz="7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/0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다나와</a:t>
                      </a:r>
                      <a:endParaRPr lang="en-US" altLang="ko-KR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ore-KR" sz="700" dirty="0"/>
                        <a:t>7(+3/0)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/5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빙그래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봇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)</a:t>
                      </a:r>
                      <a:endParaRPr lang="ko-KR" altLang="en-US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맑은 고딕" panose="020B0503020000020004" pitchFamily="34" charset="-127"/>
                          <a:cs typeface="+mn-cs"/>
                        </a:rPr>
                        <a:t>광복군 제대로 알기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/>
                        <a:t>10(+1/-5)</a:t>
                      </a:r>
                      <a:endParaRPr lang="ko-Kore-KR" altLang="en-US" sz="700" dirty="0"/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15:00:00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/>
                        <a:t>2</a:t>
                      </a:r>
                      <a:r>
                        <a:rPr lang="en-US" altLang="ko-KR" sz="700" dirty="0"/>
                        <a:t>2-10-08</a:t>
                      </a:r>
                    </a:p>
                    <a:p>
                      <a:pPr algn="ctr"/>
                      <a:r>
                        <a:rPr lang="en-US" altLang="ko-KR" sz="700" dirty="0"/>
                        <a:t>15:45:50</a:t>
                      </a:r>
                      <a:endParaRPr lang="ko-Kore-KR" altLang="en-US" sz="700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6" name="그림 19">
            <a:extLst>
              <a:ext uri="{FF2B5EF4-FFF2-40B4-BE49-F238E27FC236}">
                <a16:creationId xmlns:a16="http://schemas.microsoft.com/office/drawing/2014/main" id="{995ECA71-914C-BFB3-3C1F-9DBFDEBF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13" y="6559170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0590F666-22C7-90C9-F665-5D81BAB0A540}"/>
              </a:ext>
            </a:extLst>
          </p:cNvPr>
          <p:cNvSpPr/>
          <p:nvPr/>
        </p:nvSpPr>
        <p:spPr>
          <a:xfrm>
            <a:off x="1007418" y="1295723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57" name="타원 6">
            <a:extLst>
              <a:ext uri="{FF2B5EF4-FFF2-40B4-BE49-F238E27FC236}">
                <a16:creationId xmlns:a16="http://schemas.microsoft.com/office/drawing/2014/main" id="{3B0EF780-100A-5882-7BFF-91B0754EF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977" y="3641988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58" name="표 57">
            <a:extLst>
              <a:ext uri="{FF2B5EF4-FFF2-40B4-BE49-F238E27FC236}">
                <a16:creationId xmlns:a16="http://schemas.microsoft.com/office/drawing/2014/main" id="{7DFB1E50-F064-A445-FB00-A7D4482B7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534012"/>
              </p:ext>
            </p:extLst>
          </p:nvPr>
        </p:nvGraphicFramePr>
        <p:xfrm>
          <a:off x="7788703" y="4440640"/>
          <a:ext cx="2727190" cy="22746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3595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  <a:gridCol w="1363595">
                  <a:extLst>
                    <a:ext uri="{9D8B030D-6E8A-4147-A177-3AD203B41FA5}">
                      <a16:colId xmlns:a16="http://schemas.microsoft.com/office/drawing/2014/main" val="1388734874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/>
                        <a:t>도슨트</a:t>
                      </a:r>
                      <a:r>
                        <a:rPr lang="ko-KR" altLang="en-US" sz="900" dirty="0"/>
                        <a:t> 일정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</a:t>
                      </a:r>
                      <a:r>
                        <a:rPr lang="ko-KR" altLang="en-US" sz="800" dirty="0"/>
                        <a:t> 페이지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/>
                        <a:t>도슨트봇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현재에서</a:t>
                      </a:r>
                      <a:r>
                        <a:rPr lang="ko-KR" altLang="en-US" sz="800" dirty="0"/>
                        <a:t> </a:t>
                      </a:r>
                      <a:r>
                        <a:rPr lang="ko-KR" altLang="en-US" sz="800" dirty="0" err="1"/>
                        <a:t>도슨트봇만</a:t>
                      </a:r>
                      <a:r>
                        <a:rPr lang="ko-KR" altLang="en-US" sz="800" dirty="0"/>
                        <a:t>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en-US" altLang="ko-KR" sz="8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800" dirty="0" err="1"/>
                        <a:t>도슨트봇</a:t>
                      </a:r>
                      <a:r>
                        <a:rPr lang="ko-KR" altLang="en-US" sz="800" dirty="0"/>
                        <a:t> 기능 설정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/>
                        <a:t>도슨트</a:t>
                      </a:r>
                      <a:r>
                        <a:rPr lang="ko-KR" altLang="en-US" sz="900" dirty="0"/>
                        <a:t> 자료실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블랙회원만</a:t>
                      </a:r>
                      <a:r>
                        <a:rPr lang="ko-KR" altLang="en-US" sz="800" dirty="0"/>
                        <a:t>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공지사항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800" dirty="0" err="1"/>
                        <a:t>도슨트</a:t>
                      </a:r>
                      <a:r>
                        <a:rPr lang="ko-KR" altLang="en-US" sz="800" dirty="0"/>
                        <a:t> 회원 로그인 시 해당 회원에게만 보이는 전체 공지</a:t>
                      </a: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835535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쪽지</a:t>
                      </a:r>
                      <a:r>
                        <a:rPr lang="ko-KR" altLang="en-US" sz="900" dirty="0"/>
                        <a:t> </a:t>
                      </a:r>
                      <a:r>
                        <a:rPr lang="ko-Kore-KR" altLang="en-US" sz="900" dirty="0"/>
                        <a:t>보내기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800" dirty="0" err="1"/>
                        <a:t>도슨트</a:t>
                      </a:r>
                      <a:r>
                        <a:rPr lang="ko-KR" altLang="en-US" sz="800" dirty="0"/>
                        <a:t> 회원 지정하여 쪽지 보내기</a:t>
                      </a:r>
                      <a:endParaRPr lang="en-US" altLang="ko-KR" sz="8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800" dirty="0"/>
                        <a:t>전체 </a:t>
                      </a:r>
                      <a:r>
                        <a:rPr lang="ko-KR" altLang="en-US" sz="800" dirty="0" err="1"/>
                        <a:t>도슨트</a:t>
                      </a:r>
                      <a:r>
                        <a:rPr lang="ko-KR" altLang="en-US" sz="800" dirty="0"/>
                        <a:t> 회원에게 쪽지 보내기</a:t>
                      </a: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291280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3075298"/>
                  </a:ext>
                </a:extLst>
              </a:tr>
            </a:tbl>
          </a:graphicData>
        </a:graphic>
      </p:graphicFrame>
      <p:sp>
        <p:nvSpPr>
          <p:cNvPr id="59" name="타원 6">
            <a:extLst>
              <a:ext uri="{FF2B5EF4-FFF2-40B4-BE49-F238E27FC236}">
                <a16:creationId xmlns:a16="http://schemas.microsoft.com/office/drawing/2014/main" id="{77256E09-D425-CFEB-811E-80852772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386" y="4858813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0" name="TextBox 64">
            <a:extLst>
              <a:ext uri="{FF2B5EF4-FFF2-40B4-BE49-F238E27FC236}">
                <a16:creationId xmlns:a16="http://schemas.microsoft.com/office/drawing/2014/main" id="{DC38E42E-9C3B-3D6A-54E1-4D824286F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173" y="4127102"/>
            <a:ext cx="705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r>
              <a:rPr kumimoji="1" lang="ko-KR" altLang="en-US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차 메뉴</a:t>
            </a:r>
          </a:p>
        </p:txBody>
      </p:sp>
      <p:sp>
        <p:nvSpPr>
          <p:cNvPr id="61" name="모서리가 둥근 직사각형 70">
            <a:extLst>
              <a:ext uri="{FF2B5EF4-FFF2-40B4-BE49-F238E27FC236}">
                <a16:creationId xmlns:a16="http://schemas.microsoft.com/office/drawing/2014/main" id="{8FCAF576-C970-EFEC-8305-ADCF688C7420}"/>
              </a:ext>
            </a:extLst>
          </p:cNvPr>
          <p:cNvSpPr/>
          <p:nvPr/>
        </p:nvSpPr>
        <p:spPr bwMode="auto">
          <a:xfrm>
            <a:off x="1940822" y="1860873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오늘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2" name="모서리가 둥근 직사각형 71">
            <a:extLst>
              <a:ext uri="{FF2B5EF4-FFF2-40B4-BE49-F238E27FC236}">
                <a16:creationId xmlns:a16="http://schemas.microsoft.com/office/drawing/2014/main" id="{37B1B0AC-4552-73D9-20CF-AE5058B17DBA}"/>
              </a:ext>
            </a:extLst>
          </p:cNvPr>
          <p:cNvSpPr/>
          <p:nvPr/>
        </p:nvSpPr>
        <p:spPr bwMode="auto">
          <a:xfrm>
            <a:off x="1099250" y="1860873"/>
            <a:ext cx="792163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전체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3" name="모서리가 둥근 직사각형 88">
            <a:extLst>
              <a:ext uri="{FF2B5EF4-FFF2-40B4-BE49-F238E27FC236}">
                <a16:creationId xmlns:a16="http://schemas.microsoft.com/office/drawing/2014/main" id="{0987E145-9D8F-3EBD-6012-4FCDEBCEFF77}"/>
              </a:ext>
            </a:extLst>
          </p:cNvPr>
          <p:cNvSpPr/>
          <p:nvPr/>
        </p:nvSpPr>
        <p:spPr bwMode="auto">
          <a:xfrm>
            <a:off x="2135913" y="2530275"/>
            <a:ext cx="400050" cy="171450"/>
          </a:xfrm>
          <a:prstGeom prst="roundRect">
            <a:avLst>
              <a:gd name="adj" fmla="val 50000"/>
            </a:avLst>
          </a:prstGeom>
          <a:ln w="12700"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ore-KR" altLang="en-US" sz="900" dirty="0">
              <a:solidFill>
                <a:schemeClr val="tx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7AB58E74-F070-2D44-49DF-6356BAD28BF7}"/>
              </a:ext>
            </a:extLst>
          </p:cNvPr>
          <p:cNvSpPr/>
          <p:nvPr/>
        </p:nvSpPr>
        <p:spPr bwMode="auto">
          <a:xfrm>
            <a:off x="2262913" y="2530275"/>
            <a:ext cx="169862" cy="1714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ore-KR" altLang="en-US" sz="900" dirty="0">
              <a:solidFill>
                <a:schemeClr val="tx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7C377818-2C66-9AEA-2FD6-8A2129B2BCED}"/>
              </a:ext>
            </a:extLst>
          </p:cNvPr>
          <p:cNvSpPr/>
          <p:nvPr/>
        </p:nvSpPr>
        <p:spPr>
          <a:xfrm>
            <a:off x="1784758" y="2511225"/>
            <a:ext cx="3609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latinLnBrk="1" hangingPunct="1">
              <a:defRPr/>
            </a:pPr>
            <a:r>
              <a:rPr lang="ko-KR" altLang="en-US" sz="800" dirty="0">
                <a:solidFill>
                  <a:schemeClr val="accent5">
                    <a:lumMod val="50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휴먼</a:t>
            </a:r>
            <a:endParaRPr lang="ko-Kore-KR" altLang="en-US" sz="800" dirty="0">
              <a:solidFill>
                <a:schemeClr val="accent5">
                  <a:lumMod val="50000"/>
                </a:schemeClr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6" name="직사각형 23">
            <a:extLst>
              <a:ext uri="{FF2B5EF4-FFF2-40B4-BE49-F238E27FC236}">
                <a16:creationId xmlns:a16="http://schemas.microsoft.com/office/drawing/2014/main" id="{1E482385-A1EB-DEDC-8C0F-D821DF24D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82" y="2511225"/>
            <a:ext cx="5373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latinLnBrk="1" hangingPunct="1"/>
            <a:r>
              <a:rPr lang="ko-KR" altLang="en-US" sz="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도슨트봇</a:t>
            </a:r>
            <a:endParaRPr lang="ko-Kore-KR" altLang="en-US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7" name="타원 6">
            <a:extLst>
              <a:ext uri="{FF2B5EF4-FFF2-40B4-BE49-F238E27FC236}">
                <a16:creationId xmlns:a16="http://schemas.microsoft.com/office/drawing/2014/main" id="{AC404CE0-D389-297A-928D-7F465CEE5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288" y="234453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lang="ko-Kore-KR" altLang="en-US" sz="90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68" name="그룹 1">
            <a:extLst>
              <a:ext uri="{FF2B5EF4-FFF2-40B4-BE49-F238E27FC236}">
                <a16:creationId xmlns:a16="http://schemas.microsoft.com/office/drawing/2014/main" id="{578ADBCC-0A1E-A2F0-31B3-E713966CD855}"/>
              </a:ext>
            </a:extLst>
          </p:cNvPr>
          <p:cNvGrpSpPr>
            <a:grpSpLocks/>
          </p:cNvGrpSpPr>
          <p:nvPr/>
        </p:nvGrpSpPr>
        <p:grpSpPr bwMode="auto">
          <a:xfrm>
            <a:off x="1289775" y="2508050"/>
            <a:ext cx="490538" cy="215900"/>
            <a:chOff x="4270629" y="3378444"/>
            <a:chExt cx="489583" cy="215444"/>
          </a:xfrm>
        </p:grpSpPr>
        <p:pic>
          <p:nvPicPr>
            <p:cNvPr id="69" name="그림 4">
              <a:extLst>
                <a:ext uri="{FF2B5EF4-FFF2-40B4-BE49-F238E27FC236}">
                  <a16:creationId xmlns:a16="http://schemas.microsoft.com/office/drawing/2014/main" id="{15890620-95CB-5C75-693B-69D0582E0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70629" y="3392732"/>
              <a:ext cx="163375" cy="17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TextBox 40">
              <a:extLst>
                <a:ext uri="{FF2B5EF4-FFF2-40B4-BE49-F238E27FC236}">
                  <a16:creationId xmlns:a16="http://schemas.microsoft.com/office/drawing/2014/main" id="{95E47C52-8CAA-1187-8047-2E2C2F8EC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216" y="3378444"/>
              <a:ext cx="36099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800" b="1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전체</a:t>
              </a:r>
              <a:endParaRPr lang="ko-Kore-KR" altLang="en-US" sz="800" b="1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</p:grpSp>
      <p:sp>
        <p:nvSpPr>
          <p:cNvPr id="71" name="모서리가 둥근 직사각형 108">
            <a:extLst>
              <a:ext uri="{FF2B5EF4-FFF2-40B4-BE49-F238E27FC236}">
                <a16:creationId xmlns:a16="http://schemas.microsoft.com/office/drawing/2014/main" id="{749AC5D5-5F67-CDF4-4D75-D36366902651}"/>
              </a:ext>
            </a:extLst>
          </p:cNvPr>
          <p:cNvSpPr/>
          <p:nvPr/>
        </p:nvSpPr>
        <p:spPr bwMode="auto">
          <a:xfrm>
            <a:off x="2397542" y="3732264"/>
            <a:ext cx="508795" cy="239136"/>
          </a:xfrm>
          <a:prstGeom prst="roundRect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도슨트</a:t>
            </a:r>
            <a:r>
              <a:rPr kumimoji="1" lang="ko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r>
              <a:rPr kumimoji="1" lang="en-US" altLang="ko-KR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(15)</a:t>
            </a:r>
            <a:endParaRPr kumimoji="1" lang="ko-Kore-KR" alt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2" name="모서리가 둥근 직사각형 109">
            <a:extLst>
              <a:ext uri="{FF2B5EF4-FFF2-40B4-BE49-F238E27FC236}">
                <a16:creationId xmlns:a16="http://schemas.microsoft.com/office/drawing/2014/main" id="{62F2B869-5C90-F0FD-0D47-547AF3D679E6}"/>
              </a:ext>
            </a:extLst>
          </p:cNvPr>
          <p:cNvSpPr/>
          <p:nvPr/>
        </p:nvSpPr>
        <p:spPr bwMode="auto">
          <a:xfrm>
            <a:off x="2965075" y="3732264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" kern="0" dirty="0" err="1">
                <a:solidFill>
                  <a:schemeClr val="bg1">
                    <a:lumMod val="7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쪽지보내기</a:t>
            </a:r>
            <a:endParaRPr kumimoji="1" lang="ko-Kore-KR" altLang="en-US" sz="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3" name="모서리가 둥근 직사각형 110">
            <a:extLst>
              <a:ext uri="{FF2B5EF4-FFF2-40B4-BE49-F238E27FC236}">
                <a16:creationId xmlns:a16="http://schemas.microsoft.com/office/drawing/2014/main" id="{4BD04AE8-0BDB-BC16-C999-FDCFD9E34A5A}"/>
              </a:ext>
            </a:extLst>
          </p:cNvPr>
          <p:cNvSpPr/>
          <p:nvPr/>
        </p:nvSpPr>
        <p:spPr bwMode="auto">
          <a:xfrm>
            <a:off x="2397542" y="4104498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kumimoji="1" lang="en-US" altLang="ko-Kore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kumimoji="1" lang="en-US" altLang="ko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1)</a:t>
            </a:r>
            <a:endParaRPr kumimoji="1" lang="ko-Kore-KR" altLang="en-US" sz="6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4" name="모서리가 둥근 직사각형 111">
            <a:extLst>
              <a:ext uri="{FF2B5EF4-FFF2-40B4-BE49-F238E27FC236}">
                <a16:creationId xmlns:a16="http://schemas.microsoft.com/office/drawing/2014/main" id="{12341195-8A55-F235-5187-922255D908E1}"/>
              </a:ext>
            </a:extLst>
          </p:cNvPr>
          <p:cNvSpPr/>
          <p:nvPr/>
        </p:nvSpPr>
        <p:spPr bwMode="auto">
          <a:xfrm>
            <a:off x="2397542" y="4468640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kumimoji="1" lang="en-US" altLang="ko-Kore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kumimoji="1" lang="en-US" altLang="ko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5)</a:t>
            </a:r>
            <a:endParaRPr kumimoji="1" lang="ko-Kore-KR" altLang="en-US" sz="6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" name="모서리가 둥근 직사각형 112">
            <a:extLst>
              <a:ext uri="{FF2B5EF4-FFF2-40B4-BE49-F238E27FC236}">
                <a16:creationId xmlns:a16="http://schemas.microsoft.com/office/drawing/2014/main" id="{350F6DF2-FC16-6C6C-EF8E-A84688482143}"/>
              </a:ext>
            </a:extLst>
          </p:cNvPr>
          <p:cNvSpPr/>
          <p:nvPr/>
        </p:nvSpPr>
        <p:spPr bwMode="auto">
          <a:xfrm>
            <a:off x="2397542" y="4816597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kumimoji="1" lang="en-US" altLang="ko-Kore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kumimoji="1" lang="en-US" altLang="ko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55)</a:t>
            </a:r>
            <a:endParaRPr kumimoji="1" lang="ko-Kore-KR" altLang="en-US" sz="6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6" name="모서리가 둥근 직사각형 116">
            <a:extLst>
              <a:ext uri="{FF2B5EF4-FFF2-40B4-BE49-F238E27FC236}">
                <a16:creationId xmlns:a16="http://schemas.microsoft.com/office/drawing/2014/main" id="{8FCD4CEF-389A-BD61-C22B-E0A8AB1A7336}"/>
              </a:ext>
            </a:extLst>
          </p:cNvPr>
          <p:cNvSpPr/>
          <p:nvPr/>
        </p:nvSpPr>
        <p:spPr bwMode="auto">
          <a:xfrm>
            <a:off x="2965075" y="4096405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" kern="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쪽지보내기</a:t>
            </a:r>
            <a:endParaRPr kumimoji="1" lang="ko-Kore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7" name="모서리가 둥근 직사각형 117">
            <a:extLst>
              <a:ext uri="{FF2B5EF4-FFF2-40B4-BE49-F238E27FC236}">
                <a16:creationId xmlns:a16="http://schemas.microsoft.com/office/drawing/2014/main" id="{6E0CEF54-B13B-1BBA-B251-DFB1823D73F5}"/>
              </a:ext>
            </a:extLst>
          </p:cNvPr>
          <p:cNvSpPr/>
          <p:nvPr/>
        </p:nvSpPr>
        <p:spPr bwMode="auto">
          <a:xfrm>
            <a:off x="2965075" y="4452456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" kern="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쪽지보내기</a:t>
            </a:r>
            <a:endParaRPr kumimoji="1" lang="ko-Kore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8" name="모서리가 둥근 직사각형 118">
            <a:extLst>
              <a:ext uri="{FF2B5EF4-FFF2-40B4-BE49-F238E27FC236}">
                <a16:creationId xmlns:a16="http://schemas.microsoft.com/office/drawing/2014/main" id="{EBFE9CB0-EF7B-531C-8692-03CDA9FFFEB3}"/>
              </a:ext>
            </a:extLst>
          </p:cNvPr>
          <p:cNvSpPr/>
          <p:nvPr/>
        </p:nvSpPr>
        <p:spPr bwMode="auto">
          <a:xfrm>
            <a:off x="2965075" y="4816597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" kern="0" dirty="0" err="1">
                <a:solidFill>
                  <a:schemeClr val="bg1">
                    <a:lumMod val="7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쪽지보내기</a:t>
            </a:r>
            <a:endParaRPr kumimoji="1" lang="ko-Kore-KR" altLang="en-US" sz="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9" name="모서리가 둥근 직사각형 119">
            <a:extLst>
              <a:ext uri="{FF2B5EF4-FFF2-40B4-BE49-F238E27FC236}">
                <a16:creationId xmlns:a16="http://schemas.microsoft.com/office/drawing/2014/main" id="{AC78AFD0-CE3E-1643-A0BF-CD283CF5032F}"/>
              </a:ext>
            </a:extLst>
          </p:cNvPr>
          <p:cNvSpPr/>
          <p:nvPr/>
        </p:nvSpPr>
        <p:spPr bwMode="auto">
          <a:xfrm>
            <a:off x="2965075" y="5180739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" kern="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쪽지보내기</a:t>
            </a:r>
            <a:endParaRPr kumimoji="1" lang="ko-Kore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0" name="모서리가 둥근 직사각형 120">
            <a:extLst>
              <a:ext uri="{FF2B5EF4-FFF2-40B4-BE49-F238E27FC236}">
                <a16:creationId xmlns:a16="http://schemas.microsoft.com/office/drawing/2014/main" id="{65B76CD6-EF4F-3E4B-7623-227CC00C9AC5}"/>
              </a:ext>
            </a:extLst>
          </p:cNvPr>
          <p:cNvSpPr/>
          <p:nvPr/>
        </p:nvSpPr>
        <p:spPr bwMode="auto">
          <a:xfrm>
            <a:off x="2965075" y="5544880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" kern="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쪽지보내기</a:t>
            </a:r>
            <a:endParaRPr kumimoji="1" lang="ko-Kore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1" name="모서리가 둥근 직사각형 121">
            <a:extLst>
              <a:ext uri="{FF2B5EF4-FFF2-40B4-BE49-F238E27FC236}">
                <a16:creationId xmlns:a16="http://schemas.microsoft.com/office/drawing/2014/main" id="{608A77CB-A6C8-AB01-1C75-1391E8511647}"/>
              </a:ext>
            </a:extLst>
          </p:cNvPr>
          <p:cNvSpPr/>
          <p:nvPr/>
        </p:nvSpPr>
        <p:spPr bwMode="auto">
          <a:xfrm>
            <a:off x="2965075" y="5917113"/>
            <a:ext cx="508794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" kern="0" dirty="0" err="1">
                <a:solidFill>
                  <a:schemeClr val="bg1">
                    <a:lumMod val="75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쪽지보내기</a:t>
            </a:r>
            <a:endParaRPr kumimoji="1" lang="ko-Kore-KR" altLang="en-US" sz="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2" name="타원 6">
            <a:extLst>
              <a:ext uri="{FF2B5EF4-FFF2-40B4-BE49-F238E27FC236}">
                <a16:creationId xmlns:a16="http://schemas.microsoft.com/office/drawing/2014/main" id="{A1579B68-A985-EC97-18A3-585D91D09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874" y="361129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3" name="타원 6">
            <a:extLst>
              <a:ext uri="{FF2B5EF4-FFF2-40B4-BE49-F238E27FC236}">
                <a16:creationId xmlns:a16="http://schemas.microsoft.com/office/drawing/2014/main" id="{4BE5744A-49E9-E060-D4CF-1D7E65F41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408" y="362747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4" name="타원 6">
            <a:extLst>
              <a:ext uri="{FF2B5EF4-FFF2-40B4-BE49-F238E27FC236}">
                <a16:creationId xmlns:a16="http://schemas.microsoft.com/office/drawing/2014/main" id="{230B75EA-BD66-7B83-CB87-B09EE5A2E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316" y="400780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5" name="타원 6">
            <a:extLst>
              <a:ext uri="{FF2B5EF4-FFF2-40B4-BE49-F238E27FC236}">
                <a16:creationId xmlns:a16="http://schemas.microsoft.com/office/drawing/2014/main" id="{CC81E03B-5364-805E-B424-742D1821E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540" y="3232314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6" name="모서리가 둥근 직사각형 126">
            <a:extLst>
              <a:ext uri="{FF2B5EF4-FFF2-40B4-BE49-F238E27FC236}">
                <a16:creationId xmlns:a16="http://schemas.microsoft.com/office/drawing/2014/main" id="{5F568091-7C06-5233-A97E-D966ED5ECB6E}"/>
              </a:ext>
            </a:extLst>
          </p:cNvPr>
          <p:cNvSpPr/>
          <p:nvPr/>
        </p:nvSpPr>
        <p:spPr bwMode="auto">
          <a:xfrm>
            <a:off x="2397542" y="5196923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kumimoji="1" lang="en-US" altLang="ko-Kore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kumimoji="1" lang="en-US" altLang="ko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1)</a:t>
            </a:r>
            <a:endParaRPr kumimoji="1" lang="ko-Kore-KR" altLang="en-US" sz="6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7" name="모서리가 둥근 직사각형 127">
            <a:extLst>
              <a:ext uri="{FF2B5EF4-FFF2-40B4-BE49-F238E27FC236}">
                <a16:creationId xmlns:a16="http://schemas.microsoft.com/office/drawing/2014/main" id="{7AE7DD6F-F4C2-0BAA-F25A-821E1D151861}"/>
              </a:ext>
            </a:extLst>
          </p:cNvPr>
          <p:cNvSpPr/>
          <p:nvPr/>
        </p:nvSpPr>
        <p:spPr bwMode="auto">
          <a:xfrm>
            <a:off x="2397542" y="5561065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kumimoji="1" lang="en-US" altLang="ko-Kore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kumimoji="1" lang="en-US" altLang="ko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5)</a:t>
            </a:r>
            <a:endParaRPr kumimoji="1" lang="ko-Kore-KR" altLang="en-US" sz="6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8" name="모서리가 둥근 직사각형 128">
            <a:extLst>
              <a:ext uri="{FF2B5EF4-FFF2-40B4-BE49-F238E27FC236}">
                <a16:creationId xmlns:a16="http://schemas.microsoft.com/office/drawing/2014/main" id="{5FBF6606-C869-0D4F-5888-A2FD360B37CE}"/>
              </a:ext>
            </a:extLst>
          </p:cNvPr>
          <p:cNvSpPr/>
          <p:nvPr/>
        </p:nvSpPr>
        <p:spPr bwMode="auto">
          <a:xfrm>
            <a:off x="2397542" y="5917114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kumimoji="1" lang="en-US" altLang="ko-Kore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kumimoji="1" lang="en-US" altLang="ko-KR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55)</a:t>
            </a:r>
            <a:endParaRPr kumimoji="1" lang="ko-Kore-KR" altLang="en-US" sz="6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9" name="모서리가 둥근 직사각형 56">
            <a:extLst>
              <a:ext uri="{FF2B5EF4-FFF2-40B4-BE49-F238E27FC236}">
                <a16:creationId xmlns:a16="http://schemas.microsoft.com/office/drawing/2014/main" id="{72E649D3-C3C2-8476-8915-95C7F8C584E4}"/>
              </a:ext>
            </a:extLst>
          </p:cNvPr>
          <p:cNvSpPr/>
          <p:nvPr/>
        </p:nvSpPr>
        <p:spPr bwMode="auto">
          <a:xfrm>
            <a:off x="6725324" y="1860873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캘린더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74B66361-031A-4940-8894-24AADD26251C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80189C01-E6B2-AA45-8441-D7D10EC81780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94" name="모서리가 둥근 직사각형 61">
                <a:extLst>
                  <a:ext uri="{FF2B5EF4-FFF2-40B4-BE49-F238E27FC236}">
                    <a16:creationId xmlns:a16="http://schemas.microsoft.com/office/drawing/2014/main" id="{82EECF40-8B65-F54A-A505-D29206C93072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모서리가 둥근 직사각형 62">
                <a:extLst>
                  <a:ext uri="{FF2B5EF4-FFF2-40B4-BE49-F238E27FC236}">
                    <a16:creationId xmlns:a16="http://schemas.microsoft.com/office/drawing/2014/main" id="{98E9AB33-9FBE-CC48-A914-F7B8D08A3323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모서리가 둥근 직사각형 63">
                <a:extLst>
                  <a:ext uri="{FF2B5EF4-FFF2-40B4-BE49-F238E27FC236}">
                    <a16:creationId xmlns:a16="http://schemas.microsoft.com/office/drawing/2014/main" id="{52878595-E7EF-8147-9474-2FAE92C4037A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97" name="모서리가 둥근 직사각형 64">
                <a:extLst>
                  <a:ext uri="{FF2B5EF4-FFF2-40B4-BE49-F238E27FC236}">
                    <a16:creationId xmlns:a16="http://schemas.microsoft.com/office/drawing/2014/main" id="{EF534D51-E834-B34E-BC73-7800C8DA7891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모서리가 둥근 직사각형 65">
                <a:extLst>
                  <a:ext uri="{FF2B5EF4-FFF2-40B4-BE49-F238E27FC236}">
                    <a16:creationId xmlns:a16="http://schemas.microsoft.com/office/drawing/2014/main" id="{6BF460C2-2EA6-ED48-A03B-43D411DD8FBE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2" name="모서리가 둥근 직사각형 66">
              <a:extLst>
                <a:ext uri="{FF2B5EF4-FFF2-40B4-BE49-F238E27FC236}">
                  <a16:creationId xmlns:a16="http://schemas.microsoft.com/office/drawing/2014/main" id="{0AD8697A-8473-CB43-BEB8-BD65B378469A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3" name="모서리가 둥근 직사각형 67">
              <a:extLst>
                <a:ext uri="{FF2B5EF4-FFF2-40B4-BE49-F238E27FC236}">
                  <a16:creationId xmlns:a16="http://schemas.microsoft.com/office/drawing/2014/main" id="{75DBD5E8-827D-974B-AABE-2CA710F815B7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9145210" y="1323013"/>
            <a:ext cx="5095304" cy="747897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[</a:t>
            </a:r>
            <a:r>
              <a:rPr lang="en-US" altLang="ko-KR" sz="1000" dirty="0" smtClean="0">
                <a:latin typeface="+mn-ea"/>
              </a:rPr>
              <a:t>ADMIN] menu : </a:t>
            </a:r>
            <a:r>
              <a:rPr lang="ko-KR" altLang="en-US" sz="1000" dirty="0" smtClean="0">
                <a:latin typeface="+mn-ea"/>
              </a:rPr>
              <a:t>도슨트 일정 </a:t>
            </a:r>
            <a:r>
              <a:rPr lang="en-US" altLang="ko-KR" sz="1000" dirty="0" smtClean="0">
                <a:latin typeface="+mn-ea"/>
              </a:rPr>
              <a:t>(/docent/schedule) &gt; list page</a:t>
            </a:r>
          </a:p>
          <a:p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1.Search area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</a:t>
            </a:r>
            <a:r>
              <a:rPr lang="en-US" altLang="ko-KR" sz="1000" dirty="0" smtClean="0">
                <a:latin typeface="+mj-ea"/>
              </a:rPr>
              <a:t>1</a:t>
            </a:r>
            <a:r>
              <a:rPr lang="en-US" altLang="ko-KR" sz="1000" dirty="0">
                <a:latin typeface="+mj-ea"/>
              </a:rPr>
              <a:t>) search area – 1</a:t>
            </a:r>
            <a:r>
              <a:rPr lang="en-US" altLang="ko-KR" sz="1000" baseline="30000" dirty="0">
                <a:latin typeface="+mj-ea"/>
              </a:rPr>
              <a:t>st</a:t>
            </a:r>
            <a:r>
              <a:rPr lang="en-US" altLang="ko-KR" sz="1000" dirty="0">
                <a:latin typeface="+mj-ea"/>
              </a:rPr>
              <a:t> row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</a:t>
            </a:r>
            <a:r>
              <a:rPr lang="en-US" altLang="ko-KR" sz="1000" dirty="0" smtClean="0">
                <a:latin typeface="+mj-ea"/>
              </a:rPr>
              <a:t>  a</a:t>
            </a:r>
            <a:r>
              <a:rPr lang="en-US" altLang="ko-KR" sz="1000" dirty="0">
                <a:latin typeface="+mj-ea"/>
              </a:rPr>
              <a:t>) </a:t>
            </a:r>
            <a:r>
              <a:rPr lang="en-US" altLang="ko-KR" sz="1000" dirty="0" smtClean="0">
                <a:latin typeface="+mj-ea"/>
              </a:rPr>
              <a:t>{</a:t>
            </a:r>
            <a:r>
              <a:rPr lang="en-US" altLang="ko-KR" sz="1000" dirty="0" err="1">
                <a:latin typeface="+mj-ea"/>
              </a:rPr>
              <a:t>schedule_date</a:t>
            </a:r>
            <a:r>
              <a:rPr lang="en-US" altLang="ko-KR" sz="1000" dirty="0">
                <a:latin typeface="+mj-ea"/>
              </a:rPr>
              <a:t>}</a:t>
            </a:r>
          </a:p>
          <a:p>
            <a:r>
              <a:rPr lang="en-US" altLang="ko-KR" sz="1000" dirty="0">
                <a:latin typeface="+mj-ea"/>
              </a:rPr>
              <a:t>      - </a:t>
            </a:r>
            <a:r>
              <a:rPr lang="ko-KR" altLang="en-US" sz="1000" dirty="0">
                <a:latin typeface="+mj-ea"/>
              </a:rPr>
              <a:t>전체 </a:t>
            </a:r>
            <a:r>
              <a:rPr lang="en-US" altLang="ko-KR" sz="1000" dirty="0">
                <a:latin typeface="+mj-ea"/>
              </a:rPr>
              <a:t>(All) : default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- </a:t>
            </a:r>
            <a:r>
              <a:rPr lang="ko-KR" altLang="en-US" sz="1000" dirty="0" smtClean="0">
                <a:latin typeface="+mj-ea"/>
              </a:rPr>
              <a:t>오늘 </a:t>
            </a:r>
            <a:r>
              <a:rPr lang="en-US" altLang="ko-KR" sz="1000" dirty="0" smtClean="0">
                <a:latin typeface="+mj-ea"/>
              </a:rPr>
              <a:t>: today (condition: </a:t>
            </a:r>
            <a:r>
              <a:rPr lang="en-US" altLang="ko-KR" sz="1000" dirty="0" err="1" smtClean="0">
                <a:latin typeface="+mj-ea"/>
              </a:rPr>
              <a:t>schedule_date</a:t>
            </a:r>
            <a:r>
              <a:rPr lang="en-US" altLang="ko-KR" sz="1000" dirty="0" smtClean="0">
                <a:latin typeface="+mj-ea"/>
              </a:rPr>
              <a:t> &gt;= today)</a:t>
            </a:r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- if type is selected, search the list with selected type without </a:t>
            </a:r>
            <a:r>
              <a:rPr lang="ko-KR" altLang="en-US" sz="1000" dirty="0">
                <a:latin typeface="+mj-ea"/>
              </a:rPr>
              <a:t>검색</a:t>
            </a:r>
            <a:r>
              <a:rPr lang="en-US" altLang="ko-KR" sz="1000" dirty="0">
                <a:latin typeface="+mj-ea"/>
              </a:rPr>
              <a:t>(search) button click</a:t>
            </a:r>
          </a:p>
          <a:p>
            <a:r>
              <a:rPr lang="en-US" altLang="ko-KR" sz="1000" dirty="0">
                <a:latin typeface="+mj-ea"/>
              </a:rPr>
              <a:t>  2) search area – 2</a:t>
            </a:r>
            <a:r>
              <a:rPr lang="en-US" altLang="ko-KR" sz="1000" baseline="30000" dirty="0">
                <a:latin typeface="+mj-ea"/>
              </a:rPr>
              <a:t>nd</a:t>
            </a:r>
            <a:r>
              <a:rPr lang="en-US" altLang="ko-KR" sz="1000" dirty="0">
                <a:latin typeface="+mj-ea"/>
              </a:rPr>
              <a:t> row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</a:t>
            </a:r>
            <a:r>
              <a:rPr lang="en-US" altLang="ko-KR" sz="1000" dirty="0" smtClean="0">
                <a:latin typeface="+mj-ea"/>
              </a:rPr>
              <a:t>a</a:t>
            </a:r>
            <a:r>
              <a:rPr lang="en-US" altLang="ko-KR" sz="1000" dirty="0">
                <a:latin typeface="+mj-ea"/>
              </a:rPr>
              <a:t>)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docent_type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</a:t>
            </a:r>
            <a:r>
              <a:rPr lang="ko-KR" altLang="en-US" sz="1000" dirty="0" smtClean="0">
                <a:latin typeface="+mj-ea"/>
              </a:rPr>
              <a:t>전체</a:t>
            </a:r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(all) : default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</a:t>
            </a:r>
            <a:r>
              <a:rPr lang="ko-KR" altLang="en-US" sz="1000" dirty="0" smtClean="0">
                <a:latin typeface="+mj-ea"/>
              </a:rPr>
              <a:t>휴먼 </a:t>
            </a:r>
            <a:r>
              <a:rPr lang="en-US" altLang="ko-KR" sz="1000" dirty="0" smtClean="0">
                <a:latin typeface="+mj-ea"/>
              </a:rPr>
              <a:t>/ </a:t>
            </a:r>
            <a:r>
              <a:rPr lang="ko-KR" altLang="en-US" sz="1000" dirty="0" smtClean="0">
                <a:latin typeface="+mj-ea"/>
              </a:rPr>
              <a:t>도슨트봇 </a:t>
            </a:r>
            <a:r>
              <a:rPr lang="en-US" altLang="ko-KR" sz="1000" dirty="0">
                <a:latin typeface="+mj-ea"/>
              </a:rPr>
              <a:t>(</a:t>
            </a:r>
            <a:r>
              <a:rPr lang="en-US" altLang="ko-KR" sz="1000" dirty="0" smtClean="0">
                <a:latin typeface="+mj-ea"/>
              </a:rPr>
              <a:t>'human‘ / 'bot‘)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  b) </a:t>
            </a:r>
            <a:r>
              <a:rPr lang="ko-KR" altLang="en-US" sz="1000" dirty="0" smtClean="0">
                <a:latin typeface="+mj-ea"/>
              </a:rPr>
              <a:t>기간 </a:t>
            </a:r>
            <a:r>
              <a:rPr lang="en-US" altLang="ko-KR" sz="1000" dirty="0">
                <a:latin typeface="+mj-ea"/>
              </a:rPr>
              <a:t>(period) : </a:t>
            </a:r>
            <a:r>
              <a:rPr lang="en-US" altLang="ko-KR" sz="1000" dirty="0" smtClean="0">
                <a:latin typeface="+mj-ea"/>
              </a:rPr>
              <a:t>{</a:t>
            </a:r>
            <a:r>
              <a:rPr lang="en-US" altLang="ko-KR" sz="1000" dirty="0" err="1">
                <a:latin typeface="+mj-ea"/>
              </a:rPr>
              <a:t>schedule_date</a:t>
            </a:r>
            <a:r>
              <a:rPr lang="en-US" altLang="ko-KR" sz="1000" dirty="0" smtClean="0">
                <a:latin typeface="+mj-ea"/>
              </a:rPr>
              <a:t>} </a:t>
            </a:r>
            <a:r>
              <a:rPr lang="en-US" altLang="ko-KR" sz="1000" dirty="0">
                <a:latin typeface="+mj-ea"/>
              </a:rPr>
              <a:t>(from ~ to)</a:t>
            </a:r>
          </a:p>
          <a:p>
            <a:r>
              <a:rPr lang="en-US" altLang="ko-KR" sz="1000" dirty="0">
                <a:latin typeface="+mj-ea"/>
              </a:rPr>
              <a:t>      - use </a:t>
            </a:r>
            <a:r>
              <a:rPr lang="en-US" altLang="ko-KR" sz="1000" dirty="0" err="1">
                <a:latin typeface="+mj-ea"/>
              </a:rPr>
              <a:t>datepicker</a:t>
            </a:r>
            <a:r>
              <a:rPr lang="en-US" altLang="ko-KR" sz="1000" dirty="0">
                <a:latin typeface="+mj-ea"/>
              </a:rPr>
              <a:t> (from ~ to selection)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c) </a:t>
            </a:r>
            <a:r>
              <a:rPr lang="en-US" altLang="ko-KR" sz="1000" dirty="0" err="1">
                <a:latin typeface="+mj-ea"/>
              </a:rPr>
              <a:t>inputbox</a:t>
            </a:r>
            <a:r>
              <a:rPr lang="en-US" altLang="ko-KR" sz="1000" dirty="0">
                <a:latin typeface="+mj-ea"/>
              </a:rPr>
              <a:t> : {</a:t>
            </a:r>
            <a:r>
              <a:rPr lang="en-US" altLang="ko-KR" sz="1000" dirty="0" err="1">
                <a:latin typeface="+mj-ea"/>
              </a:rPr>
              <a:t>docent_title</a:t>
            </a:r>
            <a:r>
              <a:rPr lang="en-US" altLang="ko-KR" sz="1000" dirty="0">
                <a:latin typeface="+mj-ea"/>
              </a:rPr>
              <a:t>} </a:t>
            </a:r>
            <a:r>
              <a:rPr lang="en-US" altLang="ko-KR" sz="1000" dirty="0" smtClean="0">
                <a:latin typeface="+mj-ea"/>
              </a:rPr>
              <a:t>LIKE</a:t>
            </a:r>
          </a:p>
          <a:p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2.buttons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- </a:t>
            </a:r>
            <a:r>
              <a:rPr lang="en-US" altLang="ko-KR" sz="1000" dirty="0">
                <a:latin typeface="+mj-ea"/>
              </a:rPr>
              <a:t>button location: refer to http://218.232.78.84/docent/data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1) </a:t>
            </a:r>
            <a:r>
              <a:rPr lang="ko-KR" altLang="en-US" sz="1000" dirty="0" smtClean="0">
                <a:latin typeface="+mj-ea"/>
              </a:rPr>
              <a:t>검색 </a:t>
            </a:r>
            <a:r>
              <a:rPr lang="en-US" altLang="ko-KR" sz="1000" dirty="0" smtClean="0">
                <a:latin typeface="+mj-ea"/>
              </a:rPr>
              <a:t>(search) 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2) </a:t>
            </a:r>
            <a:r>
              <a:rPr lang="ko-KR" altLang="en-US" sz="1000" dirty="0" smtClean="0">
                <a:latin typeface="+mj-ea"/>
              </a:rPr>
              <a:t>캘린더 </a:t>
            </a:r>
            <a:r>
              <a:rPr lang="en-US" altLang="ko-KR" sz="1000" dirty="0" smtClean="0">
                <a:latin typeface="+mj-ea"/>
              </a:rPr>
              <a:t>(calendar) : NOT DEFINE</a:t>
            </a:r>
          </a:p>
          <a:p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 smtClean="0">
                <a:latin typeface="+mj-ea"/>
              </a:rPr>
              <a:t>3</a:t>
            </a:r>
            <a:r>
              <a:rPr lang="en-US" altLang="ko-KR" sz="1000" dirty="0" smtClean="0">
                <a:latin typeface="+mn-ea"/>
              </a:rPr>
              <a:t>.Grid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1) </a:t>
            </a:r>
            <a:r>
              <a:rPr lang="en-US" altLang="ko-KR" sz="1000" dirty="0">
                <a:latin typeface="+mn-ea"/>
              </a:rPr>
              <a:t>logic</a:t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      - DB: </a:t>
            </a:r>
            <a:r>
              <a:rPr lang="en-US" altLang="ko-KR" sz="1000" b="1" dirty="0" err="1">
                <a:latin typeface="+mn-ea"/>
              </a:rPr>
              <a:t>st_docent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conditions: set by search options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</a:t>
            </a:r>
            <a:r>
              <a:rPr lang="en-US" altLang="ko-KR" sz="1000" dirty="0">
                <a:latin typeface="+mn-ea"/>
              </a:rPr>
              <a:t>- sort: </a:t>
            </a:r>
            <a:r>
              <a:rPr lang="en-US" altLang="ko-KR" sz="1000" dirty="0" err="1">
                <a:latin typeface="+mj-ea"/>
              </a:rPr>
              <a:t>schedule_date</a:t>
            </a:r>
            <a:r>
              <a:rPr lang="en-US" altLang="ko-KR" sz="1000" dirty="0" smtClean="0">
                <a:latin typeface="+mn-ea"/>
              </a:rPr>
              <a:t> DESC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2) columns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a) No : logical no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b) </a:t>
            </a:r>
            <a:r>
              <a:rPr lang="ko-KR" altLang="en-US" sz="1000" dirty="0" smtClean="0">
                <a:latin typeface="+mn-ea"/>
              </a:rPr>
              <a:t>도슨트 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if </a:t>
            </a:r>
            <a:r>
              <a:rPr lang="en-US" altLang="ko-KR" sz="1000" dirty="0" err="1" smtClean="0">
                <a:latin typeface="+mj-ea"/>
              </a:rPr>
              <a:t>docent_type</a:t>
            </a:r>
            <a:r>
              <a:rPr lang="en-US" altLang="ko-KR" sz="1000" dirty="0" smtClean="0">
                <a:latin typeface="+mj-ea"/>
              </a:rPr>
              <a:t> = ‘human’, show </a:t>
            </a:r>
            <a:r>
              <a:rPr lang="en-US" altLang="ko-KR" sz="1000" b="1" dirty="0" smtClean="0">
                <a:latin typeface="+mj-ea"/>
              </a:rPr>
              <a:t>user name&lt;</a:t>
            </a:r>
            <a:r>
              <a:rPr lang="en-US" altLang="ko-KR" sz="1000" b="1" dirty="0" err="1" smtClean="0">
                <a:latin typeface="+mj-ea"/>
              </a:rPr>
              <a:t>br</a:t>
            </a:r>
            <a:r>
              <a:rPr lang="en-US" altLang="ko-KR" sz="1000" b="1" dirty="0" smtClean="0">
                <a:latin typeface="+mj-ea"/>
              </a:rPr>
              <a:t>&gt;user </a:t>
            </a:r>
            <a:r>
              <a:rPr lang="en-US" altLang="ko-KR" sz="1000" b="1" dirty="0">
                <a:latin typeface="+mj-ea"/>
              </a:rPr>
              <a:t>id</a:t>
            </a:r>
            <a:r>
              <a:rPr lang="en-US" altLang="ko-KR" sz="1000" dirty="0">
                <a:latin typeface="+mj-ea"/>
              </a:rPr>
              <a:t> with </a:t>
            </a:r>
            <a:r>
              <a:rPr lang="en-US" altLang="ko-KR" sz="1000" dirty="0" err="1" smtClean="0">
                <a:latin typeface="+mj-ea"/>
              </a:rPr>
              <a:t>reg_user_seq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b="1" dirty="0">
                <a:latin typeface="+mj-ea"/>
              </a:rPr>
              <a:t> </a:t>
            </a:r>
            <a:r>
              <a:rPr lang="en-US" altLang="ko-KR" sz="1000" b="1" dirty="0" smtClean="0">
                <a:latin typeface="+mj-ea"/>
              </a:rPr>
              <a:t>     - if </a:t>
            </a:r>
            <a:r>
              <a:rPr lang="en-US" altLang="ko-KR" sz="1000" dirty="0" err="1">
                <a:latin typeface="+mj-ea"/>
              </a:rPr>
              <a:t>docent_type</a:t>
            </a:r>
            <a:r>
              <a:rPr lang="en-US" altLang="ko-KR" sz="1000" dirty="0">
                <a:latin typeface="+mj-ea"/>
              </a:rPr>
              <a:t> = </a:t>
            </a:r>
            <a:r>
              <a:rPr lang="en-US" altLang="ko-KR" sz="1000" dirty="0" smtClean="0">
                <a:latin typeface="+mj-ea"/>
              </a:rPr>
              <a:t>‘bot</a:t>
            </a:r>
            <a:r>
              <a:rPr lang="en-US" altLang="ko-KR" sz="1000" dirty="0">
                <a:latin typeface="+mj-ea"/>
              </a:rPr>
              <a:t>’, show</a:t>
            </a:r>
            <a:r>
              <a:rPr lang="en-US" altLang="ko-KR" sz="1000" b="1" dirty="0">
                <a:latin typeface="+mj-ea"/>
              </a:rPr>
              <a:t> </a:t>
            </a:r>
            <a:r>
              <a:rPr lang="en-US" altLang="ko-KR" sz="1000" b="1" dirty="0" smtClean="0">
                <a:latin typeface="+mj-ea"/>
              </a:rPr>
              <a:t>“{</a:t>
            </a:r>
            <a:r>
              <a:rPr lang="en-US" altLang="ko-KR" sz="1000" b="1" dirty="0" err="1" smtClean="0">
                <a:latin typeface="+mj-ea"/>
              </a:rPr>
              <a:t>bot_name</a:t>
            </a:r>
            <a:r>
              <a:rPr lang="en-US" altLang="ko-KR" sz="1000" b="1" dirty="0" smtClean="0">
                <a:latin typeface="+mj-ea"/>
              </a:rPr>
              <a:t>}(</a:t>
            </a:r>
            <a:r>
              <a:rPr lang="ko-KR" altLang="en-US" sz="1000" b="1" dirty="0" smtClean="0">
                <a:latin typeface="+mj-ea"/>
              </a:rPr>
              <a:t>봇</a:t>
            </a:r>
            <a:r>
              <a:rPr lang="en-US" altLang="ko-KR" sz="1000" b="1" dirty="0" smtClean="0">
                <a:latin typeface="+mj-ea"/>
              </a:rPr>
              <a:t>)”</a:t>
            </a:r>
          </a:p>
          <a:p>
            <a:r>
              <a:rPr lang="en-US" altLang="ko-KR" sz="1000" b="1" dirty="0">
                <a:latin typeface="+mj-ea"/>
              </a:rPr>
              <a:t> </a:t>
            </a:r>
            <a:r>
              <a:rPr lang="en-US" altLang="ko-KR" sz="1000" b="1" dirty="0" smtClean="0">
                <a:latin typeface="+mj-ea"/>
              </a:rPr>
              <a:t>     </a:t>
            </a:r>
            <a:r>
              <a:rPr lang="en-US" altLang="ko-KR" sz="1000" dirty="0" smtClean="0">
                <a:latin typeface="+mj-ea"/>
              </a:rPr>
              <a:t>b-1) </a:t>
            </a:r>
            <a:r>
              <a:rPr lang="ko-KR" altLang="en-US" sz="1000" dirty="0" smtClean="0">
                <a:latin typeface="+mj-ea"/>
              </a:rPr>
              <a:t>도슨트 </a:t>
            </a:r>
            <a:r>
              <a:rPr lang="en-US" altLang="ko-KR" sz="1000" dirty="0" smtClean="0">
                <a:latin typeface="+mj-ea"/>
              </a:rPr>
              <a:t>button : NOT DEFINE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b-2) </a:t>
            </a:r>
            <a:r>
              <a:rPr lang="ko-KR" altLang="en-US" sz="1000" dirty="0" smtClean="0">
                <a:latin typeface="+mj-ea"/>
              </a:rPr>
              <a:t>쪽지보내기 </a:t>
            </a:r>
            <a:r>
              <a:rPr lang="en-US" altLang="ko-KR" sz="1000" dirty="0" smtClean="0">
                <a:latin typeface="+mj-ea"/>
              </a:rPr>
              <a:t>(send </a:t>
            </a:r>
            <a:r>
              <a:rPr lang="en-US" altLang="ko-KR" sz="1000" dirty="0" err="1" smtClean="0">
                <a:latin typeface="+mj-ea"/>
              </a:rPr>
              <a:t>msg</a:t>
            </a:r>
            <a:r>
              <a:rPr lang="en-US" altLang="ko-KR" sz="1000" dirty="0" smtClean="0">
                <a:latin typeface="+mj-ea"/>
              </a:rPr>
              <a:t>) : NOT DEFINE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 - if </a:t>
            </a:r>
            <a:r>
              <a:rPr lang="en-US" altLang="ko-KR" sz="1000" dirty="0" err="1">
                <a:latin typeface="+mj-ea"/>
              </a:rPr>
              <a:t>docent_type</a:t>
            </a:r>
            <a:r>
              <a:rPr lang="en-US" altLang="ko-KR" sz="1000" dirty="0">
                <a:latin typeface="+mj-ea"/>
              </a:rPr>
              <a:t> = ‘bot</a:t>
            </a:r>
            <a:r>
              <a:rPr lang="en-US" altLang="ko-KR" sz="1000" dirty="0" smtClean="0">
                <a:latin typeface="+mj-ea"/>
              </a:rPr>
              <a:t>’, disable it (if not, enable it)</a:t>
            </a:r>
          </a:p>
          <a:p>
            <a:r>
              <a:rPr lang="en-US" altLang="ko-KR" sz="1000" b="1" dirty="0">
                <a:latin typeface="+mj-ea"/>
              </a:rPr>
              <a:t> </a:t>
            </a:r>
            <a:r>
              <a:rPr lang="en-US" altLang="ko-KR" sz="1000" b="1" dirty="0" smtClean="0">
                <a:latin typeface="+mj-ea"/>
              </a:rPr>
              <a:t>     </a:t>
            </a:r>
            <a:endParaRPr lang="en-US" altLang="ko-KR" sz="1000" b="1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    c) </a:t>
            </a:r>
            <a:r>
              <a:rPr lang="ko-KR" altLang="en-US" sz="1000" dirty="0" smtClean="0">
                <a:latin typeface="+mn-ea"/>
              </a:rPr>
              <a:t>도슨트 제목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>
                <a:latin typeface="+mn-ea"/>
              </a:rPr>
              <a:t>docent_title</a:t>
            </a:r>
            <a:r>
              <a:rPr lang="en-US" altLang="ko-KR" sz="1000" dirty="0" smtClean="0">
                <a:latin typeface="+mn-ea"/>
              </a:rPr>
              <a:t>}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d) </a:t>
            </a:r>
            <a:r>
              <a:rPr lang="ko-KR" altLang="en-US" sz="1000" dirty="0" smtClean="0">
                <a:latin typeface="+mn-ea"/>
              </a:rPr>
              <a:t>참여인원 </a:t>
            </a:r>
            <a:r>
              <a:rPr lang="en-US" altLang="ko-KR" sz="1000" dirty="0" smtClean="0">
                <a:latin typeface="+mn-ea"/>
              </a:rPr>
              <a:t>(+</a:t>
            </a:r>
            <a:r>
              <a:rPr lang="ko-KR" altLang="en-US" sz="1000" dirty="0" smtClean="0">
                <a:latin typeface="+mn-ea"/>
              </a:rPr>
              <a:t>추가</a:t>
            </a:r>
            <a:r>
              <a:rPr lang="en-US" altLang="ko-KR" sz="1000" dirty="0" smtClean="0">
                <a:latin typeface="+mn-ea"/>
              </a:rPr>
              <a:t>/-</a:t>
            </a:r>
            <a:r>
              <a:rPr lang="ko-KR" altLang="en-US" sz="1000" dirty="0" smtClean="0">
                <a:latin typeface="+mn-ea"/>
              </a:rPr>
              <a:t>강퇴</a:t>
            </a:r>
            <a:r>
              <a:rPr lang="en-US" altLang="ko-KR" sz="1000" dirty="0" smtClean="0">
                <a:latin typeface="+mn-ea"/>
              </a:rPr>
              <a:t>) : 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d-1) </a:t>
            </a:r>
            <a:r>
              <a:rPr lang="ko-KR" altLang="en-US" sz="1000" dirty="0">
                <a:latin typeface="+mn-ea"/>
              </a:rPr>
              <a:t>참여인원</a:t>
            </a:r>
            <a:r>
              <a:rPr lang="en-US" altLang="ko-KR" sz="1000" dirty="0" smtClean="0">
                <a:latin typeface="+mn-ea"/>
              </a:rPr>
              <a:t> (total person count)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- COUNT </a:t>
            </a:r>
            <a:r>
              <a:rPr lang="en-US" altLang="ko-KR" sz="1000" dirty="0">
                <a:latin typeface="+mn-ea"/>
              </a:rPr>
              <a:t>of </a:t>
            </a:r>
            <a:r>
              <a:rPr lang="en-US" altLang="ko-KR" sz="1000" dirty="0" err="1" smtClean="0">
                <a:latin typeface="+mn-ea"/>
              </a:rPr>
              <a:t>st_docent_person</a:t>
            </a:r>
            <a:r>
              <a:rPr lang="en-US" altLang="ko-KR" sz="1000" dirty="0" smtClean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(with </a:t>
            </a:r>
            <a:r>
              <a:rPr lang="en-US" altLang="ko-KR" sz="1000" dirty="0" err="1" smtClean="0">
                <a:latin typeface="+mn-ea"/>
              </a:rPr>
              <a:t>docent_seq</a:t>
            </a:r>
            <a:r>
              <a:rPr lang="en-US" altLang="ko-KR" sz="1000" dirty="0" smtClean="0">
                <a:latin typeface="+mn-ea"/>
              </a:rPr>
              <a:t>)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d-2) </a:t>
            </a:r>
            <a:r>
              <a:rPr lang="en-US" altLang="ko-KR" sz="1000" dirty="0">
                <a:latin typeface="+mn-ea"/>
              </a:rPr>
              <a:t>+</a:t>
            </a:r>
            <a:r>
              <a:rPr lang="ko-KR" altLang="en-US" sz="1000" dirty="0" smtClean="0">
                <a:latin typeface="+mn-ea"/>
              </a:rPr>
              <a:t>추가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 - COUNT of </a:t>
            </a:r>
            <a:r>
              <a:rPr lang="en-US" altLang="ko-KR" sz="1000" dirty="0" err="1" smtClean="0">
                <a:latin typeface="+mn-ea"/>
              </a:rPr>
              <a:t>st_docent_person</a:t>
            </a:r>
            <a:r>
              <a:rPr lang="en-US" altLang="ko-KR" sz="1000" dirty="0" smtClean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 (with </a:t>
            </a:r>
            <a:r>
              <a:rPr lang="en-US" altLang="ko-KR" sz="1000" dirty="0" err="1">
                <a:latin typeface="+mn-ea"/>
              </a:rPr>
              <a:t>docent_seq</a:t>
            </a:r>
            <a:r>
              <a:rPr lang="en-US" altLang="ko-KR" sz="1000" dirty="0">
                <a:latin typeface="+mn-ea"/>
              </a:rPr>
              <a:t>)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   </a:t>
            </a:r>
            <a:r>
              <a:rPr lang="en-US" altLang="ko-KR" sz="1000" dirty="0">
                <a:latin typeface="+mn-ea"/>
              </a:rPr>
              <a:t>+ condition: </a:t>
            </a:r>
            <a:r>
              <a:rPr lang="en-US" altLang="ko-KR" sz="1000" dirty="0" err="1" smtClean="0">
                <a:latin typeface="+mn-ea"/>
              </a:rPr>
              <a:t>add_join_flag</a:t>
            </a:r>
            <a:r>
              <a:rPr lang="en-US" altLang="ko-KR" sz="1000" dirty="0" smtClean="0">
                <a:latin typeface="+mn-ea"/>
              </a:rPr>
              <a:t> = 1 AND </a:t>
            </a:r>
            <a:r>
              <a:rPr lang="en-US" altLang="ko-KR" sz="1000" dirty="0" err="1">
                <a:latin typeface="+mn-ea"/>
              </a:rPr>
              <a:t>ban_flag</a:t>
            </a:r>
            <a:r>
              <a:rPr lang="en-US" altLang="ko-KR" sz="1000" dirty="0">
                <a:latin typeface="+mn-ea"/>
              </a:rPr>
              <a:t> = </a:t>
            </a:r>
            <a:r>
              <a:rPr lang="en-US" altLang="ko-KR" sz="1000" dirty="0" smtClean="0">
                <a:latin typeface="+mn-ea"/>
              </a:rPr>
              <a:t>0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d-3) –</a:t>
            </a:r>
            <a:r>
              <a:rPr lang="ko-KR" altLang="en-US" sz="1000" dirty="0" smtClean="0">
                <a:latin typeface="+mn-ea"/>
              </a:rPr>
              <a:t>강퇴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  - </a:t>
            </a:r>
            <a:r>
              <a:rPr lang="en-US" altLang="ko-KR" sz="1000" dirty="0">
                <a:latin typeface="+mn-ea"/>
              </a:rPr>
              <a:t>COUNT of </a:t>
            </a:r>
            <a:r>
              <a:rPr lang="en-US" altLang="ko-KR" sz="1000" dirty="0" err="1">
                <a:latin typeface="+mn-ea"/>
              </a:rPr>
              <a:t>st_docent_person</a:t>
            </a:r>
            <a:r>
              <a:rPr lang="en-US" altLang="ko-KR" sz="1000" dirty="0">
                <a:latin typeface="+mn-ea"/>
              </a:rPr>
              <a:t>  (with </a:t>
            </a:r>
            <a:r>
              <a:rPr lang="en-US" altLang="ko-KR" sz="1000" dirty="0" err="1">
                <a:latin typeface="+mn-ea"/>
              </a:rPr>
              <a:t>docent_seq</a:t>
            </a:r>
            <a:r>
              <a:rPr lang="en-US" altLang="ko-KR" sz="1000" dirty="0">
                <a:latin typeface="+mn-ea"/>
              </a:rPr>
              <a:t>)</a:t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           + condition: </a:t>
            </a:r>
            <a:r>
              <a:rPr lang="en-US" altLang="ko-KR" sz="1000" dirty="0" err="1">
                <a:latin typeface="+mn-ea"/>
              </a:rPr>
              <a:t>ban_flag</a:t>
            </a:r>
            <a:r>
              <a:rPr lang="en-US" altLang="ko-KR" sz="1000" dirty="0">
                <a:latin typeface="+mn-ea"/>
              </a:rPr>
              <a:t> = 1</a:t>
            </a:r>
            <a:endParaRPr lang="en-US" altLang="ko-KR" sz="1000" dirty="0" smtClean="0">
              <a:solidFill>
                <a:srgbClr val="FF0000"/>
              </a:solidFill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e) </a:t>
            </a:r>
            <a:r>
              <a:rPr lang="ko-KR" altLang="en-US" sz="1000" dirty="0" smtClean="0">
                <a:latin typeface="+mn-ea"/>
              </a:rPr>
              <a:t>시작 </a:t>
            </a:r>
            <a:r>
              <a:rPr lang="en-US" altLang="ko-KR" sz="1000" dirty="0" smtClean="0">
                <a:latin typeface="+mn-ea"/>
              </a:rPr>
              <a:t>- </a:t>
            </a:r>
            <a:r>
              <a:rPr lang="ko-KR" altLang="en-US" sz="1000" dirty="0" smtClean="0">
                <a:latin typeface="+mn-ea"/>
              </a:rPr>
              <a:t>완료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>
                <a:latin typeface="+mn-ea"/>
              </a:rPr>
              <a:t>tour_start_date</a:t>
            </a:r>
            <a:r>
              <a:rPr lang="en-US" altLang="ko-KR" sz="1000" dirty="0">
                <a:latin typeface="+mn-ea"/>
              </a:rPr>
              <a:t>} {</a:t>
            </a:r>
            <a:r>
              <a:rPr lang="en-US" altLang="ko-KR" sz="1000" dirty="0" err="1" smtClean="0">
                <a:latin typeface="+mn-ea"/>
              </a:rPr>
              <a:t>tour_end_date</a:t>
            </a:r>
            <a:r>
              <a:rPr lang="en-US" altLang="ko-KR" sz="1000" dirty="0" smtClean="0">
                <a:latin typeface="+mn-ea"/>
              </a:rPr>
              <a:t>}</a:t>
            </a:r>
            <a:endParaRPr lang="en-US" altLang="ko-KR" sz="1000" dirty="0" smtClean="0">
              <a:solidFill>
                <a:srgbClr val="FF0000"/>
              </a:solidFill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f) </a:t>
            </a:r>
            <a:r>
              <a:rPr lang="ko-KR" altLang="en-US" sz="1000" dirty="0" smtClean="0">
                <a:latin typeface="+mn-ea"/>
              </a:rPr>
              <a:t>신고</a:t>
            </a: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/ </a:t>
            </a:r>
            <a:r>
              <a:rPr lang="ko-KR" altLang="en-US" sz="1000" dirty="0" smtClean="0">
                <a:latin typeface="+mn-ea"/>
              </a:rPr>
              <a:t>지원 </a:t>
            </a:r>
            <a:r>
              <a:rPr lang="en-US" altLang="ko-KR" sz="1000" dirty="0" smtClean="0">
                <a:latin typeface="+mn-ea"/>
              </a:rPr>
              <a:t>: NOT DEFINE</a:t>
            </a:r>
          </a:p>
        </p:txBody>
      </p:sp>
    </p:spTree>
    <p:extLst>
      <p:ext uri="{BB962C8B-B14F-4D97-AF65-F5344CB8AC3E}">
        <p14:creationId xmlns:p14="http://schemas.microsoft.com/office/powerpoint/2010/main" val="33863375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737778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AD-02-0002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44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봇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정보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035384"/>
              </p:ext>
            </p:extLst>
          </p:nvPr>
        </p:nvGraphicFramePr>
        <p:xfrm>
          <a:off x="10663088" y="977770"/>
          <a:ext cx="3737124" cy="617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구분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운영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미운영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소팅하여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보기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도슨트봇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생성일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리스트는 생성일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최신순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수정일 업데이트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운영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미운영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토글버튼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운영으로 변경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알럿먼저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altLang="ko-KR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현재 상태를 변경하시겠습니까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?”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새로 등록된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봇은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미운영으로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초기 세팅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운영처리해야 사용 가능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마지막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투어종료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도슨트봇이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마지막 투어를 종료한 시간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신고접수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도슨트봇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이용불편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신고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접수건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투어세팅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세팅한 투어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새로 세팅하게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미운영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도슨트봇은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투어 세팅 버튼 활성화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운영중인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도슨트봇의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투어를 세팅할 경우 알럿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altLang="ko-KR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미운영으로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변경 후 세팅 가능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투어목록에서 선택 가능한 드롭다운으로 변경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등록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시나리오대로 짜여진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투어에 사용되는 유물 및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전시자료</a:t>
                      </a:r>
                      <a:endParaRPr lang="ko-KR" alt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</a:tbl>
          </a:graphicData>
        </a:graphic>
      </p:graphicFrame>
      <p:sp>
        <p:nvSpPr>
          <p:cNvPr id="3" name="TextBox 64">
            <a:extLst>
              <a:ext uri="{FF2B5EF4-FFF2-40B4-BE49-F238E27FC236}">
                <a16:creationId xmlns:a16="http://schemas.microsoft.com/office/drawing/2014/main" id="{AC2C2FE3-2916-CB15-8982-C484EFBE7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46" y="1593726"/>
            <a:ext cx="8531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봇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408F068-0ED8-A3BE-E5ED-167B47513E46}"/>
              </a:ext>
            </a:extLst>
          </p:cNvPr>
          <p:cNvSpPr/>
          <p:nvPr/>
        </p:nvSpPr>
        <p:spPr>
          <a:xfrm>
            <a:off x="991724" y="1439739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6" name="타원 6">
            <a:extLst>
              <a:ext uri="{FF2B5EF4-FFF2-40B4-BE49-F238E27FC236}">
                <a16:creationId xmlns:a16="http://schemas.microsoft.com/office/drawing/2014/main" id="{75FCB79D-1FA6-0CC6-D32B-607392D63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051" y="1756820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lang="ko-Kore-KR" altLang="en-US" sz="90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7D62FCC5-CF0B-234F-B924-D72D25CD5AC4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FC64E3BF-56B9-0A4F-BCD0-73C9B9CBB122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23" name="모서리가 둥근 직사각형 61">
                <a:extLst>
                  <a:ext uri="{FF2B5EF4-FFF2-40B4-BE49-F238E27FC236}">
                    <a16:creationId xmlns:a16="http://schemas.microsoft.com/office/drawing/2014/main" id="{8F4F4B3F-AF9F-804E-ADC8-85AEEAA76E26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모서리가 둥근 직사각형 62">
                <a:extLst>
                  <a:ext uri="{FF2B5EF4-FFF2-40B4-BE49-F238E27FC236}">
                    <a16:creationId xmlns:a16="http://schemas.microsoft.com/office/drawing/2014/main" id="{D3B2506F-52BA-2A4B-9381-4E12980D6C4F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모서리가 둥근 직사각형 63">
                <a:extLst>
                  <a:ext uri="{FF2B5EF4-FFF2-40B4-BE49-F238E27FC236}">
                    <a16:creationId xmlns:a16="http://schemas.microsoft.com/office/drawing/2014/main" id="{8C510BC4-31F3-8048-AC1E-CF85F23978C8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26" name="모서리가 둥근 직사각형 64">
                <a:extLst>
                  <a:ext uri="{FF2B5EF4-FFF2-40B4-BE49-F238E27FC236}">
                    <a16:creationId xmlns:a16="http://schemas.microsoft.com/office/drawing/2014/main" id="{E5D966D7-B948-7E4C-AED1-9DB449482DBA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모서리가 둥근 직사각형 65">
                <a:extLst>
                  <a:ext uri="{FF2B5EF4-FFF2-40B4-BE49-F238E27FC236}">
                    <a16:creationId xmlns:a16="http://schemas.microsoft.com/office/drawing/2014/main" id="{0960668F-E87C-DC41-8D4D-4309C14AE179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모서리가 둥근 직사각형 66">
              <a:extLst>
                <a:ext uri="{FF2B5EF4-FFF2-40B4-BE49-F238E27FC236}">
                  <a16:creationId xmlns:a16="http://schemas.microsoft.com/office/drawing/2014/main" id="{6CD00098-AEDA-7049-9C74-C62A9F3D7DCB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2" name="모서리가 둥근 직사각형 67">
              <a:extLst>
                <a:ext uri="{FF2B5EF4-FFF2-40B4-BE49-F238E27FC236}">
                  <a16:creationId xmlns:a16="http://schemas.microsoft.com/office/drawing/2014/main" id="{2A7F7303-CCC1-EC41-A43E-5C888C21A076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직선 연결선[R] 192">
            <a:extLst>
              <a:ext uri="{FF2B5EF4-FFF2-40B4-BE49-F238E27FC236}">
                <a16:creationId xmlns:a16="http://schemas.microsoft.com/office/drawing/2014/main" id="{12A09FE2-9E30-8041-9850-942E04453125}"/>
              </a:ext>
            </a:extLst>
          </p:cNvPr>
          <p:cNvCxnSpPr>
            <a:cxnSpLocks/>
          </p:cNvCxnSpPr>
          <p:nvPr/>
        </p:nvCxnSpPr>
        <p:spPr bwMode="auto">
          <a:xfrm>
            <a:off x="1133488" y="2346527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88CC010B-708F-0D4D-A62B-C931AE9FFC02}"/>
              </a:ext>
            </a:extLst>
          </p:cNvPr>
          <p:cNvSpPr/>
          <p:nvPr/>
        </p:nvSpPr>
        <p:spPr bwMode="auto">
          <a:xfrm>
            <a:off x="1127138" y="2448127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B26F5259-EC9A-E049-96DF-3F085D36E3E3}"/>
              </a:ext>
            </a:extLst>
          </p:cNvPr>
          <p:cNvSpPr/>
          <p:nvPr/>
        </p:nvSpPr>
        <p:spPr bwMode="auto">
          <a:xfrm>
            <a:off x="4313587" y="2575127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992C4064-9416-2343-A425-56EFBDEF51D5}"/>
              </a:ext>
            </a:extLst>
          </p:cNvPr>
          <p:cNvSpPr/>
          <p:nvPr/>
        </p:nvSpPr>
        <p:spPr bwMode="auto">
          <a:xfrm>
            <a:off x="6954851" y="2556077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12E47A62-9F8E-E543-87D1-E07742297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317" y="2603702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2C21F47-7054-B349-8B37-5BE96A7C8DB4}"/>
              </a:ext>
            </a:extLst>
          </p:cNvPr>
          <p:cNvSpPr/>
          <p:nvPr/>
        </p:nvSpPr>
        <p:spPr bwMode="auto">
          <a:xfrm>
            <a:off x="1916895" y="2591002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6" name="직사각형 42">
            <a:extLst>
              <a:ext uri="{FF2B5EF4-FFF2-40B4-BE49-F238E27FC236}">
                <a16:creationId xmlns:a16="http://schemas.microsoft.com/office/drawing/2014/main" id="{ACD05AD7-50C9-BE4D-9516-B9E6BAC07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70" y="2610052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8" name="모서리가 둥근 직사각형 200">
            <a:extLst>
              <a:ext uri="{FF2B5EF4-FFF2-40B4-BE49-F238E27FC236}">
                <a16:creationId xmlns:a16="http://schemas.microsoft.com/office/drawing/2014/main" id="{8206F4A3-CB70-884C-99E0-5524E164639A}"/>
              </a:ext>
            </a:extLst>
          </p:cNvPr>
          <p:cNvSpPr/>
          <p:nvPr/>
        </p:nvSpPr>
        <p:spPr bwMode="auto">
          <a:xfrm>
            <a:off x="1954995" y="1949652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운영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9" name="모서리가 둥근 직사각형 201">
            <a:extLst>
              <a:ext uri="{FF2B5EF4-FFF2-40B4-BE49-F238E27FC236}">
                <a16:creationId xmlns:a16="http://schemas.microsoft.com/office/drawing/2014/main" id="{B8DABFD0-0771-954D-8331-CF656824604C}"/>
              </a:ext>
            </a:extLst>
          </p:cNvPr>
          <p:cNvSpPr/>
          <p:nvPr/>
        </p:nvSpPr>
        <p:spPr bwMode="auto">
          <a:xfrm>
            <a:off x="2807483" y="1949652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미운영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pic>
        <p:nvPicPr>
          <p:cNvPr id="40" name="그림 154">
            <a:extLst>
              <a:ext uri="{FF2B5EF4-FFF2-40B4-BE49-F238E27FC236}">
                <a16:creationId xmlns:a16="http://schemas.microsoft.com/office/drawing/2014/main" id="{84736E0E-1AC0-924B-B5BB-EB5B3337F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95" y="2605289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9">
            <a:extLst>
              <a:ext uri="{FF2B5EF4-FFF2-40B4-BE49-F238E27FC236}">
                <a16:creationId xmlns:a16="http://schemas.microsoft.com/office/drawing/2014/main" id="{8C06D96D-721C-C74A-B424-2E6575AE2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51" y="3157739"/>
            <a:ext cx="4429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125</a:t>
            </a:r>
            <a:endParaRPr kumimoji="1" lang="ko-Kore-KR" altLang="en-US" sz="800" b="1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42" name="표 41">
            <a:extLst>
              <a:ext uri="{FF2B5EF4-FFF2-40B4-BE49-F238E27FC236}">
                <a16:creationId xmlns:a16="http://schemas.microsoft.com/office/drawing/2014/main" id="{B5B421CA-02AF-3243-A604-851B30E6B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63423"/>
              </p:ext>
            </p:extLst>
          </p:nvPr>
        </p:nvGraphicFramePr>
        <p:xfrm>
          <a:off x="1154126" y="3387927"/>
          <a:ext cx="6342062" cy="2905122"/>
        </p:xfrm>
        <a:graphic>
          <a:graphicData uri="http://schemas.openxmlformats.org/drawingml/2006/table">
            <a:tbl>
              <a:tblPr firstRow="1" bandRow="1"/>
              <a:tblGrid>
                <a:gridCol w="478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5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5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28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이름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생성일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수정일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이용 회수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ctr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투어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종료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신고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접수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투어 세팅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11-24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12-24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lvl="0"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endParaRPr lang="en-US" altLang="ko-Kore-KR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lvl="1" algn="ctr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투어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A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윤봉갈</a:t>
                      </a:r>
                      <a:endParaRPr lang="ko-KR" altLang="en-US" sz="700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11-24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12-24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457200" marR="0" lvl="1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A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유관순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11-24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12-24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457200" marR="0" lvl="1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A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홍길동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9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457200" marR="0" lvl="1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B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9</a:t>
                      </a:r>
                      <a:r>
                        <a:rPr kumimoji="0" lang="en-US" altLang="ko-Kore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lvl="1" algn="ctr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투어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A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윤봉갈</a:t>
                      </a:r>
                      <a:endParaRPr lang="ko-KR" altLang="en-US" sz="700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9</a:t>
                      </a:r>
                      <a:r>
                        <a:rPr kumimoji="0" lang="en-US" altLang="ko-Kore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,234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457200" marR="0" lvl="1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B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유관순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9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,456,788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457200" marR="0" lvl="1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B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5" name="그림 19">
            <a:extLst>
              <a:ext uri="{FF2B5EF4-FFF2-40B4-BE49-F238E27FC236}">
                <a16:creationId xmlns:a16="http://schemas.microsoft.com/office/drawing/2014/main" id="{81C3DD7E-9C9B-4E43-B1BA-226ABE33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86" y="6635141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모서리가 둥근 직사각형 73">
            <a:extLst>
              <a:ext uri="{FF2B5EF4-FFF2-40B4-BE49-F238E27FC236}">
                <a16:creationId xmlns:a16="http://schemas.microsoft.com/office/drawing/2014/main" id="{9E50CDC4-9142-7E4B-ABDE-7BBDD10AFF7B}"/>
              </a:ext>
            </a:extLst>
          </p:cNvPr>
          <p:cNvSpPr/>
          <p:nvPr/>
        </p:nvSpPr>
        <p:spPr bwMode="auto">
          <a:xfrm>
            <a:off x="1113423" y="1949652"/>
            <a:ext cx="792163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전체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59" name="모서리가 둥근 직사각형 76">
            <a:extLst>
              <a:ext uri="{FF2B5EF4-FFF2-40B4-BE49-F238E27FC236}">
                <a16:creationId xmlns:a16="http://schemas.microsoft.com/office/drawing/2014/main" id="{D6DB727A-D642-F74B-AB5B-87782FB65D16}"/>
              </a:ext>
            </a:extLst>
          </p:cNvPr>
          <p:cNvSpPr/>
          <p:nvPr/>
        </p:nvSpPr>
        <p:spPr bwMode="auto">
          <a:xfrm>
            <a:off x="2509353" y="3830839"/>
            <a:ext cx="508795" cy="239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운영중</a:t>
            </a:r>
          </a:p>
        </p:txBody>
      </p:sp>
      <p:sp>
        <p:nvSpPr>
          <p:cNvPr id="60" name="모서리가 둥근 직사각형 77">
            <a:extLst>
              <a:ext uri="{FF2B5EF4-FFF2-40B4-BE49-F238E27FC236}">
                <a16:creationId xmlns:a16="http://schemas.microsoft.com/office/drawing/2014/main" id="{2AA30375-64E7-1B48-8C78-14D7AE585F7C}"/>
              </a:ext>
            </a:extLst>
          </p:cNvPr>
          <p:cNvSpPr/>
          <p:nvPr/>
        </p:nvSpPr>
        <p:spPr bwMode="auto">
          <a:xfrm>
            <a:off x="2509353" y="4203073"/>
            <a:ext cx="508795" cy="239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운영중</a:t>
            </a:r>
          </a:p>
        </p:txBody>
      </p:sp>
      <p:sp>
        <p:nvSpPr>
          <p:cNvPr id="61" name="모서리가 둥근 직사각형 78">
            <a:extLst>
              <a:ext uri="{FF2B5EF4-FFF2-40B4-BE49-F238E27FC236}">
                <a16:creationId xmlns:a16="http://schemas.microsoft.com/office/drawing/2014/main" id="{F251E8DA-244A-B245-9107-45B0AA9DD3F6}"/>
              </a:ext>
            </a:extLst>
          </p:cNvPr>
          <p:cNvSpPr/>
          <p:nvPr/>
        </p:nvSpPr>
        <p:spPr bwMode="auto">
          <a:xfrm>
            <a:off x="2509353" y="4551030"/>
            <a:ext cx="508795" cy="239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운영중</a:t>
            </a:r>
          </a:p>
        </p:txBody>
      </p:sp>
      <p:sp>
        <p:nvSpPr>
          <p:cNvPr id="62" name="모서리가 둥근 직사각형 79">
            <a:extLst>
              <a:ext uri="{FF2B5EF4-FFF2-40B4-BE49-F238E27FC236}">
                <a16:creationId xmlns:a16="http://schemas.microsoft.com/office/drawing/2014/main" id="{6DAE317C-11DC-844B-9C5F-3E02B88D51A7}"/>
              </a:ext>
            </a:extLst>
          </p:cNvPr>
          <p:cNvSpPr/>
          <p:nvPr/>
        </p:nvSpPr>
        <p:spPr bwMode="auto">
          <a:xfrm>
            <a:off x="2509353" y="4923264"/>
            <a:ext cx="508795" cy="23913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미운영</a:t>
            </a:r>
          </a:p>
        </p:txBody>
      </p:sp>
      <p:sp>
        <p:nvSpPr>
          <p:cNvPr id="63" name="모서리가 둥근 직사각형 80">
            <a:extLst>
              <a:ext uri="{FF2B5EF4-FFF2-40B4-BE49-F238E27FC236}">
                <a16:creationId xmlns:a16="http://schemas.microsoft.com/office/drawing/2014/main" id="{BE95D926-50EA-0D4A-BE47-2B7E1E97D3C2}"/>
              </a:ext>
            </a:extLst>
          </p:cNvPr>
          <p:cNvSpPr/>
          <p:nvPr/>
        </p:nvSpPr>
        <p:spPr bwMode="auto">
          <a:xfrm>
            <a:off x="2509353" y="5279313"/>
            <a:ext cx="508795" cy="23913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미운영</a:t>
            </a:r>
          </a:p>
        </p:txBody>
      </p:sp>
      <p:sp>
        <p:nvSpPr>
          <p:cNvPr id="64" name="모서리가 둥근 직사각형 81">
            <a:extLst>
              <a:ext uri="{FF2B5EF4-FFF2-40B4-BE49-F238E27FC236}">
                <a16:creationId xmlns:a16="http://schemas.microsoft.com/office/drawing/2014/main" id="{408DE39D-680F-AD42-9343-CD7E97FF1FAB}"/>
              </a:ext>
            </a:extLst>
          </p:cNvPr>
          <p:cNvSpPr/>
          <p:nvPr/>
        </p:nvSpPr>
        <p:spPr bwMode="auto">
          <a:xfrm>
            <a:off x="2524721" y="5635362"/>
            <a:ext cx="508795" cy="239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운영</a:t>
            </a:r>
          </a:p>
        </p:txBody>
      </p:sp>
      <p:sp>
        <p:nvSpPr>
          <p:cNvPr id="65" name="모서리가 둥근 직사각형 82">
            <a:extLst>
              <a:ext uri="{FF2B5EF4-FFF2-40B4-BE49-F238E27FC236}">
                <a16:creationId xmlns:a16="http://schemas.microsoft.com/office/drawing/2014/main" id="{80401E69-BBD8-9545-836D-C8A2F8164C97}"/>
              </a:ext>
            </a:extLst>
          </p:cNvPr>
          <p:cNvSpPr/>
          <p:nvPr/>
        </p:nvSpPr>
        <p:spPr bwMode="auto">
          <a:xfrm>
            <a:off x="2524721" y="6007595"/>
            <a:ext cx="508795" cy="23913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미운영</a:t>
            </a:r>
          </a:p>
        </p:txBody>
      </p:sp>
      <p:sp>
        <p:nvSpPr>
          <p:cNvPr id="66" name="타원 6">
            <a:extLst>
              <a:ext uri="{FF2B5EF4-FFF2-40B4-BE49-F238E27FC236}">
                <a16:creationId xmlns:a16="http://schemas.microsoft.com/office/drawing/2014/main" id="{BBA125CF-89D8-2449-AD76-65B1EFBB2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173" y="350069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8" name="타원 6">
            <a:extLst>
              <a:ext uri="{FF2B5EF4-FFF2-40B4-BE49-F238E27FC236}">
                <a16:creationId xmlns:a16="http://schemas.microsoft.com/office/drawing/2014/main" id="{4BC7C6A8-A183-454C-92DE-24E6458D2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528" y="346665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9" name="모서리가 둥근 직사각형 222">
            <a:extLst>
              <a:ext uri="{FF2B5EF4-FFF2-40B4-BE49-F238E27FC236}">
                <a16:creationId xmlns:a16="http://schemas.microsoft.com/office/drawing/2014/main" id="{6E42C69D-3672-394C-93DB-DDCD813B1D09}"/>
              </a:ext>
            </a:extLst>
          </p:cNvPr>
          <p:cNvSpPr/>
          <p:nvPr/>
        </p:nvSpPr>
        <p:spPr bwMode="auto">
          <a:xfrm>
            <a:off x="6195982" y="5283893"/>
            <a:ext cx="508795" cy="239136"/>
          </a:xfrm>
          <a:prstGeom prst="roundRect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투어</a:t>
            </a:r>
            <a:r>
              <a:rPr kumimoji="1" lang="ko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세팅</a:t>
            </a:r>
          </a:p>
        </p:txBody>
      </p:sp>
      <p:sp>
        <p:nvSpPr>
          <p:cNvPr id="70" name="모서리가 둥근 직사각형 253">
            <a:extLst>
              <a:ext uri="{FF2B5EF4-FFF2-40B4-BE49-F238E27FC236}">
                <a16:creationId xmlns:a16="http://schemas.microsoft.com/office/drawing/2014/main" id="{4D74A18E-E4C7-2D46-A05D-2B74355D870D}"/>
              </a:ext>
            </a:extLst>
          </p:cNvPr>
          <p:cNvSpPr/>
          <p:nvPr/>
        </p:nvSpPr>
        <p:spPr bwMode="auto">
          <a:xfrm>
            <a:off x="6195982" y="4218132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투어</a:t>
            </a:r>
            <a:r>
              <a:rPr kumimoji="1" lang="ko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세팅</a:t>
            </a:r>
            <a:endParaRPr kumimoji="1" lang="ko-Kore-KR" altLang="en-US" sz="6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1" name="모서리가 둥근 직사각형 263">
            <a:extLst>
              <a:ext uri="{FF2B5EF4-FFF2-40B4-BE49-F238E27FC236}">
                <a16:creationId xmlns:a16="http://schemas.microsoft.com/office/drawing/2014/main" id="{69519B92-F49D-9042-8F82-8819C67E868B}"/>
              </a:ext>
            </a:extLst>
          </p:cNvPr>
          <p:cNvSpPr/>
          <p:nvPr/>
        </p:nvSpPr>
        <p:spPr bwMode="auto">
          <a:xfrm>
            <a:off x="6195982" y="4582274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투어</a:t>
            </a:r>
            <a:r>
              <a:rPr kumimoji="1" lang="ko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세팅</a:t>
            </a:r>
            <a:endParaRPr kumimoji="1" lang="ko-Kore-KR" altLang="en-US" sz="6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4" name="모서리가 둥근 직사각형 253">
            <a:extLst>
              <a:ext uri="{FF2B5EF4-FFF2-40B4-BE49-F238E27FC236}">
                <a16:creationId xmlns:a16="http://schemas.microsoft.com/office/drawing/2014/main" id="{AFF6D96A-B479-4A48-8137-C7449F3A883C}"/>
              </a:ext>
            </a:extLst>
          </p:cNvPr>
          <p:cNvSpPr/>
          <p:nvPr/>
        </p:nvSpPr>
        <p:spPr bwMode="auto">
          <a:xfrm>
            <a:off x="6195982" y="5630473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투어</a:t>
            </a:r>
            <a:r>
              <a:rPr kumimoji="1" lang="ko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세팅</a:t>
            </a:r>
            <a:endParaRPr kumimoji="1" lang="ko-Kore-KR" altLang="en-US" sz="6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6" name="모서리가 둥근 직사각형 253">
            <a:extLst>
              <a:ext uri="{FF2B5EF4-FFF2-40B4-BE49-F238E27FC236}">
                <a16:creationId xmlns:a16="http://schemas.microsoft.com/office/drawing/2014/main" id="{3854F83B-70DF-DD44-ADDE-51F5D771F26A}"/>
              </a:ext>
            </a:extLst>
          </p:cNvPr>
          <p:cNvSpPr/>
          <p:nvPr/>
        </p:nvSpPr>
        <p:spPr bwMode="auto">
          <a:xfrm>
            <a:off x="6195982" y="3837887"/>
            <a:ext cx="508795" cy="2391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투어</a:t>
            </a:r>
            <a:r>
              <a:rPr kumimoji="1" lang="ko-KR" altLang="en-US" sz="6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세팅</a:t>
            </a:r>
            <a:endParaRPr kumimoji="1" lang="ko-Kore-KR" altLang="en-US" sz="6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7" name="모서리가 둥근 직사각형 222">
            <a:extLst>
              <a:ext uri="{FF2B5EF4-FFF2-40B4-BE49-F238E27FC236}">
                <a16:creationId xmlns:a16="http://schemas.microsoft.com/office/drawing/2014/main" id="{BF76C579-56EF-1847-B3BE-443E60B57E0A}"/>
              </a:ext>
            </a:extLst>
          </p:cNvPr>
          <p:cNvSpPr/>
          <p:nvPr/>
        </p:nvSpPr>
        <p:spPr bwMode="auto">
          <a:xfrm>
            <a:off x="6205036" y="4930808"/>
            <a:ext cx="508795" cy="239136"/>
          </a:xfrm>
          <a:prstGeom prst="roundRect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투어</a:t>
            </a:r>
            <a:r>
              <a:rPr kumimoji="1" lang="ko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세팅</a:t>
            </a:r>
          </a:p>
        </p:txBody>
      </p:sp>
      <p:sp>
        <p:nvSpPr>
          <p:cNvPr id="78" name="모서리가 둥근 직사각형 222">
            <a:extLst>
              <a:ext uri="{FF2B5EF4-FFF2-40B4-BE49-F238E27FC236}">
                <a16:creationId xmlns:a16="http://schemas.microsoft.com/office/drawing/2014/main" id="{96B47927-E438-CB48-86EC-4994FEF2350C}"/>
              </a:ext>
            </a:extLst>
          </p:cNvPr>
          <p:cNvSpPr/>
          <p:nvPr/>
        </p:nvSpPr>
        <p:spPr bwMode="auto">
          <a:xfrm>
            <a:off x="6195982" y="5999117"/>
            <a:ext cx="508795" cy="239136"/>
          </a:xfrm>
          <a:prstGeom prst="roundRect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투어</a:t>
            </a:r>
            <a:r>
              <a:rPr kumimoji="1" lang="ko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세팅</a:t>
            </a:r>
          </a:p>
        </p:txBody>
      </p:sp>
      <p:sp>
        <p:nvSpPr>
          <p:cNvPr id="79" name="타원 6">
            <a:extLst>
              <a:ext uri="{FF2B5EF4-FFF2-40B4-BE49-F238E27FC236}">
                <a16:creationId xmlns:a16="http://schemas.microsoft.com/office/drawing/2014/main" id="{1AC37C6E-9F73-D545-B014-48B181658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281" y="346665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0" name="타원 6">
            <a:extLst>
              <a:ext uri="{FF2B5EF4-FFF2-40B4-BE49-F238E27FC236}">
                <a16:creationId xmlns:a16="http://schemas.microsoft.com/office/drawing/2014/main" id="{CF131226-5127-7448-92CC-5CB84730E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071" y="346665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1" name="모서리가 둥근 직사각형 73">
            <a:extLst>
              <a:ext uri="{FF2B5EF4-FFF2-40B4-BE49-F238E27FC236}">
                <a16:creationId xmlns:a16="http://schemas.microsoft.com/office/drawing/2014/main" id="{ED8992D1-345C-FD41-BECA-669BD02AFCB3}"/>
              </a:ext>
            </a:extLst>
          </p:cNvPr>
          <p:cNvSpPr/>
          <p:nvPr/>
        </p:nvSpPr>
        <p:spPr bwMode="auto">
          <a:xfrm>
            <a:off x="6823636" y="3074662"/>
            <a:ext cx="641855" cy="231872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등록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2" name="타원 6">
            <a:extLst>
              <a:ext uri="{FF2B5EF4-FFF2-40B4-BE49-F238E27FC236}">
                <a16:creationId xmlns:a16="http://schemas.microsoft.com/office/drawing/2014/main" id="{25390057-4A10-C347-87C5-76DD192CC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1828" y="2993269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3" name="TextBox 26">
            <a:extLst>
              <a:ext uri="{FF2B5EF4-FFF2-40B4-BE49-F238E27FC236}">
                <a16:creationId xmlns:a16="http://schemas.microsoft.com/office/drawing/2014/main" id="{AF456334-9D0A-5447-B9C2-D1C9F432C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7057" y="4004987"/>
            <a:ext cx="20081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현재 운영중인 </a:t>
            </a:r>
            <a:r>
              <a:rPr kumimoji="1" lang="ko-KR" altLang="en-US" sz="90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kumimoji="1" lang="ko-KR" altLang="en-US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봇입니다</a:t>
            </a:r>
            <a:r>
              <a:rPr kumimoji="1" lang="en-US" altLang="ko-KR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투어세팅을</a:t>
            </a:r>
            <a:r>
              <a:rPr kumimoji="1" lang="ko-KR" altLang="en-US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하려면 </a:t>
            </a:r>
            <a:endParaRPr kumimoji="1" lang="en-US" altLang="ko-KR" sz="9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미운영으로</a:t>
            </a:r>
            <a:r>
              <a:rPr kumimoji="1" lang="ko-KR" altLang="en-US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변경한 후 가능합니다</a:t>
            </a:r>
            <a:r>
              <a:rPr kumimoji="1" lang="en-US" altLang="ko-KR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변경 후 </a:t>
            </a:r>
            <a:r>
              <a:rPr kumimoji="1" lang="ko-KR" altLang="en-US" sz="90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투어세팅</a:t>
            </a:r>
            <a:r>
              <a:rPr kumimoji="1" lang="ko-KR" altLang="en-US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하시겠어요</a:t>
            </a:r>
            <a:r>
              <a:rPr kumimoji="1" lang="en-US" altLang="ko-KR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?</a:t>
            </a:r>
            <a:endParaRPr kumimoji="1" lang="ko-Kore-KR" altLang="en-US" sz="7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4" name="TextBox 30">
            <a:extLst>
              <a:ext uri="{FF2B5EF4-FFF2-40B4-BE49-F238E27FC236}">
                <a16:creationId xmlns:a16="http://schemas.microsoft.com/office/drawing/2014/main" id="{A8068C77-7660-5440-B2AA-FDB00CED4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8607" y="3871201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C8563C81-9DAB-2D49-88EC-70805197B057}"/>
              </a:ext>
            </a:extLst>
          </p:cNvPr>
          <p:cNvSpPr/>
          <p:nvPr/>
        </p:nvSpPr>
        <p:spPr bwMode="auto">
          <a:xfrm>
            <a:off x="7826316" y="3947068"/>
            <a:ext cx="2009775" cy="1020399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1A92C59-3F18-DF46-AE25-80862B2C487A}"/>
              </a:ext>
            </a:extLst>
          </p:cNvPr>
          <p:cNvSpPr txBox="1"/>
          <p:nvPr/>
        </p:nvSpPr>
        <p:spPr>
          <a:xfrm>
            <a:off x="7734492" y="3676063"/>
            <a:ext cx="10278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ore-KR" altLang="en-US" sz="800" dirty="0">
                <a:solidFill>
                  <a:srgbClr val="F6630D"/>
                </a:solidFill>
              </a:rPr>
              <a:t>도슨트봇</a:t>
            </a:r>
            <a:r>
              <a:rPr kumimoji="1" lang="ko-KR" altLang="en-US" sz="800" dirty="0">
                <a:solidFill>
                  <a:srgbClr val="F6630D"/>
                </a:solidFill>
              </a:rPr>
              <a:t> </a:t>
            </a:r>
            <a:r>
              <a:rPr kumimoji="1" lang="ko-KR" altLang="en-US" sz="800" dirty="0" err="1">
                <a:solidFill>
                  <a:srgbClr val="F6630D"/>
                </a:solidFill>
              </a:rPr>
              <a:t>투어세팅</a:t>
            </a:r>
            <a:endParaRPr kumimoji="1" lang="ko-Kore-KR" altLang="en-US" sz="800" dirty="0">
              <a:solidFill>
                <a:srgbClr val="F6630D"/>
              </a:solidFill>
            </a:endParaRP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5A4CDC51-0E40-ED41-A3B6-F7AF7830CFA1}"/>
              </a:ext>
            </a:extLst>
          </p:cNvPr>
          <p:cNvSpPr/>
          <p:nvPr/>
        </p:nvSpPr>
        <p:spPr bwMode="auto">
          <a:xfrm>
            <a:off x="8260301" y="4693490"/>
            <a:ext cx="506258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5411265E-C20B-834D-A53E-F09A8B1E2EC7}"/>
              </a:ext>
            </a:extLst>
          </p:cNvPr>
          <p:cNvSpPr/>
          <p:nvPr/>
        </p:nvSpPr>
        <p:spPr bwMode="auto">
          <a:xfrm>
            <a:off x="8859095" y="4693490"/>
            <a:ext cx="506258" cy="215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cxnSp>
        <p:nvCxnSpPr>
          <p:cNvPr id="90" name="직선 화살표 연결선 89">
            <a:extLst>
              <a:ext uri="{FF2B5EF4-FFF2-40B4-BE49-F238E27FC236}">
                <a16:creationId xmlns:a16="http://schemas.microsoft.com/office/drawing/2014/main" id="{079C780D-666E-1241-8A62-F085E7A8103D}"/>
              </a:ext>
            </a:extLst>
          </p:cNvPr>
          <p:cNvCxnSpPr>
            <a:cxnSpLocks/>
            <a:stCxn id="76" idx="3"/>
            <a:endCxn id="85" idx="1"/>
          </p:cNvCxnSpPr>
          <p:nvPr/>
        </p:nvCxnSpPr>
        <p:spPr>
          <a:xfrm>
            <a:off x="6704777" y="3957455"/>
            <a:ext cx="1121539" cy="499813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그림 97">
            <a:extLst>
              <a:ext uri="{FF2B5EF4-FFF2-40B4-BE49-F238E27FC236}">
                <a16:creationId xmlns:a16="http://schemas.microsoft.com/office/drawing/2014/main" id="{928C7D4C-2385-1A4F-A287-6583650D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407" y="5274159"/>
            <a:ext cx="2032000" cy="558800"/>
          </a:xfrm>
          <a:prstGeom prst="rect">
            <a:avLst/>
          </a:prstGeom>
        </p:spPr>
      </p:pic>
      <p:sp>
        <p:nvSpPr>
          <p:cNvPr id="100" name="직사각형 99">
            <a:extLst>
              <a:ext uri="{FF2B5EF4-FFF2-40B4-BE49-F238E27FC236}">
                <a16:creationId xmlns:a16="http://schemas.microsoft.com/office/drawing/2014/main" id="{243F53FF-9CFE-4844-B0A7-4DA8F27A94DA}"/>
              </a:ext>
            </a:extLst>
          </p:cNvPr>
          <p:cNvSpPr/>
          <p:nvPr/>
        </p:nvSpPr>
        <p:spPr>
          <a:xfrm>
            <a:off x="8742820" y="5440720"/>
            <a:ext cx="91563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ko-KR" altLang="en-US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투어</a:t>
            </a:r>
            <a:r>
              <a:rPr lang="en-US" altLang="ko-KR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B</a:t>
            </a:r>
            <a:r>
              <a:rPr lang="ko-KR" altLang="en-US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          </a:t>
            </a: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▼</a:t>
            </a:r>
            <a:r>
              <a:rPr lang="ko-KR" altLang="en-US" sz="9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lang="ko-Kore-KR" altLang="en-US" sz="9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9CD24088-3AFC-4849-BBE6-2049F8DC8E75}"/>
              </a:ext>
            </a:extLst>
          </p:cNvPr>
          <p:cNvCxnSpPr>
            <a:cxnSpLocks/>
          </p:cNvCxnSpPr>
          <p:nvPr/>
        </p:nvCxnSpPr>
        <p:spPr>
          <a:xfrm>
            <a:off x="9128746" y="4902520"/>
            <a:ext cx="8658" cy="433296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FF55CA0E-144B-9043-8C44-B72A550D19E1}"/>
              </a:ext>
            </a:extLst>
          </p:cNvPr>
          <p:cNvSpPr/>
          <p:nvPr/>
        </p:nvSpPr>
        <p:spPr>
          <a:xfrm>
            <a:off x="6823636" y="3871201"/>
            <a:ext cx="441910" cy="1971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67" name="TextBox 66"/>
          <p:cNvSpPr txBox="1"/>
          <p:nvPr/>
        </p:nvSpPr>
        <p:spPr>
          <a:xfrm>
            <a:off x="10216181" y="806602"/>
            <a:ext cx="5095304" cy="82484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[</a:t>
            </a:r>
            <a:r>
              <a:rPr lang="en-US" altLang="ko-KR" sz="1000" dirty="0" smtClean="0">
                <a:latin typeface="+mn-ea"/>
              </a:rPr>
              <a:t>ADMIN] menu : </a:t>
            </a:r>
            <a:r>
              <a:rPr lang="ko-KR" altLang="en-US" sz="1000" dirty="0" smtClean="0">
                <a:latin typeface="+mn-ea"/>
              </a:rPr>
              <a:t>도슨트 봇 </a:t>
            </a:r>
            <a:r>
              <a:rPr lang="en-US" altLang="ko-KR" sz="1000" dirty="0">
                <a:latin typeface="+mn-ea"/>
              </a:rPr>
              <a:t>(/docent/bot) </a:t>
            </a:r>
            <a:r>
              <a:rPr lang="en-US" altLang="ko-KR" sz="1000" dirty="0" smtClean="0">
                <a:latin typeface="+mn-ea"/>
              </a:rPr>
              <a:t>&gt; list page</a:t>
            </a:r>
          </a:p>
          <a:p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1.search area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1) </a:t>
            </a:r>
            <a:r>
              <a:rPr lang="en-US" altLang="ko-KR" sz="1000" dirty="0">
                <a:latin typeface="+mn-ea"/>
              </a:rPr>
              <a:t>bot</a:t>
            </a:r>
            <a:r>
              <a:rPr lang="en-US" altLang="ko-KR" sz="1000" dirty="0" smtClean="0">
                <a:latin typeface="+mn-ea"/>
              </a:rPr>
              <a:t> type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>
                <a:latin typeface="+mn-ea"/>
              </a:rPr>
              <a:t>bot_status</a:t>
            </a:r>
            <a:r>
              <a:rPr lang="en-US" altLang="ko-KR" sz="1000" dirty="0">
                <a:latin typeface="+mn-ea"/>
              </a:rPr>
              <a:t>}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- </a:t>
            </a:r>
            <a:r>
              <a:rPr lang="ko-KR" altLang="en-US" sz="1000" dirty="0" smtClean="0">
                <a:latin typeface="+mn-ea"/>
              </a:rPr>
              <a:t>전체 </a:t>
            </a:r>
            <a:r>
              <a:rPr lang="en-US" altLang="ko-KR" sz="1000" dirty="0" smtClean="0">
                <a:latin typeface="+mn-ea"/>
              </a:rPr>
              <a:t>(All), 'run‘ (</a:t>
            </a:r>
            <a:r>
              <a:rPr lang="ko-KR" altLang="en-US" sz="1000" dirty="0" smtClean="0">
                <a:latin typeface="+mn-ea"/>
              </a:rPr>
              <a:t>운영</a:t>
            </a:r>
            <a:r>
              <a:rPr lang="en-US" altLang="ko-KR" sz="1000" dirty="0" smtClean="0">
                <a:latin typeface="+mn-ea"/>
              </a:rPr>
              <a:t>), ‘stop‘ (</a:t>
            </a:r>
            <a:r>
              <a:rPr lang="ko-KR" altLang="en-US" sz="1000" dirty="0" smtClean="0">
                <a:latin typeface="+mn-ea"/>
              </a:rPr>
              <a:t>미운영</a:t>
            </a:r>
            <a:r>
              <a:rPr lang="en-US" altLang="ko-KR" sz="1000" dirty="0" smtClean="0">
                <a:latin typeface="+mn-ea"/>
              </a:rPr>
              <a:t>)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show status with button style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if type is selected, search the list with selected type without </a:t>
            </a:r>
            <a:r>
              <a:rPr lang="ko-KR" altLang="en-US" sz="1000" dirty="0" smtClean="0">
                <a:latin typeface="+mn-ea"/>
              </a:rPr>
              <a:t>검색</a:t>
            </a:r>
            <a:r>
              <a:rPr lang="en-US" altLang="ko-KR" sz="1000" dirty="0" smtClean="0">
                <a:latin typeface="+mn-ea"/>
              </a:rPr>
              <a:t>(search) button click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2) </a:t>
            </a:r>
            <a:r>
              <a:rPr lang="ko-KR" altLang="en-US" sz="1000" dirty="0" smtClean="0">
                <a:latin typeface="+mn-ea"/>
              </a:rPr>
              <a:t>기간 </a:t>
            </a:r>
            <a:r>
              <a:rPr lang="en-US" altLang="ko-KR" sz="1000" dirty="0">
                <a:latin typeface="+mn-ea"/>
              </a:rPr>
              <a:t>(period) : {</a:t>
            </a:r>
            <a:r>
              <a:rPr lang="en-US" altLang="ko-KR" sz="1000" dirty="0" err="1" smtClean="0">
                <a:latin typeface="+mn-ea"/>
              </a:rPr>
              <a:t>reg_date</a:t>
            </a:r>
            <a:r>
              <a:rPr lang="en-US" altLang="ko-KR" sz="1000" dirty="0" smtClean="0">
                <a:latin typeface="+mn-ea"/>
              </a:rPr>
              <a:t>} (from ~ to)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- use </a:t>
            </a:r>
            <a:r>
              <a:rPr lang="en-US" altLang="ko-KR" sz="1000" dirty="0" err="1" smtClean="0">
                <a:latin typeface="+mn-ea"/>
              </a:rPr>
              <a:t>datepicker</a:t>
            </a:r>
            <a:r>
              <a:rPr lang="en-US" altLang="ko-KR" sz="1000" dirty="0" smtClean="0">
                <a:latin typeface="+mn-ea"/>
              </a:rPr>
              <a:t> (from ~ to selection)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3) </a:t>
            </a:r>
            <a:r>
              <a:rPr lang="en-US" altLang="ko-KR" sz="1000" dirty="0" err="1" smtClean="0">
                <a:latin typeface="+mn-ea"/>
              </a:rPr>
              <a:t>inputbox</a:t>
            </a:r>
            <a:r>
              <a:rPr lang="en-US" altLang="ko-KR" sz="1000" dirty="0" smtClean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>
                <a:latin typeface="+mn-ea"/>
              </a:rPr>
              <a:t>bot_title</a:t>
            </a:r>
            <a:r>
              <a:rPr lang="en-US" altLang="ko-KR" sz="1000" dirty="0">
                <a:latin typeface="+mn-ea"/>
              </a:rPr>
              <a:t>} </a:t>
            </a:r>
            <a:r>
              <a:rPr lang="en-US" altLang="ko-KR" sz="1000" dirty="0" smtClean="0">
                <a:latin typeface="+mn-ea"/>
              </a:rPr>
              <a:t>LIKE</a:t>
            </a:r>
          </a:p>
          <a:p>
            <a:r>
              <a:rPr lang="en-US" altLang="ko-KR" sz="1000" dirty="0" smtClean="0">
                <a:latin typeface="+mn-ea"/>
              </a:rPr>
              <a:t>2. </a:t>
            </a:r>
            <a:r>
              <a:rPr lang="ko-KR" altLang="en-US" sz="1000" dirty="0" smtClean="0">
                <a:latin typeface="+mn-ea"/>
              </a:rPr>
              <a:t>등록 </a:t>
            </a:r>
            <a:r>
              <a:rPr lang="en-US" altLang="ko-KR" sz="1000" dirty="0" smtClean="0">
                <a:latin typeface="+mn-ea"/>
              </a:rPr>
              <a:t>(add) button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- if clicks, move to the add page (p45)</a:t>
            </a:r>
          </a:p>
          <a:p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3.Grid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1) </a:t>
            </a:r>
            <a:r>
              <a:rPr lang="en-US" altLang="ko-KR" sz="1000" dirty="0">
                <a:latin typeface="+mn-ea"/>
              </a:rPr>
              <a:t>logic</a:t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      - DB: </a:t>
            </a:r>
            <a:r>
              <a:rPr lang="en-US" altLang="ko-KR" sz="1000" b="1" dirty="0" err="1" smtClean="0">
                <a:solidFill>
                  <a:srgbClr val="FF0000"/>
                </a:solidFill>
                <a:latin typeface="+mn-ea"/>
              </a:rPr>
              <a:t>st_docent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conditions: </a:t>
            </a:r>
            <a:r>
              <a:rPr lang="en-US" altLang="ko-KR" sz="1000" dirty="0">
                <a:latin typeface="+mn-ea"/>
              </a:rPr>
              <a:t/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        </a:t>
            </a:r>
            <a:r>
              <a:rPr lang="en-US" altLang="ko-KR" sz="1000" dirty="0" smtClean="0">
                <a:latin typeface="+mn-ea"/>
              </a:rPr>
              <a:t>+ </a:t>
            </a:r>
            <a:r>
              <a:rPr lang="en-US" altLang="ko-KR" sz="1000" dirty="0" err="1" smtClean="0">
                <a:solidFill>
                  <a:srgbClr val="FF0000"/>
                </a:solidFill>
                <a:latin typeface="+mn-ea"/>
              </a:rPr>
              <a:t>docent_type</a:t>
            </a:r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 = ‘bot’</a:t>
            </a:r>
            <a:r>
              <a:rPr lang="en-US" altLang="ko-KR" sz="1000" dirty="0">
                <a:latin typeface="+mn-ea"/>
              </a:rPr>
              <a:t/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        </a:t>
            </a:r>
            <a:r>
              <a:rPr lang="en-US" altLang="ko-KR" sz="1000" dirty="0" smtClean="0">
                <a:latin typeface="+mn-ea"/>
              </a:rPr>
              <a:t>+ set by search options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</a:t>
            </a:r>
            <a:r>
              <a:rPr lang="en-US" altLang="ko-KR" sz="1000" dirty="0">
                <a:latin typeface="+mn-ea"/>
              </a:rPr>
              <a:t>- sort: </a:t>
            </a:r>
            <a:r>
              <a:rPr lang="en-US" altLang="ko-KR" sz="1000" dirty="0" err="1">
                <a:latin typeface="+mn-ea"/>
              </a:rPr>
              <a:t>reg_date</a:t>
            </a: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DESC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2) columns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a) No : logical no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b) </a:t>
            </a:r>
            <a:r>
              <a:rPr lang="ko-KR" altLang="en-US" sz="1000" dirty="0" smtClean="0">
                <a:latin typeface="+mn-ea"/>
              </a:rPr>
              <a:t>이름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>
                <a:latin typeface="+mn-ea"/>
              </a:rPr>
              <a:t>bot_name</a:t>
            </a:r>
            <a:r>
              <a:rPr lang="en-US" altLang="ko-KR" sz="1000" dirty="0">
                <a:latin typeface="+mn-ea"/>
              </a:rPr>
              <a:t>}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</a:t>
            </a:r>
            <a:r>
              <a:rPr lang="en-US" altLang="ko-KR" sz="1000" b="1" dirty="0" smtClean="0">
                <a:latin typeface="+mn-ea"/>
              </a:rPr>
              <a:t>+ if name clicks, move to Modify page (p45)</a:t>
            </a:r>
          </a:p>
          <a:p>
            <a:r>
              <a:rPr lang="en-US" altLang="ko-KR" sz="1000" dirty="0" smtClean="0">
                <a:latin typeface="+mn-ea"/>
              </a:rPr>
              <a:t>    c) </a:t>
            </a:r>
            <a:r>
              <a:rPr lang="ko-KR" altLang="en-US" sz="1000" dirty="0" smtClean="0">
                <a:latin typeface="+mn-ea"/>
              </a:rPr>
              <a:t>생성일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수정일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 smtClean="0">
                <a:latin typeface="+mn-ea"/>
              </a:rPr>
              <a:t>reg_date</a:t>
            </a:r>
            <a:r>
              <a:rPr lang="en-US" altLang="ko-KR" sz="1000" dirty="0">
                <a:latin typeface="+mn-ea"/>
              </a:rPr>
              <a:t>} {</a:t>
            </a:r>
            <a:r>
              <a:rPr lang="en-US" altLang="ko-KR" sz="1000" dirty="0" err="1" smtClean="0">
                <a:latin typeface="+mn-ea"/>
              </a:rPr>
              <a:t>mod_date</a:t>
            </a:r>
            <a:r>
              <a:rPr lang="en-US" altLang="ko-KR" sz="1000" dirty="0" smtClean="0">
                <a:latin typeface="+mn-ea"/>
              </a:rPr>
              <a:t>}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+ show </a:t>
            </a:r>
            <a:r>
              <a:rPr lang="en-US" altLang="ko-KR" sz="1000" b="1" dirty="0" smtClean="0">
                <a:latin typeface="+mn-ea"/>
              </a:rPr>
              <a:t>toggle </a:t>
            </a:r>
            <a:r>
              <a:rPr lang="en-US" altLang="ko-KR" sz="1000" b="1" dirty="0">
                <a:latin typeface="+mn-ea"/>
              </a:rPr>
              <a:t>button</a:t>
            </a:r>
            <a:r>
              <a:rPr lang="en-US" altLang="ko-KR" sz="1000" dirty="0">
                <a:latin typeface="+mn-ea"/>
              </a:rPr>
              <a:t> with {</a:t>
            </a:r>
            <a:r>
              <a:rPr lang="en-US" altLang="ko-KR" sz="1000" dirty="0" err="1" smtClean="0">
                <a:latin typeface="+mn-ea"/>
              </a:rPr>
              <a:t>bot_status</a:t>
            </a:r>
            <a:r>
              <a:rPr lang="en-US" altLang="ko-KR" sz="1000" dirty="0" smtClean="0">
                <a:latin typeface="+mn-ea"/>
              </a:rPr>
              <a:t>} code name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+ if button clicks, show confirm msg.(“</a:t>
            </a:r>
            <a:r>
              <a:rPr lang="ko-KR" altLang="en-US" sz="1000" dirty="0">
                <a:latin typeface="+mn-ea"/>
              </a:rPr>
              <a:t>현재 상태를 변경하시겠습니까</a:t>
            </a:r>
            <a:r>
              <a:rPr lang="en-US" altLang="ko-KR" sz="1000" dirty="0" smtClean="0">
                <a:latin typeface="+mn-ea"/>
              </a:rPr>
              <a:t>?”)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   +  if YES, update </a:t>
            </a:r>
            <a:r>
              <a:rPr lang="en-US" altLang="ko-KR" sz="1000" dirty="0">
                <a:latin typeface="+mn-ea"/>
              </a:rPr>
              <a:t>{</a:t>
            </a:r>
            <a:r>
              <a:rPr lang="en-US" altLang="ko-KR" sz="1000" dirty="0" err="1">
                <a:latin typeface="+mn-ea"/>
              </a:rPr>
              <a:t>bot_status</a:t>
            </a:r>
            <a:r>
              <a:rPr lang="en-US" altLang="ko-KR" sz="1000" dirty="0" smtClean="0">
                <a:latin typeface="+mn-ea"/>
              </a:rPr>
              <a:t>} </a:t>
            </a:r>
            <a:r>
              <a:rPr lang="en-US" altLang="ko-KR" sz="1000" dirty="0">
                <a:latin typeface="+mn-ea"/>
              </a:rPr>
              <a:t>('run‘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운영</a:t>
            </a:r>
            <a:r>
              <a:rPr lang="en-US" altLang="ko-KR" sz="1000" dirty="0">
                <a:latin typeface="+mn-ea"/>
              </a:rPr>
              <a:t>)</a:t>
            </a:r>
            <a:r>
              <a:rPr lang="en-US" altLang="ko-KR" sz="1000" dirty="0" smtClean="0">
                <a:latin typeface="+mn-ea"/>
              </a:rPr>
              <a:t> &lt;-&gt; </a:t>
            </a:r>
            <a:r>
              <a:rPr lang="en-US" altLang="ko-KR" sz="1000" dirty="0">
                <a:latin typeface="+mn-ea"/>
              </a:rPr>
              <a:t>‘stop‘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미운영</a:t>
            </a:r>
            <a:r>
              <a:rPr lang="en-US" altLang="ko-KR" sz="1000" dirty="0" smtClean="0">
                <a:latin typeface="+mn-ea"/>
              </a:rPr>
              <a:t>))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d) </a:t>
            </a:r>
            <a:r>
              <a:rPr lang="ko-KR" altLang="en-US" sz="1000" dirty="0" smtClean="0">
                <a:latin typeface="+mn-ea"/>
              </a:rPr>
              <a:t>이용 </a:t>
            </a:r>
            <a:r>
              <a:rPr lang="ko-KR" altLang="en-US" sz="1000" dirty="0">
                <a:latin typeface="+mn-ea"/>
              </a:rPr>
              <a:t>회</a:t>
            </a:r>
            <a:r>
              <a:rPr lang="ko-KR" altLang="en-US" sz="1000" dirty="0" smtClean="0">
                <a:latin typeface="+mn-ea"/>
              </a:rPr>
              <a:t>수 </a:t>
            </a:r>
            <a:r>
              <a:rPr lang="en-US" altLang="ko-KR" sz="1000" dirty="0">
                <a:latin typeface="+mn-ea"/>
              </a:rPr>
              <a:t>: </a:t>
            </a:r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NOT DEFINED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e) </a:t>
            </a:r>
            <a:r>
              <a:rPr lang="ko-KR" altLang="en-US" sz="1000" dirty="0" smtClean="0">
                <a:latin typeface="+mn-ea"/>
              </a:rPr>
              <a:t>마지막 투어종료 </a:t>
            </a:r>
            <a:r>
              <a:rPr lang="en-US" altLang="ko-KR" sz="1000" dirty="0">
                <a:latin typeface="+mn-ea"/>
              </a:rPr>
              <a:t>: </a:t>
            </a:r>
            <a:r>
              <a:rPr lang="en-US" altLang="ko-KR" sz="1000" dirty="0">
                <a:solidFill>
                  <a:srgbClr val="FF0000"/>
                </a:solidFill>
                <a:latin typeface="+mn-ea"/>
              </a:rPr>
              <a:t>{</a:t>
            </a:r>
            <a:r>
              <a:rPr lang="en-US" altLang="ko-KR" sz="1000" dirty="0" err="1" smtClean="0">
                <a:solidFill>
                  <a:srgbClr val="FF0000"/>
                </a:solidFill>
                <a:latin typeface="+mn-ea"/>
              </a:rPr>
              <a:t>tour_end_dat</a:t>
            </a:r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}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f) </a:t>
            </a:r>
            <a:r>
              <a:rPr lang="ko-KR" altLang="en-US" sz="1000" dirty="0" smtClean="0">
                <a:latin typeface="+mn-ea"/>
              </a:rPr>
              <a:t>신고 접수 </a:t>
            </a:r>
            <a:r>
              <a:rPr lang="en-US" altLang="ko-KR" sz="1000" dirty="0" smtClean="0">
                <a:latin typeface="+mn-ea"/>
              </a:rPr>
              <a:t>: </a:t>
            </a:r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NOT DEFINED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g) </a:t>
            </a:r>
            <a:r>
              <a:rPr lang="ko-KR" altLang="en-US" sz="1000" dirty="0" smtClean="0">
                <a:latin typeface="+mn-ea"/>
              </a:rPr>
              <a:t>투어 세팅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g-1) </a:t>
            </a:r>
            <a:r>
              <a:rPr lang="ko-KR" altLang="en-US" sz="1000" b="1" dirty="0" smtClean="0">
                <a:latin typeface="+mn-ea"/>
              </a:rPr>
              <a:t>투어 세팅 </a:t>
            </a:r>
            <a:r>
              <a:rPr lang="en-US" altLang="ko-KR" sz="1000" b="1" dirty="0" smtClean="0">
                <a:latin typeface="+mn-ea"/>
              </a:rPr>
              <a:t>(tour setting) button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   - if </a:t>
            </a:r>
            <a:r>
              <a:rPr lang="en-US" altLang="ko-KR" sz="1000" dirty="0" err="1">
                <a:solidFill>
                  <a:srgbClr val="FF0000"/>
                </a:solidFill>
                <a:latin typeface="+mn-ea"/>
              </a:rPr>
              <a:t>docent_status</a:t>
            </a: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= </a:t>
            </a:r>
            <a:r>
              <a:rPr lang="en-US" altLang="ko-KR" sz="1000" dirty="0">
                <a:latin typeface="+mn-ea"/>
              </a:rPr>
              <a:t>‘stop</a:t>
            </a:r>
            <a:r>
              <a:rPr lang="en-US" altLang="ko-KR" sz="1000" dirty="0" smtClean="0">
                <a:latin typeface="+mn-ea"/>
              </a:rPr>
              <a:t>’, </a:t>
            </a:r>
            <a:r>
              <a:rPr lang="en-US" altLang="ko-KR" sz="1000" b="1" dirty="0" smtClean="0">
                <a:latin typeface="+mn-ea"/>
              </a:rPr>
              <a:t>show like enabled button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   + if the button clicks, show tour list </a:t>
            </a:r>
            <a:r>
              <a:rPr lang="en-US" altLang="ko-KR" sz="1000" dirty="0" err="1" smtClean="0">
                <a:latin typeface="+mn-ea"/>
              </a:rPr>
              <a:t>selectbox</a:t>
            </a:r>
            <a:r>
              <a:rPr lang="en-US" altLang="ko-KR" sz="1000" dirty="0" smtClean="0">
                <a:latin typeface="+mn-ea"/>
              </a:rPr>
              <a:t> (no 4)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 - </a:t>
            </a:r>
            <a:r>
              <a:rPr lang="en-US" altLang="ko-KR" sz="1000" dirty="0">
                <a:latin typeface="+mn-ea"/>
              </a:rPr>
              <a:t>if </a:t>
            </a:r>
            <a:r>
              <a:rPr lang="en-US" altLang="ko-KR" sz="1000" dirty="0" err="1">
                <a:solidFill>
                  <a:srgbClr val="FF0000"/>
                </a:solidFill>
                <a:latin typeface="+mn-ea"/>
              </a:rPr>
              <a:t>docent_status</a:t>
            </a:r>
            <a:r>
              <a:rPr lang="en-US" altLang="ko-KR" sz="1000" dirty="0">
                <a:latin typeface="+mn-ea"/>
              </a:rPr>
              <a:t> = 'run‘ , </a:t>
            </a:r>
            <a:r>
              <a:rPr lang="en-US" altLang="ko-KR" sz="1000" dirty="0" smtClean="0">
                <a:latin typeface="+mn-ea"/>
              </a:rPr>
              <a:t>show like </a:t>
            </a:r>
            <a:r>
              <a:rPr lang="en-US" altLang="ko-KR" sz="1000" b="1" dirty="0" smtClean="0">
                <a:latin typeface="+mn-ea"/>
              </a:rPr>
              <a:t>disabled button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   + if </a:t>
            </a:r>
            <a:r>
              <a:rPr lang="en-US" altLang="ko-KR" sz="1000" dirty="0">
                <a:latin typeface="+mn-ea"/>
              </a:rPr>
              <a:t>the button clicks, </a:t>
            </a:r>
            <a:r>
              <a:rPr lang="en-US" altLang="ko-KR" sz="1000" dirty="0" smtClean="0">
                <a:latin typeface="+mn-ea"/>
              </a:rPr>
              <a:t>show confirm </a:t>
            </a:r>
            <a:r>
              <a:rPr lang="en-US" altLang="ko-KR" sz="1000" dirty="0" err="1" smtClean="0">
                <a:latin typeface="+mn-ea"/>
              </a:rPr>
              <a:t>msg</a:t>
            </a:r>
            <a:r>
              <a:rPr lang="en-US" altLang="ko-KR" sz="1000" dirty="0" smtClean="0">
                <a:latin typeface="+mn-ea"/>
              </a:rPr>
              <a:t> (“</a:t>
            </a:r>
            <a:r>
              <a:rPr lang="ko-KR" altLang="en-US" sz="1000" dirty="0" smtClean="0">
                <a:latin typeface="+mn-ea"/>
              </a:rPr>
              <a:t>현재 운영중인</a:t>
            </a:r>
            <a:r>
              <a:rPr lang="en-US" altLang="ko-KR" sz="1000" dirty="0" smtClean="0">
                <a:latin typeface="+mn-ea"/>
              </a:rPr>
              <a:t>…”)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     + if YES, update </a:t>
            </a:r>
            <a:r>
              <a:rPr lang="en-US" altLang="ko-KR" sz="1000" dirty="0">
                <a:latin typeface="+mn-ea"/>
              </a:rPr>
              <a:t>{</a:t>
            </a:r>
            <a:r>
              <a:rPr lang="en-US" altLang="ko-KR" sz="1000" dirty="0" err="1">
                <a:solidFill>
                  <a:srgbClr val="FF0000"/>
                </a:solidFill>
                <a:latin typeface="+mn-ea"/>
              </a:rPr>
              <a:t>docent_status</a:t>
            </a:r>
            <a:r>
              <a:rPr lang="en-US" altLang="ko-KR" sz="1000" dirty="0">
                <a:latin typeface="+mn-ea"/>
              </a:rPr>
              <a:t>} </a:t>
            </a:r>
            <a:r>
              <a:rPr lang="en-US" altLang="ko-KR" sz="1000" dirty="0" smtClean="0">
                <a:latin typeface="+mn-ea"/>
              </a:rPr>
              <a:t>with </a:t>
            </a:r>
            <a:r>
              <a:rPr lang="en-US" altLang="ko-KR" sz="1000" dirty="0">
                <a:latin typeface="+mn-ea"/>
              </a:rPr>
              <a:t>‘stop’ </a:t>
            </a:r>
            <a:r>
              <a:rPr lang="en-US" altLang="ko-KR" sz="1000" dirty="0" smtClean="0">
                <a:latin typeface="+mn-ea"/>
              </a:rPr>
              <a:t>and change the </a:t>
            </a:r>
            <a:r>
              <a:rPr lang="ko-KR" altLang="en-US" sz="1000" b="1" dirty="0">
                <a:latin typeface="+mn-ea"/>
              </a:rPr>
              <a:t>투어 세팅 </a:t>
            </a:r>
            <a:r>
              <a:rPr lang="en-US" altLang="ko-KR" sz="1000" dirty="0" smtClean="0">
                <a:latin typeface="+mn-ea"/>
              </a:rPr>
              <a:t>button with enabled style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     +  if enabled button clicks</a:t>
            </a:r>
            <a:r>
              <a:rPr lang="en-US" altLang="ko-KR" sz="1000" dirty="0">
                <a:latin typeface="+mn-ea"/>
              </a:rPr>
              <a:t>, show tour list </a:t>
            </a:r>
            <a:r>
              <a:rPr lang="en-US" altLang="ko-KR" sz="1000" dirty="0" err="1" smtClean="0">
                <a:latin typeface="+mn-ea"/>
              </a:rPr>
              <a:t>selectbox</a:t>
            </a:r>
            <a:r>
              <a:rPr lang="en-US" altLang="ko-KR" sz="1000" dirty="0">
                <a:latin typeface="+mn-ea"/>
              </a:rPr>
              <a:t> (no 4)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</a:t>
            </a:r>
            <a:r>
              <a:rPr lang="en-US" altLang="ko-KR" sz="1000" dirty="0" smtClean="0">
                <a:latin typeface="+mn-ea"/>
              </a:rPr>
              <a:t>  </a:t>
            </a:r>
            <a:r>
              <a:rPr lang="en-US" altLang="ko-KR" sz="1000" dirty="0">
                <a:latin typeface="+mn-ea"/>
              </a:rPr>
              <a:t>g-2) </a:t>
            </a:r>
            <a:r>
              <a:rPr lang="en-US" altLang="ko-KR" sz="1000" dirty="0" smtClean="0">
                <a:latin typeface="+mn-ea"/>
              </a:rPr>
              <a:t>selected tour title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 - if {</a:t>
            </a:r>
            <a:r>
              <a:rPr lang="en-US" altLang="ko-KR" sz="1000" dirty="0" err="1">
                <a:latin typeface="+mn-ea"/>
              </a:rPr>
              <a:t>tour_seq</a:t>
            </a:r>
            <a:r>
              <a:rPr lang="en-US" altLang="ko-KR" sz="1000" dirty="0">
                <a:latin typeface="+mn-ea"/>
              </a:rPr>
              <a:t>} </a:t>
            </a:r>
            <a:r>
              <a:rPr lang="en-US" altLang="ko-KR" sz="1000" dirty="0" smtClean="0">
                <a:latin typeface="+mn-ea"/>
              </a:rPr>
              <a:t>data exists, show {</a:t>
            </a:r>
            <a:r>
              <a:rPr lang="en-US" altLang="ko-KR" sz="1000" dirty="0" err="1" smtClean="0">
                <a:latin typeface="+mn-ea"/>
              </a:rPr>
              <a:t>st_docent_tour.tour_title</a:t>
            </a:r>
            <a:r>
              <a:rPr lang="en-US" altLang="ko-KR" sz="1000" dirty="0" smtClean="0">
                <a:latin typeface="+mn-ea"/>
              </a:rPr>
              <a:t>}</a:t>
            </a:r>
          </a:p>
          <a:p>
            <a:endParaRPr lang="en-US" altLang="ko-KR" sz="1000" dirty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4.</a:t>
            </a: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b="1" dirty="0">
                <a:latin typeface="+mn-ea"/>
              </a:rPr>
              <a:t>tour list </a:t>
            </a:r>
            <a:r>
              <a:rPr lang="en-US" altLang="ko-KR" sz="1000" b="1" dirty="0" err="1" smtClean="0">
                <a:latin typeface="+mn-ea"/>
              </a:rPr>
              <a:t>selectbox</a:t>
            </a:r>
            <a:r>
              <a:rPr lang="en-US" altLang="ko-KR" sz="1000" b="1" dirty="0" smtClean="0">
                <a:latin typeface="+mn-ea"/>
              </a:rPr>
              <a:t> (when enabled </a:t>
            </a:r>
            <a:r>
              <a:rPr lang="ko-KR" altLang="en-US" sz="1000" b="1" dirty="0" smtClean="0">
                <a:latin typeface="+mn-ea"/>
              </a:rPr>
              <a:t>투어 세팅 </a:t>
            </a:r>
            <a:r>
              <a:rPr lang="en-US" altLang="ko-KR" sz="1000" b="1" dirty="0" smtClean="0">
                <a:latin typeface="+mn-ea"/>
              </a:rPr>
              <a:t>button is clicked)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1</a:t>
            </a:r>
            <a:r>
              <a:rPr lang="en-US" altLang="ko-KR" sz="1000" dirty="0">
                <a:latin typeface="+mn-ea"/>
              </a:rPr>
              <a:t>) logic</a:t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     - DB: </a:t>
            </a:r>
            <a:r>
              <a:rPr lang="en-US" altLang="ko-KR" sz="1000" dirty="0" err="1" smtClean="0">
                <a:latin typeface="+mn-ea"/>
              </a:rPr>
              <a:t>st_docent_tour</a:t>
            </a: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(</a:t>
            </a:r>
            <a:r>
              <a:rPr lang="en-US" altLang="ko-KR" sz="1000" dirty="0" err="1" smtClean="0">
                <a:latin typeface="+mn-ea"/>
              </a:rPr>
              <a:t>tour_title</a:t>
            </a:r>
            <a:r>
              <a:rPr lang="en-US" altLang="ko-KR" sz="1000" dirty="0">
                <a:latin typeface="+mn-ea"/>
              </a:rPr>
              <a:t>)</a:t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     - </a:t>
            </a:r>
            <a:r>
              <a:rPr lang="en-US" altLang="ko-KR" sz="1000" dirty="0" smtClean="0">
                <a:latin typeface="+mn-ea"/>
              </a:rPr>
              <a:t>sort: </a:t>
            </a:r>
            <a:r>
              <a:rPr lang="en-US" altLang="ko-KR" sz="1000" dirty="0" err="1" smtClean="0">
                <a:latin typeface="+mn-ea"/>
              </a:rPr>
              <a:t>tour_title</a:t>
            </a:r>
            <a:r>
              <a:rPr lang="en-US" altLang="ko-KR" sz="1000" dirty="0" smtClean="0">
                <a:latin typeface="+mn-ea"/>
              </a:rPr>
              <a:t> ASC</a:t>
            </a:r>
          </a:p>
          <a:p>
            <a:r>
              <a:rPr lang="en-US" altLang="ko-KR" sz="1000" dirty="0">
                <a:latin typeface="+mn-ea"/>
              </a:rPr>
              <a:t>  2) </a:t>
            </a:r>
            <a:r>
              <a:rPr lang="en-US" altLang="ko-KR" sz="1000" dirty="0" err="1" smtClean="0">
                <a:latin typeface="+mn-ea"/>
              </a:rPr>
              <a:t>selectbox</a:t>
            </a:r>
            <a:r>
              <a:rPr lang="en-US" altLang="ko-KR" sz="1000" dirty="0" smtClean="0">
                <a:latin typeface="+mn-ea"/>
              </a:rPr>
              <a:t> option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- show tour list (default: </a:t>
            </a:r>
            <a:r>
              <a:rPr lang="ko-KR" altLang="en-US" sz="1000" dirty="0" smtClean="0">
                <a:latin typeface="+mn-ea"/>
              </a:rPr>
              <a:t>선택</a:t>
            </a:r>
            <a:r>
              <a:rPr lang="en-US" altLang="ko-KR" sz="1000" dirty="0" smtClean="0">
                <a:latin typeface="+mn-ea"/>
              </a:rPr>
              <a:t>(select))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</a:t>
            </a:r>
            <a:r>
              <a:rPr lang="en-US" altLang="ko-KR" sz="1000" b="1" dirty="0" smtClean="0">
                <a:latin typeface="+mn-ea"/>
              </a:rPr>
              <a:t>- if tour selection is changed and </a:t>
            </a:r>
            <a:r>
              <a:rPr lang="en-US" altLang="ko-KR" sz="1000" b="1" dirty="0">
                <a:latin typeface="+mn-ea"/>
              </a:rPr>
              <a:t>focus </a:t>
            </a:r>
            <a:r>
              <a:rPr lang="en-US" altLang="ko-KR" sz="1000" b="1" dirty="0" smtClean="0">
                <a:latin typeface="+mn-ea"/>
              </a:rPr>
              <a:t>out</a:t>
            </a:r>
            <a:br>
              <a:rPr lang="en-US" altLang="ko-KR" sz="1000" b="1" dirty="0" smtClean="0">
                <a:latin typeface="+mn-ea"/>
              </a:rPr>
            </a:br>
            <a:r>
              <a:rPr lang="en-US" altLang="ko-KR" sz="1000" b="1" dirty="0" smtClean="0">
                <a:latin typeface="+mn-ea"/>
              </a:rPr>
              <a:t>       + UPDATE </a:t>
            </a:r>
            <a:r>
              <a:rPr lang="en-US" altLang="ko-KR" sz="1000" b="1" dirty="0" err="1" smtClean="0">
                <a:latin typeface="+mn-ea"/>
              </a:rPr>
              <a:t>st_docent_bot.tour_seq</a:t>
            </a:r>
            <a:r>
              <a:rPr lang="en-US" altLang="ko-KR" sz="1000" b="1" dirty="0" smtClean="0">
                <a:latin typeface="+mn-ea"/>
              </a:rPr>
              <a:t> with selected {</a:t>
            </a:r>
            <a:r>
              <a:rPr lang="en-US" altLang="ko-KR" sz="1000" b="1" dirty="0" err="1" smtClean="0">
                <a:latin typeface="+mn-ea"/>
              </a:rPr>
              <a:t>tour_seq</a:t>
            </a:r>
            <a:r>
              <a:rPr lang="en-US" altLang="ko-KR" sz="1000" b="1" dirty="0" smtClean="0">
                <a:latin typeface="+mn-ea"/>
              </a:rPr>
              <a:t>}</a:t>
            </a:r>
            <a:br>
              <a:rPr lang="en-US" altLang="ko-KR" sz="1000" b="1" dirty="0" smtClean="0">
                <a:latin typeface="+mn-ea"/>
              </a:rPr>
            </a:br>
            <a:r>
              <a:rPr lang="en-US" altLang="ko-KR" sz="1000" b="1" dirty="0" smtClean="0">
                <a:latin typeface="+mn-ea"/>
              </a:rPr>
              <a:t>       + change selected tour text with selected one</a:t>
            </a:r>
            <a:endParaRPr lang="en-US" altLang="ko-KR" sz="10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6610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207912"/>
              </p:ext>
            </p:extLst>
          </p:nvPr>
        </p:nvGraphicFramePr>
        <p:xfrm>
          <a:off x="10663088" y="977770"/>
          <a:ext cx="3737124" cy="6546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복사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기존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도슨트봇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세팅 중 선택 복사하여 편집 가능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복사해도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봇이름은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동일하게 사용 불가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투어 세팅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투어목록에서 선택 가능한 드롭다운으로 선택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새로생성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AD-02-0003</a:t>
                      </a:r>
                      <a:b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</a:b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투어를 새로 생성하려면 투어 세팅 등록화면으로 이동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진행일정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운영 일시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시작일시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지정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시작 위치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도슨트봇을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노출할 위치 지정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암호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기본값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설정안함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설정시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참여자는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암호를 입력해야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입장가능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altLang="ko-KR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ko-KR" altLang="en-US" sz="900" dirty="0" err="1">
                          <a:solidFill>
                            <a:srgbClr val="FF0000"/>
                          </a:solidFill>
                        </a:rPr>
                        <a:t>도슨트회원이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</a:rPr>
                        <a:t> 직접 </a:t>
                      </a:r>
                      <a:r>
                        <a:rPr lang="ko-KR" altLang="en-US" sz="900" dirty="0" err="1">
                          <a:solidFill>
                            <a:srgbClr val="FF0000"/>
                          </a:solidFill>
                        </a:rPr>
                        <a:t>도슨트가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ko-KR" altLang="en-US" sz="900" dirty="0" err="1">
                          <a:solidFill>
                            <a:srgbClr val="FF0000"/>
                          </a:solidFill>
                        </a:rPr>
                        <a:t>어려울경우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ko-KR" altLang="en-US" sz="900" dirty="0" err="1">
                          <a:solidFill>
                            <a:srgbClr val="FF0000"/>
                          </a:solidFill>
                        </a:rPr>
                        <a:t>도슨트봇을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</a:rPr>
                        <a:t> 신청하여 함께 이용할 경우 활용</a:t>
                      </a:r>
                      <a:r>
                        <a:rPr lang="en-US" altLang="ko-KR" sz="900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altLang="ko-KR" sz="900" dirty="0">
                          <a:solidFill>
                            <a:srgbClr val="FF0000"/>
                          </a:solidFill>
                        </a:rPr>
                      </a:br>
                      <a:r>
                        <a:rPr lang="ko-KR" altLang="en-US" sz="900" dirty="0">
                          <a:solidFill>
                            <a:srgbClr val="FF0000"/>
                          </a:solidFill>
                        </a:rPr>
                        <a:t>*이용 정책에 따름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추가 참여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만석이어도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아바타가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입장 원할 경우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참여 가능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등록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등록시는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미운영으로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세팅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운영처리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해주어야 사용 가능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94276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8570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535943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23613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1663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7BB9C093-617B-E228-2CC1-FEA164BE8DAF}"/>
              </a:ext>
            </a:extLst>
          </p:cNvPr>
          <p:cNvSpPr/>
          <p:nvPr/>
        </p:nvSpPr>
        <p:spPr>
          <a:xfrm>
            <a:off x="991724" y="1439739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61D15FD6-32D9-7139-CFDC-B27C7DDF3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294256"/>
              </p:ext>
            </p:extLst>
          </p:nvPr>
        </p:nvGraphicFramePr>
        <p:xfrm>
          <a:off x="1130692" y="2110290"/>
          <a:ext cx="6315075" cy="2935560"/>
        </p:xfrm>
        <a:graphic>
          <a:graphicData uri="http://schemas.openxmlformats.org/drawingml/2006/table">
            <a:tbl>
              <a:tblPr firstRow="1" bandRow="1"/>
              <a:tblGrid>
                <a:gridCol w="925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복사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     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815100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봇 이름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endParaRPr lang="ko-KR" altLang="en-US" sz="800" b="0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투어 세팅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B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  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870875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진행일정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069631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시작 </a:t>
                      </a:r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기념관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 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암호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설정안함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926136"/>
                  </a:ext>
                </a:extLst>
              </a:tr>
              <a:tr h="91875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설명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53331"/>
                  </a:ext>
                </a:extLst>
              </a:tr>
            </a:tbl>
          </a:graphicData>
        </a:graphic>
      </p:graphicFrame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1CF0242F-AF55-B6F5-C300-CE1E20020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502790"/>
              </p:ext>
            </p:extLst>
          </p:nvPr>
        </p:nvGraphicFramePr>
        <p:xfrm>
          <a:off x="1130692" y="5040139"/>
          <a:ext cx="6315075" cy="576230"/>
        </p:xfrm>
        <a:graphic>
          <a:graphicData uri="http://schemas.openxmlformats.org/drawingml/2006/table">
            <a:tbl>
              <a:tblPr firstRow="1" bandRow="1"/>
              <a:tblGrid>
                <a:gridCol w="925290">
                  <a:extLst>
                    <a:ext uri="{9D8B030D-6E8A-4147-A177-3AD203B41FA5}">
                      <a16:colId xmlns:a16="http://schemas.microsoft.com/office/drawing/2014/main" val="1574224150"/>
                    </a:ext>
                  </a:extLst>
                </a:gridCol>
                <a:gridCol w="5389785">
                  <a:extLst>
                    <a:ext uri="{9D8B030D-6E8A-4147-A177-3AD203B41FA5}">
                      <a16:colId xmlns:a16="http://schemas.microsoft.com/office/drawing/2014/main" val="1039176061"/>
                    </a:ext>
                  </a:extLst>
                </a:gridCol>
              </a:tblGrid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dirty="0" err="1"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참여인원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명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r>
                        <a:rPr kumimoji="1" lang="en-US" altLang="ko-KR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6630D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468422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dirty="0"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추가 참여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        *</a:t>
                      </a:r>
                      <a:r>
                        <a:rPr kumimoji="0" lang="ko-KR" alt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만석이여도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자동으로 참여할 수 있습니다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4983869"/>
                  </a:ext>
                </a:extLst>
              </a:tr>
            </a:tbl>
          </a:graphicData>
        </a:graphic>
      </p:graphicFrame>
      <p:pic>
        <p:nvPicPr>
          <p:cNvPr id="19" name="그림 18">
            <a:extLst>
              <a:ext uri="{FF2B5EF4-FFF2-40B4-BE49-F238E27FC236}">
                <a16:creationId xmlns:a16="http://schemas.microsoft.com/office/drawing/2014/main" id="{19A4119C-2522-6BC2-FDC5-74CC33F75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894" y="5380536"/>
            <a:ext cx="184665" cy="184665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874E4661-5581-61BF-D292-F6D90664DCE7}"/>
              </a:ext>
            </a:extLst>
          </p:cNvPr>
          <p:cNvSpPr/>
          <p:nvPr/>
        </p:nvSpPr>
        <p:spPr bwMode="auto">
          <a:xfrm>
            <a:off x="4417187" y="5827656"/>
            <a:ext cx="606425" cy="242887"/>
          </a:xfrm>
          <a:prstGeom prst="rect">
            <a:avLst/>
          </a:prstGeom>
          <a:solidFill>
            <a:srgbClr val="000000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등록</a:t>
            </a:r>
          </a:p>
        </p:txBody>
      </p:sp>
      <p:sp>
        <p:nvSpPr>
          <p:cNvPr id="23" name="타원 6">
            <a:extLst>
              <a:ext uri="{FF2B5EF4-FFF2-40B4-BE49-F238E27FC236}">
                <a16:creationId xmlns:a16="http://schemas.microsoft.com/office/drawing/2014/main" id="{BFFC04C7-D2E2-3116-9604-2B9F7C14F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559" y="2625714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2" name="타원 6">
            <a:extLst>
              <a:ext uri="{FF2B5EF4-FFF2-40B4-BE49-F238E27FC236}">
                <a16:creationId xmlns:a16="http://schemas.microsoft.com/office/drawing/2014/main" id="{86313AEA-0004-1044-9DFD-7A46BD71B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7429" y="526034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A2CB11F0-7CBD-A542-AFCB-FEAC4C0C51AE}"/>
              </a:ext>
            </a:extLst>
          </p:cNvPr>
          <p:cNvSpPr/>
          <p:nvPr/>
        </p:nvSpPr>
        <p:spPr bwMode="auto">
          <a:xfrm>
            <a:off x="3747710" y="5834288"/>
            <a:ext cx="606425" cy="242887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4" name="타원 6">
            <a:extLst>
              <a:ext uri="{FF2B5EF4-FFF2-40B4-BE49-F238E27FC236}">
                <a16:creationId xmlns:a16="http://schemas.microsoft.com/office/drawing/2014/main" id="{4ED92812-8887-154B-9783-73E9F4124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511" y="576373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7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3" name="TextBox 64">
            <a:extLst>
              <a:ext uri="{FF2B5EF4-FFF2-40B4-BE49-F238E27FC236}">
                <a16:creationId xmlns:a16="http://schemas.microsoft.com/office/drawing/2014/main" id="{BD25F759-2214-E446-8409-60118C5E3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46" y="1593726"/>
            <a:ext cx="8531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봇</a:t>
            </a:r>
          </a:p>
        </p:txBody>
      </p:sp>
      <p:sp>
        <p:nvSpPr>
          <p:cNvPr id="68" name="타원 6">
            <a:extLst>
              <a:ext uri="{FF2B5EF4-FFF2-40B4-BE49-F238E27FC236}">
                <a16:creationId xmlns:a16="http://schemas.microsoft.com/office/drawing/2014/main" id="{CD387144-95AC-8246-8573-0ADDA59E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258" y="197634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lang="ko-Kore-KR" altLang="en-US" sz="90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8934024C-02CD-944B-99CA-738DF6781833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310E916A-2D52-5D41-BB02-030241D200BB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99" name="모서리가 둥근 직사각형 61">
                <a:extLst>
                  <a:ext uri="{FF2B5EF4-FFF2-40B4-BE49-F238E27FC236}">
                    <a16:creationId xmlns:a16="http://schemas.microsoft.com/office/drawing/2014/main" id="{EA1FA9BD-8312-0148-A75A-30C3E78290C4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모서리가 둥근 직사각형 62">
                <a:extLst>
                  <a:ext uri="{FF2B5EF4-FFF2-40B4-BE49-F238E27FC236}">
                    <a16:creationId xmlns:a16="http://schemas.microsoft.com/office/drawing/2014/main" id="{19BF773E-8300-9345-90AC-5B99DFCFF003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모서리가 둥근 직사각형 63">
                <a:extLst>
                  <a:ext uri="{FF2B5EF4-FFF2-40B4-BE49-F238E27FC236}">
                    <a16:creationId xmlns:a16="http://schemas.microsoft.com/office/drawing/2014/main" id="{EF474761-62CB-9C47-81B8-8D2ACA843D2E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102" name="모서리가 둥근 직사각형 64">
                <a:extLst>
                  <a:ext uri="{FF2B5EF4-FFF2-40B4-BE49-F238E27FC236}">
                    <a16:creationId xmlns:a16="http://schemas.microsoft.com/office/drawing/2014/main" id="{96FFFAE0-0B2B-9E44-87FF-8D28AF6DB296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모서리가 둥근 직사각형 65">
                <a:extLst>
                  <a:ext uri="{FF2B5EF4-FFF2-40B4-BE49-F238E27FC236}">
                    <a16:creationId xmlns:a16="http://schemas.microsoft.com/office/drawing/2014/main" id="{64AC6FB9-6AC2-0646-8E3C-5BB65614EB4A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3" name="모서리가 둥근 직사각형 66">
              <a:extLst>
                <a:ext uri="{FF2B5EF4-FFF2-40B4-BE49-F238E27FC236}">
                  <a16:creationId xmlns:a16="http://schemas.microsoft.com/office/drawing/2014/main" id="{A3D5E0A6-8972-3646-ACB5-8E3E6B0F805D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98" name="모서리가 둥근 직사각형 67">
              <a:extLst>
                <a:ext uri="{FF2B5EF4-FFF2-40B4-BE49-F238E27FC236}">
                  <a16:creationId xmlns:a16="http://schemas.microsoft.com/office/drawing/2014/main" id="{8D1F0AB4-EEEE-AF4D-8B68-1B1D467F6B72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04" name="직선 연결선[R] 192">
            <a:extLst>
              <a:ext uri="{FF2B5EF4-FFF2-40B4-BE49-F238E27FC236}">
                <a16:creationId xmlns:a16="http://schemas.microsoft.com/office/drawing/2014/main" id="{54CA9C07-3FCB-7140-BDD8-FA9454537C81}"/>
              </a:ext>
            </a:extLst>
          </p:cNvPr>
          <p:cNvCxnSpPr>
            <a:cxnSpLocks/>
          </p:cNvCxnSpPr>
          <p:nvPr/>
        </p:nvCxnSpPr>
        <p:spPr bwMode="auto">
          <a:xfrm>
            <a:off x="1133488" y="1954878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aphicFrame>
        <p:nvGraphicFramePr>
          <p:cNvPr id="123" name="표 122">
            <a:extLst>
              <a:ext uri="{FF2B5EF4-FFF2-40B4-BE49-F238E27FC236}">
                <a16:creationId xmlns:a16="http://schemas.microsoft.com/office/drawing/2014/main" id="{33253BF5-100C-9342-B981-2553F6C7C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360334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AD-02-0002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45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봇 등록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정보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0" name="그림 159">
            <a:extLst>
              <a:ext uri="{FF2B5EF4-FFF2-40B4-BE49-F238E27FC236}">
                <a16:creationId xmlns:a16="http://schemas.microsoft.com/office/drawing/2014/main" id="{1F597DFF-52EE-6B47-81D5-BE504E588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431" y="3280321"/>
            <a:ext cx="1282700" cy="247650"/>
          </a:xfrm>
          <a:prstGeom prst="rect">
            <a:avLst/>
          </a:prstGeom>
        </p:spPr>
      </p:pic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BA748E77-EB70-E14E-AE22-23622A52B0DD}"/>
              </a:ext>
            </a:extLst>
          </p:cNvPr>
          <p:cNvSpPr/>
          <p:nvPr/>
        </p:nvSpPr>
        <p:spPr bwMode="auto">
          <a:xfrm>
            <a:off x="2854617" y="2177835"/>
            <a:ext cx="457058" cy="173168"/>
          </a:xfrm>
          <a:prstGeom prst="rect">
            <a:avLst/>
          </a:prstGeom>
          <a:solidFill>
            <a:srgbClr val="C00000"/>
          </a:solidFill>
          <a:ln w="635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800" b="1" kern="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복사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63" name="타원 6">
            <a:extLst>
              <a:ext uri="{FF2B5EF4-FFF2-40B4-BE49-F238E27FC236}">
                <a16:creationId xmlns:a16="http://schemas.microsoft.com/office/drawing/2014/main" id="{BF948E2E-54F4-C14C-A971-2FE4F034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683" y="3312378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64" name="타원 6">
            <a:extLst>
              <a:ext uri="{FF2B5EF4-FFF2-40B4-BE49-F238E27FC236}">
                <a16:creationId xmlns:a16="http://schemas.microsoft.com/office/drawing/2014/main" id="{C190F4B1-9A60-5B4D-BAB7-36D78F213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315" y="359303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65" name="타원 6">
            <a:extLst>
              <a:ext uri="{FF2B5EF4-FFF2-40B4-BE49-F238E27FC236}">
                <a16:creationId xmlns:a16="http://schemas.microsoft.com/office/drawing/2014/main" id="{9352A532-E823-3D4B-9835-411FC43C4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680" y="415435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66" name="직사각형 165">
            <a:extLst>
              <a:ext uri="{FF2B5EF4-FFF2-40B4-BE49-F238E27FC236}">
                <a16:creationId xmlns:a16="http://schemas.microsoft.com/office/drawing/2014/main" id="{1B02EB38-9692-694E-BEEB-104C3093DA12}"/>
              </a:ext>
            </a:extLst>
          </p:cNvPr>
          <p:cNvSpPr/>
          <p:nvPr/>
        </p:nvSpPr>
        <p:spPr bwMode="auto">
          <a:xfrm>
            <a:off x="3132826" y="2726424"/>
            <a:ext cx="614884" cy="180946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새로 생성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07390" y="1338773"/>
            <a:ext cx="5173848" cy="701730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j-ea"/>
              </a:rPr>
              <a:t>[ADMIN] menu : </a:t>
            </a:r>
            <a:r>
              <a:rPr lang="ko-KR" altLang="en-US" sz="1000" dirty="0">
                <a:latin typeface="+mn-ea"/>
              </a:rPr>
              <a:t>도슨트 봇 </a:t>
            </a:r>
            <a:r>
              <a:rPr lang="en-US" altLang="ko-KR" sz="1000" dirty="0">
                <a:latin typeface="+mn-ea"/>
              </a:rPr>
              <a:t>(/docent/bot) &gt;</a:t>
            </a:r>
            <a:r>
              <a:rPr lang="en-US" altLang="ko-KR" sz="1000" dirty="0" smtClean="0">
                <a:latin typeface="+mj-ea"/>
              </a:rPr>
              <a:t> Add/Modify page</a:t>
            </a:r>
            <a:br>
              <a:rPr lang="en-US" altLang="ko-KR" sz="1000" dirty="0" smtClean="0">
                <a:latin typeface="+mj-ea"/>
              </a:rPr>
            </a:b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 smtClean="0">
                <a:latin typeface="+mj-ea"/>
              </a:rPr>
              <a:t>1.Fields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1) </a:t>
            </a:r>
            <a:r>
              <a:rPr lang="ko-KR" altLang="en-US" sz="1000" dirty="0" smtClean="0">
                <a:latin typeface="+mj-ea"/>
              </a:rPr>
              <a:t>복사 </a:t>
            </a:r>
            <a:r>
              <a:rPr lang="en-US" altLang="ko-KR" sz="1000" dirty="0" smtClean="0">
                <a:latin typeface="+mj-ea"/>
              </a:rPr>
              <a:t>(copy) </a:t>
            </a:r>
          </a:p>
          <a:p>
            <a:r>
              <a:rPr lang="en-US" altLang="ko-KR" sz="1000" dirty="0" smtClean="0">
                <a:latin typeface="+mj-ea"/>
              </a:rPr>
              <a:t>     a) </a:t>
            </a:r>
            <a:r>
              <a:rPr lang="en-US" altLang="ko-KR" sz="1000" dirty="0" err="1" smtClean="0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 : 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{</a:t>
            </a:r>
            <a:r>
              <a:rPr lang="en-US" altLang="ko-KR" sz="1000" dirty="0" err="1" smtClean="0">
                <a:solidFill>
                  <a:srgbClr val="FF0000"/>
                </a:solidFill>
                <a:latin typeface="+mj-ea"/>
              </a:rPr>
              <a:t>st_docent.bot_name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> (ASC) list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 (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just show list with </a:t>
            </a:r>
            <a:r>
              <a:rPr lang="en-US" altLang="ko-KR" sz="1000" dirty="0" err="1" smtClean="0">
                <a:solidFill>
                  <a:srgbClr val="FF0000"/>
                </a:solidFill>
                <a:latin typeface="+mj-ea"/>
              </a:rPr>
              <a:t>docent_type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 = ‘bot’)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b) </a:t>
            </a:r>
            <a:r>
              <a:rPr lang="ko-KR" altLang="en-US" sz="1000" b="1" dirty="0" smtClean="0">
                <a:latin typeface="+mj-ea"/>
              </a:rPr>
              <a:t>복사 </a:t>
            </a:r>
            <a:r>
              <a:rPr lang="en-US" altLang="ko-KR" sz="1000" b="1" dirty="0" smtClean="0">
                <a:latin typeface="+mj-ea"/>
              </a:rPr>
              <a:t>(copy) button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- if the button clicks, set value of fields with selected </a:t>
            </a:r>
            <a:r>
              <a:rPr lang="en-US" altLang="ko-KR" sz="1000" dirty="0" err="1" smtClean="0">
                <a:latin typeface="+mj-ea"/>
              </a:rPr>
              <a:t>st_docent</a:t>
            </a:r>
            <a:r>
              <a:rPr lang="en-US" altLang="ko-KR" sz="1000" dirty="0" smtClean="0">
                <a:latin typeface="+mj-ea"/>
              </a:rPr>
              <a:t> data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  + but </a:t>
            </a:r>
            <a:r>
              <a:rPr lang="en-US" altLang="ko-KR" sz="1000" dirty="0">
                <a:latin typeface="+mj-ea"/>
              </a:rPr>
              <a:t>{</a:t>
            </a:r>
            <a:r>
              <a:rPr lang="en-US" altLang="ko-KR" sz="1000" dirty="0" err="1" smtClean="0">
                <a:solidFill>
                  <a:srgbClr val="FF0000"/>
                </a:solidFill>
                <a:latin typeface="+mj-ea"/>
              </a:rPr>
              <a:t>bot_name</a:t>
            </a:r>
            <a:r>
              <a:rPr lang="en-US" altLang="ko-KR" sz="1000" dirty="0" smtClean="0">
                <a:latin typeface="+mj-ea"/>
              </a:rPr>
              <a:t>} is not set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2) </a:t>
            </a:r>
            <a:r>
              <a:rPr lang="ko-KR" altLang="en-US" sz="1000" dirty="0" smtClean="0">
                <a:latin typeface="+mj-ea"/>
              </a:rPr>
              <a:t>봇 이름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solidFill>
                  <a:srgbClr val="FF0000"/>
                </a:solidFill>
                <a:latin typeface="+mj-ea"/>
              </a:rPr>
              <a:t>bot_name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validation: required, max length(256 bytes)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3) </a:t>
            </a:r>
            <a:r>
              <a:rPr lang="ko-KR" altLang="en-US" sz="1000" dirty="0" smtClean="0">
                <a:latin typeface="+mj-ea"/>
              </a:rPr>
              <a:t>투어 세팅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>
                <a:latin typeface="+mj-ea"/>
              </a:rPr>
              <a:t>tour_seq</a:t>
            </a:r>
            <a:r>
              <a:rPr lang="en-US" altLang="ko-KR" sz="1000" dirty="0"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 smtClean="0">
                <a:latin typeface="+mj-ea"/>
              </a:rPr>
              <a:t>selectbox</a:t>
            </a:r>
            <a:r>
              <a:rPr lang="en-US" altLang="ko-KR" sz="1000" dirty="0" smtClean="0">
                <a:latin typeface="+mj-ea"/>
              </a:rPr>
              <a:t>: tour list (logic: refer to p44 &gt; No 4)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ko-KR" altLang="en-US" sz="1000" dirty="0" smtClean="0">
                <a:latin typeface="+mj-ea"/>
              </a:rPr>
              <a:t>새로 생성 </a:t>
            </a:r>
            <a:r>
              <a:rPr lang="en-US" altLang="ko-KR" sz="1000" dirty="0" smtClean="0">
                <a:latin typeface="+mj-ea"/>
              </a:rPr>
              <a:t>button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+ if clicks, move to p46 page </a:t>
            </a:r>
            <a:r>
              <a:rPr lang="en-US" altLang="ko-KR" sz="1000" dirty="0">
                <a:latin typeface="+mj-ea"/>
              </a:rPr>
              <a:t>(/docent/data) 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 </a:t>
            </a:r>
            <a:r>
              <a:rPr lang="en-US" altLang="ko-KR" sz="1000" dirty="0" smtClean="0">
                <a:latin typeface="+mj-ea"/>
              </a:rPr>
              <a:t>4) </a:t>
            </a:r>
            <a:r>
              <a:rPr lang="ko-KR" altLang="en-US" sz="1000" dirty="0" smtClean="0">
                <a:latin typeface="+mj-ea"/>
              </a:rPr>
              <a:t>제목 </a:t>
            </a:r>
            <a:r>
              <a:rPr lang="en-US" altLang="ko-KR" sz="1000" dirty="0" smtClean="0">
                <a:latin typeface="+mj-ea"/>
              </a:rPr>
              <a:t>: 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{</a:t>
            </a:r>
            <a:r>
              <a:rPr lang="en-US" altLang="ko-KR" sz="1000" dirty="0" err="1" smtClean="0">
                <a:solidFill>
                  <a:srgbClr val="FF0000"/>
                </a:solidFill>
                <a:latin typeface="+mj-ea"/>
              </a:rPr>
              <a:t>docent_title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}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   - </a:t>
            </a:r>
            <a:r>
              <a:rPr lang="en-US" altLang="ko-KR" sz="1000" dirty="0">
                <a:latin typeface="+mj-ea"/>
              </a:rPr>
              <a:t>validation: required, max </a:t>
            </a:r>
            <a:r>
              <a:rPr lang="en-US" altLang="ko-KR" sz="1000" dirty="0" smtClean="0">
                <a:latin typeface="+mj-ea"/>
              </a:rPr>
              <a:t>length(512 </a:t>
            </a:r>
            <a:r>
              <a:rPr lang="en-US" altLang="ko-KR" sz="1000" dirty="0">
                <a:latin typeface="+mj-ea"/>
              </a:rPr>
              <a:t>bytes)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 </a:t>
            </a:r>
            <a:r>
              <a:rPr lang="en-US" altLang="ko-KR" sz="1000" dirty="0" smtClean="0">
                <a:latin typeface="+mj-ea"/>
              </a:rPr>
              <a:t>5) </a:t>
            </a:r>
            <a:r>
              <a:rPr lang="ko-KR" altLang="en-US" sz="1000" dirty="0" smtClean="0">
                <a:latin typeface="+mj-ea"/>
              </a:rPr>
              <a:t>진행일정 </a:t>
            </a:r>
            <a:r>
              <a:rPr lang="en-US" altLang="ko-KR" sz="1000" dirty="0">
                <a:latin typeface="+mj-ea"/>
              </a:rPr>
              <a:t>: </a:t>
            </a:r>
            <a:r>
              <a:rPr lang="en-US" altLang="ko-KR" sz="1000" dirty="0" smtClean="0">
                <a:latin typeface="+mj-ea"/>
              </a:rPr>
              <a:t>{</a:t>
            </a:r>
            <a:r>
              <a:rPr lang="en-US" altLang="ko-KR" sz="1000" dirty="0" err="1" smtClean="0">
                <a:solidFill>
                  <a:srgbClr val="FF0000"/>
                </a:solidFill>
                <a:latin typeface="+mj-ea"/>
              </a:rPr>
              <a:t>schedule_date</a:t>
            </a:r>
            <a:r>
              <a:rPr lang="en-US" altLang="ko-KR" sz="1000" dirty="0"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use </a:t>
            </a:r>
            <a:r>
              <a:rPr lang="en-US" altLang="ko-KR" sz="1000" dirty="0" err="1" smtClean="0">
                <a:latin typeface="+mj-ea"/>
              </a:rPr>
              <a:t>datepicker</a:t>
            </a:r>
            <a:r>
              <a:rPr lang="en-US" altLang="ko-KR" sz="1000" dirty="0" smtClean="0">
                <a:latin typeface="+mj-ea"/>
              </a:rPr>
              <a:t> with time selection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5) </a:t>
            </a:r>
            <a:r>
              <a:rPr lang="ko-KR" altLang="en-US" sz="1000" dirty="0" smtClean="0">
                <a:latin typeface="+mj-ea"/>
              </a:rPr>
              <a:t>시작 위치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location_type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</a:t>
            </a:r>
            <a:r>
              <a:rPr lang="ko-KR" altLang="en-US" sz="1000" dirty="0">
                <a:latin typeface="+mj-ea"/>
              </a:rPr>
              <a:t>선택</a:t>
            </a:r>
            <a:r>
              <a:rPr lang="en-US" altLang="ko-KR" sz="1000" dirty="0">
                <a:latin typeface="+mj-ea"/>
              </a:rPr>
              <a:t>(select), </a:t>
            </a:r>
            <a:r>
              <a:rPr lang="en-US" altLang="ko-KR" sz="1000" dirty="0" smtClean="0">
                <a:latin typeface="+mj-ea"/>
              </a:rPr>
              <a:t>show LOCATION_TYPE </a:t>
            </a:r>
            <a:r>
              <a:rPr lang="en-US" altLang="ko-KR" sz="1000" dirty="0">
                <a:latin typeface="+mj-ea"/>
              </a:rPr>
              <a:t>codes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6) </a:t>
            </a:r>
            <a:r>
              <a:rPr lang="ko-KR" altLang="en-US" sz="1000" dirty="0" smtClean="0">
                <a:latin typeface="+mj-ea"/>
              </a:rPr>
              <a:t>암호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password_use_flag</a:t>
            </a:r>
            <a:r>
              <a:rPr lang="en-US" altLang="ko-KR" sz="1000" dirty="0" smtClean="0">
                <a:latin typeface="+mj-ea"/>
              </a:rPr>
              <a:t>}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  - </a:t>
            </a:r>
            <a:r>
              <a:rPr lang="en-US" altLang="ko-KR" sz="1000" dirty="0" err="1" smtClean="0">
                <a:latin typeface="+mj-ea"/>
              </a:rPr>
              <a:t>selectbox</a:t>
            </a:r>
            <a:r>
              <a:rPr lang="en-US" altLang="ko-KR" sz="1000" dirty="0" smtClean="0">
                <a:latin typeface="+mj-ea"/>
              </a:rPr>
              <a:t> : </a:t>
            </a:r>
            <a:r>
              <a:rPr lang="ko-KR" altLang="en-US" sz="1000" dirty="0" smtClean="0">
                <a:latin typeface="+mj-ea"/>
              </a:rPr>
              <a:t>설정안함 </a:t>
            </a:r>
            <a:r>
              <a:rPr lang="en-US" altLang="ko-KR" sz="1000" dirty="0" smtClean="0">
                <a:latin typeface="+mj-ea"/>
              </a:rPr>
              <a:t>(0 - default)</a:t>
            </a:r>
            <a:r>
              <a:rPr lang="ko-KR" altLang="en-US" sz="1000" dirty="0" smtClean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/ </a:t>
            </a:r>
            <a:r>
              <a:rPr lang="ko-KR" altLang="en-US" sz="1000" dirty="0" smtClean="0">
                <a:latin typeface="+mj-ea"/>
              </a:rPr>
              <a:t>설정 </a:t>
            </a:r>
            <a:r>
              <a:rPr lang="en-US" altLang="ko-KR" sz="1000" dirty="0">
                <a:latin typeface="+mj-ea"/>
              </a:rPr>
              <a:t>(</a:t>
            </a:r>
            <a:r>
              <a:rPr lang="en-US" altLang="ko-KR" sz="1000" dirty="0" smtClean="0">
                <a:latin typeface="+mj-ea"/>
              </a:rPr>
              <a:t>1)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  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- 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if </a:t>
            </a:r>
            <a:r>
              <a:rPr lang="en-US" altLang="ko-KR" sz="1000" dirty="0" err="1">
                <a:solidFill>
                  <a:srgbClr val="FF0000"/>
                </a:solidFill>
                <a:latin typeface="+mj-ea"/>
              </a:rPr>
              <a:t>password_use_flag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 is selected with </a:t>
            </a:r>
            <a:r>
              <a:rPr lang="ko-KR" altLang="en-US" sz="1000" dirty="0">
                <a:solidFill>
                  <a:srgbClr val="FF0000"/>
                </a:solidFill>
                <a:latin typeface="+mj-ea"/>
              </a:rPr>
              <a:t>설정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(1), 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show </a:t>
            </a:r>
            <a:r>
              <a:rPr lang="en-US" altLang="ko-KR" sz="1000" dirty="0" err="1" smtClean="0">
                <a:solidFill>
                  <a:srgbClr val="FF0000"/>
                </a:solidFill>
                <a:latin typeface="+mj-ea"/>
              </a:rPr>
              <a:t>inputbox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 (if not, hide it)</a:t>
            </a:r>
            <a:br>
              <a:rPr lang="en-US" altLang="ko-KR" sz="1000" dirty="0" smtClean="0">
                <a:solidFill>
                  <a:srgbClr val="FF0000"/>
                </a:solidFill>
                <a:latin typeface="+mj-ea"/>
              </a:rPr>
            </a:b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    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a) </a:t>
            </a:r>
            <a:r>
              <a:rPr lang="en-US" altLang="ko-KR" sz="1000" dirty="0" err="1" smtClean="0">
                <a:solidFill>
                  <a:srgbClr val="FF0000"/>
                </a:solidFill>
                <a:latin typeface="+mj-ea"/>
              </a:rPr>
              <a:t>inputbox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 : {</a:t>
            </a:r>
            <a:r>
              <a:rPr lang="en-US" altLang="ko-KR" sz="1000" dirty="0" err="1" smtClean="0">
                <a:solidFill>
                  <a:srgbClr val="FF0000"/>
                </a:solidFill>
                <a:latin typeface="+mj-ea"/>
              </a:rPr>
              <a:t>use_password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}</a:t>
            </a:r>
            <a:br>
              <a:rPr lang="en-US" altLang="ko-KR" sz="1000" dirty="0" smtClean="0">
                <a:solidFill>
                  <a:srgbClr val="FF0000"/>
                </a:solidFill>
                <a:latin typeface="+mj-ea"/>
              </a:rPr>
            </a:b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      - 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validation: required, max 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length(20 </a:t>
            </a:r>
            <a:r>
              <a:rPr lang="en-US" altLang="ko-KR" sz="1000" dirty="0">
                <a:solidFill>
                  <a:srgbClr val="FF0000"/>
                </a:solidFill>
                <a:latin typeface="+mj-ea"/>
              </a:rPr>
              <a:t>bytes)</a:t>
            </a:r>
          </a:p>
          <a:p>
            <a:r>
              <a:rPr lang="en-US" altLang="ko-KR" sz="1000" dirty="0" smtClean="0">
                <a:latin typeface="+mj-ea"/>
              </a:rPr>
              <a:t>  7) </a:t>
            </a:r>
            <a:r>
              <a:rPr lang="ko-KR" altLang="en-US" sz="1000" dirty="0" smtClean="0">
                <a:latin typeface="+mj-ea"/>
              </a:rPr>
              <a:t>설명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>
                <a:solidFill>
                  <a:srgbClr val="FF0000"/>
                </a:solidFill>
                <a:latin typeface="+mj-ea"/>
              </a:rPr>
              <a:t>docent_desc</a:t>
            </a:r>
            <a:r>
              <a:rPr lang="en-US" altLang="ko-KR" sz="1000" dirty="0"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use </a:t>
            </a:r>
            <a:r>
              <a:rPr lang="en-US" altLang="ko-KR" sz="1000" dirty="0" err="1" smtClean="0">
                <a:latin typeface="+mj-ea"/>
              </a:rPr>
              <a:t>textarea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>
                <a:latin typeface="+mj-ea"/>
              </a:rPr>
              <a:t>validation: </a:t>
            </a:r>
            <a:r>
              <a:rPr lang="en-US" altLang="ko-KR" sz="1000" dirty="0" smtClean="0">
                <a:latin typeface="+mj-ea"/>
              </a:rPr>
              <a:t>max length(1024 bytes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8) </a:t>
            </a:r>
            <a:r>
              <a:rPr lang="ko-KR" altLang="en-US" sz="1000" dirty="0" smtClean="0">
                <a:latin typeface="+mj-ea"/>
              </a:rPr>
              <a:t>참여인원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>
                <a:latin typeface="+mj-ea"/>
              </a:rPr>
              <a:t>member_count</a:t>
            </a:r>
            <a:r>
              <a:rPr lang="en-US" altLang="ko-KR" sz="1000" dirty="0"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b="1" dirty="0" err="1" smtClean="0">
                <a:latin typeface="+mj-ea"/>
              </a:rPr>
              <a:t>inputbox</a:t>
            </a:r>
            <a:r>
              <a:rPr lang="en-US" altLang="ko-KR" sz="1000" dirty="0" smtClean="0">
                <a:latin typeface="+mj-ea"/>
              </a:rPr>
              <a:t> 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b="1" dirty="0" smtClean="0">
                <a:latin typeface="+mj-ea"/>
              </a:rPr>
              <a:t>validation: number, min value (1)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9) </a:t>
            </a:r>
            <a:r>
              <a:rPr lang="ko-KR" altLang="en-US" sz="1000" dirty="0" smtClean="0">
                <a:latin typeface="+mj-ea"/>
              </a:rPr>
              <a:t>추가 참여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>
                <a:latin typeface="+mj-ea"/>
              </a:rPr>
              <a:t>add_join_flag</a:t>
            </a:r>
            <a:r>
              <a:rPr lang="en-US" altLang="ko-KR" sz="1000" dirty="0"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checkbox (check/uncheck: 1/0)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guide text (red) : “*</a:t>
            </a:r>
            <a:r>
              <a:rPr lang="ko-KR" altLang="en-US" sz="1000" dirty="0" smtClean="0">
                <a:latin typeface="+mj-ea"/>
              </a:rPr>
              <a:t>만석이어도 자동으로 참여할 수 있습니다</a:t>
            </a:r>
            <a:r>
              <a:rPr lang="en-US" altLang="ko-KR" sz="1000" dirty="0" smtClean="0">
                <a:latin typeface="+mj-ea"/>
              </a:rPr>
              <a:t>.”</a:t>
            </a:r>
          </a:p>
          <a:p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2.buttons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1) </a:t>
            </a:r>
            <a:r>
              <a:rPr lang="ko-KR" altLang="en-US" sz="1000" dirty="0" smtClean="0">
                <a:latin typeface="+mj-ea"/>
              </a:rPr>
              <a:t>취소</a:t>
            </a:r>
            <a:r>
              <a:rPr lang="en-US" altLang="ko-KR" sz="1000" dirty="0" smtClean="0">
                <a:latin typeface="+mj-ea"/>
              </a:rPr>
              <a:t>(cancel) : move to list page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2) </a:t>
            </a:r>
            <a:r>
              <a:rPr lang="ko-KR" altLang="en-US" sz="1000" dirty="0" smtClean="0">
                <a:latin typeface="+mj-ea"/>
              </a:rPr>
              <a:t>저장 </a:t>
            </a:r>
            <a:r>
              <a:rPr lang="en-US" altLang="ko-KR" sz="1000" dirty="0" smtClean="0">
                <a:latin typeface="+mj-ea"/>
              </a:rPr>
              <a:t>(save) button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>
                <a:latin typeface="+mj-ea"/>
              </a:rPr>
              <a:t>    a)logic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- </a:t>
            </a:r>
            <a:r>
              <a:rPr lang="en-US" altLang="ko-KR" sz="1000" dirty="0" smtClean="0">
                <a:latin typeface="+mj-ea"/>
              </a:rPr>
              <a:t>INSERT/UPDATE </a:t>
            </a:r>
            <a:r>
              <a:rPr lang="en-US" altLang="ko-KR" sz="1000" dirty="0" err="1" smtClean="0">
                <a:latin typeface="+mj-ea"/>
              </a:rPr>
              <a:t>st_docent</a:t>
            </a:r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+ </a:t>
            </a:r>
            <a:r>
              <a:rPr lang="en-US" altLang="ko-KR" sz="1000" dirty="0" err="1">
                <a:latin typeface="+mj-ea"/>
              </a:rPr>
              <a:t>docent_seq</a:t>
            </a:r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: </a:t>
            </a:r>
            <a:r>
              <a:rPr lang="en-US" altLang="ko-KR" sz="1000" dirty="0" err="1" smtClean="0">
                <a:latin typeface="+mj-ea"/>
              </a:rPr>
              <a:t>auto_increment</a:t>
            </a:r>
            <a:r>
              <a:rPr lang="en-US" altLang="ko-KR" sz="1000" dirty="0" smtClean="0">
                <a:latin typeface="+mj-ea"/>
              </a:rPr>
              <a:t> (</a:t>
            </a:r>
            <a:r>
              <a:rPr lang="en-US" altLang="ko-KR" sz="1000" dirty="0" err="1" smtClean="0">
                <a:latin typeface="+mj-ea"/>
              </a:rPr>
              <a:t>pk</a:t>
            </a:r>
            <a:r>
              <a:rPr lang="en-US" altLang="ko-KR" sz="1000" dirty="0" smtClean="0">
                <a:latin typeface="+mj-ea"/>
              </a:rPr>
              <a:t>)</a:t>
            </a:r>
            <a:endParaRPr lang="en-US" altLang="ko-KR" sz="1000" dirty="0">
              <a:latin typeface="+mj-ea"/>
            </a:endParaRPr>
          </a:p>
          <a:p>
            <a:r>
              <a:rPr lang="en-US" altLang="ko-KR" sz="1000" dirty="0" smtClean="0">
                <a:latin typeface="+mj-ea"/>
              </a:rPr>
              <a:t>      </a:t>
            </a:r>
            <a:r>
              <a:rPr lang="en-US" altLang="ko-KR" sz="1000" dirty="0">
                <a:latin typeface="+mj-ea"/>
              </a:rPr>
              <a:t>+ </a:t>
            </a:r>
            <a:r>
              <a:rPr lang="en-US" altLang="ko-KR" sz="1000" b="1" dirty="0" err="1" smtClean="0">
                <a:latin typeface="+mj-ea"/>
              </a:rPr>
              <a:t>docent_type</a:t>
            </a:r>
            <a:r>
              <a:rPr lang="en-US" altLang="ko-KR" sz="1000" b="1" dirty="0" smtClean="0">
                <a:latin typeface="+mj-ea"/>
              </a:rPr>
              <a:t> = ‘bot’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>
                <a:latin typeface="+mj-ea"/>
              </a:rPr>
              <a:t>      + </a:t>
            </a:r>
            <a:r>
              <a:rPr lang="en-US" altLang="ko-KR" sz="1000" dirty="0" smtClean="0">
                <a:latin typeface="+mj-ea"/>
              </a:rPr>
              <a:t>if INSERT, set </a:t>
            </a:r>
            <a:r>
              <a:rPr lang="en-US" altLang="ko-KR" sz="1000" b="1" dirty="0" err="1">
                <a:latin typeface="+mj-ea"/>
              </a:rPr>
              <a:t>docent_status</a:t>
            </a:r>
            <a:r>
              <a:rPr lang="en-US" altLang="ko-KR" sz="1000" b="1" dirty="0">
                <a:latin typeface="+mj-ea"/>
              </a:rPr>
              <a:t> </a:t>
            </a:r>
            <a:r>
              <a:rPr lang="en-US" altLang="ko-KR" sz="1000" b="1" dirty="0" smtClean="0">
                <a:latin typeface="+mj-ea"/>
              </a:rPr>
              <a:t>= ‘stop’ by default</a:t>
            </a:r>
            <a:endParaRPr lang="ko-KR" altLang="en-US" sz="1000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83513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62240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AD-02-0003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46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도슨트용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자료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342827"/>
              </p:ext>
            </p:extLst>
          </p:nvPr>
        </p:nvGraphicFramePr>
        <p:xfrm>
          <a:off x="10663088" y="977770"/>
          <a:ext cx="3737124" cy="397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구분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투어별로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목록 구분 하여 보기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투어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시나리오대로 짜여진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투어에 사용되는 유물 및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전시자료</a:t>
                      </a:r>
                      <a:endParaRPr lang="ko-KR" alt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위치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위치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지정시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사이버기념관 내 위치 변경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기본값은 최초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지정값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이용 횟수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도슨트에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이용된 횟수 정보 제공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마지막 수정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업데이트 작업 이력 정보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등록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투어 및 연결 자료 등록 화면으로 이동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</a:tbl>
          </a:graphicData>
        </a:graphic>
      </p:graphicFrame>
      <p:sp>
        <p:nvSpPr>
          <p:cNvPr id="68" name="TextBox 64">
            <a:extLst>
              <a:ext uri="{FF2B5EF4-FFF2-40B4-BE49-F238E27FC236}">
                <a16:creationId xmlns:a16="http://schemas.microsoft.com/office/drawing/2014/main" id="{1684F466-ABE9-6669-3B69-46BFBEA8C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08" y="1557167"/>
            <a:ext cx="11641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도슨트용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자료</a:t>
            </a:r>
          </a:p>
        </p:txBody>
      </p:sp>
      <p:cxnSp>
        <p:nvCxnSpPr>
          <p:cNvPr id="70" name="직선 연결선[R] 192">
            <a:extLst>
              <a:ext uri="{FF2B5EF4-FFF2-40B4-BE49-F238E27FC236}">
                <a16:creationId xmlns:a16="http://schemas.microsoft.com/office/drawing/2014/main" id="{56EF6875-7B62-D654-31AF-1B8A58100B85}"/>
              </a:ext>
            </a:extLst>
          </p:cNvPr>
          <p:cNvCxnSpPr>
            <a:cxnSpLocks/>
          </p:cNvCxnSpPr>
          <p:nvPr/>
        </p:nvCxnSpPr>
        <p:spPr bwMode="auto">
          <a:xfrm>
            <a:off x="831283" y="2365205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9A18DEB6-674C-3AA3-CE71-F33C0A72F453}"/>
              </a:ext>
            </a:extLst>
          </p:cNvPr>
          <p:cNvSpPr/>
          <p:nvPr/>
        </p:nvSpPr>
        <p:spPr bwMode="auto">
          <a:xfrm>
            <a:off x="824933" y="2466805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32B7944B-6D1E-6A51-C8FF-C188320D6C8F}"/>
              </a:ext>
            </a:extLst>
          </p:cNvPr>
          <p:cNvSpPr/>
          <p:nvPr/>
        </p:nvSpPr>
        <p:spPr bwMode="auto">
          <a:xfrm>
            <a:off x="4011382" y="2593805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A0CB3913-DDD2-8866-21FD-A50F8789C6FD}"/>
              </a:ext>
            </a:extLst>
          </p:cNvPr>
          <p:cNvSpPr/>
          <p:nvPr/>
        </p:nvSpPr>
        <p:spPr bwMode="auto">
          <a:xfrm>
            <a:off x="6652646" y="2574755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2BAA253C-CB76-6B6B-37FD-96A297B55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112" y="2622380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3642D65D-F959-61D9-6CCB-0BFCBF73497B}"/>
              </a:ext>
            </a:extLst>
          </p:cNvPr>
          <p:cNvSpPr/>
          <p:nvPr/>
        </p:nvSpPr>
        <p:spPr bwMode="auto">
          <a:xfrm>
            <a:off x="1614690" y="2609680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6" name="직사각형 42">
            <a:extLst>
              <a:ext uri="{FF2B5EF4-FFF2-40B4-BE49-F238E27FC236}">
                <a16:creationId xmlns:a16="http://schemas.microsoft.com/office/drawing/2014/main" id="{CAA2078D-9D73-9FC8-B98A-3844A5541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5" y="2628730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77" name="모서리가 둥근 직사각형 200">
            <a:extLst>
              <a:ext uri="{FF2B5EF4-FFF2-40B4-BE49-F238E27FC236}">
                <a16:creationId xmlns:a16="http://schemas.microsoft.com/office/drawing/2014/main" id="{4A0EB0B8-A45E-3D04-8788-6F97951B584D}"/>
              </a:ext>
            </a:extLst>
          </p:cNvPr>
          <p:cNvSpPr/>
          <p:nvPr/>
        </p:nvSpPr>
        <p:spPr bwMode="auto">
          <a:xfrm>
            <a:off x="1652790" y="1968330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투어</a:t>
            </a:r>
            <a:r>
              <a:rPr kumimoji="1" lang="en-US" altLang="ko-KR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8" name="모서리가 둥근 직사각형 201">
            <a:extLst>
              <a:ext uri="{FF2B5EF4-FFF2-40B4-BE49-F238E27FC236}">
                <a16:creationId xmlns:a16="http://schemas.microsoft.com/office/drawing/2014/main" id="{0E3ACDC8-4F1E-A5AF-90B7-DE973858CF02}"/>
              </a:ext>
            </a:extLst>
          </p:cNvPr>
          <p:cNvSpPr/>
          <p:nvPr/>
        </p:nvSpPr>
        <p:spPr bwMode="auto">
          <a:xfrm>
            <a:off x="2505278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투어</a:t>
            </a:r>
            <a:r>
              <a:rPr kumimoji="1" lang="en-US" altLang="ko-Kore-K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B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pic>
        <p:nvPicPr>
          <p:cNvPr id="79" name="그림 154">
            <a:extLst>
              <a:ext uri="{FF2B5EF4-FFF2-40B4-BE49-F238E27FC236}">
                <a16:creationId xmlns:a16="http://schemas.microsoft.com/office/drawing/2014/main" id="{9EF89C7C-6C17-252D-778A-96E50642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90" y="2623967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Box 9">
            <a:extLst>
              <a:ext uri="{FF2B5EF4-FFF2-40B4-BE49-F238E27FC236}">
                <a16:creationId xmlns:a16="http://schemas.microsoft.com/office/drawing/2014/main" id="{5A3BA691-0B2B-5461-8771-E83AFE590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46" y="3176417"/>
            <a:ext cx="4074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81" name="표 80">
            <a:extLst>
              <a:ext uri="{FF2B5EF4-FFF2-40B4-BE49-F238E27FC236}">
                <a16:creationId xmlns:a16="http://schemas.microsoft.com/office/drawing/2014/main" id="{42520268-8999-169B-A5D8-AF1A6E4E5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857042"/>
              </p:ext>
            </p:extLst>
          </p:nvPr>
        </p:nvGraphicFramePr>
        <p:xfrm>
          <a:off x="851921" y="3406605"/>
          <a:ext cx="6232525" cy="2905122"/>
        </p:xfrm>
        <a:graphic>
          <a:graphicData uri="http://schemas.openxmlformats.org/drawingml/2006/table">
            <a:tbl>
              <a:tblPr firstRow="1" bandRow="1"/>
              <a:tblGrid>
                <a:gridCol w="56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3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투어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시작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도슨트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이용 횟수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수정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투어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A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관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endParaRPr lang="en-US" altLang="ko-Kore-KR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A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A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B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B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A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C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2" name="그림 19">
            <a:extLst>
              <a:ext uri="{FF2B5EF4-FFF2-40B4-BE49-F238E27FC236}">
                <a16:creationId xmlns:a16="http://schemas.microsoft.com/office/drawing/2014/main" id="{B3CED16F-31BD-8EF5-F0EF-232DB7515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81" y="6653819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직사각형 82">
            <a:extLst>
              <a:ext uri="{FF2B5EF4-FFF2-40B4-BE49-F238E27FC236}">
                <a16:creationId xmlns:a16="http://schemas.microsoft.com/office/drawing/2014/main" id="{70AD2DE8-D45D-4827-4651-5F0C49C07B9E}"/>
              </a:ext>
            </a:extLst>
          </p:cNvPr>
          <p:cNvSpPr/>
          <p:nvPr/>
        </p:nvSpPr>
        <p:spPr>
          <a:xfrm>
            <a:off x="719386" y="1403180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93" name="모서리가 둥근 직사각형 73">
            <a:extLst>
              <a:ext uri="{FF2B5EF4-FFF2-40B4-BE49-F238E27FC236}">
                <a16:creationId xmlns:a16="http://schemas.microsoft.com/office/drawing/2014/main" id="{2A977400-F896-09F9-61EC-47CFC296C722}"/>
              </a:ext>
            </a:extLst>
          </p:cNvPr>
          <p:cNvSpPr/>
          <p:nvPr/>
        </p:nvSpPr>
        <p:spPr bwMode="auto">
          <a:xfrm>
            <a:off x="6419198" y="3060530"/>
            <a:ext cx="641855" cy="231872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등록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4" name="타원 6">
            <a:extLst>
              <a:ext uri="{FF2B5EF4-FFF2-40B4-BE49-F238E27FC236}">
                <a16:creationId xmlns:a16="http://schemas.microsoft.com/office/drawing/2014/main" id="{ABAE2248-B8C4-F201-894C-CAB694058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2" y="3284000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6" name="타원 6">
            <a:extLst>
              <a:ext uri="{FF2B5EF4-FFF2-40B4-BE49-F238E27FC236}">
                <a16:creationId xmlns:a16="http://schemas.microsoft.com/office/drawing/2014/main" id="{31974625-DF5A-D894-E705-B8A239F76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868" y="388325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7" name="모서리가 둥근 직사각형 69">
            <a:extLst>
              <a:ext uri="{FF2B5EF4-FFF2-40B4-BE49-F238E27FC236}">
                <a16:creationId xmlns:a16="http://schemas.microsoft.com/office/drawing/2014/main" id="{04A0F848-2FFD-1F90-BABA-0D954452AFD7}"/>
              </a:ext>
            </a:extLst>
          </p:cNvPr>
          <p:cNvSpPr/>
          <p:nvPr/>
        </p:nvSpPr>
        <p:spPr bwMode="auto">
          <a:xfrm>
            <a:off x="3354942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투어</a:t>
            </a:r>
            <a:r>
              <a:rPr kumimoji="1" lang="en-US" altLang="ko-K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C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8" name="타원 6">
            <a:extLst>
              <a:ext uri="{FF2B5EF4-FFF2-40B4-BE49-F238E27FC236}">
                <a16:creationId xmlns:a16="http://schemas.microsoft.com/office/drawing/2014/main" id="{E12F4FB3-1FD0-BC29-BEAA-1B4274BE7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158" y="328637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9" name="타원 6">
            <a:extLst>
              <a:ext uri="{FF2B5EF4-FFF2-40B4-BE49-F238E27FC236}">
                <a16:creationId xmlns:a16="http://schemas.microsoft.com/office/drawing/2014/main" id="{6B7A8953-25F5-3D67-BE8C-800D6F268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2516" y="331722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417BF15E-4722-3C54-2159-5949CB8950E2}"/>
              </a:ext>
            </a:extLst>
          </p:cNvPr>
          <p:cNvSpPr/>
          <p:nvPr/>
        </p:nvSpPr>
        <p:spPr>
          <a:xfrm>
            <a:off x="6029613" y="3883256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13FFD4A8-46C9-68C7-4EE8-192FDF228F55}"/>
              </a:ext>
            </a:extLst>
          </p:cNvPr>
          <p:cNvSpPr/>
          <p:nvPr/>
        </p:nvSpPr>
        <p:spPr>
          <a:xfrm>
            <a:off x="6029613" y="4247398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ACDB87EE-0695-D983-4159-7F0E326FC1A3}"/>
              </a:ext>
            </a:extLst>
          </p:cNvPr>
          <p:cNvSpPr/>
          <p:nvPr/>
        </p:nvSpPr>
        <p:spPr>
          <a:xfrm>
            <a:off x="6029613" y="4595355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937EA346-C937-7F23-626B-B1C4BAD9949B}"/>
              </a:ext>
            </a:extLst>
          </p:cNvPr>
          <p:cNvSpPr/>
          <p:nvPr/>
        </p:nvSpPr>
        <p:spPr>
          <a:xfrm>
            <a:off x="6029613" y="4967589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B934DCFA-ED9A-8112-C572-58E5B05421AC}"/>
              </a:ext>
            </a:extLst>
          </p:cNvPr>
          <p:cNvSpPr/>
          <p:nvPr/>
        </p:nvSpPr>
        <p:spPr>
          <a:xfrm>
            <a:off x="6029613" y="5291270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CEE04145-4306-101C-D7A4-676031FF90E3}"/>
              </a:ext>
            </a:extLst>
          </p:cNvPr>
          <p:cNvSpPr/>
          <p:nvPr/>
        </p:nvSpPr>
        <p:spPr>
          <a:xfrm>
            <a:off x="6029613" y="5687780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29786709-39A6-5E96-2EE0-2DE82286A139}"/>
              </a:ext>
            </a:extLst>
          </p:cNvPr>
          <p:cNvSpPr/>
          <p:nvPr/>
        </p:nvSpPr>
        <p:spPr>
          <a:xfrm>
            <a:off x="6029613" y="6027645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08" name="모서리가 둥근 직사각형 107">
            <a:extLst>
              <a:ext uri="{FF2B5EF4-FFF2-40B4-BE49-F238E27FC236}">
                <a16:creationId xmlns:a16="http://schemas.microsoft.com/office/drawing/2014/main" id="{63342B15-DE0E-F7D7-34BA-B28DBFF3C3CC}"/>
              </a:ext>
            </a:extLst>
          </p:cNvPr>
          <p:cNvSpPr/>
          <p:nvPr/>
        </p:nvSpPr>
        <p:spPr bwMode="auto">
          <a:xfrm>
            <a:off x="811218" y="1968330"/>
            <a:ext cx="792163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전체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9" name="타원 6">
            <a:extLst>
              <a:ext uri="{FF2B5EF4-FFF2-40B4-BE49-F238E27FC236}">
                <a16:creationId xmlns:a16="http://schemas.microsoft.com/office/drawing/2014/main" id="{12A24613-20FF-4FD5-9F9E-0E13388A7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9948" y="1860380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10" name="타원 6">
            <a:extLst>
              <a:ext uri="{FF2B5EF4-FFF2-40B4-BE49-F238E27FC236}">
                <a16:creationId xmlns:a16="http://schemas.microsoft.com/office/drawing/2014/main" id="{6B5AE269-176F-C694-DB40-F6A36F2AD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448" y="296117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6FD3B66E-611C-1F4D-BC38-836B1841045D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598D0BDE-391C-FB47-A703-387BAD6B48AD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1" name="모서리가 둥근 직사각형 61">
                <a:extLst>
                  <a:ext uri="{FF2B5EF4-FFF2-40B4-BE49-F238E27FC236}">
                    <a16:creationId xmlns:a16="http://schemas.microsoft.com/office/drawing/2014/main" id="{976EA0D9-F2AA-D040-BFFC-33E10A2D99FB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모서리가 둥근 직사각형 62">
                <a:extLst>
                  <a:ext uri="{FF2B5EF4-FFF2-40B4-BE49-F238E27FC236}">
                    <a16:creationId xmlns:a16="http://schemas.microsoft.com/office/drawing/2014/main" id="{2C036849-109E-BA49-8356-99ABD08879BA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모서리가 둥근 직사각형 63">
                <a:extLst>
                  <a:ext uri="{FF2B5EF4-FFF2-40B4-BE49-F238E27FC236}">
                    <a16:creationId xmlns:a16="http://schemas.microsoft.com/office/drawing/2014/main" id="{01BF0BC2-16D0-774A-B513-D7BB6C9B49B7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54" name="모서리가 둥근 직사각형 64">
                <a:extLst>
                  <a:ext uri="{FF2B5EF4-FFF2-40B4-BE49-F238E27FC236}">
                    <a16:creationId xmlns:a16="http://schemas.microsoft.com/office/drawing/2014/main" id="{7E59028C-16CD-1F44-B942-6A78A98D8307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모서리가 둥근 직사각형 65">
                <a:extLst>
                  <a:ext uri="{FF2B5EF4-FFF2-40B4-BE49-F238E27FC236}">
                    <a16:creationId xmlns:a16="http://schemas.microsoft.com/office/drawing/2014/main" id="{EEE28979-3971-E649-AEAB-3BEB43F50933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모서리가 둥근 직사각형 66">
              <a:extLst>
                <a:ext uri="{FF2B5EF4-FFF2-40B4-BE49-F238E27FC236}">
                  <a16:creationId xmlns:a16="http://schemas.microsoft.com/office/drawing/2014/main" id="{AAEF2B37-67BA-D545-A20D-E54E471C112F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0" name="모서리가 둥근 직사각형 67">
              <a:extLst>
                <a:ext uri="{FF2B5EF4-FFF2-40B4-BE49-F238E27FC236}">
                  <a16:creationId xmlns:a16="http://schemas.microsoft.com/office/drawing/2014/main" id="{0BC9A7A4-EEC5-0944-B82D-44E55D763EC0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8944068" y="1249360"/>
            <a:ext cx="5095304" cy="486287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[</a:t>
            </a:r>
            <a:r>
              <a:rPr lang="en-US" altLang="ko-KR" sz="1000" dirty="0" smtClean="0">
                <a:latin typeface="+mn-ea"/>
              </a:rPr>
              <a:t>ADMIN] menu : </a:t>
            </a:r>
            <a:r>
              <a:rPr lang="ko-KR" altLang="en-US" sz="1000" dirty="0">
                <a:latin typeface="+mn-ea"/>
              </a:rPr>
              <a:t>도슨트용 자료 </a:t>
            </a:r>
            <a:r>
              <a:rPr lang="en-US" altLang="ko-KR" sz="1000" dirty="0">
                <a:latin typeface="+mn-ea"/>
              </a:rPr>
              <a:t>(/docent/data) </a:t>
            </a:r>
            <a:r>
              <a:rPr lang="en-US" altLang="ko-KR" sz="1000" dirty="0" smtClean="0">
                <a:latin typeface="+mn-ea"/>
              </a:rPr>
              <a:t>&gt; list page</a:t>
            </a:r>
          </a:p>
          <a:p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1.search area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1) </a:t>
            </a:r>
            <a:r>
              <a:rPr lang="en-US" altLang="ko-KR" sz="1000" dirty="0">
                <a:latin typeface="+mn-ea"/>
              </a:rPr>
              <a:t>bot</a:t>
            </a:r>
            <a:r>
              <a:rPr lang="en-US" altLang="ko-KR" sz="1000" dirty="0" smtClean="0">
                <a:latin typeface="+mn-ea"/>
              </a:rPr>
              <a:t> type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>
                <a:latin typeface="+mn-ea"/>
              </a:rPr>
              <a:t>tour_seq</a:t>
            </a:r>
            <a:r>
              <a:rPr lang="en-US" altLang="ko-KR" sz="1000" dirty="0">
                <a:latin typeface="+mn-ea"/>
              </a:rPr>
              <a:t>}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- </a:t>
            </a:r>
            <a:r>
              <a:rPr lang="ko-KR" altLang="en-US" sz="1000" dirty="0" smtClean="0">
                <a:latin typeface="+mn-ea"/>
              </a:rPr>
              <a:t>전체 </a:t>
            </a:r>
            <a:r>
              <a:rPr lang="en-US" altLang="ko-KR" sz="1000" dirty="0" smtClean="0">
                <a:latin typeface="+mn-ea"/>
              </a:rPr>
              <a:t>(All), </a:t>
            </a:r>
            <a:r>
              <a:rPr lang="en-US" altLang="ko-KR" sz="1000" b="1" dirty="0" smtClean="0">
                <a:latin typeface="+mn-ea"/>
              </a:rPr>
              <a:t>tour list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show tour with button style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if </a:t>
            </a:r>
            <a:r>
              <a:rPr lang="en-US" altLang="ko-KR" sz="1000" dirty="0">
                <a:latin typeface="+mn-ea"/>
              </a:rPr>
              <a:t>tour </a:t>
            </a:r>
            <a:r>
              <a:rPr lang="en-US" altLang="ko-KR" sz="1000" dirty="0" smtClean="0">
                <a:latin typeface="+mn-ea"/>
              </a:rPr>
              <a:t>is selected, search the list with selected </a:t>
            </a:r>
            <a:r>
              <a:rPr lang="en-US" altLang="ko-KR" sz="1000" dirty="0">
                <a:latin typeface="+mn-ea"/>
              </a:rPr>
              <a:t>tour </a:t>
            </a:r>
            <a:r>
              <a:rPr lang="en-US" altLang="ko-KR" sz="1000" dirty="0" smtClean="0">
                <a:latin typeface="+mn-ea"/>
              </a:rPr>
              <a:t>without </a:t>
            </a:r>
            <a:r>
              <a:rPr lang="ko-KR" altLang="en-US" sz="1000" dirty="0" smtClean="0">
                <a:latin typeface="+mn-ea"/>
              </a:rPr>
              <a:t>검색</a:t>
            </a:r>
            <a:r>
              <a:rPr lang="en-US" altLang="ko-KR" sz="1000" dirty="0" smtClean="0">
                <a:latin typeface="+mn-ea"/>
              </a:rPr>
              <a:t>(search)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button click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a) </a:t>
            </a:r>
            <a:r>
              <a:rPr lang="en-US" altLang="ko-KR" sz="1000" b="1" dirty="0" smtClean="0">
                <a:latin typeface="+mn-ea"/>
              </a:rPr>
              <a:t>tour list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>
                <a:latin typeface="+mn-ea"/>
              </a:rPr>
              <a:t>        - {</a:t>
            </a:r>
            <a:r>
              <a:rPr lang="en-US" altLang="ko-KR" sz="1000" dirty="0" err="1" smtClean="0">
                <a:latin typeface="+mn-ea"/>
              </a:rPr>
              <a:t>st_docent_tour.tour_title</a:t>
            </a:r>
            <a:r>
              <a:rPr lang="en-US" altLang="ko-KR" sz="1000" dirty="0">
                <a:latin typeface="+mn-ea"/>
              </a:rPr>
              <a:t>} with {</a:t>
            </a:r>
            <a:r>
              <a:rPr lang="en-US" altLang="ko-KR" sz="1000" dirty="0" err="1" smtClean="0">
                <a:latin typeface="+mn-ea"/>
              </a:rPr>
              <a:t>tour_seq</a:t>
            </a:r>
            <a:r>
              <a:rPr lang="en-US" altLang="ko-KR" sz="1000" dirty="0" smtClean="0">
                <a:latin typeface="+mn-ea"/>
              </a:rPr>
              <a:t>}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a-1) logic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  - DB: </a:t>
            </a:r>
            <a:r>
              <a:rPr lang="en-US" altLang="ko-KR" sz="1000" b="1" dirty="0" err="1" smtClean="0">
                <a:latin typeface="+mn-ea"/>
              </a:rPr>
              <a:t>st_docent_data.tour_seq</a:t>
            </a:r>
            <a:r>
              <a:rPr lang="en-US" altLang="ko-KR" sz="1000" b="1" dirty="0" smtClean="0">
                <a:latin typeface="+mn-ea"/>
              </a:rPr>
              <a:t> (GROUP BY)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2) </a:t>
            </a:r>
            <a:r>
              <a:rPr lang="ko-KR" altLang="en-US" sz="1000" dirty="0" smtClean="0">
                <a:latin typeface="+mn-ea"/>
              </a:rPr>
              <a:t>기간 </a:t>
            </a:r>
            <a:r>
              <a:rPr lang="en-US" altLang="ko-KR" sz="1000" dirty="0">
                <a:latin typeface="+mn-ea"/>
              </a:rPr>
              <a:t>(period) : {</a:t>
            </a:r>
            <a:r>
              <a:rPr lang="en-US" altLang="ko-KR" sz="1000" dirty="0" err="1" smtClean="0">
                <a:latin typeface="+mn-ea"/>
              </a:rPr>
              <a:t>reg_date</a:t>
            </a:r>
            <a:r>
              <a:rPr lang="en-US" altLang="ko-KR" sz="1000" dirty="0" smtClean="0">
                <a:latin typeface="+mn-ea"/>
              </a:rPr>
              <a:t>} (from ~ to)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- use </a:t>
            </a:r>
            <a:r>
              <a:rPr lang="en-US" altLang="ko-KR" sz="1000" dirty="0" err="1" smtClean="0">
                <a:latin typeface="+mn-ea"/>
              </a:rPr>
              <a:t>datepicker</a:t>
            </a:r>
            <a:r>
              <a:rPr lang="en-US" altLang="ko-KR" sz="1000" dirty="0" smtClean="0">
                <a:latin typeface="+mn-ea"/>
              </a:rPr>
              <a:t> (from ~ to selection)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3) </a:t>
            </a:r>
            <a:r>
              <a:rPr lang="en-US" altLang="ko-KR" sz="1000" dirty="0" err="1" smtClean="0">
                <a:latin typeface="+mn-ea"/>
              </a:rPr>
              <a:t>inputbox</a:t>
            </a:r>
            <a:r>
              <a:rPr lang="en-US" altLang="ko-KR" sz="1000" dirty="0" smtClean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>
                <a:latin typeface="+mn-ea"/>
              </a:rPr>
              <a:t>data_title</a:t>
            </a:r>
            <a:r>
              <a:rPr lang="en-US" altLang="ko-KR" sz="1000" dirty="0">
                <a:latin typeface="+mn-ea"/>
              </a:rPr>
              <a:t>} </a:t>
            </a:r>
            <a:r>
              <a:rPr lang="en-US" altLang="ko-KR" sz="1000" dirty="0" smtClean="0">
                <a:latin typeface="+mn-ea"/>
              </a:rPr>
              <a:t>LIKE</a:t>
            </a:r>
          </a:p>
          <a:p>
            <a:r>
              <a:rPr lang="en-US" altLang="ko-KR" sz="1000" dirty="0" smtClean="0">
                <a:latin typeface="+mn-ea"/>
              </a:rPr>
              <a:t>2. </a:t>
            </a:r>
            <a:r>
              <a:rPr lang="ko-KR" altLang="en-US" sz="1000" dirty="0" smtClean="0">
                <a:latin typeface="+mn-ea"/>
              </a:rPr>
              <a:t>등록 </a:t>
            </a:r>
            <a:r>
              <a:rPr lang="en-US" altLang="ko-KR" sz="1000" dirty="0" smtClean="0">
                <a:latin typeface="+mn-ea"/>
              </a:rPr>
              <a:t>(add) button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- if clicks, move to the add page (p47)</a:t>
            </a:r>
          </a:p>
          <a:p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3.Grid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1) </a:t>
            </a:r>
            <a:r>
              <a:rPr lang="en-US" altLang="ko-KR" sz="1000" dirty="0">
                <a:latin typeface="+mn-ea"/>
              </a:rPr>
              <a:t>logic</a:t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      - DB: </a:t>
            </a:r>
            <a:r>
              <a:rPr lang="en-US" altLang="ko-KR" sz="1000" b="1" dirty="0" err="1">
                <a:latin typeface="+mn-ea"/>
              </a:rPr>
              <a:t>st_docent_data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conditions: set by search options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</a:t>
            </a:r>
            <a:r>
              <a:rPr lang="en-US" altLang="ko-KR" sz="1000" dirty="0">
                <a:latin typeface="+mn-ea"/>
              </a:rPr>
              <a:t>- sort: </a:t>
            </a:r>
            <a:r>
              <a:rPr lang="en-US" altLang="ko-KR" sz="1000" dirty="0" err="1">
                <a:latin typeface="+mn-ea"/>
              </a:rPr>
              <a:t>reg_date</a:t>
            </a: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DESC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2) columns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a) No : logical no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b) </a:t>
            </a:r>
            <a:r>
              <a:rPr lang="ko-KR" altLang="en-US" sz="1000" dirty="0" smtClean="0">
                <a:latin typeface="+mn-ea"/>
              </a:rPr>
              <a:t>제목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>
                <a:latin typeface="+mn-ea"/>
              </a:rPr>
              <a:t>data_title</a:t>
            </a:r>
            <a:r>
              <a:rPr lang="en-US" altLang="ko-KR" sz="1000" dirty="0">
                <a:latin typeface="+mn-ea"/>
              </a:rPr>
              <a:t>}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 </a:t>
            </a:r>
            <a:r>
              <a:rPr lang="en-US" altLang="ko-KR" sz="1000" b="1" dirty="0" smtClean="0">
                <a:latin typeface="+mn-ea"/>
              </a:rPr>
              <a:t>+ if title clicks, move to Modify page (p47)</a:t>
            </a:r>
          </a:p>
          <a:p>
            <a:r>
              <a:rPr lang="en-US" altLang="ko-KR" sz="1000" b="1" dirty="0">
                <a:latin typeface="+mn-ea"/>
              </a:rPr>
              <a:t> </a:t>
            </a:r>
            <a:r>
              <a:rPr lang="en-US" altLang="ko-KR" sz="1000" b="1" dirty="0" smtClean="0">
                <a:latin typeface="+mn-ea"/>
              </a:rPr>
              <a:t>   </a:t>
            </a:r>
            <a:r>
              <a:rPr lang="en-US" altLang="ko-KR" sz="1000" dirty="0" smtClean="0">
                <a:latin typeface="+mn-ea"/>
              </a:rPr>
              <a:t>c) </a:t>
            </a:r>
            <a:r>
              <a:rPr lang="ko-KR" altLang="en-US" sz="1000" dirty="0" smtClean="0">
                <a:latin typeface="+mn-ea"/>
              </a:rPr>
              <a:t>투어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 smtClean="0">
                <a:latin typeface="+mn-ea"/>
              </a:rPr>
              <a:t>st_docent_tour.tour_title</a:t>
            </a:r>
            <a:r>
              <a:rPr lang="en-US" altLang="ko-KR" sz="1000" dirty="0" smtClean="0">
                <a:latin typeface="+mn-ea"/>
              </a:rPr>
              <a:t>} </a:t>
            </a:r>
            <a:r>
              <a:rPr lang="en-US" altLang="ko-KR" sz="1000" dirty="0">
                <a:latin typeface="+mn-ea"/>
              </a:rPr>
              <a:t>(with </a:t>
            </a:r>
            <a:r>
              <a:rPr lang="en-US" altLang="ko-KR" sz="1000" dirty="0" err="1" smtClean="0">
                <a:latin typeface="+mn-ea"/>
              </a:rPr>
              <a:t>tour_seq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r>
              <a:rPr lang="en-US" altLang="ko-KR" sz="1000" dirty="0" smtClean="0">
                <a:latin typeface="+mn-ea"/>
              </a:rPr>
              <a:t>    d) </a:t>
            </a:r>
            <a:r>
              <a:rPr lang="ko-KR" altLang="en-US" sz="1000" dirty="0" smtClean="0">
                <a:latin typeface="+mn-ea"/>
              </a:rPr>
              <a:t>시작 위치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 smtClean="0">
                <a:latin typeface="+mn-ea"/>
              </a:rPr>
              <a:t>location_type</a:t>
            </a:r>
            <a:r>
              <a:rPr lang="en-US" altLang="ko-KR" sz="1000" dirty="0" smtClean="0">
                <a:latin typeface="+mn-ea"/>
              </a:rPr>
              <a:t>} (show code name)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d) </a:t>
            </a:r>
            <a:r>
              <a:rPr lang="ko-KR" altLang="en-US" sz="1000" dirty="0" smtClean="0">
                <a:latin typeface="+mn-ea"/>
              </a:rPr>
              <a:t>도슨트 이용 </a:t>
            </a:r>
            <a:r>
              <a:rPr lang="ko-KR" altLang="en-US" sz="1000" dirty="0">
                <a:latin typeface="+mn-ea"/>
              </a:rPr>
              <a:t>회</a:t>
            </a:r>
            <a:r>
              <a:rPr lang="ko-KR" altLang="en-US" sz="1000" dirty="0" smtClean="0">
                <a:latin typeface="+mn-ea"/>
              </a:rPr>
              <a:t>수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err="1">
                <a:latin typeface="+mn-ea"/>
              </a:rPr>
              <a:t>use_count</a:t>
            </a:r>
            <a:r>
              <a:rPr lang="en-US" altLang="ko-KR" sz="1000" dirty="0">
                <a:latin typeface="+mn-ea"/>
              </a:rPr>
              <a:t>}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e) </a:t>
            </a:r>
            <a:r>
              <a:rPr lang="ko-KR" altLang="en-US" sz="1000" dirty="0" smtClean="0">
                <a:latin typeface="+mn-ea"/>
              </a:rPr>
              <a:t>마지막 수정 </a:t>
            </a:r>
            <a:r>
              <a:rPr lang="en-US" altLang="ko-KR" sz="1000" dirty="0">
                <a:latin typeface="+mn-ea"/>
              </a:rPr>
              <a:t>: </a:t>
            </a:r>
            <a:r>
              <a:rPr lang="en-US" altLang="ko-KR" sz="1000" dirty="0" err="1" smtClean="0">
                <a:latin typeface="+mn-ea"/>
              </a:rPr>
              <a:t>user_id</a:t>
            </a:r>
            <a:r>
              <a:rPr lang="en-US" altLang="ko-KR" sz="1000" dirty="0" smtClean="0">
                <a:latin typeface="+mn-ea"/>
              </a:rPr>
              <a:t> of {</a:t>
            </a:r>
            <a:r>
              <a:rPr lang="en-US" altLang="ko-KR" sz="1000" dirty="0" err="1" smtClean="0">
                <a:latin typeface="+mn-ea"/>
              </a:rPr>
              <a:t>mod_user_seq</a:t>
            </a:r>
            <a:r>
              <a:rPr lang="en-US" altLang="ko-KR" sz="1000" dirty="0">
                <a:latin typeface="+mn-ea"/>
              </a:rPr>
              <a:t>} {</a:t>
            </a:r>
            <a:r>
              <a:rPr lang="en-US" altLang="ko-KR" sz="1000" dirty="0" err="1" smtClean="0">
                <a:latin typeface="+mn-ea"/>
              </a:rPr>
              <a:t>mod_date</a:t>
            </a:r>
            <a:r>
              <a:rPr lang="en-US" altLang="ko-KR" sz="1000" dirty="0" smtClean="0">
                <a:latin typeface="+mn-ea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494830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909954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AD-02-0003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47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도슨트용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자료 등록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등록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809878"/>
              </p:ext>
            </p:extLst>
          </p:nvPr>
        </p:nvGraphicFramePr>
        <p:xfrm>
          <a:off x="10663088" y="977770"/>
          <a:ext cx="3737124" cy="8618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삭제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내용 삭제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권한에 따라 버튼 보이기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슈퍼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어드민의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경우에만 부여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제목 입력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제목 길이 제한 없도록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태그 적용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사용자에는 태그 안보이게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소속 투어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기존 투어에 추가 또는 새로 생성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새로 생성 시 제목 텍스트 필드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입력창으로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변경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입력하여 생성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연결 유물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유물 찾기 목록에서 선택하여 추가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삭제 및 순서 위아래 배치 변경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게시 위치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독립광장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기념관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위치별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목록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드롭박스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제공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섬네일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등록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대표 썸네일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상단에 보여지는 이미지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HTML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에디터</a:t>
                      </a: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폰트 크기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컬러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서식 기능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사진 드래그앤 드롭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사진 크기 조정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비율대로 자동 조정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)</a:t>
                      </a: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영상 링크 입력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사진 및 글에 링크 입력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소스로 입력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94276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연관 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연관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독립로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선택 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유물 설명 내 해당 위치로 바로 이동하는 버튼이 추가됨</a:t>
                      </a: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드롭박스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없음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1941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광복군총사령부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1919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하비로청사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리스트 추가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8570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도장깨기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도장깨기 대상으로 추가 제외 체크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최신 체크 순으로 갱신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예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도장깨기 전에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개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인경우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번째 체크된 유물이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번으로 추가되고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번째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제일 먼저 등록된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는 자동 체크가 없어짐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535943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아이템 지급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대표 썸네일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상단에 보여지는 이미지</a:t>
                      </a: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드롭박스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없음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광복군 제복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김구 안경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아바타관리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리워드아이템에서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추가함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23613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미리보기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사용자 화면에서 관리자로 로그인 시 미리보기 가능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로그인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안한경우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로그인 창 호출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--&gt;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해당 사용자 화면으로 자동 이동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1663"/>
                  </a:ext>
                </a:extLst>
              </a:tr>
            </a:tbl>
          </a:graphicData>
        </a:graphic>
      </p:graphicFrame>
      <p:sp>
        <p:nvSpPr>
          <p:cNvPr id="3" name="TextBox 64">
            <a:extLst>
              <a:ext uri="{FF2B5EF4-FFF2-40B4-BE49-F238E27FC236}">
                <a16:creationId xmlns:a16="http://schemas.microsoft.com/office/drawing/2014/main" id="{DD52A562-8E60-1649-7AC1-299EC7B80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46" y="1593726"/>
            <a:ext cx="11641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도슨트용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자료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BB9C093-617B-E228-2CC1-FEA164BE8DAF}"/>
              </a:ext>
            </a:extLst>
          </p:cNvPr>
          <p:cNvSpPr/>
          <p:nvPr/>
        </p:nvSpPr>
        <p:spPr>
          <a:xfrm>
            <a:off x="991724" y="1439739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cxnSp>
        <p:nvCxnSpPr>
          <p:cNvPr id="14" name="직선 연결선[R] 44">
            <a:extLst>
              <a:ext uri="{FF2B5EF4-FFF2-40B4-BE49-F238E27FC236}">
                <a16:creationId xmlns:a16="http://schemas.microsoft.com/office/drawing/2014/main" id="{70FFEDD1-0CBF-4BB9-1BCA-5E58503CD5CD}"/>
              </a:ext>
            </a:extLst>
          </p:cNvPr>
          <p:cNvCxnSpPr>
            <a:cxnSpLocks/>
          </p:cNvCxnSpPr>
          <p:nvPr/>
        </p:nvCxnSpPr>
        <p:spPr bwMode="auto">
          <a:xfrm>
            <a:off x="1103621" y="1916216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61D15FD6-32D9-7139-CFDC-B27C7DDF3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881254"/>
              </p:ext>
            </p:extLst>
          </p:nvPr>
        </p:nvGraphicFramePr>
        <p:xfrm>
          <a:off x="1130692" y="2392694"/>
          <a:ext cx="6315075" cy="3439947"/>
        </p:xfrm>
        <a:graphic>
          <a:graphicData uri="http://schemas.openxmlformats.org/drawingml/2006/table">
            <a:tbl>
              <a:tblPr firstRow="1" bandRow="1"/>
              <a:tblGrid>
                <a:gridCol w="925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소속 투어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투어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B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  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이동동선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계획</a:t>
                      </a: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/>
                      </a:r>
                      <a:br>
                        <a:rPr lang="en-US" altLang="ko-KR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</a:b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소주제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  <a:r>
                        <a:rPr kumimoji="0" lang="en-US" altLang="ko-K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(x)  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  <a:r>
                        <a:rPr kumimoji="0" lang="en-US" altLang="ko-K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(x) </a:t>
                      </a:r>
                      <a:endParaRPr kumimoji="0" lang="ko-KR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  <a:r>
                        <a:rPr kumimoji="0" lang="en-US" altLang="ko-K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(x)  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  <a:r>
                        <a:rPr kumimoji="0" lang="en-US" altLang="ko-K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(x)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  <a:r>
                        <a:rPr kumimoji="0" lang="en-US" altLang="ko-K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(x)  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  <a:r>
                        <a:rPr kumimoji="0" lang="en-US" altLang="ko-K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(x)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  <a:r>
                        <a:rPr kumimoji="0" lang="en-US" altLang="ko-K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(x)</a:t>
                      </a:r>
                      <a:endParaRPr kumimoji="0" lang="ko-KR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870875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시작 </a:t>
                      </a:r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기념관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 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직사각형 15">
            <a:extLst>
              <a:ext uri="{FF2B5EF4-FFF2-40B4-BE49-F238E27FC236}">
                <a16:creationId xmlns:a16="http://schemas.microsoft.com/office/drawing/2014/main" id="{D8EC2F2A-4DB7-CC22-F578-2CB9C47AE686}"/>
              </a:ext>
            </a:extLst>
          </p:cNvPr>
          <p:cNvSpPr/>
          <p:nvPr/>
        </p:nvSpPr>
        <p:spPr bwMode="auto">
          <a:xfrm>
            <a:off x="6161478" y="2049812"/>
            <a:ext cx="606425" cy="242887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2323FC0-E432-0D53-3AB8-9CC332E6BE51}"/>
              </a:ext>
            </a:extLst>
          </p:cNvPr>
          <p:cNvSpPr/>
          <p:nvPr/>
        </p:nvSpPr>
        <p:spPr bwMode="auto">
          <a:xfrm>
            <a:off x="6830854" y="2058566"/>
            <a:ext cx="606425" cy="24288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삭제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1CF0242F-AF55-B6F5-C300-CE1E20020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445057"/>
              </p:ext>
            </p:extLst>
          </p:nvPr>
        </p:nvGraphicFramePr>
        <p:xfrm>
          <a:off x="1130692" y="5842520"/>
          <a:ext cx="6315075" cy="576230"/>
        </p:xfrm>
        <a:graphic>
          <a:graphicData uri="http://schemas.openxmlformats.org/drawingml/2006/table">
            <a:tbl>
              <a:tblPr firstRow="1" bandRow="1"/>
              <a:tblGrid>
                <a:gridCol w="925290">
                  <a:extLst>
                    <a:ext uri="{9D8B030D-6E8A-4147-A177-3AD203B41FA5}">
                      <a16:colId xmlns:a16="http://schemas.microsoft.com/office/drawing/2014/main" val="1574224150"/>
                    </a:ext>
                  </a:extLst>
                </a:gridCol>
                <a:gridCol w="5389785">
                  <a:extLst>
                    <a:ext uri="{9D8B030D-6E8A-4147-A177-3AD203B41FA5}">
                      <a16:colId xmlns:a16="http://schemas.microsoft.com/office/drawing/2014/main" val="1039176061"/>
                    </a:ext>
                  </a:extLst>
                </a:gridCol>
              </a:tblGrid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dirty="0"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연관 </a:t>
                      </a:r>
                      <a:r>
                        <a:rPr lang="ko-KR" altLang="en-US" sz="800" dirty="0" err="1"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독립로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1941 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광복군총사령부 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r>
                        <a:rPr kumimoji="1" lang="en-US" altLang="ko-KR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6630D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468422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도장깨기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638380"/>
                  </a:ext>
                </a:extLst>
              </a:tr>
            </a:tbl>
          </a:graphicData>
        </a:graphic>
      </p:graphicFrame>
      <p:pic>
        <p:nvPicPr>
          <p:cNvPr id="19" name="그림 18">
            <a:extLst>
              <a:ext uri="{FF2B5EF4-FFF2-40B4-BE49-F238E27FC236}">
                <a16:creationId xmlns:a16="http://schemas.microsoft.com/office/drawing/2014/main" id="{19A4119C-2522-6BC2-FDC5-74CC33F75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032" y="6190047"/>
            <a:ext cx="184665" cy="184665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874E4661-5581-61BF-D292-F6D90664DCE7}"/>
              </a:ext>
            </a:extLst>
          </p:cNvPr>
          <p:cNvSpPr/>
          <p:nvPr/>
        </p:nvSpPr>
        <p:spPr bwMode="auto">
          <a:xfrm>
            <a:off x="4152746" y="6553107"/>
            <a:ext cx="606425" cy="242887"/>
          </a:xfrm>
          <a:prstGeom prst="rect">
            <a:avLst/>
          </a:prstGeom>
          <a:solidFill>
            <a:srgbClr val="000000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등록</a:t>
            </a:r>
          </a:p>
        </p:txBody>
      </p:sp>
      <p:sp>
        <p:nvSpPr>
          <p:cNvPr id="22" name="타원 6">
            <a:extLst>
              <a:ext uri="{FF2B5EF4-FFF2-40B4-BE49-F238E27FC236}">
                <a16:creationId xmlns:a16="http://schemas.microsoft.com/office/drawing/2014/main" id="{841ED260-EED7-89C2-A514-6838B1969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2341" y="1935274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3" name="타원 6">
            <a:extLst>
              <a:ext uri="{FF2B5EF4-FFF2-40B4-BE49-F238E27FC236}">
                <a16:creationId xmlns:a16="http://schemas.microsoft.com/office/drawing/2014/main" id="{BFFC04C7-D2E2-3116-9604-2B9F7C14F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96" y="2421080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3" name="타원 6">
            <a:extLst>
              <a:ext uri="{FF2B5EF4-FFF2-40B4-BE49-F238E27FC236}">
                <a16:creationId xmlns:a16="http://schemas.microsoft.com/office/drawing/2014/main" id="{B9CC210D-7248-849A-4398-3200DDD60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353" y="5863823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A0B5E126-1091-514D-9CBC-ECD5F7868C5D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CEA7235E-FBD1-974B-810E-EDAF46773A82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8" name="모서리가 둥근 직사각형 61">
                <a:extLst>
                  <a:ext uri="{FF2B5EF4-FFF2-40B4-BE49-F238E27FC236}">
                    <a16:creationId xmlns:a16="http://schemas.microsoft.com/office/drawing/2014/main" id="{F5C5E98D-5FFC-E045-AA37-5194C57249C4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모서리가 둥근 직사각형 62">
                <a:extLst>
                  <a:ext uri="{FF2B5EF4-FFF2-40B4-BE49-F238E27FC236}">
                    <a16:creationId xmlns:a16="http://schemas.microsoft.com/office/drawing/2014/main" id="{6275029F-1BD0-FA45-857D-307DB6254862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모서리가 둥근 직사각형 63">
                <a:extLst>
                  <a:ext uri="{FF2B5EF4-FFF2-40B4-BE49-F238E27FC236}">
                    <a16:creationId xmlns:a16="http://schemas.microsoft.com/office/drawing/2014/main" id="{61794CDF-A163-B649-96B0-F34FF2E1C72D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61" name="모서리가 둥근 직사각형 64">
                <a:extLst>
                  <a:ext uri="{FF2B5EF4-FFF2-40B4-BE49-F238E27FC236}">
                    <a16:creationId xmlns:a16="http://schemas.microsoft.com/office/drawing/2014/main" id="{34FF43F4-BB13-564D-ABA4-323ED7E132F4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모서리가 둥근 직사각형 65">
                <a:extLst>
                  <a:ext uri="{FF2B5EF4-FFF2-40B4-BE49-F238E27FC236}">
                    <a16:creationId xmlns:a16="http://schemas.microsoft.com/office/drawing/2014/main" id="{0BF67584-DDBA-9A48-A641-79BFF91A6B60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모서리가 둥근 직사각형 66">
              <a:extLst>
                <a:ext uri="{FF2B5EF4-FFF2-40B4-BE49-F238E27FC236}">
                  <a16:creationId xmlns:a16="http://schemas.microsoft.com/office/drawing/2014/main" id="{5DDEF25E-815D-E244-8EAC-022829C848A8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7" name="모서리가 둥근 직사각형 67">
              <a:extLst>
                <a:ext uri="{FF2B5EF4-FFF2-40B4-BE49-F238E27FC236}">
                  <a16:creationId xmlns:a16="http://schemas.microsoft.com/office/drawing/2014/main" id="{45D7D144-B351-D349-903B-7ABAD41EBF65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FF9AB8A4-265D-5548-8F17-F9629293B21E}"/>
              </a:ext>
            </a:extLst>
          </p:cNvPr>
          <p:cNvSpPr/>
          <p:nvPr/>
        </p:nvSpPr>
        <p:spPr bwMode="auto">
          <a:xfrm>
            <a:off x="2872424" y="2728403"/>
            <a:ext cx="614884" cy="180946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새로 생성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440E954B-CA64-4D4A-96B2-449CC376DDB7}"/>
              </a:ext>
            </a:extLst>
          </p:cNvPr>
          <p:cNvSpPr/>
          <p:nvPr/>
        </p:nvSpPr>
        <p:spPr bwMode="auto">
          <a:xfrm>
            <a:off x="5136749" y="3067765"/>
            <a:ext cx="533162" cy="285401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7" name="모서리가 둥근 직사각형 48">
            <a:extLst>
              <a:ext uri="{FF2B5EF4-FFF2-40B4-BE49-F238E27FC236}">
                <a16:creationId xmlns:a16="http://schemas.microsoft.com/office/drawing/2014/main" id="{31B4A9A0-2A52-AC4A-B4C1-A6A3F3C27339}"/>
              </a:ext>
            </a:extLst>
          </p:cNvPr>
          <p:cNvSpPr/>
          <p:nvPr/>
        </p:nvSpPr>
        <p:spPr bwMode="auto">
          <a:xfrm>
            <a:off x="6447569" y="3765392"/>
            <a:ext cx="3489742" cy="3723020"/>
          </a:xfrm>
          <a:prstGeom prst="roundRect">
            <a:avLst>
              <a:gd name="adj" fmla="val 4026"/>
            </a:avLst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1" name="TextBox 64">
            <a:extLst>
              <a:ext uri="{FF2B5EF4-FFF2-40B4-BE49-F238E27FC236}">
                <a16:creationId xmlns:a16="http://schemas.microsoft.com/office/drawing/2014/main" id="{C79C63BB-AAC6-7F4A-A2A2-04A83D758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3302" y="3984283"/>
            <a:ext cx="9861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소주제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kumimoji="1" lang="ko-KR" altLang="en-US" sz="12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섹션</a:t>
            </a:r>
            <a:r>
              <a:rPr kumimoji="1" lang="en-US" altLang="ko-KR" sz="12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</a:p>
        </p:txBody>
      </p:sp>
      <p:sp>
        <p:nvSpPr>
          <p:cNvPr id="69" name="TextBox 3">
            <a:extLst>
              <a:ext uri="{FF2B5EF4-FFF2-40B4-BE49-F238E27FC236}">
                <a16:creationId xmlns:a16="http://schemas.microsoft.com/office/drawing/2014/main" id="{969CC312-5BAF-364D-9C1F-C578FA4AD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1699" y="3788129"/>
            <a:ext cx="407363" cy="43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ore-KR" sz="14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×</a:t>
            </a:r>
            <a:endParaRPr kumimoji="1" lang="ko-Kore-KR" altLang="en-US" sz="14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74" name="연결선: 꺾임 68">
            <a:extLst>
              <a:ext uri="{FF2B5EF4-FFF2-40B4-BE49-F238E27FC236}">
                <a16:creationId xmlns:a16="http://schemas.microsoft.com/office/drawing/2014/main" id="{5ED00FCE-44BD-F744-9C53-B31AE1B5D544}"/>
              </a:ext>
            </a:extLst>
          </p:cNvPr>
          <p:cNvCxnSpPr>
            <a:cxnSpLocks/>
            <a:stCxn id="65" idx="3"/>
            <a:endCxn id="67" idx="0"/>
          </p:cNvCxnSpPr>
          <p:nvPr/>
        </p:nvCxnSpPr>
        <p:spPr>
          <a:xfrm>
            <a:off x="5669911" y="3210466"/>
            <a:ext cx="2522529" cy="554926"/>
          </a:xfrm>
          <a:prstGeom prst="bentConnector2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827455BE-65F1-5E46-81CF-DA93D3077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239020"/>
              </p:ext>
            </p:extLst>
          </p:nvPr>
        </p:nvGraphicFramePr>
        <p:xfrm>
          <a:off x="6814564" y="4329296"/>
          <a:ext cx="2850533" cy="2905122"/>
        </p:xfrm>
        <a:graphic>
          <a:graphicData uri="http://schemas.openxmlformats.org/drawingml/2006/table">
            <a:tbl>
              <a:tblPr firstRow="1" bandRow="1"/>
              <a:tblGrid>
                <a:gridCol w="385542">
                  <a:extLst>
                    <a:ext uri="{9D8B030D-6E8A-4147-A177-3AD203B41FA5}">
                      <a16:colId xmlns:a16="http://schemas.microsoft.com/office/drawing/2014/main" val="1265262044"/>
                    </a:ext>
                  </a:extLst>
                </a:gridCol>
                <a:gridCol w="1960158">
                  <a:extLst>
                    <a:ext uri="{9D8B030D-6E8A-4147-A177-3AD203B41FA5}">
                      <a16:colId xmlns:a16="http://schemas.microsoft.com/office/drawing/2014/main" val="3032899651"/>
                    </a:ext>
                  </a:extLst>
                </a:gridCol>
                <a:gridCol w="504833">
                  <a:extLst>
                    <a:ext uri="{9D8B030D-6E8A-4147-A177-3AD203B41FA5}">
                      <a16:colId xmlns:a16="http://schemas.microsoft.com/office/drawing/2014/main" val="94136692"/>
                    </a:ext>
                  </a:extLst>
                </a:gridCol>
              </a:tblGrid>
              <a:tr h="394523">
                <a:tc>
                  <a:txBody>
                    <a:bodyPr/>
                    <a:lstStyle/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선택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형태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684126"/>
                  </a:ext>
                </a:extLst>
              </a:tr>
              <a:tr h="358657">
                <a:tc>
                  <a:txBody>
                    <a:bodyPr/>
                    <a:lstStyle/>
                    <a:p>
                      <a:pPr algn="l"/>
                      <a:endParaRPr lang="ko-KR" altLang="en-US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유물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문서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770884"/>
                  </a:ext>
                </a:extLst>
              </a:tr>
              <a:tr h="358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전시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사진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178373"/>
                  </a:ext>
                </a:extLst>
              </a:tr>
              <a:tr h="358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전시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영상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1337"/>
                  </a:ext>
                </a:extLst>
              </a:tr>
              <a:tr h="358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유물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사진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745642"/>
                  </a:ext>
                </a:extLst>
              </a:tr>
              <a:tr h="358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전시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오디오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657836"/>
                  </a:ext>
                </a:extLst>
              </a:tr>
              <a:tr h="358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유물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오디오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480949"/>
                  </a:ext>
                </a:extLst>
              </a:tr>
              <a:tr h="358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전시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갤러리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83641"/>
                  </a:ext>
                </a:extLst>
              </a:tr>
            </a:tbl>
          </a:graphicData>
        </a:graphic>
      </p:graphicFrame>
      <p:pic>
        <p:nvPicPr>
          <p:cNvPr id="75" name="그림 74">
            <a:extLst>
              <a:ext uri="{FF2B5EF4-FFF2-40B4-BE49-F238E27FC236}">
                <a16:creationId xmlns:a16="http://schemas.microsoft.com/office/drawing/2014/main" id="{444622B8-EF4D-3A49-9004-0898C1D13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315" y="5504207"/>
            <a:ext cx="184665" cy="184665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D2D3A68B-483A-6A42-8826-134A484F4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314" y="4825022"/>
            <a:ext cx="184665" cy="184665"/>
          </a:xfrm>
          <a:prstGeom prst="rect">
            <a:avLst/>
          </a:prstGeom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8DA854EF-CC8E-1744-A0CA-D16F02EC8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314" y="5178192"/>
            <a:ext cx="184665" cy="184665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BFA4D3D8-A300-2F41-BC93-73C6BDFD3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480" y="5875399"/>
            <a:ext cx="184665" cy="184665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7C52A173-F0AF-484F-91D6-6DDDC4306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581" y="6211880"/>
            <a:ext cx="184665" cy="184665"/>
          </a:xfrm>
          <a:prstGeom prst="rect">
            <a:avLst/>
          </a:prstGeom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428E9308-5053-0A46-B597-116181338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896" y="6574019"/>
            <a:ext cx="184665" cy="184665"/>
          </a:xfrm>
          <a:prstGeom prst="rect">
            <a:avLst/>
          </a:prstGeom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AD0DFF9E-5261-9E41-BA9C-227258A8E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896" y="6945211"/>
            <a:ext cx="184665" cy="184665"/>
          </a:xfrm>
          <a:prstGeom prst="rect">
            <a:avLst/>
          </a:prstGeom>
        </p:spPr>
      </p:pic>
      <p:sp>
        <p:nvSpPr>
          <p:cNvPr id="82" name="타원 6">
            <a:extLst>
              <a:ext uri="{FF2B5EF4-FFF2-40B4-BE49-F238E27FC236}">
                <a16:creationId xmlns:a16="http://schemas.microsoft.com/office/drawing/2014/main" id="{86313AEA-0004-1044-9DFD-7A46BD71B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633" y="617164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A2CB11F0-7CBD-A542-AFCB-FEAC4C0C51AE}"/>
              </a:ext>
            </a:extLst>
          </p:cNvPr>
          <p:cNvSpPr/>
          <p:nvPr/>
        </p:nvSpPr>
        <p:spPr bwMode="auto">
          <a:xfrm>
            <a:off x="3483269" y="6559739"/>
            <a:ext cx="606425" cy="242887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4" name="타원 6">
            <a:extLst>
              <a:ext uri="{FF2B5EF4-FFF2-40B4-BE49-F238E27FC236}">
                <a16:creationId xmlns:a16="http://schemas.microsoft.com/office/drawing/2014/main" id="{4ED92812-8887-154B-9783-73E9F4124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70" y="648918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7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5" name="타원 6">
            <a:extLst>
              <a:ext uri="{FF2B5EF4-FFF2-40B4-BE49-F238E27FC236}">
                <a16:creationId xmlns:a16="http://schemas.microsoft.com/office/drawing/2014/main" id="{57D6C28D-3B9B-CC4B-9902-855DE05B7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490" y="268143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D1143AD-1A76-EA4F-9B42-B53A3060A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80" y="3095897"/>
            <a:ext cx="196610" cy="190268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CE0CA095-6A10-9345-923C-B3F49F988561}"/>
              </a:ext>
            </a:extLst>
          </p:cNvPr>
          <p:cNvSpPr/>
          <p:nvPr/>
        </p:nvSpPr>
        <p:spPr>
          <a:xfrm>
            <a:off x="2082772" y="3067766"/>
            <a:ext cx="2758465" cy="28540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pic>
        <p:nvPicPr>
          <p:cNvPr id="86" name="그림 85">
            <a:extLst>
              <a:ext uri="{FF2B5EF4-FFF2-40B4-BE49-F238E27FC236}">
                <a16:creationId xmlns:a16="http://schemas.microsoft.com/office/drawing/2014/main" id="{D6882481-34AC-EA48-928B-758F718F0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80" y="3412768"/>
            <a:ext cx="196610" cy="190268"/>
          </a:xfrm>
          <a:prstGeom prst="rect">
            <a:avLst/>
          </a:prstGeom>
        </p:spPr>
      </p:pic>
      <p:sp>
        <p:nvSpPr>
          <p:cNvPr id="87" name="직사각형 86">
            <a:extLst>
              <a:ext uri="{FF2B5EF4-FFF2-40B4-BE49-F238E27FC236}">
                <a16:creationId xmlns:a16="http://schemas.microsoft.com/office/drawing/2014/main" id="{8D5CD307-1BAC-B045-957D-1A2AD3C8B360}"/>
              </a:ext>
            </a:extLst>
          </p:cNvPr>
          <p:cNvSpPr/>
          <p:nvPr/>
        </p:nvSpPr>
        <p:spPr>
          <a:xfrm>
            <a:off x="2082772" y="3384637"/>
            <a:ext cx="2758465" cy="28540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pic>
        <p:nvPicPr>
          <p:cNvPr id="88" name="그림 87">
            <a:extLst>
              <a:ext uri="{FF2B5EF4-FFF2-40B4-BE49-F238E27FC236}">
                <a16:creationId xmlns:a16="http://schemas.microsoft.com/office/drawing/2014/main" id="{BB40E452-95A0-C346-8977-591DE9218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80" y="3738693"/>
            <a:ext cx="196610" cy="190268"/>
          </a:xfrm>
          <a:prstGeom prst="rect">
            <a:avLst/>
          </a:prstGeom>
        </p:spPr>
      </p:pic>
      <p:sp>
        <p:nvSpPr>
          <p:cNvPr id="89" name="직사각형 88">
            <a:extLst>
              <a:ext uri="{FF2B5EF4-FFF2-40B4-BE49-F238E27FC236}">
                <a16:creationId xmlns:a16="http://schemas.microsoft.com/office/drawing/2014/main" id="{D34264D9-7F0A-BF4A-9A99-0A976F1470C4}"/>
              </a:ext>
            </a:extLst>
          </p:cNvPr>
          <p:cNvSpPr/>
          <p:nvPr/>
        </p:nvSpPr>
        <p:spPr>
          <a:xfrm>
            <a:off x="2082772" y="3710562"/>
            <a:ext cx="2758465" cy="28540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pic>
        <p:nvPicPr>
          <p:cNvPr id="90" name="그림 89">
            <a:extLst>
              <a:ext uri="{FF2B5EF4-FFF2-40B4-BE49-F238E27FC236}">
                <a16:creationId xmlns:a16="http://schemas.microsoft.com/office/drawing/2014/main" id="{993D5220-4F49-8040-B5C8-CAAD9D8EC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80" y="4064618"/>
            <a:ext cx="196610" cy="190268"/>
          </a:xfrm>
          <a:prstGeom prst="rect">
            <a:avLst/>
          </a:prstGeom>
        </p:spPr>
      </p:pic>
      <p:sp>
        <p:nvSpPr>
          <p:cNvPr id="91" name="직사각형 90">
            <a:extLst>
              <a:ext uri="{FF2B5EF4-FFF2-40B4-BE49-F238E27FC236}">
                <a16:creationId xmlns:a16="http://schemas.microsoft.com/office/drawing/2014/main" id="{838D5906-B9FD-6A41-8A42-CC983B04AC63}"/>
              </a:ext>
            </a:extLst>
          </p:cNvPr>
          <p:cNvSpPr/>
          <p:nvPr/>
        </p:nvSpPr>
        <p:spPr>
          <a:xfrm>
            <a:off x="2082772" y="4036487"/>
            <a:ext cx="2758465" cy="28540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pic>
        <p:nvPicPr>
          <p:cNvPr id="92" name="그림 91">
            <a:extLst>
              <a:ext uri="{FF2B5EF4-FFF2-40B4-BE49-F238E27FC236}">
                <a16:creationId xmlns:a16="http://schemas.microsoft.com/office/drawing/2014/main" id="{1A4325F7-54A9-0949-98C1-ECBB7446C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80" y="4372436"/>
            <a:ext cx="196610" cy="190268"/>
          </a:xfrm>
          <a:prstGeom prst="rect">
            <a:avLst/>
          </a:prstGeom>
        </p:spPr>
      </p:pic>
      <p:sp>
        <p:nvSpPr>
          <p:cNvPr id="93" name="직사각형 92">
            <a:extLst>
              <a:ext uri="{FF2B5EF4-FFF2-40B4-BE49-F238E27FC236}">
                <a16:creationId xmlns:a16="http://schemas.microsoft.com/office/drawing/2014/main" id="{3FB4034A-AD32-D040-B856-57FF283C5FAE}"/>
              </a:ext>
            </a:extLst>
          </p:cNvPr>
          <p:cNvSpPr/>
          <p:nvPr/>
        </p:nvSpPr>
        <p:spPr>
          <a:xfrm>
            <a:off x="2082772" y="4344305"/>
            <a:ext cx="2758465" cy="28540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pic>
        <p:nvPicPr>
          <p:cNvPr id="94" name="그림 93">
            <a:extLst>
              <a:ext uri="{FF2B5EF4-FFF2-40B4-BE49-F238E27FC236}">
                <a16:creationId xmlns:a16="http://schemas.microsoft.com/office/drawing/2014/main" id="{E5A241BB-A711-0646-B7BD-A74AC840F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80" y="4698361"/>
            <a:ext cx="196610" cy="190268"/>
          </a:xfrm>
          <a:prstGeom prst="rect">
            <a:avLst/>
          </a:prstGeom>
        </p:spPr>
      </p:pic>
      <p:sp>
        <p:nvSpPr>
          <p:cNvPr id="95" name="직사각형 94">
            <a:extLst>
              <a:ext uri="{FF2B5EF4-FFF2-40B4-BE49-F238E27FC236}">
                <a16:creationId xmlns:a16="http://schemas.microsoft.com/office/drawing/2014/main" id="{A04A1899-E636-1A46-B9C7-1F9C66A44B21}"/>
              </a:ext>
            </a:extLst>
          </p:cNvPr>
          <p:cNvSpPr/>
          <p:nvPr/>
        </p:nvSpPr>
        <p:spPr>
          <a:xfrm>
            <a:off x="2082772" y="4670230"/>
            <a:ext cx="2758465" cy="28540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pic>
        <p:nvPicPr>
          <p:cNvPr id="96" name="그림 95">
            <a:extLst>
              <a:ext uri="{FF2B5EF4-FFF2-40B4-BE49-F238E27FC236}">
                <a16:creationId xmlns:a16="http://schemas.microsoft.com/office/drawing/2014/main" id="{65D81581-085C-CD43-BB0F-B33FFA4B3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80" y="5024286"/>
            <a:ext cx="196610" cy="190268"/>
          </a:xfrm>
          <a:prstGeom prst="rect">
            <a:avLst/>
          </a:prstGeom>
        </p:spPr>
      </p:pic>
      <p:sp>
        <p:nvSpPr>
          <p:cNvPr id="97" name="직사각형 96">
            <a:extLst>
              <a:ext uri="{FF2B5EF4-FFF2-40B4-BE49-F238E27FC236}">
                <a16:creationId xmlns:a16="http://schemas.microsoft.com/office/drawing/2014/main" id="{35099C1D-54B7-1649-B919-3690D3F0CAE5}"/>
              </a:ext>
            </a:extLst>
          </p:cNvPr>
          <p:cNvSpPr/>
          <p:nvPr/>
        </p:nvSpPr>
        <p:spPr>
          <a:xfrm>
            <a:off x="2082772" y="4996155"/>
            <a:ext cx="2758465" cy="28540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000" dirty="0"/>
          </a:p>
        </p:txBody>
      </p:sp>
      <p:sp>
        <p:nvSpPr>
          <p:cNvPr id="25" name="타원 6">
            <a:extLst>
              <a:ext uri="{FF2B5EF4-FFF2-40B4-BE49-F238E27FC236}">
                <a16:creationId xmlns:a16="http://schemas.microsoft.com/office/drawing/2014/main" id="{04192379-0556-8861-342C-ACCFDB29D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809" y="301011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B64933A-EE5A-C44F-A606-5DB6607071BC}"/>
              </a:ext>
            </a:extLst>
          </p:cNvPr>
          <p:cNvSpPr/>
          <p:nvPr/>
        </p:nvSpPr>
        <p:spPr>
          <a:xfrm>
            <a:off x="2029511" y="5314824"/>
            <a:ext cx="33561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56041"/>
            <a:r>
              <a:rPr lang="ko-KR" altLang="en-US" sz="800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*이동 순서를 조정할 수 있습니다</a:t>
            </a:r>
            <a:r>
              <a:rPr lang="en-US" altLang="ko-KR" sz="800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endParaRPr lang="ko-Kore-KR" altLang="en-US" sz="800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209130" y="1289178"/>
            <a:ext cx="5173848" cy="963340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j-ea"/>
              </a:rPr>
              <a:t>[ADMIN] menu : </a:t>
            </a:r>
            <a:r>
              <a:rPr lang="ko-KR" altLang="en-US" sz="1000" dirty="0" smtClean="0">
                <a:latin typeface="+mn-ea"/>
              </a:rPr>
              <a:t>도슨트용 자료 </a:t>
            </a:r>
            <a:r>
              <a:rPr lang="en-US" altLang="ko-KR" sz="1000" dirty="0" smtClean="0">
                <a:latin typeface="+mn-ea"/>
              </a:rPr>
              <a:t>(/docent/data) </a:t>
            </a:r>
            <a:r>
              <a:rPr lang="en-US" altLang="ko-KR" sz="1000" dirty="0">
                <a:latin typeface="+mn-ea"/>
              </a:rPr>
              <a:t>&gt;</a:t>
            </a:r>
            <a:r>
              <a:rPr lang="en-US" altLang="ko-KR" sz="1000" dirty="0" smtClean="0">
                <a:latin typeface="+mj-ea"/>
              </a:rPr>
              <a:t> Add/Modify page</a:t>
            </a:r>
            <a:br>
              <a:rPr lang="en-US" altLang="ko-KR" sz="1000" dirty="0" smtClean="0">
                <a:latin typeface="+mj-ea"/>
              </a:rPr>
            </a:b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 smtClean="0">
                <a:latin typeface="+mj-ea"/>
              </a:rPr>
              <a:t>1.Fields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1) </a:t>
            </a:r>
            <a:r>
              <a:rPr lang="ko-KR" altLang="en-US" sz="1000" dirty="0">
                <a:latin typeface="+mj-ea"/>
              </a:rPr>
              <a:t>제목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data_title</a:t>
            </a:r>
            <a:r>
              <a:rPr lang="en-US" altLang="ko-KR" sz="1000" dirty="0" smtClean="0">
                <a:latin typeface="+mj-ea"/>
              </a:rPr>
              <a:t>}</a:t>
            </a:r>
          </a:p>
          <a:p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>
                <a:latin typeface="+mj-ea"/>
              </a:rPr>
              <a:t>validation: required, max </a:t>
            </a:r>
            <a:r>
              <a:rPr lang="en-US" altLang="ko-KR" sz="1000" dirty="0" smtClean="0">
                <a:latin typeface="+mj-ea"/>
              </a:rPr>
              <a:t>length(512 </a:t>
            </a:r>
            <a:r>
              <a:rPr lang="en-US" altLang="ko-KR" sz="1000" dirty="0">
                <a:latin typeface="+mj-ea"/>
              </a:rPr>
              <a:t>bytes)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2) </a:t>
            </a:r>
            <a:r>
              <a:rPr lang="ko-KR" altLang="en-US" sz="1000" dirty="0" smtClean="0">
                <a:latin typeface="+mj-ea"/>
              </a:rPr>
              <a:t>소속 투어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>
                <a:latin typeface="+mj-ea"/>
              </a:rPr>
              <a:t>tour_seq</a:t>
            </a:r>
            <a:r>
              <a:rPr lang="en-US" altLang="ko-KR" sz="1000" dirty="0"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 smtClean="0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tour list (logic: refer to p44 &gt; No 4) 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   - validation: required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a) </a:t>
            </a:r>
            <a:r>
              <a:rPr lang="ko-KR" altLang="en-US" sz="1000" dirty="0" smtClean="0">
                <a:latin typeface="+mj-ea"/>
              </a:rPr>
              <a:t>새로 생성 </a:t>
            </a:r>
            <a:r>
              <a:rPr lang="en-US" altLang="ko-KR" sz="1000" dirty="0" smtClean="0">
                <a:latin typeface="+mj-ea"/>
              </a:rPr>
              <a:t>(new) button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- if clicks, change </a:t>
            </a:r>
            <a:r>
              <a:rPr lang="en-US" altLang="ko-KR" sz="1000" dirty="0" err="1" smtClean="0">
                <a:latin typeface="+mj-ea"/>
              </a:rPr>
              <a:t>selectbox</a:t>
            </a:r>
            <a:r>
              <a:rPr lang="en-US" altLang="ko-KR" sz="1000" dirty="0" smtClean="0">
                <a:latin typeface="+mj-ea"/>
              </a:rPr>
              <a:t> with </a:t>
            </a:r>
            <a:r>
              <a:rPr lang="en-US" altLang="ko-KR" sz="1000" dirty="0" err="1" smtClean="0">
                <a:latin typeface="+mj-ea"/>
              </a:rPr>
              <a:t>inputbox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- </a:t>
            </a:r>
            <a:r>
              <a:rPr lang="en-US" altLang="ko-KR" sz="1000" dirty="0" err="1" smtClean="0">
                <a:latin typeface="+mj-ea"/>
              </a:rPr>
              <a:t>inputbox</a:t>
            </a:r>
            <a:r>
              <a:rPr lang="en-US" altLang="ko-KR" sz="1000" dirty="0" smtClean="0">
                <a:latin typeface="+mj-ea"/>
              </a:rPr>
              <a:t> : required, max length (256 bytes)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3) </a:t>
            </a:r>
            <a:r>
              <a:rPr lang="ko-KR" altLang="en-US" sz="1000" dirty="0" smtClean="0">
                <a:latin typeface="+mj-ea"/>
              </a:rPr>
              <a:t>이동동선 계획 소주제 </a:t>
            </a:r>
            <a:r>
              <a:rPr lang="en-US" altLang="ko-KR" sz="1000" dirty="0" smtClean="0">
                <a:latin typeface="+mj-ea"/>
              </a:rPr>
              <a:t>: selected exhibit list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on Add page, no exhibit list is shown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</a:t>
            </a:r>
            <a:r>
              <a:rPr lang="en-US" altLang="ko-KR" sz="1000" dirty="0">
                <a:latin typeface="+mj-ea"/>
              </a:rPr>
              <a:t>a) logic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 - DB: </a:t>
            </a:r>
            <a:r>
              <a:rPr lang="en-US" altLang="ko-KR" sz="1000" b="1" dirty="0" err="1" smtClean="0">
                <a:latin typeface="+mj-ea"/>
              </a:rPr>
              <a:t>st_docent_data_exhibit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</a:t>
            </a:r>
            <a:r>
              <a:rPr lang="en-US" altLang="ko-KR" sz="1000" dirty="0">
                <a:latin typeface="+mj-ea"/>
              </a:rPr>
              <a:t>- condition: </a:t>
            </a:r>
            <a:r>
              <a:rPr lang="en-US" altLang="ko-KR" sz="1000" dirty="0" err="1" smtClean="0">
                <a:latin typeface="+mj-ea"/>
              </a:rPr>
              <a:t>data_seq</a:t>
            </a:r>
            <a:r>
              <a:rPr lang="en-US" altLang="ko-KR" sz="1000" dirty="0" smtClean="0">
                <a:latin typeface="+mj-ea"/>
              </a:rPr>
              <a:t> = </a:t>
            </a:r>
            <a:r>
              <a:rPr lang="en-US" altLang="ko-KR" sz="1000" dirty="0">
                <a:latin typeface="+mj-ea"/>
              </a:rPr>
              <a:t>{current </a:t>
            </a:r>
            <a:r>
              <a:rPr lang="en-US" altLang="ko-KR" sz="1000" dirty="0" err="1" smtClean="0">
                <a:latin typeface="+mj-ea"/>
              </a:rPr>
              <a:t>data_seq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</a:t>
            </a:r>
            <a:r>
              <a:rPr lang="en-US" altLang="ko-KR" sz="1000" dirty="0">
                <a:latin typeface="+mj-ea"/>
              </a:rPr>
              <a:t>- sort: </a:t>
            </a:r>
            <a:r>
              <a:rPr lang="en-US" altLang="ko-KR" sz="1000" dirty="0" err="1" smtClean="0">
                <a:latin typeface="+mj-ea"/>
              </a:rPr>
              <a:t>sort_seq</a:t>
            </a:r>
            <a:r>
              <a:rPr lang="en-US" altLang="ko-KR" sz="1000" dirty="0" smtClean="0">
                <a:latin typeface="+mj-ea"/>
              </a:rPr>
              <a:t> ASC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b) row info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b-1) </a:t>
            </a:r>
            <a:r>
              <a:rPr lang="en-US" altLang="ko-KR" sz="1000" dirty="0">
                <a:latin typeface="+mj-ea"/>
              </a:rPr>
              <a:t>show {</a:t>
            </a:r>
            <a:r>
              <a:rPr lang="en-US" altLang="ko-KR" sz="1000" dirty="0" err="1" smtClean="0">
                <a:latin typeface="+mj-ea"/>
              </a:rPr>
              <a:t>st_exhibit.exhibit_title</a:t>
            </a:r>
            <a:r>
              <a:rPr lang="en-US" altLang="ko-KR" sz="1000" dirty="0" smtClean="0">
                <a:latin typeface="+mj-ea"/>
              </a:rPr>
              <a:t>} </a:t>
            </a:r>
            <a:r>
              <a:rPr lang="en-US" altLang="ko-KR" sz="1000" dirty="0">
                <a:latin typeface="+mj-ea"/>
              </a:rPr>
              <a:t>(with </a:t>
            </a:r>
            <a:r>
              <a:rPr lang="en-US" altLang="ko-KR" sz="1000" dirty="0" err="1" smtClean="0">
                <a:latin typeface="+mj-ea"/>
              </a:rPr>
              <a:t>exhibit_seq</a:t>
            </a:r>
            <a:r>
              <a:rPr lang="en-US" altLang="ko-KR" sz="1000" dirty="0" smtClean="0">
                <a:latin typeface="+mj-ea"/>
              </a:rPr>
              <a:t>)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     b-2) show 3 icon (up / down / delete)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  - if up icon clicks, move it up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  - if down icon clicks, move it down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  - if delete icon clicks, remove it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c) </a:t>
            </a:r>
            <a:r>
              <a:rPr lang="ko-KR" altLang="en-US" sz="1000" dirty="0" smtClean="0">
                <a:latin typeface="+mj-ea"/>
              </a:rPr>
              <a:t>찾기 </a:t>
            </a:r>
            <a:r>
              <a:rPr lang="en-US" altLang="ko-KR" sz="1000" dirty="0" smtClean="0">
                <a:latin typeface="+mj-ea"/>
              </a:rPr>
              <a:t>(search) button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     - if clicks, open exhibit search modal (No 2)</a:t>
            </a:r>
          </a:p>
          <a:p>
            <a:r>
              <a:rPr lang="en-US" altLang="ko-KR" sz="1000" dirty="0">
                <a:latin typeface="+mj-ea"/>
              </a:rPr>
              <a:t>  </a:t>
            </a:r>
            <a:r>
              <a:rPr lang="en-US" altLang="ko-KR" sz="1000" dirty="0" smtClean="0">
                <a:latin typeface="+mj-ea"/>
              </a:rPr>
              <a:t>4) </a:t>
            </a:r>
            <a:r>
              <a:rPr lang="ko-KR" altLang="en-US" sz="1000" dirty="0" smtClean="0">
                <a:latin typeface="+mj-ea"/>
              </a:rPr>
              <a:t>시작 위치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location_type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</a:t>
            </a:r>
            <a:r>
              <a:rPr lang="ko-KR" altLang="en-US" sz="1000" dirty="0">
                <a:latin typeface="+mj-ea"/>
              </a:rPr>
              <a:t>선택</a:t>
            </a:r>
            <a:r>
              <a:rPr lang="en-US" altLang="ko-KR" sz="1000" dirty="0">
                <a:latin typeface="+mj-ea"/>
              </a:rPr>
              <a:t>(select), </a:t>
            </a:r>
            <a:r>
              <a:rPr lang="en-US" altLang="ko-KR" sz="1000" dirty="0" smtClean="0">
                <a:latin typeface="+mj-ea"/>
              </a:rPr>
              <a:t>show LOCATION_TYPE </a:t>
            </a:r>
            <a:r>
              <a:rPr lang="en-US" altLang="ko-KR" sz="1000" dirty="0">
                <a:latin typeface="+mj-ea"/>
              </a:rPr>
              <a:t>codes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5) </a:t>
            </a:r>
            <a:r>
              <a:rPr lang="ko-KR" altLang="en-US" sz="1000" dirty="0">
                <a:latin typeface="+mj-ea"/>
              </a:rPr>
              <a:t>연관 독립로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>
                <a:latin typeface="+mj-ea"/>
              </a:rPr>
              <a:t>road_type</a:t>
            </a:r>
            <a:r>
              <a:rPr lang="en-US" altLang="ko-KR" sz="1000" dirty="0">
                <a:latin typeface="+mj-ea"/>
              </a:rPr>
              <a:t>}</a:t>
            </a:r>
          </a:p>
          <a:p>
            <a:r>
              <a:rPr lang="en-US" altLang="ko-KR" sz="1000" dirty="0">
                <a:latin typeface="+mj-ea"/>
              </a:rPr>
              <a:t>    -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</a:t>
            </a:r>
            <a:r>
              <a:rPr lang="ko-KR" altLang="en-US" sz="1000" dirty="0">
                <a:latin typeface="+mj-ea"/>
              </a:rPr>
              <a:t>선택</a:t>
            </a:r>
            <a:r>
              <a:rPr lang="en-US" altLang="ko-KR" sz="1000" dirty="0">
                <a:latin typeface="+mj-ea"/>
              </a:rPr>
              <a:t>(select), show ROAD_TYPE codes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- guide text (red color): 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6) </a:t>
            </a:r>
            <a:r>
              <a:rPr lang="ko-KR" altLang="en-US" sz="1000" dirty="0">
                <a:latin typeface="+mj-ea"/>
              </a:rPr>
              <a:t>도장깨기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>
                <a:latin typeface="+mj-ea"/>
              </a:rPr>
              <a:t>challenge_flag</a:t>
            </a:r>
            <a:r>
              <a:rPr lang="en-US" altLang="ko-KR" sz="1000" dirty="0">
                <a:latin typeface="+mj-ea"/>
              </a:rPr>
              <a:t>}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- checkbox (check/uncheck: 1/0</a:t>
            </a:r>
            <a:r>
              <a:rPr lang="en-US" altLang="ko-KR" sz="1000" dirty="0" smtClean="0">
                <a:latin typeface="+mj-ea"/>
              </a:rPr>
              <a:t>)</a:t>
            </a:r>
          </a:p>
          <a:p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2. exhibit search </a:t>
            </a:r>
            <a:r>
              <a:rPr lang="en-US" altLang="ko-KR" sz="1000" dirty="0" smtClean="0">
                <a:latin typeface="+mj-ea"/>
              </a:rPr>
              <a:t>modal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1) </a:t>
            </a:r>
            <a:r>
              <a:rPr lang="en-US" altLang="ko-KR" sz="1000" dirty="0">
                <a:latin typeface="+mj-ea"/>
              </a:rPr>
              <a:t>logic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- DB: </a:t>
            </a:r>
            <a:r>
              <a:rPr lang="en-US" altLang="ko-KR" sz="1000" dirty="0" err="1" smtClean="0">
                <a:latin typeface="+mj-ea"/>
              </a:rPr>
              <a:t>st_exhibit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</a:t>
            </a:r>
            <a:r>
              <a:rPr lang="en-US" altLang="ko-KR" sz="1000" dirty="0">
                <a:latin typeface="+mj-ea"/>
              </a:rPr>
              <a:t>- sort: </a:t>
            </a:r>
            <a:r>
              <a:rPr lang="en-US" altLang="ko-KR" sz="1000" dirty="0" err="1" smtClean="0">
                <a:latin typeface="+mj-ea"/>
              </a:rPr>
              <a:t>exhibit_title</a:t>
            </a:r>
            <a:r>
              <a:rPr lang="en-US" altLang="ko-KR" sz="1000" dirty="0" smtClean="0">
                <a:latin typeface="+mj-ea"/>
              </a:rPr>
              <a:t> ASC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2) grid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a) columns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</a:t>
            </a:r>
            <a:r>
              <a:rPr lang="ko-KR" altLang="en-US" sz="1000" dirty="0" smtClean="0">
                <a:latin typeface="+mj-ea"/>
              </a:rPr>
              <a:t>선택 </a:t>
            </a:r>
            <a:r>
              <a:rPr lang="en-US" altLang="ko-KR" sz="1000" dirty="0" smtClean="0">
                <a:latin typeface="+mj-ea"/>
              </a:rPr>
              <a:t>: checkbox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</a:t>
            </a:r>
            <a:r>
              <a:rPr lang="ko-KR" altLang="en-US" sz="1000" dirty="0" smtClean="0">
                <a:latin typeface="+mj-ea"/>
              </a:rPr>
              <a:t>제목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exhibit_title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</a:t>
            </a:r>
            <a:r>
              <a:rPr lang="ko-KR" altLang="en-US" sz="1000" dirty="0" smtClean="0">
                <a:latin typeface="+mj-ea"/>
              </a:rPr>
              <a:t>형태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exhibit_type</a:t>
            </a:r>
            <a:r>
              <a:rPr lang="en-US" altLang="ko-KR" sz="1000" dirty="0">
                <a:latin typeface="+mj-ea"/>
              </a:rPr>
              <a:t>} /{</a:t>
            </a:r>
            <a:r>
              <a:rPr lang="en-US" altLang="ko-KR" sz="1000" dirty="0" err="1" smtClean="0">
                <a:latin typeface="+mj-ea"/>
              </a:rPr>
              <a:t>article_type</a:t>
            </a:r>
            <a:r>
              <a:rPr lang="en-US" altLang="ko-KR" sz="1000" dirty="0" smtClean="0">
                <a:latin typeface="+mj-ea"/>
              </a:rPr>
              <a:t>} (show code name)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b) pagination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3) buttons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a) </a:t>
            </a:r>
            <a:r>
              <a:rPr lang="ko-KR" altLang="en-US" sz="1000" dirty="0" smtClean="0">
                <a:latin typeface="+mj-ea"/>
              </a:rPr>
              <a:t>확인 </a:t>
            </a:r>
            <a:r>
              <a:rPr lang="en-US" altLang="ko-KR" sz="1000" dirty="0" smtClean="0">
                <a:latin typeface="+mj-ea"/>
              </a:rPr>
              <a:t>(ok) button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if clicks, append selected exhibits into the list (No 1-3))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</a:t>
            </a:r>
            <a:r>
              <a:rPr lang="en-US" altLang="ko-KR" sz="1000" b="1" dirty="0" smtClean="0">
                <a:latin typeface="+mj-ea"/>
              </a:rPr>
              <a:t>when selected exhibit was already added, skip it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c) </a:t>
            </a:r>
            <a:r>
              <a:rPr lang="ko-KR" altLang="en-US" sz="1000" dirty="0" smtClean="0">
                <a:latin typeface="+mj-ea"/>
              </a:rPr>
              <a:t>취소</a:t>
            </a:r>
            <a:r>
              <a:rPr lang="en-US" altLang="ko-KR" sz="1000" dirty="0" smtClean="0">
                <a:latin typeface="+mj-ea"/>
              </a:rPr>
              <a:t>(cancel) button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if clicks, close the modal</a:t>
            </a:r>
          </a:p>
          <a:p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2.buttons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1) </a:t>
            </a:r>
            <a:r>
              <a:rPr lang="ko-KR" altLang="en-US" sz="1000" dirty="0" smtClean="0">
                <a:latin typeface="+mj-ea"/>
              </a:rPr>
              <a:t>취소</a:t>
            </a:r>
            <a:r>
              <a:rPr lang="en-US" altLang="ko-KR" sz="1000" dirty="0" smtClean="0">
                <a:latin typeface="+mj-ea"/>
              </a:rPr>
              <a:t>(cancel) : move to list page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2) </a:t>
            </a:r>
            <a:r>
              <a:rPr lang="ko-KR" altLang="en-US" sz="1000" dirty="0" smtClean="0">
                <a:latin typeface="+mj-ea"/>
              </a:rPr>
              <a:t>저장 </a:t>
            </a:r>
            <a:r>
              <a:rPr lang="en-US" altLang="ko-KR" sz="1000" dirty="0" smtClean="0">
                <a:latin typeface="+mj-ea"/>
              </a:rPr>
              <a:t>(save) button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>
                <a:latin typeface="+mj-ea"/>
              </a:rPr>
              <a:t>    </a:t>
            </a:r>
            <a:r>
              <a:rPr lang="en-US" altLang="ko-KR" sz="1000" dirty="0" smtClean="0">
                <a:latin typeface="+mj-ea"/>
              </a:rPr>
              <a:t>a)logic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a-1) </a:t>
            </a:r>
            <a:r>
              <a:rPr lang="ko-KR" altLang="en-US" sz="1000" dirty="0">
                <a:latin typeface="+mj-ea"/>
              </a:rPr>
              <a:t>소속 </a:t>
            </a:r>
            <a:r>
              <a:rPr lang="ko-KR" altLang="en-US" sz="1000" dirty="0" smtClean="0">
                <a:latin typeface="+mj-ea"/>
              </a:rPr>
              <a:t>투어 </a:t>
            </a:r>
            <a:r>
              <a:rPr lang="en-US" altLang="ko-KR" sz="1000" dirty="0" smtClean="0">
                <a:latin typeface="+mj-ea"/>
              </a:rPr>
              <a:t>(tour) is </a:t>
            </a:r>
            <a:r>
              <a:rPr lang="ko-KR" altLang="en-US" sz="1000" dirty="0" smtClean="0">
                <a:latin typeface="+mj-ea"/>
              </a:rPr>
              <a:t>새로 생성</a:t>
            </a:r>
            <a:r>
              <a:rPr lang="en-US" altLang="ko-KR" sz="1000" dirty="0" smtClean="0">
                <a:latin typeface="+mj-ea"/>
              </a:rPr>
              <a:t>(</a:t>
            </a:r>
            <a:r>
              <a:rPr lang="en-US" altLang="ko-KR" sz="1000" dirty="0">
                <a:latin typeface="+mj-ea"/>
              </a:rPr>
              <a:t>new create)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  - INSERT </a:t>
            </a:r>
            <a:r>
              <a:rPr lang="en-US" altLang="ko-KR" sz="1000" b="1" dirty="0" err="1" smtClean="0">
                <a:latin typeface="+mj-ea"/>
              </a:rPr>
              <a:t>st_docent_tour</a:t>
            </a:r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   + </a:t>
            </a:r>
            <a:r>
              <a:rPr lang="en-US" altLang="ko-KR" sz="1000" dirty="0" err="1" smtClean="0">
                <a:latin typeface="+mj-ea"/>
              </a:rPr>
              <a:t>tour_seq</a:t>
            </a:r>
            <a:r>
              <a:rPr lang="en-US" altLang="ko-KR" sz="1000" dirty="0" smtClean="0">
                <a:latin typeface="+mj-ea"/>
              </a:rPr>
              <a:t> </a:t>
            </a:r>
            <a:r>
              <a:rPr lang="en-US" altLang="ko-KR" sz="1000" dirty="0">
                <a:latin typeface="+mj-ea"/>
              </a:rPr>
              <a:t>: </a:t>
            </a:r>
            <a:r>
              <a:rPr lang="en-US" altLang="ko-KR" sz="1000" dirty="0" err="1">
                <a:latin typeface="+mj-ea"/>
              </a:rPr>
              <a:t>auto_increment</a:t>
            </a:r>
            <a:r>
              <a:rPr lang="en-US" altLang="ko-KR" sz="1000" dirty="0">
                <a:latin typeface="+mj-ea"/>
              </a:rPr>
              <a:t> (</a:t>
            </a:r>
            <a:r>
              <a:rPr lang="en-US" altLang="ko-KR" sz="1000" dirty="0" err="1">
                <a:latin typeface="+mj-ea"/>
              </a:rPr>
              <a:t>pk</a:t>
            </a:r>
            <a:r>
              <a:rPr lang="en-US" altLang="ko-KR" sz="1000" dirty="0">
                <a:latin typeface="+mj-ea"/>
              </a:rPr>
              <a:t>)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</a:t>
            </a:r>
            <a:r>
              <a:rPr lang="en-US" altLang="ko-KR" sz="1000" dirty="0" smtClean="0">
                <a:latin typeface="+mj-ea"/>
              </a:rPr>
              <a:t>a-2) INSERT/UPDATE </a:t>
            </a:r>
            <a:r>
              <a:rPr lang="en-US" altLang="ko-KR" sz="1000" b="1" dirty="0" err="1">
                <a:latin typeface="+mj-ea"/>
              </a:rPr>
              <a:t>st_docent_data</a:t>
            </a:r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</a:t>
            </a:r>
            <a:r>
              <a:rPr lang="en-US" altLang="ko-KR" sz="1000" dirty="0" smtClean="0">
                <a:latin typeface="+mj-ea"/>
              </a:rPr>
              <a:t>  + </a:t>
            </a:r>
            <a:r>
              <a:rPr lang="en-US" altLang="ko-KR" sz="1000" dirty="0" err="1">
                <a:latin typeface="+mj-ea"/>
              </a:rPr>
              <a:t>data_seq</a:t>
            </a:r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: </a:t>
            </a:r>
            <a:r>
              <a:rPr lang="en-US" altLang="ko-KR" sz="1000" dirty="0" err="1" smtClean="0">
                <a:latin typeface="+mj-ea"/>
              </a:rPr>
              <a:t>auto_increment</a:t>
            </a:r>
            <a:r>
              <a:rPr lang="en-US" altLang="ko-KR" sz="1000" dirty="0" smtClean="0">
                <a:latin typeface="+mj-ea"/>
              </a:rPr>
              <a:t> (</a:t>
            </a:r>
            <a:r>
              <a:rPr lang="en-US" altLang="ko-KR" sz="1000" dirty="0" err="1" smtClean="0">
                <a:latin typeface="+mj-ea"/>
              </a:rPr>
              <a:t>pk</a:t>
            </a:r>
            <a:r>
              <a:rPr lang="en-US" altLang="ko-KR" sz="1000" dirty="0">
                <a:latin typeface="+mj-ea"/>
              </a:rPr>
              <a:t>)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  + </a:t>
            </a:r>
            <a:r>
              <a:rPr lang="en-US" altLang="ko-KR" sz="1000" dirty="0" err="1" smtClean="0">
                <a:latin typeface="+mj-ea"/>
              </a:rPr>
              <a:t>tour_seq</a:t>
            </a:r>
            <a:r>
              <a:rPr lang="en-US" altLang="ko-KR" sz="1000" dirty="0" smtClean="0">
                <a:latin typeface="+mj-ea"/>
              </a:rPr>
              <a:t> : selected or created </a:t>
            </a:r>
            <a:r>
              <a:rPr lang="en-US" altLang="ko-KR" sz="1000" dirty="0" err="1">
                <a:latin typeface="+mj-ea"/>
              </a:rPr>
              <a:t>tour_seq</a:t>
            </a:r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</a:t>
            </a:r>
            <a:r>
              <a:rPr lang="en-US" altLang="ko-KR" sz="1000" dirty="0" smtClean="0">
                <a:latin typeface="+mj-ea"/>
              </a:rPr>
              <a:t>a-3) </a:t>
            </a:r>
            <a:r>
              <a:rPr lang="en-US" altLang="ko-KR" sz="1000" dirty="0">
                <a:latin typeface="+mj-ea"/>
              </a:rPr>
              <a:t>INSERT </a:t>
            </a:r>
            <a:r>
              <a:rPr lang="en-US" altLang="ko-KR" sz="1000" b="1" dirty="0" err="1" smtClean="0">
                <a:latin typeface="+mj-ea"/>
              </a:rPr>
              <a:t>st_docent_data_exhibit</a:t>
            </a:r>
            <a:r>
              <a:rPr lang="en-US" altLang="ko-KR" sz="1000" b="1" dirty="0">
                <a:latin typeface="+mj-ea"/>
              </a:rPr>
              <a:t/>
            </a:r>
            <a:br>
              <a:rPr lang="en-US" altLang="ko-KR" sz="1000" b="1" dirty="0">
                <a:latin typeface="+mj-ea"/>
              </a:rPr>
            </a:br>
            <a:r>
              <a:rPr lang="en-US" altLang="ko-KR" sz="1000" b="1" dirty="0">
                <a:latin typeface="+mj-ea"/>
              </a:rPr>
              <a:t>        + </a:t>
            </a:r>
            <a:r>
              <a:rPr lang="en-US" altLang="ko-KR" sz="1000" dirty="0" err="1">
                <a:latin typeface="+mj-ea"/>
              </a:rPr>
              <a:t>sort_seq</a:t>
            </a:r>
            <a:r>
              <a:rPr lang="en-US" altLang="ko-KR" sz="1000" b="1" dirty="0" smtClean="0">
                <a:latin typeface="+mj-ea"/>
              </a:rPr>
              <a:t> : starts from 1 (1,2,…)</a:t>
            </a:r>
            <a:endParaRPr lang="ko-KR" altLang="en-US" sz="1000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96004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74430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AD-03-0001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48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도달률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랭킹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등록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460468"/>
              </p:ext>
            </p:extLst>
          </p:nvPr>
        </p:nvGraphicFramePr>
        <p:xfrm>
          <a:off x="10663088" y="977770"/>
          <a:ext cx="3737124" cy="5275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도달률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성과링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_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사용자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내용 반영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총점 계산하여 전체 순위 보여줄지 여부 확인 필요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ID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상세 회원정보 팝업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총점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성과로 삼을 대상을 총점 환산하여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랭키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순위 나열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94276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8570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535943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236134"/>
                  </a:ext>
                </a:extLst>
              </a:tr>
            </a:tbl>
          </a:graphicData>
        </a:graphic>
      </p:graphicFrame>
      <p:sp>
        <p:nvSpPr>
          <p:cNvPr id="3" name="TextBox 64">
            <a:extLst>
              <a:ext uri="{FF2B5EF4-FFF2-40B4-BE49-F238E27FC236}">
                <a16:creationId xmlns:a16="http://schemas.microsoft.com/office/drawing/2014/main" id="{DD52A562-8E60-1649-7AC1-299EC7B80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46" y="1593726"/>
            <a:ext cx="10086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도달률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랭킹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BB9C093-617B-E228-2CC1-FEA164BE8DAF}"/>
              </a:ext>
            </a:extLst>
          </p:cNvPr>
          <p:cNvSpPr/>
          <p:nvPr/>
        </p:nvSpPr>
        <p:spPr>
          <a:xfrm>
            <a:off x="991724" y="1439739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cxnSp>
        <p:nvCxnSpPr>
          <p:cNvPr id="14" name="직선 연결선[R] 44">
            <a:extLst>
              <a:ext uri="{FF2B5EF4-FFF2-40B4-BE49-F238E27FC236}">
                <a16:creationId xmlns:a16="http://schemas.microsoft.com/office/drawing/2014/main" id="{70FFEDD1-0CBF-4BB9-1BCA-5E58503CD5CD}"/>
              </a:ext>
            </a:extLst>
          </p:cNvPr>
          <p:cNvCxnSpPr>
            <a:cxnSpLocks/>
          </p:cNvCxnSpPr>
          <p:nvPr/>
        </p:nvCxnSpPr>
        <p:spPr bwMode="auto">
          <a:xfrm>
            <a:off x="1103621" y="1916216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A0B5E126-1091-514D-9CBC-ECD5F7868C5D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CEA7235E-FBD1-974B-810E-EDAF46773A82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8" name="모서리가 둥근 직사각형 61">
                <a:extLst>
                  <a:ext uri="{FF2B5EF4-FFF2-40B4-BE49-F238E27FC236}">
                    <a16:creationId xmlns:a16="http://schemas.microsoft.com/office/drawing/2014/main" id="{F5C5E98D-5FFC-E045-AA37-5194C57249C4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모서리가 둥근 직사각형 62">
                <a:extLst>
                  <a:ext uri="{FF2B5EF4-FFF2-40B4-BE49-F238E27FC236}">
                    <a16:creationId xmlns:a16="http://schemas.microsoft.com/office/drawing/2014/main" id="{6275029F-1BD0-FA45-857D-307DB6254862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모서리가 둥근 직사각형 63">
                <a:extLst>
                  <a:ext uri="{FF2B5EF4-FFF2-40B4-BE49-F238E27FC236}">
                    <a16:creationId xmlns:a16="http://schemas.microsoft.com/office/drawing/2014/main" id="{61794CDF-A163-B649-96B0-F34FF2E1C72D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모서리가 둥근 직사각형 64">
                <a:extLst>
                  <a:ext uri="{FF2B5EF4-FFF2-40B4-BE49-F238E27FC236}">
                    <a16:creationId xmlns:a16="http://schemas.microsoft.com/office/drawing/2014/main" id="{34FF43F4-BB13-564D-ABA4-323ED7E132F4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모서리가 둥근 직사각형 65">
                <a:extLst>
                  <a:ext uri="{FF2B5EF4-FFF2-40B4-BE49-F238E27FC236}">
                    <a16:creationId xmlns:a16="http://schemas.microsoft.com/office/drawing/2014/main" id="{0BF67584-DDBA-9A48-A641-79BFF91A6B60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모서리가 둥근 직사각형 66">
              <a:extLst>
                <a:ext uri="{FF2B5EF4-FFF2-40B4-BE49-F238E27FC236}">
                  <a16:creationId xmlns:a16="http://schemas.microsoft.com/office/drawing/2014/main" id="{5DDEF25E-815D-E244-8EAC-022829C848A8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7" name="모서리가 둥근 직사각형 67">
              <a:extLst>
                <a:ext uri="{FF2B5EF4-FFF2-40B4-BE49-F238E27FC236}">
                  <a16:creationId xmlns:a16="http://schemas.microsoft.com/office/drawing/2014/main" id="{45D7D144-B351-D349-903B-7ABAD41EBF65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  <a:highlight>
                    <a:srgbClr val="FFFF00"/>
                  </a:highlight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</a:br>
              <a:r>
                <a:rPr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0FEFA228-480D-5448-BCF3-4E78AD953CB4}"/>
              </a:ext>
            </a:extLst>
          </p:cNvPr>
          <p:cNvSpPr/>
          <p:nvPr/>
        </p:nvSpPr>
        <p:spPr bwMode="auto">
          <a:xfrm>
            <a:off x="1124857" y="2023829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949C2BF2-B9C8-D24E-9B46-548198E257BD}"/>
              </a:ext>
            </a:extLst>
          </p:cNvPr>
          <p:cNvSpPr/>
          <p:nvPr/>
        </p:nvSpPr>
        <p:spPr bwMode="auto">
          <a:xfrm>
            <a:off x="4311306" y="2150829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EB2EF5C2-B54F-A04D-959C-4F2083F80241}"/>
              </a:ext>
            </a:extLst>
          </p:cNvPr>
          <p:cNvSpPr/>
          <p:nvPr/>
        </p:nvSpPr>
        <p:spPr bwMode="auto">
          <a:xfrm>
            <a:off x="6952570" y="2131779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73" name="TextBox 6">
            <a:extLst>
              <a:ext uri="{FF2B5EF4-FFF2-40B4-BE49-F238E27FC236}">
                <a16:creationId xmlns:a16="http://schemas.microsoft.com/office/drawing/2014/main" id="{9F6783A3-0DCE-454C-9C9B-0920DAF1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036" y="2179404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A4B9863D-AE3B-974C-8935-3862DA7CC365}"/>
              </a:ext>
            </a:extLst>
          </p:cNvPr>
          <p:cNvSpPr/>
          <p:nvPr/>
        </p:nvSpPr>
        <p:spPr bwMode="auto">
          <a:xfrm>
            <a:off x="1914614" y="2166704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9" name="직사각형 42">
            <a:extLst>
              <a:ext uri="{FF2B5EF4-FFF2-40B4-BE49-F238E27FC236}">
                <a16:creationId xmlns:a16="http://schemas.microsoft.com/office/drawing/2014/main" id="{643E9B4D-EADD-3548-8E5A-CAED3B276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89" y="2185754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00" name="그림 154">
            <a:extLst>
              <a:ext uri="{FF2B5EF4-FFF2-40B4-BE49-F238E27FC236}">
                <a16:creationId xmlns:a16="http://schemas.microsoft.com/office/drawing/2014/main" id="{55A958F5-012E-4742-951A-2304E333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14" y="2180991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Box 9">
            <a:extLst>
              <a:ext uri="{FF2B5EF4-FFF2-40B4-BE49-F238E27FC236}">
                <a16:creationId xmlns:a16="http://schemas.microsoft.com/office/drawing/2014/main" id="{AAC6764B-497F-B34C-8242-59649939F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770" y="2733441"/>
            <a:ext cx="4074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02" name="표 101">
            <a:extLst>
              <a:ext uri="{FF2B5EF4-FFF2-40B4-BE49-F238E27FC236}">
                <a16:creationId xmlns:a16="http://schemas.microsoft.com/office/drawing/2014/main" id="{D2AB2640-D2D4-1246-9EAA-00730D4CD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505323"/>
              </p:ext>
            </p:extLst>
          </p:nvPr>
        </p:nvGraphicFramePr>
        <p:xfrm>
          <a:off x="1151845" y="2963629"/>
          <a:ext cx="6232526" cy="2967825"/>
        </p:xfrm>
        <a:graphic>
          <a:graphicData uri="http://schemas.openxmlformats.org/drawingml/2006/table">
            <a:tbl>
              <a:tblPr firstRow="1" bandRow="1"/>
              <a:tblGrid>
                <a:gridCol w="364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842">
                  <a:extLst>
                    <a:ext uri="{9D8B030D-6E8A-4147-A177-3AD203B41FA5}">
                      <a16:colId xmlns:a16="http://schemas.microsoft.com/office/drawing/2014/main" val="3286505441"/>
                    </a:ext>
                  </a:extLst>
                </a:gridCol>
                <a:gridCol w="555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5842">
                  <a:extLst>
                    <a:ext uri="{9D8B030D-6E8A-4147-A177-3AD203B41FA5}">
                      <a16:colId xmlns:a16="http://schemas.microsoft.com/office/drawing/2014/main" val="1710329393"/>
                    </a:ext>
                  </a:extLst>
                </a:gridCol>
                <a:gridCol w="555842">
                  <a:extLst>
                    <a:ext uri="{9D8B030D-6E8A-4147-A177-3AD203B41FA5}">
                      <a16:colId xmlns:a16="http://schemas.microsoft.com/office/drawing/2014/main" val="282743942"/>
                    </a:ext>
                  </a:extLst>
                </a:gridCol>
                <a:gridCol w="555842">
                  <a:extLst>
                    <a:ext uri="{9D8B030D-6E8A-4147-A177-3AD203B41FA5}">
                      <a16:colId xmlns:a16="http://schemas.microsoft.com/office/drawing/2014/main" val="4183271988"/>
                    </a:ext>
                  </a:extLst>
                </a:gridCol>
                <a:gridCol w="711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97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65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순위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ID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ore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총점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총 접속</a:t>
                      </a:r>
                      <a:endParaRPr lang="en-US" altLang="ko-KR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l"/>
                      <a:r>
                        <a:rPr lang="ko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시간</a:t>
                      </a:r>
                      <a:endParaRPr lang="ko-Kore-KR" altLang="en-US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ore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체류시간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ore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유물정보</a:t>
                      </a:r>
                      <a:endParaRPr lang="en-US" altLang="ko-Kore-KR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l"/>
                      <a:r>
                        <a:rPr lang="ko-Kore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확인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ore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도장깨기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도슨트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참여시간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이동거리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(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걸음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)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접속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ore-KR" sz="700" u="sng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u="sng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8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60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1,245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분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1,245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분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002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회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1,245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분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002(203,950)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8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1,045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1,045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회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1,045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845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845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845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회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845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745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800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회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800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645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90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회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90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635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회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dh@naver.com</a:t>
                      </a:r>
                      <a:endParaRPr kumimoji="0" lang="ko-Kore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99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회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245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99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3" name="그림 19">
            <a:extLst>
              <a:ext uri="{FF2B5EF4-FFF2-40B4-BE49-F238E27FC236}">
                <a16:creationId xmlns:a16="http://schemas.microsoft.com/office/drawing/2014/main" id="{2AB32634-B6FF-CD45-BC70-53FD2C95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05" y="6210843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타원 6">
            <a:extLst>
              <a:ext uri="{FF2B5EF4-FFF2-40B4-BE49-F238E27FC236}">
                <a16:creationId xmlns:a16="http://schemas.microsoft.com/office/drawing/2014/main" id="{32A85042-947D-8D45-8130-E1566B2F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714" y="3136019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67C4DF87-6C38-0B4C-A01C-1EB673EB1497}"/>
              </a:ext>
            </a:extLst>
          </p:cNvPr>
          <p:cNvGrpSpPr/>
          <p:nvPr/>
        </p:nvGrpSpPr>
        <p:grpSpPr>
          <a:xfrm>
            <a:off x="7573418" y="2230966"/>
            <a:ext cx="2748134" cy="3637785"/>
            <a:chOff x="6545414" y="2588867"/>
            <a:chExt cx="2748134" cy="3637785"/>
          </a:xfrm>
        </p:grpSpPr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id="{A89273D5-9F2E-1147-A9F1-773AD0BE663E}"/>
                </a:ext>
              </a:extLst>
            </p:cNvPr>
            <p:cNvSpPr/>
            <p:nvPr/>
          </p:nvSpPr>
          <p:spPr>
            <a:xfrm>
              <a:off x="6545414" y="2588867"/>
              <a:ext cx="1582484" cy="3347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fontAlgn="ctr">
                <a:lnSpc>
                  <a:spcPct val="150000"/>
                </a:lnSpc>
              </a:pPr>
              <a:r>
                <a:rPr lang="ko-KR" altLang="en-US" sz="1050" b="1" dirty="0" err="1">
                  <a:solidFill>
                    <a:srgbClr val="0070C0"/>
                  </a:solidFill>
                </a:rPr>
                <a:t>성과링</a:t>
              </a:r>
              <a:r>
                <a:rPr lang="ko-KR" altLang="en-US" sz="1050" b="1" dirty="0">
                  <a:solidFill>
                    <a:srgbClr val="0070C0"/>
                  </a:solidFill>
                </a:rPr>
                <a:t> </a:t>
              </a:r>
              <a:r>
                <a:rPr lang="en-US" altLang="ko-KR" sz="1050" b="1" dirty="0">
                  <a:solidFill>
                    <a:srgbClr val="0070C0"/>
                  </a:solidFill>
                </a:rPr>
                <a:t>_</a:t>
              </a:r>
              <a:r>
                <a:rPr lang="ko-KR" altLang="en-US" sz="1050" b="1" dirty="0">
                  <a:solidFill>
                    <a:srgbClr val="0070C0"/>
                  </a:solidFill>
                </a:rPr>
                <a:t> </a:t>
              </a:r>
              <a:r>
                <a:rPr lang="ko-KR" altLang="en-US" sz="1050" b="1" dirty="0" err="1">
                  <a:solidFill>
                    <a:srgbClr val="0070C0"/>
                  </a:solidFill>
                </a:rPr>
                <a:t>도달율</a:t>
              </a:r>
              <a:endParaRPr lang="ko-KR" altLang="en-US" sz="1050" b="1" dirty="0">
                <a:solidFill>
                  <a:srgbClr val="0070C0"/>
                </a:solidFill>
              </a:endParaRPr>
            </a:p>
          </p:txBody>
        </p:sp>
        <p:sp>
          <p:nvSpPr>
            <p:cNvPr id="119" name="타원 118">
              <a:extLst>
                <a:ext uri="{FF2B5EF4-FFF2-40B4-BE49-F238E27FC236}">
                  <a16:creationId xmlns:a16="http://schemas.microsoft.com/office/drawing/2014/main" id="{DDFCDBC4-26B3-A74A-8107-44647964A916}"/>
                </a:ext>
              </a:extLst>
            </p:cNvPr>
            <p:cNvSpPr/>
            <p:nvPr/>
          </p:nvSpPr>
          <p:spPr>
            <a:xfrm>
              <a:off x="7857079" y="3741949"/>
              <a:ext cx="596630" cy="596630"/>
            </a:xfrm>
            <a:prstGeom prst="ellipse">
              <a:avLst/>
            </a:prstGeom>
            <a:noFill/>
            <a:ln w="730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20" name="모서리가 둥근 직사각형 20">
              <a:extLst>
                <a:ext uri="{FF2B5EF4-FFF2-40B4-BE49-F238E27FC236}">
                  <a16:creationId xmlns:a16="http://schemas.microsoft.com/office/drawing/2014/main" id="{A38A1EA5-69F3-A34E-A211-B6B85ABB17C4}"/>
                </a:ext>
              </a:extLst>
            </p:cNvPr>
            <p:cNvSpPr/>
            <p:nvPr/>
          </p:nvSpPr>
          <p:spPr>
            <a:xfrm>
              <a:off x="8274135" y="3840842"/>
              <a:ext cx="239949" cy="3748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21" name="직사각형 120">
              <a:extLst>
                <a:ext uri="{FF2B5EF4-FFF2-40B4-BE49-F238E27FC236}">
                  <a16:creationId xmlns:a16="http://schemas.microsoft.com/office/drawing/2014/main" id="{258E1644-B5DD-544B-A2B0-E6168AA9ACFC}"/>
                </a:ext>
              </a:extLst>
            </p:cNvPr>
            <p:cNvSpPr/>
            <p:nvPr/>
          </p:nvSpPr>
          <p:spPr>
            <a:xfrm>
              <a:off x="7402742" y="5118656"/>
              <a:ext cx="174278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solidFill>
                    <a:srgbClr val="FF0000"/>
                  </a:solidFill>
                </a:rPr>
                <a:t>115</a:t>
              </a:r>
              <a:r>
                <a:rPr lang="ko-KR" altLang="en-US" sz="1400" b="1" dirty="0">
                  <a:solidFill>
                    <a:srgbClr val="FF0000"/>
                  </a:solidFill>
                </a:rPr>
                <a:t>분</a:t>
              </a:r>
              <a:r>
                <a:rPr lang="en-US" altLang="ko-KR" sz="1400" b="1" dirty="0">
                  <a:solidFill>
                    <a:srgbClr val="FF0000"/>
                  </a:solidFill>
                </a:rPr>
                <a:t>  </a:t>
              </a:r>
              <a:r>
                <a:rPr lang="ko-KR" altLang="en-US" sz="1000" b="1" dirty="0"/>
                <a:t>총 </a:t>
              </a:r>
              <a:r>
                <a:rPr lang="ko-KR" altLang="en-US" sz="1000" b="1" dirty="0" err="1"/>
                <a:t>접속시간</a:t>
              </a:r>
              <a:endParaRPr lang="en-US" altLang="ko-KR" sz="1000" b="1" dirty="0">
                <a:solidFill>
                  <a:srgbClr val="FF0000"/>
                </a:solidFill>
              </a:endParaRPr>
            </a:p>
            <a:p>
              <a:r>
                <a:rPr lang="en-US" altLang="ko-KR" sz="1400" b="1" dirty="0">
                  <a:solidFill>
                    <a:srgbClr val="00B050"/>
                  </a:solidFill>
                </a:rPr>
                <a:t>15Km</a:t>
              </a:r>
              <a:r>
                <a:rPr lang="en-US" altLang="ko-KR" sz="1000" b="1" dirty="0">
                  <a:solidFill>
                    <a:srgbClr val="FF0000"/>
                  </a:solidFill>
                </a:rPr>
                <a:t>   </a:t>
              </a:r>
              <a:r>
                <a:rPr lang="ko-KR" altLang="en-US" sz="1000" b="1" dirty="0" err="1"/>
                <a:t>아바타</a:t>
              </a:r>
              <a:r>
                <a:rPr lang="ko-KR" altLang="en-US" sz="1000" b="1" dirty="0"/>
                <a:t> 이동 거리</a:t>
              </a:r>
              <a:endParaRPr lang="en-US" altLang="ko-KR" sz="1000" b="1" dirty="0"/>
            </a:p>
            <a:p>
              <a:r>
                <a:rPr lang="en-US" altLang="ko-KR" sz="1400" b="1" dirty="0">
                  <a:solidFill>
                    <a:srgbClr val="F6630D"/>
                  </a:solidFill>
                </a:rPr>
                <a:t>102</a:t>
              </a:r>
              <a:r>
                <a:rPr lang="ko-KR" altLang="en-US" sz="1400" b="1" dirty="0">
                  <a:solidFill>
                    <a:srgbClr val="F6630D"/>
                  </a:solidFill>
                </a:rPr>
                <a:t>건</a:t>
              </a:r>
              <a:r>
                <a:rPr lang="en-US" altLang="ko-KR" sz="1000" b="1" dirty="0">
                  <a:solidFill>
                    <a:srgbClr val="F6630D"/>
                  </a:solidFill>
                </a:rPr>
                <a:t>   </a:t>
              </a:r>
              <a:r>
                <a:rPr lang="ko-KR" altLang="en-US" sz="1000" b="1" dirty="0"/>
                <a:t>내가 본 유물 정보</a:t>
              </a:r>
              <a:endParaRPr lang="en-US" altLang="ko-KR" sz="1000" b="1" dirty="0"/>
            </a:p>
            <a:p>
              <a:r>
                <a:rPr lang="en-US" altLang="ko-KR" sz="1400" b="1" dirty="0">
                  <a:solidFill>
                    <a:srgbClr val="FFC000"/>
                  </a:solidFill>
                </a:rPr>
                <a:t>185</a:t>
              </a:r>
              <a:r>
                <a:rPr lang="ko-KR" altLang="en-US" sz="1400" b="1" dirty="0">
                  <a:solidFill>
                    <a:srgbClr val="FFC000"/>
                  </a:solidFill>
                </a:rPr>
                <a:t>분</a:t>
              </a:r>
              <a:r>
                <a:rPr lang="en-US" altLang="ko-KR" sz="1000" b="1" dirty="0">
                  <a:solidFill>
                    <a:srgbClr val="FFC000"/>
                  </a:solidFill>
                </a:rPr>
                <a:t>   </a:t>
              </a:r>
              <a:r>
                <a:rPr lang="ko-KR" altLang="en-US" sz="1000" b="1" dirty="0" err="1"/>
                <a:t>도슨트</a:t>
              </a:r>
              <a:r>
                <a:rPr lang="ko-KR" altLang="en-US" sz="1000" b="1" dirty="0"/>
                <a:t> </a:t>
              </a:r>
              <a:r>
                <a:rPr lang="ko-KR" altLang="en-US" sz="1000" b="1" dirty="0" err="1"/>
                <a:t>참여시간</a:t>
              </a:r>
              <a:endParaRPr lang="en-US" altLang="ko-KR" sz="1000" b="1" dirty="0"/>
            </a:p>
            <a:p>
              <a:endParaRPr lang="ko-Kore-KR" alt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22" name="타원 121">
              <a:extLst>
                <a:ext uri="{FF2B5EF4-FFF2-40B4-BE49-F238E27FC236}">
                  <a16:creationId xmlns:a16="http://schemas.microsoft.com/office/drawing/2014/main" id="{3A1D5FDE-E165-1E4E-9614-D3974E1000F6}"/>
                </a:ext>
              </a:extLst>
            </p:cNvPr>
            <p:cNvSpPr/>
            <p:nvPr/>
          </p:nvSpPr>
          <p:spPr>
            <a:xfrm>
              <a:off x="7596001" y="3480871"/>
              <a:ext cx="1118786" cy="1118786"/>
            </a:xfrm>
            <a:prstGeom prst="ellipse">
              <a:avLst/>
            </a:prstGeom>
            <a:noFill/>
            <a:ln w="730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23" name="모서리가 둥근 직사각형 85">
              <a:extLst>
                <a:ext uri="{FF2B5EF4-FFF2-40B4-BE49-F238E27FC236}">
                  <a16:creationId xmlns:a16="http://schemas.microsoft.com/office/drawing/2014/main" id="{3A25784E-D65F-684B-BC8D-8BA88B713B91}"/>
                </a:ext>
              </a:extLst>
            </p:cNvPr>
            <p:cNvSpPr/>
            <p:nvPr/>
          </p:nvSpPr>
          <p:spPr>
            <a:xfrm rot="2912261">
              <a:off x="8270313" y="3459637"/>
              <a:ext cx="563769" cy="3748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24" name="타원 123">
              <a:extLst>
                <a:ext uri="{FF2B5EF4-FFF2-40B4-BE49-F238E27FC236}">
                  <a16:creationId xmlns:a16="http://schemas.microsoft.com/office/drawing/2014/main" id="{6C5D4CE7-799D-EC44-86BB-01F8F823CFC3}"/>
                </a:ext>
              </a:extLst>
            </p:cNvPr>
            <p:cNvSpPr/>
            <p:nvPr/>
          </p:nvSpPr>
          <p:spPr>
            <a:xfrm>
              <a:off x="7435925" y="3333641"/>
              <a:ext cx="1438938" cy="1438938"/>
            </a:xfrm>
            <a:prstGeom prst="ellipse">
              <a:avLst/>
            </a:prstGeom>
            <a:noFill/>
            <a:ln w="73025">
              <a:solidFill>
                <a:srgbClr val="F663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25" name="모서리가 둥근 직사각형 87">
              <a:extLst>
                <a:ext uri="{FF2B5EF4-FFF2-40B4-BE49-F238E27FC236}">
                  <a16:creationId xmlns:a16="http://schemas.microsoft.com/office/drawing/2014/main" id="{32387598-7444-2649-B528-1221FFB04F6A}"/>
                </a:ext>
              </a:extLst>
            </p:cNvPr>
            <p:cNvSpPr/>
            <p:nvPr/>
          </p:nvSpPr>
          <p:spPr>
            <a:xfrm rot="5668905">
              <a:off x="7086493" y="3772275"/>
              <a:ext cx="563769" cy="3748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26" name="타원 125">
              <a:extLst>
                <a:ext uri="{FF2B5EF4-FFF2-40B4-BE49-F238E27FC236}">
                  <a16:creationId xmlns:a16="http://schemas.microsoft.com/office/drawing/2014/main" id="{FAFF433F-9931-C445-8085-76C09BD0768B}"/>
                </a:ext>
              </a:extLst>
            </p:cNvPr>
            <p:cNvSpPr/>
            <p:nvPr/>
          </p:nvSpPr>
          <p:spPr>
            <a:xfrm>
              <a:off x="7266373" y="3182742"/>
              <a:ext cx="1752036" cy="1752036"/>
            </a:xfrm>
            <a:prstGeom prst="ellipse">
              <a:avLst/>
            </a:prstGeom>
            <a:noFill/>
            <a:ln w="730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27" name="모서리가 둥근 직사각형 89">
              <a:extLst>
                <a:ext uri="{FF2B5EF4-FFF2-40B4-BE49-F238E27FC236}">
                  <a16:creationId xmlns:a16="http://schemas.microsoft.com/office/drawing/2014/main" id="{AAB8B1BA-4DBA-6E45-83C0-2C5DCC440F51}"/>
                </a:ext>
              </a:extLst>
            </p:cNvPr>
            <p:cNvSpPr/>
            <p:nvPr/>
          </p:nvSpPr>
          <p:spPr>
            <a:xfrm rot="5400000">
              <a:off x="8636690" y="3954947"/>
              <a:ext cx="938864" cy="3748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sp>
        <p:nvSpPr>
          <p:cNvPr id="128" name="타원 6">
            <a:extLst>
              <a:ext uri="{FF2B5EF4-FFF2-40B4-BE49-F238E27FC236}">
                <a16:creationId xmlns:a16="http://schemas.microsoft.com/office/drawing/2014/main" id="{3CEFD1AC-FCA0-3E4F-A447-797910261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564" y="311791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29" name="타원 6">
            <a:extLst>
              <a:ext uri="{FF2B5EF4-FFF2-40B4-BE49-F238E27FC236}">
                <a16:creationId xmlns:a16="http://schemas.microsoft.com/office/drawing/2014/main" id="{2AE4D513-D0C6-7A45-8A44-F989C54D3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0176" y="2322279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497D254-5CBC-D448-8E47-140D4B0F02BE}"/>
              </a:ext>
            </a:extLst>
          </p:cNvPr>
          <p:cNvSpPr/>
          <p:nvPr/>
        </p:nvSpPr>
        <p:spPr>
          <a:xfrm>
            <a:off x="8430746" y="5760219"/>
            <a:ext cx="1742785" cy="36004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1000" b="1" dirty="0"/>
              <a:t>1</a:t>
            </a:r>
            <a:r>
              <a:rPr kumimoji="1" lang="ko-KR" altLang="en-US" sz="1000" b="1" dirty="0"/>
              <a:t>등 </a:t>
            </a:r>
            <a:r>
              <a:rPr kumimoji="1" lang="en-US" altLang="ko-KR" sz="1000" dirty="0"/>
              <a:t>/</a:t>
            </a:r>
            <a:r>
              <a:rPr kumimoji="1" lang="ko-KR" altLang="en-US" sz="1000" dirty="0"/>
              <a:t> </a:t>
            </a:r>
            <a:r>
              <a:rPr kumimoji="1" lang="en-US" altLang="ko-KR" sz="1000" dirty="0"/>
              <a:t>35,65</a:t>
            </a:r>
            <a:r>
              <a:rPr kumimoji="1" lang="ko-KR" altLang="en-US" sz="1000" dirty="0"/>
              <a:t>명의 </a:t>
            </a:r>
            <a:r>
              <a:rPr kumimoji="1" lang="ko-KR" altLang="en-US" sz="1000" dirty="0" err="1"/>
              <a:t>아바타</a:t>
            </a:r>
            <a:r>
              <a:rPr kumimoji="1" lang="ko-KR" altLang="en-US" sz="1000" dirty="0"/>
              <a:t> 중</a:t>
            </a:r>
            <a:endParaRPr kumimoji="1" lang="ko-Kore-KR" altLang="en-US" sz="1000" dirty="0"/>
          </a:p>
        </p:txBody>
      </p:sp>
      <p:sp>
        <p:nvSpPr>
          <p:cNvPr id="130" name="타원 6">
            <a:extLst>
              <a:ext uri="{FF2B5EF4-FFF2-40B4-BE49-F238E27FC236}">
                <a16:creationId xmlns:a16="http://schemas.microsoft.com/office/drawing/2014/main" id="{C57C0CFE-B2F6-FF4F-9D69-29731B9EA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6101" y="5663008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2360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69832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AD-03-0002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49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아바타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관리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등록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802930"/>
              </p:ext>
            </p:extLst>
          </p:nvPr>
        </p:nvGraphicFramePr>
        <p:xfrm>
          <a:off x="10663088" y="977770"/>
          <a:ext cx="3737124" cy="5700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카테고리 관리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기존 카테고리를 삭제할 수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있는권한이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있음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하위 아이템이 없는 경우에만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삭제가능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카테고리 잘못 만들었을 경우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추가 카테고리를 등록하여 업데이트 가능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카테고리 등록 및 버전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해당 카테고리에 파일 일괄 업로드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버전은 기본 버전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패턴순으로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자동입력되나 텍스트 수정할 수 있음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&lt;---</a:t>
                      </a:r>
                      <a:r>
                        <a:rPr lang="ko-KR" altLang="en-US" sz="900" dirty="0" err="1">
                          <a:solidFill>
                            <a:srgbClr val="FF0000"/>
                          </a:solidFill>
                        </a:rPr>
                        <a:t>버전기록에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</a:rPr>
                        <a:t> 추가됨 </a:t>
                      </a:r>
                      <a:r>
                        <a:rPr lang="en-US" altLang="ko-KR" sz="900" dirty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AD-03-0004</a:t>
                      </a:r>
                      <a:endParaRPr lang="ko-KR" alt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아이템 노출 위치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아이템을 노출할 위치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이용 횟수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이용빈도수로 오름차순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내림차순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소팅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94276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8570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535943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236134"/>
                  </a:ext>
                </a:extLst>
              </a:tr>
            </a:tbl>
          </a:graphicData>
        </a:graphic>
      </p:graphicFrame>
      <p:sp>
        <p:nvSpPr>
          <p:cNvPr id="3" name="TextBox 64">
            <a:extLst>
              <a:ext uri="{FF2B5EF4-FFF2-40B4-BE49-F238E27FC236}">
                <a16:creationId xmlns:a16="http://schemas.microsoft.com/office/drawing/2014/main" id="{DD52A562-8E60-1649-7AC1-299EC7B80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46" y="1593726"/>
            <a:ext cx="10086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아바타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관리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BB9C093-617B-E228-2CC1-FEA164BE8DAF}"/>
              </a:ext>
            </a:extLst>
          </p:cNvPr>
          <p:cNvSpPr/>
          <p:nvPr/>
        </p:nvSpPr>
        <p:spPr>
          <a:xfrm>
            <a:off x="991724" y="1439739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A0B5E126-1091-514D-9CBC-ECD5F7868C5D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CEA7235E-FBD1-974B-810E-EDAF46773A82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8" name="모서리가 둥근 직사각형 61">
                <a:extLst>
                  <a:ext uri="{FF2B5EF4-FFF2-40B4-BE49-F238E27FC236}">
                    <a16:creationId xmlns:a16="http://schemas.microsoft.com/office/drawing/2014/main" id="{F5C5E98D-5FFC-E045-AA37-5194C57249C4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모서리가 둥근 직사각형 62">
                <a:extLst>
                  <a:ext uri="{FF2B5EF4-FFF2-40B4-BE49-F238E27FC236}">
                    <a16:creationId xmlns:a16="http://schemas.microsoft.com/office/drawing/2014/main" id="{6275029F-1BD0-FA45-857D-307DB6254862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모서리가 둥근 직사각형 63">
                <a:extLst>
                  <a:ext uri="{FF2B5EF4-FFF2-40B4-BE49-F238E27FC236}">
                    <a16:creationId xmlns:a16="http://schemas.microsoft.com/office/drawing/2014/main" id="{61794CDF-A163-B649-96B0-F34FF2E1C72D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모서리가 둥근 직사각형 64">
                <a:extLst>
                  <a:ext uri="{FF2B5EF4-FFF2-40B4-BE49-F238E27FC236}">
                    <a16:creationId xmlns:a16="http://schemas.microsoft.com/office/drawing/2014/main" id="{34FF43F4-BB13-564D-ABA4-323ED7E132F4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모서리가 둥근 직사각형 65">
                <a:extLst>
                  <a:ext uri="{FF2B5EF4-FFF2-40B4-BE49-F238E27FC236}">
                    <a16:creationId xmlns:a16="http://schemas.microsoft.com/office/drawing/2014/main" id="{0BF67584-DDBA-9A48-A641-79BFF91A6B60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모서리가 둥근 직사각형 66">
              <a:extLst>
                <a:ext uri="{FF2B5EF4-FFF2-40B4-BE49-F238E27FC236}">
                  <a16:creationId xmlns:a16="http://schemas.microsoft.com/office/drawing/2014/main" id="{5DDEF25E-815D-E244-8EAC-022829C848A8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7" name="모서리가 둥근 직사각형 67">
              <a:extLst>
                <a:ext uri="{FF2B5EF4-FFF2-40B4-BE49-F238E27FC236}">
                  <a16:creationId xmlns:a16="http://schemas.microsoft.com/office/drawing/2014/main" id="{45D7D144-B351-D349-903B-7ABAD41EBF65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  <a:highlight>
                    <a:srgbClr val="FFFF00"/>
                  </a:highlight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</a:br>
              <a:r>
                <a:rPr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101" name="TextBox 9">
            <a:extLst>
              <a:ext uri="{FF2B5EF4-FFF2-40B4-BE49-F238E27FC236}">
                <a16:creationId xmlns:a16="http://schemas.microsoft.com/office/drawing/2014/main" id="{AAC6764B-497F-B34C-8242-59649939F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770" y="3185866"/>
            <a:ext cx="4074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02" name="표 101">
            <a:extLst>
              <a:ext uri="{FF2B5EF4-FFF2-40B4-BE49-F238E27FC236}">
                <a16:creationId xmlns:a16="http://schemas.microsoft.com/office/drawing/2014/main" id="{D2AB2640-D2D4-1246-9EAA-00730D4CD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172989"/>
              </p:ext>
            </p:extLst>
          </p:nvPr>
        </p:nvGraphicFramePr>
        <p:xfrm>
          <a:off x="1151845" y="3416054"/>
          <a:ext cx="6232525" cy="2905122"/>
        </p:xfrm>
        <a:graphic>
          <a:graphicData uri="http://schemas.openxmlformats.org/drawingml/2006/table">
            <a:tbl>
              <a:tblPr firstRow="1" bandRow="1"/>
              <a:tblGrid>
                <a:gridCol w="56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3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아이템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이용 횟수 ⬆︎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수정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기본 의상 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A</a:t>
                      </a:r>
                      <a:endParaRPr lang="ko-KR" altLang="en-US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아바타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관리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4,345</a:t>
                      </a:r>
                      <a:endParaRPr lang="en-US" altLang="ko-Kore-KR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기본 의상 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B</a:t>
                      </a:r>
                      <a:endParaRPr lang="ko-KR" altLang="en-US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아바타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관리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 안경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1,234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최초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돌도끼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1,234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호외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아바타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관리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none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3" name="그림 19">
            <a:extLst>
              <a:ext uri="{FF2B5EF4-FFF2-40B4-BE49-F238E27FC236}">
                <a16:creationId xmlns:a16="http://schemas.microsoft.com/office/drawing/2014/main" id="{2AB32634-B6FF-CD45-BC70-53FD2C95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05" y="6663268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모서리가 둥근 직사각형 73">
            <a:extLst>
              <a:ext uri="{FF2B5EF4-FFF2-40B4-BE49-F238E27FC236}">
                <a16:creationId xmlns:a16="http://schemas.microsoft.com/office/drawing/2014/main" id="{D7228094-2149-9241-8905-E2D8AFF928B7}"/>
              </a:ext>
            </a:extLst>
          </p:cNvPr>
          <p:cNvSpPr/>
          <p:nvPr/>
        </p:nvSpPr>
        <p:spPr bwMode="auto">
          <a:xfrm>
            <a:off x="6719122" y="3069979"/>
            <a:ext cx="641855" cy="231872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등록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5" name="타원 6">
            <a:extLst>
              <a:ext uri="{FF2B5EF4-FFF2-40B4-BE49-F238E27FC236}">
                <a16:creationId xmlns:a16="http://schemas.microsoft.com/office/drawing/2014/main" id="{BCA50A01-B304-694B-9A4F-97EE12ABE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352" y="343732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6" name="타원 6">
            <a:extLst>
              <a:ext uri="{FF2B5EF4-FFF2-40B4-BE49-F238E27FC236}">
                <a16:creationId xmlns:a16="http://schemas.microsoft.com/office/drawing/2014/main" id="{59A9BD41-7EEF-514A-874F-47E7FA72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444" y="332239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CE8CBC3C-4D55-CA4B-ADA7-0DF7DC2ACE55}"/>
              </a:ext>
            </a:extLst>
          </p:cNvPr>
          <p:cNvSpPr/>
          <p:nvPr/>
        </p:nvSpPr>
        <p:spPr>
          <a:xfrm>
            <a:off x="6329537" y="3892705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9C5E3DB4-1CEB-E24D-B56C-9902BC1D4A7F}"/>
              </a:ext>
            </a:extLst>
          </p:cNvPr>
          <p:cNvSpPr/>
          <p:nvPr/>
        </p:nvSpPr>
        <p:spPr>
          <a:xfrm>
            <a:off x="6329537" y="4256847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2B367A3F-59F0-264B-868A-F50962C44170}"/>
              </a:ext>
            </a:extLst>
          </p:cNvPr>
          <p:cNvSpPr/>
          <p:nvPr/>
        </p:nvSpPr>
        <p:spPr>
          <a:xfrm>
            <a:off x="6329537" y="4604804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8A0E108E-E8D0-1142-B687-5C52BEED9D20}"/>
              </a:ext>
            </a:extLst>
          </p:cNvPr>
          <p:cNvSpPr/>
          <p:nvPr/>
        </p:nvSpPr>
        <p:spPr>
          <a:xfrm>
            <a:off x="6329537" y="4977038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7DB2E91E-C45A-4349-9291-8A740BDD5446}"/>
              </a:ext>
            </a:extLst>
          </p:cNvPr>
          <p:cNvSpPr/>
          <p:nvPr/>
        </p:nvSpPr>
        <p:spPr>
          <a:xfrm>
            <a:off x="6329537" y="5300719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D9721DC6-FF32-3842-B127-23A0ACB1D3FF}"/>
              </a:ext>
            </a:extLst>
          </p:cNvPr>
          <p:cNvSpPr/>
          <p:nvPr/>
        </p:nvSpPr>
        <p:spPr>
          <a:xfrm>
            <a:off x="6329537" y="5697229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7EF1434D-950B-0A49-92CF-7EA7E7EF7751}"/>
              </a:ext>
            </a:extLst>
          </p:cNvPr>
          <p:cNvSpPr/>
          <p:nvPr/>
        </p:nvSpPr>
        <p:spPr>
          <a:xfrm>
            <a:off x="6329537" y="6037094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CC1515DE-1C98-A149-9AC2-1E33DFEA98FE}"/>
              </a:ext>
            </a:extLst>
          </p:cNvPr>
          <p:cNvSpPr/>
          <p:nvPr/>
        </p:nvSpPr>
        <p:spPr>
          <a:xfrm>
            <a:off x="11618624" y="4139979"/>
            <a:ext cx="2190428" cy="2138199"/>
          </a:xfrm>
          <a:prstGeom prst="ellipse">
            <a:avLst/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000" dirty="0"/>
              <a:t>의상</a:t>
            </a:r>
            <a:r>
              <a:rPr kumimoji="1" lang="en-US" altLang="ko-KR" sz="1000" dirty="0"/>
              <a:t>, </a:t>
            </a:r>
            <a:r>
              <a:rPr kumimoji="1" lang="ko-KR" altLang="en-US" sz="1000" dirty="0"/>
              <a:t>아이템</a:t>
            </a:r>
            <a:r>
              <a:rPr kumimoji="1" lang="en-US" altLang="ko-KR" sz="1000" dirty="0"/>
              <a:t>, </a:t>
            </a:r>
            <a:r>
              <a:rPr kumimoji="1" lang="ko-KR" altLang="en-US" sz="1000" dirty="0" err="1"/>
              <a:t>독립유물</a:t>
            </a:r>
            <a:r>
              <a:rPr kumimoji="1" lang="ko-KR" altLang="en-US" sz="1000" dirty="0"/>
              <a:t> 등 관리</a:t>
            </a:r>
            <a:endParaRPr kumimoji="1" lang="en-US" altLang="ko-KR" sz="1000" dirty="0"/>
          </a:p>
          <a:p>
            <a:pPr algn="ctr"/>
            <a:r>
              <a:rPr kumimoji="1" lang="ko-KR" altLang="en-US" sz="1000" dirty="0" err="1"/>
              <a:t>아바타</a:t>
            </a:r>
            <a:r>
              <a:rPr kumimoji="1" lang="ko-KR" altLang="en-US" sz="1000" dirty="0"/>
              <a:t> 기능에 따라</a:t>
            </a:r>
            <a:endParaRPr kumimoji="1" lang="en-US" altLang="ko-KR" sz="1000" dirty="0"/>
          </a:p>
          <a:p>
            <a:pPr algn="ctr"/>
            <a:r>
              <a:rPr kumimoji="1" lang="ko-KR" altLang="en-US" sz="1000" dirty="0"/>
              <a:t>보완 확인 작업 필요</a:t>
            </a:r>
            <a:endParaRPr kumimoji="1" lang="ko-Kore-KR" altLang="en-US" sz="1000" dirty="0"/>
          </a:p>
        </p:txBody>
      </p:sp>
      <p:cxnSp>
        <p:nvCxnSpPr>
          <p:cNvPr id="40" name="직선 연결선[R] 192">
            <a:extLst>
              <a:ext uri="{FF2B5EF4-FFF2-40B4-BE49-F238E27FC236}">
                <a16:creationId xmlns:a16="http://schemas.microsoft.com/office/drawing/2014/main" id="{75249448-18F6-F244-8203-04E331102711}"/>
              </a:ext>
            </a:extLst>
          </p:cNvPr>
          <p:cNvCxnSpPr>
            <a:cxnSpLocks/>
          </p:cNvCxnSpPr>
          <p:nvPr/>
        </p:nvCxnSpPr>
        <p:spPr bwMode="auto">
          <a:xfrm>
            <a:off x="1169996" y="2365205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7D81D81A-EC35-F643-8EA6-1D9B8B32E1EB}"/>
              </a:ext>
            </a:extLst>
          </p:cNvPr>
          <p:cNvSpPr/>
          <p:nvPr/>
        </p:nvSpPr>
        <p:spPr bwMode="auto">
          <a:xfrm>
            <a:off x="1163646" y="2466805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51D79D74-E84F-E848-85D9-A56022BC9E06}"/>
              </a:ext>
            </a:extLst>
          </p:cNvPr>
          <p:cNvSpPr/>
          <p:nvPr/>
        </p:nvSpPr>
        <p:spPr bwMode="auto">
          <a:xfrm>
            <a:off x="4350095" y="2593805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4B549724-3D9D-9B49-B2DF-23C8F75C153F}"/>
              </a:ext>
            </a:extLst>
          </p:cNvPr>
          <p:cNvSpPr/>
          <p:nvPr/>
        </p:nvSpPr>
        <p:spPr bwMode="auto">
          <a:xfrm>
            <a:off x="6991359" y="2574755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44" name="TextBox 6">
            <a:extLst>
              <a:ext uri="{FF2B5EF4-FFF2-40B4-BE49-F238E27FC236}">
                <a16:creationId xmlns:a16="http://schemas.microsoft.com/office/drawing/2014/main" id="{3EFBD1E3-CF9C-3F43-990C-9983F836E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825" y="2622380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F0DAA649-BBC9-BB4C-B8B8-B06089D79521}"/>
              </a:ext>
            </a:extLst>
          </p:cNvPr>
          <p:cNvSpPr/>
          <p:nvPr/>
        </p:nvSpPr>
        <p:spPr bwMode="auto">
          <a:xfrm>
            <a:off x="1953403" y="2609680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6" name="직사각형 42">
            <a:extLst>
              <a:ext uri="{FF2B5EF4-FFF2-40B4-BE49-F238E27FC236}">
                <a16:creationId xmlns:a16="http://schemas.microsoft.com/office/drawing/2014/main" id="{E036AD95-7580-9A40-BFEA-089EBE43C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1678" y="2628730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47" name="모서리가 둥근 직사각형 200">
            <a:extLst>
              <a:ext uri="{FF2B5EF4-FFF2-40B4-BE49-F238E27FC236}">
                <a16:creationId xmlns:a16="http://schemas.microsoft.com/office/drawing/2014/main" id="{045B1FF1-DD8D-0144-A6A4-8339CAFDDAA3}"/>
              </a:ext>
            </a:extLst>
          </p:cNvPr>
          <p:cNvSpPr/>
          <p:nvPr/>
        </p:nvSpPr>
        <p:spPr bwMode="auto">
          <a:xfrm>
            <a:off x="1991503" y="1968330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의상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8" name="모서리가 둥근 직사각형 201">
            <a:extLst>
              <a:ext uri="{FF2B5EF4-FFF2-40B4-BE49-F238E27FC236}">
                <a16:creationId xmlns:a16="http://schemas.microsoft.com/office/drawing/2014/main" id="{05570DAB-333B-114D-9CA0-3A1BCF299FD5}"/>
              </a:ext>
            </a:extLst>
          </p:cNvPr>
          <p:cNvSpPr/>
          <p:nvPr/>
        </p:nvSpPr>
        <p:spPr bwMode="auto">
          <a:xfrm>
            <a:off x="2843991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아이템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pic>
        <p:nvPicPr>
          <p:cNvPr id="49" name="그림 154">
            <a:extLst>
              <a:ext uri="{FF2B5EF4-FFF2-40B4-BE49-F238E27FC236}">
                <a16:creationId xmlns:a16="http://schemas.microsoft.com/office/drawing/2014/main" id="{4EE9310E-AC5B-1247-8CBF-131D80C37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03" y="2623967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모서리가 둥근 직사각형 50">
            <a:extLst>
              <a:ext uri="{FF2B5EF4-FFF2-40B4-BE49-F238E27FC236}">
                <a16:creationId xmlns:a16="http://schemas.microsoft.com/office/drawing/2014/main" id="{3CF1B3F2-8FFF-3F40-B7CC-0C2DCBBBCD97}"/>
              </a:ext>
            </a:extLst>
          </p:cNvPr>
          <p:cNvSpPr/>
          <p:nvPr/>
        </p:nvSpPr>
        <p:spPr bwMode="auto">
          <a:xfrm>
            <a:off x="1149931" y="1968330"/>
            <a:ext cx="792163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전체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53" name="모서리가 둥근 직사각형 73">
            <a:extLst>
              <a:ext uri="{FF2B5EF4-FFF2-40B4-BE49-F238E27FC236}">
                <a16:creationId xmlns:a16="http://schemas.microsoft.com/office/drawing/2014/main" id="{C83F8CC0-B98C-3440-82B8-3EC8088CBFA7}"/>
              </a:ext>
            </a:extLst>
          </p:cNvPr>
          <p:cNvSpPr/>
          <p:nvPr/>
        </p:nvSpPr>
        <p:spPr bwMode="auto">
          <a:xfrm>
            <a:off x="6412812" y="1986334"/>
            <a:ext cx="948165" cy="274369"/>
          </a:xfrm>
          <a:prstGeom prst="roundRect">
            <a:avLst/>
          </a:prstGeom>
          <a:solidFill>
            <a:schemeClr val="tx1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카테고리</a:t>
            </a:r>
            <a:r>
              <a:rPr kumimoji="1" lang="en-US" altLang="ko-KR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관리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52" name="타원 6">
            <a:extLst>
              <a:ext uri="{FF2B5EF4-FFF2-40B4-BE49-F238E27FC236}">
                <a16:creationId xmlns:a16="http://schemas.microsoft.com/office/drawing/2014/main" id="{FC43BEDA-3670-2C4C-84DE-847838A95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1265" y="189267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4" name="TextBox 30">
            <a:extLst>
              <a:ext uri="{FF2B5EF4-FFF2-40B4-BE49-F238E27FC236}">
                <a16:creationId xmlns:a16="http://schemas.microsoft.com/office/drawing/2014/main" id="{FAB9765A-0182-5249-B91E-08F9AAF0C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8423" y="3519996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35629320-780F-EC46-B8F3-8DDD677ECEDD}"/>
              </a:ext>
            </a:extLst>
          </p:cNvPr>
          <p:cNvSpPr/>
          <p:nvPr/>
        </p:nvSpPr>
        <p:spPr bwMode="auto">
          <a:xfrm>
            <a:off x="7996132" y="3513998"/>
            <a:ext cx="2009775" cy="2966301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3004B436-B67B-5C48-96E9-98D3602B4C8F}"/>
              </a:ext>
            </a:extLst>
          </p:cNvPr>
          <p:cNvSpPr/>
          <p:nvPr/>
        </p:nvSpPr>
        <p:spPr bwMode="auto">
          <a:xfrm>
            <a:off x="8430117" y="6179043"/>
            <a:ext cx="506258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2528EF71-4231-CD4B-BBB5-83D92C8245DD}"/>
              </a:ext>
            </a:extLst>
          </p:cNvPr>
          <p:cNvSpPr/>
          <p:nvPr/>
        </p:nvSpPr>
        <p:spPr bwMode="auto">
          <a:xfrm>
            <a:off x="9028911" y="6179043"/>
            <a:ext cx="506258" cy="215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1" name="모서리가 둥근 직사각형 73">
            <a:extLst>
              <a:ext uri="{FF2B5EF4-FFF2-40B4-BE49-F238E27FC236}">
                <a16:creationId xmlns:a16="http://schemas.microsoft.com/office/drawing/2014/main" id="{37ED46A4-79D3-4F4E-AE64-E0DC713FC52D}"/>
              </a:ext>
            </a:extLst>
          </p:cNvPr>
          <p:cNvSpPr/>
          <p:nvPr/>
        </p:nvSpPr>
        <p:spPr bwMode="auto">
          <a:xfrm>
            <a:off x="7986873" y="3624650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카테고리등록</a:t>
            </a:r>
            <a:endParaRPr kumimoji="1" lang="ko-Kore-KR" altLang="en-US" sz="9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4" name="모서리가 둥근 직사각형 200">
            <a:extLst>
              <a:ext uri="{FF2B5EF4-FFF2-40B4-BE49-F238E27FC236}">
                <a16:creationId xmlns:a16="http://schemas.microsoft.com/office/drawing/2014/main" id="{1FA62DC7-BE33-F644-9F8E-959E7B0A4108}"/>
              </a:ext>
            </a:extLst>
          </p:cNvPr>
          <p:cNvSpPr/>
          <p:nvPr/>
        </p:nvSpPr>
        <p:spPr bwMode="auto">
          <a:xfrm>
            <a:off x="7767613" y="3036639"/>
            <a:ext cx="792163" cy="2889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의상   </a:t>
            </a:r>
            <a:r>
              <a:rPr kumimoji="1" lang="en-US" altLang="ko-KR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X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" name="모서리가 둥근 직사각형 201">
            <a:extLst>
              <a:ext uri="{FF2B5EF4-FFF2-40B4-BE49-F238E27FC236}">
                <a16:creationId xmlns:a16="http://schemas.microsoft.com/office/drawing/2014/main" id="{44C09775-ACB5-0B4D-8C3A-9C6FE8AFB7B7}"/>
              </a:ext>
            </a:extLst>
          </p:cNvPr>
          <p:cNvSpPr/>
          <p:nvPr/>
        </p:nvSpPr>
        <p:spPr bwMode="auto">
          <a:xfrm>
            <a:off x="8620101" y="3036639"/>
            <a:ext cx="792162" cy="2889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아이템</a:t>
            </a:r>
            <a:r>
              <a:rPr kumimoji="1" lang="en-US" altLang="ko-KR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X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cxnSp>
        <p:nvCxnSpPr>
          <p:cNvPr id="77" name="연결선: 꺾임 68">
            <a:extLst>
              <a:ext uri="{FF2B5EF4-FFF2-40B4-BE49-F238E27FC236}">
                <a16:creationId xmlns:a16="http://schemas.microsoft.com/office/drawing/2014/main" id="{20CB742D-2D5F-5C42-A705-5735F9127280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7360977" y="2123519"/>
            <a:ext cx="703225" cy="829061"/>
          </a:xfrm>
          <a:prstGeom prst="bentConnector2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연결선: 꺾임 68">
            <a:extLst>
              <a:ext uri="{FF2B5EF4-FFF2-40B4-BE49-F238E27FC236}">
                <a16:creationId xmlns:a16="http://schemas.microsoft.com/office/drawing/2014/main" id="{40A1987E-B9E8-174C-A04C-CE229930D66F}"/>
              </a:ext>
            </a:extLst>
          </p:cNvPr>
          <p:cNvCxnSpPr>
            <a:cxnSpLocks/>
            <a:stCxn id="53" idx="3"/>
            <a:endCxn id="65" idx="1"/>
          </p:cNvCxnSpPr>
          <p:nvPr/>
        </p:nvCxnSpPr>
        <p:spPr>
          <a:xfrm>
            <a:off x="7360977" y="2123519"/>
            <a:ext cx="635155" cy="2873630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C8076CB5-BC3E-5B4B-A725-86447BA878CA}"/>
              </a:ext>
            </a:extLst>
          </p:cNvPr>
          <p:cNvSpPr/>
          <p:nvPr/>
        </p:nvSpPr>
        <p:spPr bwMode="auto">
          <a:xfrm>
            <a:off x="8170657" y="4240300"/>
            <a:ext cx="169006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헤어스타일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0" name="모서리가 둥근 직사각형 73">
            <a:extLst>
              <a:ext uri="{FF2B5EF4-FFF2-40B4-BE49-F238E27FC236}">
                <a16:creationId xmlns:a16="http://schemas.microsoft.com/office/drawing/2014/main" id="{4A180C4F-DF57-EE47-9843-F90B18B12F66}"/>
              </a:ext>
            </a:extLst>
          </p:cNvPr>
          <p:cNvSpPr/>
          <p:nvPr/>
        </p:nvSpPr>
        <p:spPr bwMode="auto">
          <a:xfrm>
            <a:off x="8067526" y="3960019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카테고리명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37F5FD43-04B2-1D4F-BC4E-69C6C82829DE}"/>
              </a:ext>
            </a:extLst>
          </p:cNvPr>
          <p:cNvSpPr/>
          <p:nvPr/>
        </p:nvSpPr>
        <p:spPr bwMode="auto">
          <a:xfrm>
            <a:off x="8170657" y="4802426"/>
            <a:ext cx="169006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2" name="모서리가 둥근 직사각형 73">
            <a:extLst>
              <a:ext uri="{FF2B5EF4-FFF2-40B4-BE49-F238E27FC236}">
                <a16:creationId xmlns:a16="http://schemas.microsoft.com/office/drawing/2014/main" id="{0FDD8C73-35AC-2244-B679-9E824D7BB46B}"/>
              </a:ext>
            </a:extLst>
          </p:cNvPr>
          <p:cNvSpPr/>
          <p:nvPr/>
        </p:nvSpPr>
        <p:spPr bwMode="auto">
          <a:xfrm>
            <a:off x="8067526" y="4534085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파일 업로드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B6C53AC3-1EAD-5848-A98B-1B6AA4D3AD0C}"/>
              </a:ext>
            </a:extLst>
          </p:cNvPr>
          <p:cNvSpPr/>
          <p:nvPr/>
        </p:nvSpPr>
        <p:spPr bwMode="auto">
          <a:xfrm>
            <a:off x="9445655" y="5087964"/>
            <a:ext cx="411411" cy="190268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7EF6AF4F-2616-0948-AA3E-76D7651E22BA}"/>
              </a:ext>
            </a:extLst>
          </p:cNvPr>
          <p:cNvSpPr/>
          <p:nvPr/>
        </p:nvSpPr>
        <p:spPr bwMode="auto">
          <a:xfrm>
            <a:off x="8170657" y="5517649"/>
            <a:ext cx="169006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v 0.5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5" name="모서리가 둥근 직사각형 73">
            <a:extLst>
              <a:ext uri="{FF2B5EF4-FFF2-40B4-BE49-F238E27FC236}">
                <a16:creationId xmlns:a16="http://schemas.microsoft.com/office/drawing/2014/main" id="{B4A47B4B-8E5F-4C42-8801-65B0715D0D7E}"/>
              </a:ext>
            </a:extLst>
          </p:cNvPr>
          <p:cNvSpPr/>
          <p:nvPr/>
        </p:nvSpPr>
        <p:spPr bwMode="auto">
          <a:xfrm>
            <a:off x="8067526" y="5249308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버전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6" name="타원 6">
            <a:extLst>
              <a:ext uri="{FF2B5EF4-FFF2-40B4-BE49-F238E27FC236}">
                <a16:creationId xmlns:a16="http://schemas.microsoft.com/office/drawing/2014/main" id="{877F570C-1D3E-784F-AD59-B7D0DFB02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849" y="5414469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4522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898986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Use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Case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-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일반회원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/>
        </p:nvGraphicFramePr>
        <p:xfrm>
          <a:off x="10663088" y="977770"/>
          <a:ext cx="373712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869C1CD9-8047-22CC-EF51-47426DD87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18" y="1543512"/>
            <a:ext cx="835342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001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378533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AD-03-0003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50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도장깨기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관리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등록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807037"/>
              </p:ext>
            </p:extLst>
          </p:nvPr>
        </p:nvGraphicFramePr>
        <p:xfrm>
          <a:off x="10663088" y="977770"/>
          <a:ext cx="3737124" cy="6879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 gridSpan="2"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도장깨기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스탬프 투어로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기념관 및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섹션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투어시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또는 유물 정보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(20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30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 등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이상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확인했을때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마다 스탬프 부여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스탬프에 따른 아이템 연계 또는 별도 진행</a:t>
                      </a:r>
                    </a:p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399922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등록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지도업로드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리워드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아이템 선정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아이템 지급 조건 필요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altLang="ko-KR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예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랜덤 유물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유물 지정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투어마다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아이템 제공 등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유물 순서조정하여 투어 순서 짜기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운영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미운영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준비중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선택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운영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미운영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미운영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준비중이거나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저장 개념 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지도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스탬프 이미지 업로드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사용자화면에 보이는 지도 이미지 업로드스탬프 투어로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FF0000"/>
                          </a:solidFill>
                        </a:rPr>
                        <a:t>US-04-001</a:t>
                      </a:r>
                      <a:endParaRPr lang="ko-KR" altLang="en-US" sz="1000" dirty="0">
                        <a:solidFill>
                          <a:srgbClr val="FF0000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기념관 및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섹션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투어시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또는 유물 정보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(20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, 30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 등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이상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확인했을때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마다 스탬프 부여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스탬프에 따른 아이템 연계 또는 별도 진행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리워드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아이템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리워드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아이템 선정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아이템 지급 조건 필요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altLang="ko-KR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예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랜덤 유물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유물 지정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투어마다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아이템 제공 등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투어 순서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찾기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--&gt;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유물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위치 목록화 선택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삭제하고나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순서 조정하여 투어 순서 지정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</a:tbl>
          </a:graphicData>
        </a:graphic>
      </p:graphicFrame>
      <p:sp>
        <p:nvSpPr>
          <p:cNvPr id="3" name="TextBox 64">
            <a:extLst>
              <a:ext uri="{FF2B5EF4-FFF2-40B4-BE49-F238E27FC236}">
                <a16:creationId xmlns:a16="http://schemas.microsoft.com/office/drawing/2014/main" id="{DD52A562-8E60-1649-7AC1-299EC7B80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46" y="1593726"/>
            <a:ext cx="11641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도장깨기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관리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BB9C093-617B-E228-2CC1-FEA164BE8DAF}"/>
              </a:ext>
            </a:extLst>
          </p:cNvPr>
          <p:cNvSpPr/>
          <p:nvPr/>
        </p:nvSpPr>
        <p:spPr>
          <a:xfrm>
            <a:off x="991724" y="1439739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cxnSp>
        <p:nvCxnSpPr>
          <p:cNvPr id="14" name="직선 연결선[R] 44">
            <a:extLst>
              <a:ext uri="{FF2B5EF4-FFF2-40B4-BE49-F238E27FC236}">
                <a16:creationId xmlns:a16="http://schemas.microsoft.com/office/drawing/2014/main" id="{70FFEDD1-0CBF-4BB9-1BCA-5E58503CD5CD}"/>
              </a:ext>
            </a:extLst>
          </p:cNvPr>
          <p:cNvCxnSpPr>
            <a:cxnSpLocks/>
          </p:cNvCxnSpPr>
          <p:nvPr/>
        </p:nvCxnSpPr>
        <p:spPr bwMode="auto">
          <a:xfrm>
            <a:off x="1103621" y="1916216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A0B5E126-1091-514D-9CBC-ECD5F7868C5D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CEA7235E-FBD1-974B-810E-EDAF46773A82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8" name="모서리가 둥근 직사각형 61">
                <a:extLst>
                  <a:ext uri="{FF2B5EF4-FFF2-40B4-BE49-F238E27FC236}">
                    <a16:creationId xmlns:a16="http://schemas.microsoft.com/office/drawing/2014/main" id="{F5C5E98D-5FFC-E045-AA37-5194C57249C4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모서리가 둥근 직사각형 62">
                <a:extLst>
                  <a:ext uri="{FF2B5EF4-FFF2-40B4-BE49-F238E27FC236}">
                    <a16:creationId xmlns:a16="http://schemas.microsoft.com/office/drawing/2014/main" id="{6275029F-1BD0-FA45-857D-307DB6254862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모서리가 둥근 직사각형 63">
                <a:extLst>
                  <a:ext uri="{FF2B5EF4-FFF2-40B4-BE49-F238E27FC236}">
                    <a16:creationId xmlns:a16="http://schemas.microsoft.com/office/drawing/2014/main" id="{61794CDF-A163-B649-96B0-F34FF2E1C72D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모서리가 둥근 직사각형 64">
                <a:extLst>
                  <a:ext uri="{FF2B5EF4-FFF2-40B4-BE49-F238E27FC236}">
                    <a16:creationId xmlns:a16="http://schemas.microsoft.com/office/drawing/2014/main" id="{34FF43F4-BB13-564D-ABA4-323ED7E132F4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모서리가 둥근 직사각형 65">
                <a:extLst>
                  <a:ext uri="{FF2B5EF4-FFF2-40B4-BE49-F238E27FC236}">
                    <a16:creationId xmlns:a16="http://schemas.microsoft.com/office/drawing/2014/main" id="{0BF67584-DDBA-9A48-A641-79BFF91A6B60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모서리가 둥근 직사각형 66">
              <a:extLst>
                <a:ext uri="{FF2B5EF4-FFF2-40B4-BE49-F238E27FC236}">
                  <a16:creationId xmlns:a16="http://schemas.microsoft.com/office/drawing/2014/main" id="{5DDEF25E-815D-E244-8EAC-022829C848A8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7" name="모서리가 둥근 직사각형 67">
              <a:extLst>
                <a:ext uri="{FF2B5EF4-FFF2-40B4-BE49-F238E27FC236}">
                  <a16:creationId xmlns:a16="http://schemas.microsoft.com/office/drawing/2014/main" id="{45D7D144-B351-D349-903B-7ABAD41EBF65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  <a:highlight>
                    <a:srgbClr val="FFFF00"/>
                  </a:highlight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</a:br>
              <a:r>
                <a:rPr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0FEFA228-480D-5448-BCF3-4E78AD953CB4}"/>
              </a:ext>
            </a:extLst>
          </p:cNvPr>
          <p:cNvSpPr/>
          <p:nvPr/>
        </p:nvSpPr>
        <p:spPr bwMode="auto">
          <a:xfrm>
            <a:off x="1124857" y="2023829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949C2BF2-B9C8-D24E-9B46-548198E257BD}"/>
              </a:ext>
            </a:extLst>
          </p:cNvPr>
          <p:cNvSpPr/>
          <p:nvPr/>
        </p:nvSpPr>
        <p:spPr bwMode="auto">
          <a:xfrm>
            <a:off x="4311306" y="2150829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EB2EF5C2-B54F-A04D-959C-4F2083F80241}"/>
              </a:ext>
            </a:extLst>
          </p:cNvPr>
          <p:cNvSpPr/>
          <p:nvPr/>
        </p:nvSpPr>
        <p:spPr bwMode="auto">
          <a:xfrm>
            <a:off x="6952570" y="2131779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73" name="TextBox 6">
            <a:extLst>
              <a:ext uri="{FF2B5EF4-FFF2-40B4-BE49-F238E27FC236}">
                <a16:creationId xmlns:a16="http://schemas.microsoft.com/office/drawing/2014/main" id="{9F6783A3-0DCE-454C-9C9B-0920DAF1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036" y="2179404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A4B9863D-AE3B-974C-8935-3862DA7CC365}"/>
              </a:ext>
            </a:extLst>
          </p:cNvPr>
          <p:cNvSpPr/>
          <p:nvPr/>
        </p:nvSpPr>
        <p:spPr bwMode="auto">
          <a:xfrm>
            <a:off x="1914614" y="2166704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9" name="직사각형 42">
            <a:extLst>
              <a:ext uri="{FF2B5EF4-FFF2-40B4-BE49-F238E27FC236}">
                <a16:creationId xmlns:a16="http://schemas.microsoft.com/office/drawing/2014/main" id="{643E9B4D-EADD-3548-8E5A-CAED3B276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89" y="2185754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00" name="그림 154">
            <a:extLst>
              <a:ext uri="{FF2B5EF4-FFF2-40B4-BE49-F238E27FC236}">
                <a16:creationId xmlns:a16="http://schemas.microsoft.com/office/drawing/2014/main" id="{55A958F5-012E-4742-951A-2304E333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14" y="2180991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Box 9">
            <a:extLst>
              <a:ext uri="{FF2B5EF4-FFF2-40B4-BE49-F238E27FC236}">
                <a16:creationId xmlns:a16="http://schemas.microsoft.com/office/drawing/2014/main" id="{AAC6764B-497F-B34C-8242-59649939F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770" y="2733441"/>
            <a:ext cx="4074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02" name="표 101">
            <a:extLst>
              <a:ext uri="{FF2B5EF4-FFF2-40B4-BE49-F238E27FC236}">
                <a16:creationId xmlns:a16="http://schemas.microsoft.com/office/drawing/2014/main" id="{D2AB2640-D2D4-1246-9EAA-00730D4CD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653200"/>
              </p:ext>
            </p:extLst>
          </p:nvPr>
        </p:nvGraphicFramePr>
        <p:xfrm>
          <a:off x="1151845" y="2963629"/>
          <a:ext cx="6232525" cy="2905122"/>
        </p:xfrm>
        <a:graphic>
          <a:graphicData uri="http://schemas.openxmlformats.org/drawingml/2006/table">
            <a:tbl>
              <a:tblPr firstRow="1" bandRow="1"/>
              <a:tblGrid>
                <a:gridCol w="56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3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이용 횟수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완료자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리워드아이템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수정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완파</a:t>
                      </a:r>
                      <a:endParaRPr lang="ko-KR" altLang="en-US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4,345</a:t>
                      </a:r>
                      <a:endParaRPr lang="en-US" altLang="ko-Kore-KR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 안경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나는 광복군이다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1,234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최초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도장깨기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초급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1,234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돌도끼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도장깨기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중급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1,234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호외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도장깨기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고급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1,234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윤봉길 도시락 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none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 안경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none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최초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3" name="그림 19">
            <a:extLst>
              <a:ext uri="{FF2B5EF4-FFF2-40B4-BE49-F238E27FC236}">
                <a16:creationId xmlns:a16="http://schemas.microsoft.com/office/drawing/2014/main" id="{2AB32634-B6FF-CD45-BC70-53FD2C95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05" y="6210843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모서리가 둥근 직사각형 73">
            <a:extLst>
              <a:ext uri="{FF2B5EF4-FFF2-40B4-BE49-F238E27FC236}">
                <a16:creationId xmlns:a16="http://schemas.microsoft.com/office/drawing/2014/main" id="{D7228094-2149-9241-8905-E2D8AFF928B7}"/>
              </a:ext>
            </a:extLst>
          </p:cNvPr>
          <p:cNvSpPr/>
          <p:nvPr/>
        </p:nvSpPr>
        <p:spPr bwMode="auto">
          <a:xfrm>
            <a:off x="6719122" y="2617554"/>
            <a:ext cx="641855" cy="231872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등록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CE8CBC3C-4D55-CA4B-ADA7-0DF7DC2ACE55}"/>
              </a:ext>
            </a:extLst>
          </p:cNvPr>
          <p:cNvSpPr/>
          <p:nvPr/>
        </p:nvSpPr>
        <p:spPr>
          <a:xfrm>
            <a:off x="6329537" y="3440280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9C5E3DB4-1CEB-E24D-B56C-9902BC1D4A7F}"/>
              </a:ext>
            </a:extLst>
          </p:cNvPr>
          <p:cNvSpPr/>
          <p:nvPr/>
        </p:nvSpPr>
        <p:spPr>
          <a:xfrm>
            <a:off x="6329537" y="3804422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2B367A3F-59F0-264B-868A-F50962C44170}"/>
              </a:ext>
            </a:extLst>
          </p:cNvPr>
          <p:cNvSpPr/>
          <p:nvPr/>
        </p:nvSpPr>
        <p:spPr>
          <a:xfrm>
            <a:off x="6329537" y="4152379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8A0E108E-E8D0-1142-B687-5C52BEED9D20}"/>
              </a:ext>
            </a:extLst>
          </p:cNvPr>
          <p:cNvSpPr/>
          <p:nvPr/>
        </p:nvSpPr>
        <p:spPr>
          <a:xfrm>
            <a:off x="6329537" y="4524613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7DB2E91E-C45A-4349-9291-8A740BDD5446}"/>
              </a:ext>
            </a:extLst>
          </p:cNvPr>
          <p:cNvSpPr/>
          <p:nvPr/>
        </p:nvSpPr>
        <p:spPr>
          <a:xfrm>
            <a:off x="6329537" y="4848294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D9721DC6-FF32-3842-B127-23A0ACB1D3FF}"/>
              </a:ext>
            </a:extLst>
          </p:cNvPr>
          <p:cNvSpPr/>
          <p:nvPr/>
        </p:nvSpPr>
        <p:spPr>
          <a:xfrm>
            <a:off x="6329537" y="5244804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7EF1434D-950B-0A49-92CF-7EA7E7EF7751}"/>
              </a:ext>
            </a:extLst>
          </p:cNvPr>
          <p:cNvSpPr/>
          <p:nvPr/>
        </p:nvSpPr>
        <p:spPr>
          <a:xfrm>
            <a:off x="6329537" y="5584669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16" name="타원 6">
            <a:extLst>
              <a:ext uri="{FF2B5EF4-FFF2-40B4-BE49-F238E27FC236}">
                <a16:creationId xmlns:a16="http://schemas.microsoft.com/office/drawing/2014/main" id="{CAF03025-DB1F-0142-9168-78310A368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2372" y="2518200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2B679EEB-125B-8B43-A791-69A15C45FDA9}"/>
              </a:ext>
            </a:extLst>
          </p:cNvPr>
          <p:cNvGrpSpPr/>
          <p:nvPr/>
        </p:nvGrpSpPr>
        <p:grpSpPr>
          <a:xfrm>
            <a:off x="5686924" y="6094080"/>
            <a:ext cx="1925813" cy="1720127"/>
            <a:chOff x="2427877" y="3479867"/>
            <a:chExt cx="2297619" cy="2228828"/>
          </a:xfrm>
        </p:grpSpPr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D669389C-EABC-BA46-B175-A83606D06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7877" y="3479867"/>
              <a:ext cx="2297619" cy="2228828"/>
            </a:xfrm>
            <a:prstGeom prst="rect">
              <a:avLst/>
            </a:prstGeom>
          </p:spPr>
        </p:pic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B72AB69D-5D53-744F-B965-7FB4C3FD9FE3}"/>
                </a:ext>
              </a:extLst>
            </p:cNvPr>
            <p:cNvGrpSpPr/>
            <p:nvPr/>
          </p:nvGrpSpPr>
          <p:grpSpPr>
            <a:xfrm>
              <a:off x="2571832" y="3778655"/>
              <a:ext cx="409907" cy="396560"/>
              <a:chOff x="4924339" y="3370721"/>
              <a:chExt cx="562062" cy="562062"/>
            </a:xfrm>
          </p:grpSpPr>
          <p:pic>
            <p:nvPicPr>
              <p:cNvPr id="67" name="그림 66">
                <a:extLst>
                  <a:ext uri="{FF2B5EF4-FFF2-40B4-BE49-F238E27FC236}">
                    <a16:creationId xmlns:a16="http://schemas.microsoft.com/office/drawing/2014/main" id="{66B0099F-CA55-E843-ABEC-929EBF1AE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233A416B-F57E-E84C-8BE9-E7F0472B3699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9F36713A-FF22-8E48-A51C-3CD2A8D6C510}"/>
                </a:ext>
              </a:extLst>
            </p:cNvPr>
            <p:cNvGrpSpPr/>
            <p:nvPr/>
          </p:nvGrpSpPr>
          <p:grpSpPr>
            <a:xfrm>
              <a:off x="4147713" y="3778655"/>
              <a:ext cx="409907" cy="396560"/>
              <a:chOff x="4924339" y="3370721"/>
              <a:chExt cx="562062" cy="562062"/>
            </a:xfrm>
          </p:grpSpPr>
          <p:pic>
            <p:nvPicPr>
              <p:cNvPr id="65" name="그림 64">
                <a:extLst>
                  <a:ext uri="{FF2B5EF4-FFF2-40B4-BE49-F238E27FC236}">
                    <a16:creationId xmlns:a16="http://schemas.microsoft.com/office/drawing/2014/main" id="{E0267174-D3F4-334F-8121-51C5D9B6A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66" name="타원 65">
                <a:extLst>
                  <a:ext uri="{FF2B5EF4-FFF2-40B4-BE49-F238E27FC236}">
                    <a16:creationId xmlns:a16="http://schemas.microsoft.com/office/drawing/2014/main" id="{B6785E25-7CF0-2546-B689-0AE29841D86E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5DFE7324-3E88-5C46-816A-64165C514959}"/>
                </a:ext>
              </a:extLst>
            </p:cNvPr>
            <p:cNvGrpSpPr/>
            <p:nvPr/>
          </p:nvGrpSpPr>
          <p:grpSpPr>
            <a:xfrm>
              <a:off x="4147713" y="4485531"/>
              <a:ext cx="409907" cy="396560"/>
              <a:chOff x="4924339" y="3370721"/>
              <a:chExt cx="562062" cy="562062"/>
            </a:xfrm>
          </p:grpSpPr>
          <p:pic>
            <p:nvPicPr>
              <p:cNvPr id="63" name="그림 62">
                <a:extLst>
                  <a:ext uri="{FF2B5EF4-FFF2-40B4-BE49-F238E27FC236}">
                    <a16:creationId xmlns:a16="http://schemas.microsoft.com/office/drawing/2014/main" id="{C4B29E16-F2A7-114D-8E86-E3D366749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64" name="타원 63">
                <a:extLst>
                  <a:ext uri="{FF2B5EF4-FFF2-40B4-BE49-F238E27FC236}">
                    <a16:creationId xmlns:a16="http://schemas.microsoft.com/office/drawing/2014/main" id="{DBCF0F25-20B0-B74E-A344-F71D1D515E3A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77A92A66-A099-7744-9AA8-3E31E9EADAC8}"/>
                </a:ext>
              </a:extLst>
            </p:cNvPr>
            <p:cNvGrpSpPr/>
            <p:nvPr/>
          </p:nvGrpSpPr>
          <p:grpSpPr>
            <a:xfrm>
              <a:off x="3369500" y="4485531"/>
              <a:ext cx="409907" cy="396560"/>
              <a:chOff x="4924339" y="3370721"/>
              <a:chExt cx="562062" cy="562062"/>
            </a:xfrm>
          </p:grpSpPr>
          <p:pic>
            <p:nvPicPr>
              <p:cNvPr id="52" name="그림 51">
                <a:extLst>
                  <a:ext uri="{FF2B5EF4-FFF2-40B4-BE49-F238E27FC236}">
                    <a16:creationId xmlns:a16="http://schemas.microsoft.com/office/drawing/2014/main" id="{A1FF0ED4-CE15-2B4C-BEBE-783B62F79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53" name="타원 52">
                <a:extLst>
                  <a:ext uri="{FF2B5EF4-FFF2-40B4-BE49-F238E27FC236}">
                    <a16:creationId xmlns:a16="http://schemas.microsoft.com/office/drawing/2014/main" id="{A5425BC3-4E37-B442-9AD1-08F3D542813F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D73C4F46-F0CD-9247-8C2F-D79688946366}"/>
                </a:ext>
              </a:extLst>
            </p:cNvPr>
            <p:cNvGrpSpPr/>
            <p:nvPr/>
          </p:nvGrpSpPr>
          <p:grpSpPr>
            <a:xfrm>
              <a:off x="2578317" y="4485531"/>
              <a:ext cx="409907" cy="396560"/>
              <a:chOff x="4924339" y="3370721"/>
              <a:chExt cx="562062" cy="562062"/>
            </a:xfrm>
          </p:grpSpPr>
          <p:pic>
            <p:nvPicPr>
              <p:cNvPr id="50" name="그림 49">
                <a:extLst>
                  <a:ext uri="{FF2B5EF4-FFF2-40B4-BE49-F238E27FC236}">
                    <a16:creationId xmlns:a16="http://schemas.microsoft.com/office/drawing/2014/main" id="{D5CCF99F-6077-6D41-BE4E-1DE722849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A2D68402-3393-2A45-B340-7CC0D80FF19D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AA2A28BB-BAA0-CD4D-B077-E3C314311047}"/>
                </a:ext>
              </a:extLst>
            </p:cNvPr>
            <p:cNvGrpSpPr/>
            <p:nvPr/>
          </p:nvGrpSpPr>
          <p:grpSpPr>
            <a:xfrm>
              <a:off x="2578317" y="5205378"/>
              <a:ext cx="409907" cy="396560"/>
              <a:chOff x="4924339" y="3370721"/>
              <a:chExt cx="562062" cy="562062"/>
            </a:xfrm>
          </p:grpSpPr>
          <p:pic>
            <p:nvPicPr>
              <p:cNvPr id="48" name="그림 47">
                <a:extLst>
                  <a:ext uri="{FF2B5EF4-FFF2-40B4-BE49-F238E27FC236}">
                    <a16:creationId xmlns:a16="http://schemas.microsoft.com/office/drawing/2014/main" id="{29DDC163-968D-8A4C-8955-3D545009B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5807" y="3396632"/>
                <a:ext cx="457061" cy="519387"/>
              </a:xfrm>
              <a:prstGeom prst="rect">
                <a:avLst/>
              </a:prstGeom>
            </p:spPr>
          </p:pic>
          <p:sp>
            <p:nvSpPr>
              <p:cNvPr id="49" name="타원 48">
                <a:extLst>
                  <a:ext uri="{FF2B5EF4-FFF2-40B4-BE49-F238E27FC236}">
                    <a16:creationId xmlns:a16="http://schemas.microsoft.com/office/drawing/2014/main" id="{C74C2D10-160B-0049-BBF2-F5F160572C5F}"/>
                  </a:ext>
                </a:extLst>
              </p:cNvPr>
              <p:cNvSpPr/>
              <p:nvPr/>
            </p:nvSpPr>
            <p:spPr>
              <a:xfrm>
                <a:off x="4924339" y="3370721"/>
                <a:ext cx="562062" cy="562062"/>
              </a:xfrm>
              <a:prstGeom prst="ellipse">
                <a:avLst/>
              </a:prstGeom>
              <a:noFill/>
              <a:ln w="222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</p:grpSp>
      <p:sp>
        <p:nvSpPr>
          <p:cNvPr id="71" name="TextBox 30">
            <a:extLst>
              <a:ext uri="{FF2B5EF4-FFF2-40B4-BE49-F238E27FC236}">
                <a16:creationId xmlns:a16="http://schemas.microsoft.com/office/drawing/2014/main" id="{DF556CCB-5839-4545-8EC8-50E0BE818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0678" y="1043347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3605FAF1-0686-AF46-95DD-44B9CAAFC801}"/>
              </a:ext>
            </a:extLst>
          </p:cNvPr>
          <p:cNvSpPr/>
          <p:nvPr/>
        </p:nvSpPr>
        <p:spPr bwMode="auto">
          <a:xfrm>
            <a:off x="7848387" y="1439739"/>
            <a:ext cx="2133008" cy="511256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88F213A9-8253-BA4E-BE63-54EFD6F64D15}"/>
              </a:ext>
            </a:extLst>
          </p:cNvPr>
          <p:cNvSpPr/>
          <p:nvPr/>
        </p:nvSpPr>
        <p:spPr bwMode="auto">
          <a:xfrm>
            <a:off x="8361688" y="6111449"/>
            <a:ext cx="506258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CD583467-1B37-0644-953F-D062B8E577C4}"/>
              </a:ext>
            </a:extLst>
          </p:cNvPr>
          <p:cNvSpPr/>
          <p:nvPr/>
        </p:nvSpPr>
        <p:spPr bwMode="auto">
          <a:xfrm>
            <a:off x="8960482" y="6111449"/>
            <a:ext cx="506258" cy="215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7" name="모서리가 둥근 직사각형 73">
            <a:extLst>
              <a:ext uri="{FF2B5EF4-FFF2-40B4-BE49-F238E27FC236}">
                <a16:creationId xmlns:a16="http://schemas.microsoft.com/office/drawing/2014/main" id="{A3391A0D-59DA-6D4E-AAD2-31901BDB23D0}"/>
              </a:ext>
            </a:extLst>
          </p:cNvPr>
          <p:cNvSpPr/>
          <p:nvPr/>
        </p:nvSpPr>
        <p:spPr bwMode="auto">
          <a:xfrm>
            <a:off x="7839128" y="1148001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카테고리등록</a:t>
            </a:r>
            <a:endParaRPr kumimoji="1" lang="ko-Kore-KR" altLang="en-US" sz="9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cxnSp>
        <p:nvCxnSpPr>
          <p:cNvPr id="78" name="연결선: 꺾임 68">
            <a:extLst>
              <a:ext uri="{FF2B5EF4-FFF2-40B4-BE49-F238E27FC236}">
                <a16:creationId xmlns:a16="http://schemas.microsoft.com/office/drawing/2014/main" id="{2CCDA03D-51C7-2A4E-B6E3-1021BF4EDC20}"/>
              </a:ext>
            </a:extLst>
          </p:cNvPr>
          <p:cNvCxnSpPr>
            <a:cxnSpLocks/>
            <a:stCxn id="104" idx="3"/>
            <a:endCxn id="74" idx="1"/>
          </p:cNvCxnSpPr>
          <p:nvPr/>
        </p:nvCxnSpPr>
        <p:spPr>
          <a:xfrm>
            <a:off x="7360977" y="2733490"/>
            <a:ext cx="487410" cy="1262533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6BD867CF-7E96-9141-80AE-3382E5085FD5}"/>
              </a:ext>
            </a:extLst>
          </p:cNvPr>
          <p:cNvSpPr/>
          <p:nvPr/>
        </p:nvSpPr>
        <p:spPr bwMode="auto">
          <a:xfrm>
            <a:off x="8022912" y="1801600"/>
            <a:ext cx="169006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0" name="모서리가 둥근 직사각형 73">
            <a:extLst>
              <a:ext uri="{FF2B5EF4-FFF2-40B4-BE49-F238E27FC236}">
                <a16:creationId xmlns:a16="http://schemas.microsoft.com/office/drawing/2014/main" id="{EA3D124F-D5C9-0546-9120-1B11168A7C65}"/>
              </a:ext>
            </a:extLst>
          </p:cNvPr>
          <p:cNvSpPr/>
          <p:nvPr/>
        </p:nvSpPr>
        <p:spPr bwMode="auto">
          <a:xfrm>
            <a:off x="7919781" y="1521319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제목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728AE51D-AA5B-2342-85E8-AD3E4E7622A7}"/>
              </a:ext>
            </a:extLst>
          </p:cNvPr>
          <p:cNvSpPr/>
          <p:nvPr/>
        </p:nvSpPr>
        <p:spPr bwMode="auto">
          <a:xfrm>
            <a:off x="8022912" y="2363726"/>
            <a:ext cx="169006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2" name="모서리가 둥근 직사각형 73">
            <a:extLst>
              <a:ext uri="{FF2B5EF4-FFF2-40B4-BE49-F238E27FC236}">
                <a16:creationId xmlns:a16="http://schemas.microsoft.com/office/drawing/2014/main" id="{02F25F94-285D-CA49-8868-E8CE321F380A}"/>
              </a:ext>
            </a:extLst>
          </p:cNvPr>
          <p:cNvSpPr/>
          <p:nvPr/>
        </p:nvSpPr>
        <p:spPr bwMode="auto">
          <a:xfrm>
            <a:off x="7919781" y="2095385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지도 업로드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BCA98A47-BC9A-E241-8CE7-564D4E1EF5CB}"/>
              </a:ext>
            </a:extLst>
          </p:cNvPr>
          <p:cNvSpPr/>
          <p:nvPr/>
        </p:nvSpPr>
        <p:spPr bwMode="auto">
          <a:xfrm>
            <a:off x="9297910" y="2385351"/>
            <a:ext cx="411411" cy="190268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90E070FD-E173-5246-92E2-58B081704128}"/>
              </a:ext>
            </a:extLst>
          </p:cNvPr>
          <p:cNvSpPr/>
          <p:nvPr/>
        </p:nvSpPr>
        <p:spPr bwMode="auto">
          <a:xfrm>
            <a:off x="8022912" y="3476365"/>
            <a:ext cx="169006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최초 태극기                                 </a:t>
            </a: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▼ </a:t>
            </a:r>
            <a:endParaRPr lang="ko-KR" altLang="en-US" sz="800" dirty="0">
              <a:solidFill>
                <a:prstClr val="black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5" name="모서리가 둥근 직사각형 73">
            <a:extLst>
              <a:ext uri="{FF2B5EF4-FFF2-40B4-BE49-F238E27FC236}">
                <a16:creationId xmlns:a16="http://schemas.microsoft.com/office/drawing/2014/main" id="{367C6201-9573-8045-89AD-8E2901D31D86}"/>
              </a:ext>
            </a:extLst>
          </p:cNvPr>
          <p:cNvSpPr/>
          <p:nvPr/>
        </p:nvSpPr>
        <p:spPr bwMode="auto">
          <a:xfrm>
            <a:off x="7919781" y="3208024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리워드</a:t>
            </a: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아이템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9B3469F-845D-3840-976C-30206E89E5F1}"/>
              </a:ext>
            </a:extLst>
          </p:cNvPr>
          <p:cNvGrpSpPr/>
          <p:nvPr/>
        </p:nvGrpSpPr>
        <p:grpSpPr>
          <a:xfrm>
            <a:off x="8025262" y="4207899"/>
            <a:ext cx="1743089" cy="1640962"/>
            <a:chOff x="2082772" y="3067766"/>
            <a:chExt cx="2758465" cy="2213791"/>
          </a:xfrm>
        </p:grpSpPr>
        <p:pic>
          <p:nvPicPr>
            <p:cNvPr id="121" name="그림 120">
              <a:extLst>
                <a:ext uri="{FF2B5EF4-FFF2-40B4-BE49-F238E27FC236}">
                  <a16:creationId xmlns:a16="http://schemas.microsoft.com/office/drawing/2014/main" id="{07BFCDA1-DC04-6C42-A232-FAC692F49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2880" y="3095897"/>
              <a:ext cx="196610" cy="190268"/>
            </a:xfrm>
            <a:prstGeom prst="rect">
              <a:avLst/>
            </a:prstGeom>
          </p:spPr>
        </p:pic>
        <p:sp>
          <p:nvSpPr>
            <p:cNvPr id="122" name="직사각형 121">
              <a:extLst>
                <a:ext uri="{FF2B5EF4-FFF2-40B4-BE49-F238E27FC236}">
                  <a16:creationId xmlns:a16="http://schemas.microsoft.com/office/drawing/2014/main" id="{0A4B710C-06C0-DB4F-A6FB-39CA64A4CDCE}"/>
                </a:ext>
              </a:extLst>
            </p:cNvPr>
            <p:cNvSpPr/>
            <p:nvPr/>
          </p:nvSpPr>
          <p:spPr>
            <a:xfrm>
              <a:off x="2082772" y="3067766"/>
              <a:ext cx="2758465" cy="28540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pic>
          <p:nvPicPr>
            <p:cNvPr id="123" name="그림 122">
              <a:extLst>
                <a:ext uri="{FF2B5EF4-FFF2-40B4-BE49-F238E27FC236}">
                  <a16:creationId xmlns:a16="http://schemas.microsoft.com/office/drawing/2014/main" id="{B6AD2AE1-0E89-AC42-89EB-70BEE9E8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2880" y="3412768"/>
              <a:ext cx="196610" cy="190268"/>
            </a:xfrm>
            <a:prstGeom prst="rect">
              <a:avLst/>
            </a:prstGeom>
          </p:spPr>
        </p:pic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13B9E6F9-ABBC-B240-B24B-A5C085D4BAFA}"/>
                </a:ext>
              </a:extLst>
            </p:cNvPr>
            <p:cNvSpPr/>
            <p:nvPr/>
          </p:nvSpPr>
          <p:spPr>
            <a:xfrm>
              <a:off x="2082772" y="3384637"/>
              <a:ext cx="2758465" cy="28540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pic>
          <p:nvPicPr>
            <p:cNvPr id="125" name="그림 124">
              <a:extLst>
                <a:ext uri="{FF2B5EF4-FFF2-40B4-BE49-F238E27FC236}">
                  <a16:creationId xmlns:a16="http://schemas.microsoft.com/office/drawing/2014/main" id="{E6DAACB7-4604-AB4E-A0C8-664CA2D47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2880" y="3738693"/>
              <a:ext cx="196610" cy="190268"/>
            </a:xfrm>
            <a:prstGeom prst="rect">
              <a:avLst/>
            </a:prstGeom>
          </p:spPr>
        </p:pic>
        <p:sp>
          <p:nvSpPr>
            <p:cNvPr id="126" name="직사각형 125">
              <a:extLst>
                <a:ext uri="{FF2B5EF4-FFF2-40B4-BE49-F238E27FC236}">
                  <a16:creationId xmlns:a16="http://schemas.microsoft.com/office/drawing/2014/main" id="{20DFB274-B290-2E43-BDC8-088EF2E946CC}"/>
                </a:ext>
              </a:extLst>
            </p:cNvPr>
            <p:cNvSpPr/>
            <p:nvPr/>
          </p:nvSpPr>
          <p:spPr>
            <a:xfrm>
              <a:off x="2082772" y="3710562"/>
              <a:ext cx="2758465" cy="28540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pic>
          <p:nvPicPr>
            <p:cNvPr id="127" name="그림 126">
              <a:extLst>
                <a:ext uri="{FF2B5EF4-FFF2-40B4-BE49-F238E27FC236}">
                  <a16:creationId xmlns:a16="http://schemas.microsoft.com/office/drawing/2014/main" id="{C850EAAE-DB76-9C45-AE0E-089A2090A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2880" y="4064618"/>
              <a:ext cx="196610" cy="190268"/>
            </a:xfrm>
            <a:prstGeom prst="rect">
              <a:avLst/>
            </a:prstGeom>
          </p:spPr>
        </p:pic>
        <p:sp>
          <p:nvSpPr>
            <p:cNvPr id="128" name="직사각형 127">
              <a:extLst>
                <a:ext uri="{FF2B5EF4-FFF2-40B4-BE49-F238E27FC236}">
                  <a16:creationId xmlns:a16="http://schemas.microsoft.com/office/drawing/2014/main" id="{0EBFC1F9-65E5-FD4F-BD37-76A14A447C38}"/>
                </a:ext>
              </a:extLst>
            </p:cNvPr>
            <p:cNvSpPr/>
            <p:nvPr/>
          </p:nvSpPr>
          <p:spPr>
            <a:xfrm>
              <a:off x="2082772" y="4036487"/>
              <a:ext cx="2758465" cy="28540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pic>
          <p:nvPicPr>
            <p:cNvPr id="129" name="그림 128">
              <a:extLst>
                <a:ext uri="{FF2B5EF4-FFF2-40B4-BE49-F238E27FC236}">
                  <a16:creationId xmlns:a16="http://schemas.microsoft.com/office/drawing/2014/main" id="{304E3BEE-F146-3A40-8FB6-CAA249049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2880" y="4372436"/>
              <a:ext cx="196610" cy="190268"/>
            </a:xfrm>
            <a:prstGeom prst="rect">
              <a:avLst/>
            </a:prstGeom>
          </p:spPr>
        </p:pic>
        <p:sp>
          <p:nvSpPr>
            <p:cNvPr id="130" name="직사각형 129">
              <a:extLst>
                <a:ext uri="{FF2B5EF4-FFF2-40B4-BE49-F238E27FC236}">
                  <a16:creationId xmlns:a16="http://schemas.microsoft.com/office/drawing/2014/main" id="{74C46FD5-4F2C-3C42-91BF-C8385AD5DA84}"/>
                </a:ext>
              </a:extLst>
            </p:cNvPr>
            <p:cNvSpPr/>
            <p:nvPr/>
          </p:nvSpPr>
          <p:spPr>
            <a:xfrm>
              <a:off x="2082772" y="4344305"/>
              <a:ext cx="2758465" cy="28540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pic>
          <p:nvPicPr>
            <p:cNvPr id="131" name="그림 130">
              <a:extLst>
                <a:ext uri="{FF2B5EF4-FFF2-40B4-BE49-F238E27FC236}">
                  <a16:creationId xmlns:a16="http://schemas.microsoft.com/office/drawing/2014/main" id="{21F7AD70-F3E6-ED46-A128-A60C85C2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2880" y="4698361"/>
              <a:ext cx="196610" cy="190268"/>
            </a:xfrm>
            <a:prstGeom prst="rect">
              <a:avLst/>
            </a:prstGeom>
          </p:spPr>
        </p:pic>
        <p:sp>
          <p:nvSpPr>
            <p:cNvPr id="132" name="직사각형 131">
              <a:extLst>
                <a:ext uri="{FF2B5EF4-FFF2-40B4-BE49-F238E27FC236}">
                  <a16:creationId xmlns:a16="http://schemas.microsoft.com/office/drawing/2014/main" id="{091F0780-CD07-6044-825E-31504B1A9608}"/>
                </a:ext>
              </a:extLst>
            </p:cNvPr>
            <p:cNvSpPr/>
            <p:nvPr/>
          </p:nvSpPr>
          <p:spPr>
            <a:xfrm>
              <a:off x="2082772" y="4670230"/>
              <a:ext cx="2758465" cy="28540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  <p:pic>
          <p:nvPicPr>
            <p:cNvPr id="133" name="그림 132">
              <a:extLst>
                <a:ext uri="{FF2B5EF4-FFF2-40B4-BE49-F238E27FC236}">
                  <a16:creationId xmlns:a16="http://schemas.microsoft.com/office/drawing/2014/main" id="{E15F8FBE-0B15-094B-9719-0A3659B18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2880" y="5024286"/>
              <a:ext cx="196610" cy="190268"/>
            </a:xfrm>
            <a:prstGeom prst="rect">
              <a:avLst/>
            </a:prstGeom>
          </p:spPr>
        </p:pic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67799BFD-41D9-A448-B0AC-2F0F14DA245D}"/>
                </a:ext>
              </a:extLst>
            </p:cNvPr>
            <p:cNvSpPr/>
            <p:nvPr/>
          </p:nvSpPr>
          <p:spPr>
            <a:xfrm>
              <a:off x="2082772" y="4996155"/>
              <a:ext cx="2758465" cy="28540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000" dirty="0"/>
            </a:p>
          </p:txBody>
        </p:sp>
      </p:grpSp>
      <p:sp>
        <p:nvSpPr>
          <p:cNvPr id="136" name="직사각형 135">
            <a:extLst>
              <a:ext uri="{FF2B5EF4-FFF2-40B4-BE49-F238E27FC236}">
                <a16:creationId xmlns:a16="http://schemas.microsoft.com/office/drawing/2014/main" id="{D07849BF-56C8-A245-AA9D-3867DC1C2412}"/>
              </a:ext>
            </a:extLst>
          </p:cNvPr>
          <p:cNvSpPr/>
          <p:nvPr/>
        </p:nvSpPr>
        <p:spPr bwMode="auto">
          <a:xfrm>
            <a:off x="9280941" y="3929436"/>
            <a:ext cx="487410" cy="221025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37" name="모서리가 둥근 직사각형 73">
            <a:extLst>
              <a:ext uri="{FF2B5EF4-FFF2-40B4-BE49-F238E27FC236}">
                <a16:creationId xmlns:a16="http://schemas.microsoft.com/office/drawing/2014/main" id="{E246ADBB-634D-5B42-A1EB-B73B18EB3A05}"/>
              </a:ext>
            </a:extLst>
          </p:cNvPr>
          <p:cNvSpPr/>
          <p:nvPr/>
        </p:nvSpPr>
        <p:spPr bwMode="auto">
          <a:xfrm>
            <a:off x="7919781" y="3896088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투어 순서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38" name="모서리가 둥근 직사각형 73">
            <a:extLst>
              <a:ext uri="{FF2B5EF4-FFF2-40B4-BE49-F238E27FC236}">
                <a16:creationId xmlns:a16="http://schemas.microsoft.com/office/drawing/2014/main" id="{9C41A9BB-F475-234A-A284-3873957550AE}"/>
              </a:ext>
            </a:extLst>
          </p:cNvPr>
          <p:cNvSpPr/>
          <p:nvPr/>
        </p:nvSpPr>
        <p:spPr bwMode="auto">
          <a:xfrm>
            <a:off x="7978808" y="4859451"/>
            <a:ext cx="1471652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lvl="0" defTabSz="914400">
              <a:lnSpc>
                <a:spcPct val="200000"/>
              </a:lnSpc>
              <a:defRPr/>
            </a:pP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대한민국 </a:t>
            </a:r>
            <a:r>
              <a:rPr lang="ko-KR" altLang="en-US" sz="800" dirty="0" err="1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임시의정원</a:t>
            </a: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태극기</a:t>
            </a:r>
            <a:r>
              <a:rPr lang="en-US" altLang="ko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(x)   </a:t>
            </a:r>
          </a:p>
          <a:p>
            <a:pPr lvl="0" defTabSz="914400">
              <a:lnSpc>
                <a:spcPct val="200000"/>
              </a:lnSpc>
              <a:defRPr/>
            </a:pP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대동단결선언</a:t>
            </a:r>
            <a:r>
              <a:rPr lang="en-US" altLang="ko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(x) </a:t>
            </a:r>
            <a:endParaRPr lang="ko-KR" altLang="en-US" sz="800" dirty="0">
              <a:solidFill>
                <a:prstClr val="black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lvl="0" defTabSz="914400">
              <a:lnSpc>
                <a:spcPct val="200000"/>
              </a:lnSpc>
              <a:defRPr/>
            </a:pP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대한민국 </a:t>
            </a:r>
            <a:r>
              <a:rPr lang="ko-KR" altLang="en-US" sz="800" dirty="0" err="1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임시의정원</a:t>
            </a: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태극기</a:t>
            </a:r>
            <a:r>
              <a:rPr lang="en-US" altLang="ko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(x)   </a:t>
            </a:r>
          </a:p>
          <a:p>
            <a:pPr lvl="0" defTabSz="914400">
              <a:lnSpc>
                <a:spcPct val="200000"/>
              </a:lnSpc>
              <a:defRPr/>
            </a:pP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대동단결선언</a:t>
            </a:r>
            <a:r>
              <a:rPr lang="en-US" altLang="ko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(x) </a:t>
            </a:r>
          </a:p>
          <a:p>
            <a:pPr lvl="0" defTabSz="914400">
              <a:lnSpc>
                <a:spcPct val="200000"/>
              </a:lnSpc>
              <a:defRPr/>
            </a:pP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대한민국 </a:t>
            </a:r>
            <a:r>
              <a:rPr lang="ko-KR" altLang="en-US" sz="800" dirty="0" err="1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임시의정원</a:t>
            </a: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태극기</a:t>
            </a:r>
            <a:r>
              <a:rPr lang="en-US" altLang="ko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(x)   </a:t>
            </a:r>
          </a:p>
          <a:p>
            <a:pPr lvl="0" defTabSz="914400">
              <a:lnSpc>
                <a:spcPct val="200000"/>
              </a:lnSpc>
              <a:defRPr/>
            </a:pP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대동단결선언</a:t>
            </a:r>
            <a:r>
              <a:rPr lang="en-US" altLang="ko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(x)</a:t>
            </a:r>
          </a:p>
          <a:p>
            <a:pPr lvl="0" defTabSz="914400">
              <a:lnSpc>
                <a:spcPct val="200000"/>
              </a:lnSpc>
              <a:defRPr/>
            </a:pP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대동단결선언</a:t>
            </a:r>
            <a:r>
              <a:rPr lang="en-US" altLang="ko-KR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(x)</a:t>
            </a: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5" name="타원 6">
            <a:extLst>
              <a:ext uri="{FF2B5EF4-FFF2-40B4-BE49-F238E27FC236}">
                <a16:creationId xmlns:a16="http://schemas.microsoft.com/office/drawing/2014/main" id="{BCA50A01-B304-694B-9A4F-97EE12ABE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1016" y="6118253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140" name="연결선: 꺾임 68">
            <a:extLst>
              <a:ext uri="{FF2B5EF4-FFF2-40B4-BE49-F238E27FC236}">
                <a16:creationId xmlns:a16="http://schemas.microsoft.com/office/drawing/2014/main" id="{5FAAF023-7F79-5540-A6B8-7631080760C9}"/>
              </a:ext>
            </a:extLst>
          </p:cNvPr>
          <p:cNvCxnSpPr>
            <a:cxnSpLocks/>
            <a:stCxn id="81" idx="1"/>
            <a:endCxn id="41" idx="3"/>
          </p:cNvCxnSpPr>
          <p:nvPr/>
        </p:nvCxnSpPr>
        <p:spPr>
          <a:xfrm rot="10800000" flipV="1">
            <a:off x="7612738" y="2478820"/>
            <a:ext cx="410175" cy="4475324"/>
          </a:xfrm>
          <a:prstGeom prst="bentConnector3">
            <a:avLst>
              <a:gd name="adj1" fmla="val 50000"/>
            </a:avLst>
          </a:prstGeom>
          <a:ln w="12700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타원 6">
            <a:extLst>
              <a:ext uri="{FF2B5EF4-FFF2-40B4-BE49-F238E27FC236}">
                <a16:creationId xmlns:a16="http://schemas.microsoft.com/office/drawing/2014/main" id="{D851A28A-4C4E-6D48-960E-3ED7AA7F3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1528" y="229998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42" name="타원 6">
            <a:extLst>
              <a:ext uri="{FF2B5EF4-FFF2-40B4-BE49-F238E27FC236}">
                <a16:creationId xmlns:a16="http://schemas.microsoft.com/office/drawing/2014/main" id="{8093B812-61A0-3C45-918F-B73A2D645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232" y="3402143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43" name="모서리가 둥근 직사각형 77">
            <a:extLst>
              <a:ext uri="{FF2B5EF4-FFF2-40B4-BE49-F238E27FC236}">
                <a16:creationId xmlns:a16="http://schemas.microsoft.com/office/drawing/2014/main" id="{232B0BEE-D05E-5C4E-BD74-7139F916DAB5}"/>
              </a:ext>
            </a:extLst>
          </p:cNvPr>
          <p:cNvSpPr/>
          <p:nvPr/>
        </p:nvSpPr>
        <p:spPr bwMode="auto">
          <a:xfrm>
            <a:off x="3135454" y="3432773"/>
            <a:ext cx="508795" cy="239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운영중</a:t>
            </a:r>
          </a:p>
        </p:txBody>
      </p:sp>
      <p:sp>
        <p:nvSpPr>
          <p:cNvPr id="144" name="모서리가 둥근 직사각형 78">
            <a:extLst>
              <a:ext uri="{FF2B5EF4-FFF2-40B4-BE49-F238E27FC236}">
                <a16:creationId xmlns:a16="http://schemas.microsoft.com/office/drawing/2014/main" id="{C5965F06-3B13-9D4E-ADF8-1C09A07CBBB6}"/>
              </a:ext>
            </a:extLst>
          </p:cNvPr>
          <p:cNvSpPr/>
          <p:nvPr/>
        </p:nvSpPr>
        <p:spPr bwMode="auto">
          <a:xfrm>
            <a:off x="3135454" y="3780730"/>
            <a:ext cx="508795" cy="239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운영중</a:t>
            </a:r>
          </a:p>
        </p:txBody>
      </p:sp>
      <p:sp>
        <p:nvSpPr>
          <p:cNvPr id="145" name="모서리가 둥근 직사각형 79">
            <a:extLst>
              <a:ext uri="{FF2B5EF4-FFF2-40B4-BE49-F238E27FC236}">
                <a16:creationId xmlns:a16="http://schemas.microsoft.com/office/drawing/2014/main" id="{D5F0FD3F-8476-334D-A76C-52B1DF3AF164}"/>
              </a:ext>
            </a:extLst>
          </p:cNvPr>
          <p:cNvSpPr/>
          <p:nvPr/>
        </p:nvSpPr>
        <p:spPr bwMode="auto">
          <a:xfrm>
            <a:off x="3135454" y="4152964"/>
            <a:ext cx="508795" cy="23913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미운영</a:t>
            </a:r>
          </a:p>
        </p:txBody>
      </p:sp>
      <p:sp>
        <p:nvSpPr>
          <p:cNvPr id="146" name="모서리가 둥근 직사각형 80">
            <a:extLst>
              <a:ext uri="{FF2B5EF4-FFF2-40B4-BE49-F238E27FC236}">
                <a16:creationId xmlns:a16="http://schemas.microsoft.com/office/drawing/2014/main" id="{B14DD9FD-B2A8-9444-B28A-DDA7B4ACCC6A}"/>
              </a:ext>
            </a:extLst>
          </p:cNvPr>
          <p:cNvSpPr/>
          <p:nvPr/>
        </p:nvSpPr>
        <p:spPr bwMode="auto">
          <a:xfrm>
            <a:off x="3135454" y="4509013"/>
            <a:ext cx="508795" cy="23913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미운영</a:t>
            </a:r>
          </a:p>
        </p:txBody>
      </p:sp>
      <p:sp>
        <p:nvSpPr>
          <p:cNvPr id="147" name="모서리가 둥근 직사각형 81">
            <a:extLst>
              <a:ext uri="{FF2B5EF4-FFF2-40B4-BE49-F238E27FC236}">
                <a16:creationId xmlns:a16="http://schemas.microsoft.com/office/drawing/2014/main" id="{5F64E82A-2EF5-0B4D-AAC7-AFFF5F95A008}"/>
              </a:ext>
            </a:extLst>
          </p:cNvPr>
          <p:cNvSpPr/>
          <p:nvPr/>
        </p:nvSpPr>
        <p:spPr bwMode="auto">
          <a:xfrm>
            <a:off x="3150822" y="4865062"/>
            <a:ext cx="508795" cy="239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운영</a:t>
            </a:r>
          </a:p>
        </p:txBody>
      </p:sp>
      <p:sp>
        <p:nvSpPr>
          <p:cNvPr id="148" name="모서리가 둥근 직사각형 80">
            <a:extLst>
              <a:ext uri="{FF2B5EF4-FFF2-40B4-BE49-F238E27FC236}">
                <a16:creationId xmlns:a16="http://schemas.microsoft.com/office/drawing/2014/main" id="{FE9BF2BF-F79E-F64D-B6AD-A8B0D5F66D8A}"/>
              </a:ext>
            </a:extLst>
          </p:cNvPr>
          <p:cNvSpPr/>
          <p:nvPr/>
        </p:nvSpPr>
        <p:spPr bwMode="auto">
          <a:xfrm>
            <a:off x="3135454" y="5233291"/>
            <a:ext cx="508795" cy="23913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미운영</a:t>
            </a:r>
          </a:p>
        </p:txBody>
      </p:sp>
      <p:sp>
        <p:nvSpPr>
          <p:cNvPr id="149" name="모서리가 둥근 직사각형 81">
            <a:extLst>
              <a:ext uri="{FF2B5EF4-FFF2-40B4-BE49-F238E27FC236}">
                <a16:creationId xmlns:a16="http://schemas.microsoft.com/office/drawing/2014/main" id="{F7E09EEC-C375-D945-AEFE-113210D24FFE}"/>
              </a:ext>
            </a:extLst>
          </p:cNvPr>
          <p:cNvSpPr/>
          <p:nvPr/>
        </p:nvSpPr>
        <p:spPr bwMode="auto">
          <a:xfrm>
            <a:off x="3150822" y="5589340"/>
            <a:ext cx="508795" cy="239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운영</a:t>
            </a:r>
          </a:p>
        </p:txBody>
      </p:sp>
      <p:sp>
        <p:nvSpPr>
          <p:cNvPr id="150" name="타원 6">
            <a:extLst>
              <a:ext uri="{FF2B5EF4-FFF2-40B4-BE49-F238E27FC236}">
                <a16:creationId xmlns:a16="http://schemas.microsoft.com/office/drawing/2014/main" id="{C527107C-A414-CA4A-B18A-7FC781C68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6901" y="3383100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51" name="타원 6">
            <a:extLst>
              <a:ext uri="{FF2B5EF4-FFF2-40B4-BE49-F238E27FC236}">
                <a16:creationId xmlns:a16="http://schemas.microsoft.com/office/drawing/2014/main" id="{4B9FAE9A-9966-854C-8C0F-4B591E8AC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1271" y="4006263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9" name="타원 6">
            <a:extLst>
              <a:ext uri="{FF2B5EF4-FFF2-40B4-BE49-F238E27FC236}">
                <a16:creationId xmlns:a16="http://schemas.microsoft.com/office/drawing/2014/main" id="{0FCE0C40-DDFB-7342-BDA8-8F18ACF2A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3882" y="330152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52" name="직사각형 151">
            <a:extLst>
              <a:ext uri="{FF2B5EF4-FFF2-40B4-BE49-F238E27FC236}">
                <a16:creationId xmlns:a16="http://schemas.microsoft.com/office/drawing/2014/main" id="{F5C58D3F-83C2-F047-A170-F0F24C4DE330}"/>
              </a:ext>
            </a:extLst>
          </p:cNvPr>
          <p:cNvSpPr/>
          <p:nvPr/>
        </p:nvSpPr>
        <p:spPr bwMode="auto">
          <a:xfrm>
            <a:off x="8022912" y="2870720"/>
            <a:ext cx="169006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53" name="모서리가 둥근 직사각형 73">
            <a:extLst>
              <a:ext uri="{FF2B5EF4-FFF2-40B4-BE49-F238E27FC236}">
                <a16:creationId xmlns:a16="http://schemas.microsoft.com/office/drawing/2014/main" id="{ED637FEF-3499-E348-98A5-CA6A10BE062D}"/>
              </a:ext>
            </a:extLst>
          </p:cNvPr>
          <p:cNvSpPr/>
          <p:nvPr/>
        </p:nvSpPr>
        <p:spPr bwMode="auto">
          <a:xfrm>
            <a:off x="7919781" y="2602379"/>
            <a:ext cx="1680897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도장</a:t>
            </a:r>
            <a:r>
              <a:rPr kumimoji="1" lang="en-US" altLang="ko-KR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스탬프</a:t>
            </a:r>
            <a:r>
              <a:rPr kumimoji="1" lang="en-US" altLang="ko-KR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이미지 업로드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54" name="직사각형 153">
            <a:extLst>
              <a:ext uri="{FF2B5EF4-FFF2-40B4-BE49-F238E27FC236}">
                <a16:creationId xmlns:a16="http://schemas.microsoft.com/office/drawing/2014/main" id="{B796748A-7B52-8E41-97DC-9DD4017FB2D8}"/>
              </a:ext>
            </a:extLst>
          </p:cNvPr>
          <p:cNvSpPr/>
          <p:nvPr/>
        </p:nvSpPr>
        <p:spPr bwMode="auto">
          <a:xfrm>
            <a:off x="9297910" y="2883914"/>
            <a:ext cx="411411" cy="190268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55" name="타원 6">
            <a:extLst>
              <a:ext uri="{FF2B5EF4-FFF2-40B4-BE49-F238E27FC236}">
                <a16:creationId xmlns:a16="http://schemas.microsoft.com/office/drawing/2014/main" id="{517FEDFB-9E87-834F-B38B-410A4D385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260" y="2752658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0541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9647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AD-03-0004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51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버전 기록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등록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770825"/>
              </p:ext>
            </p:extLst>
          </p:nvPr>
        </p:nvGraphicFramePr>
        <p:xfrm>
          <a:off x="10663088" y="977770"/>
          <a:ext cx="3737124" cy="5549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버전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본 버전 정보는 기록만 됨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버전은 기본 버전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패턴순으로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자동입력되나 텍스트 수정할 수 있음 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수정은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--&gt;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카테고리 관리에서 가능 </a:t>
                      </a:r>
                      <a:r>
                        <a:rPr lang="en-US" altLang="ko-KR" sz="900" dirty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AD-03-0002</a:t>
                      </a:r>
                      <a:endParaRPr lang="ko-KR" alt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94276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8570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535943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236134"/>
                  </a:ext>
                </a:extLst>
              </a:tr>
            </a:tbl>
          </a:graphicData>
        </a:graphic>
      </p:graphicFrame>
      <p:sp>
        <p:nvSpPr>
          <p:cNvPr id="3" name="TextBox 64">
            <a:extLst>
              <a:ext uri="{FF2B5EF4-FFF2-40B4-BE49-F238E27FC236}">
                <a16:creationId xmlns:a16="http://schemas.microsoft.com/office/drawing/2014/main" id="{DD52A562-8E60-1649-7AC1-299EC7B80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46" y="1593726"/>
            <a:ext cx="8531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버전 기록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BB9C093-617B-E228-2CC1-FEA164BE8DAF}"/>
              </a:ext>
            </a:extLst>
          </p:cNvPr>
          <p:cNvSpPr/>
          <p:nvPr/>
        </p:nvSpPr>
        <p:spPr>
          <a:xfrm>
            <a:off x="991724" y="1439739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cxnSp>
        <p:nvCxnSpPr>
          <p:cNvPr id="14" name="직선 연결선[R] 44">
            <a:extLst>
              <a:ext uri="{FF2B5EF4-FFF2-40B4-BE49-F238E27FC236}">
                <a16:creationId xmlns:a16="http://schemas.microsoft.com/office/drawing/2014/main" id="{70FFEDD1-0CBF-4BB9-1BCA-5E58503CD5CD}"/>
              </a:ext>
            </a:extLst>
          </p:cNvPr>
          <p:cNvCxnSpPr>
            <a:cxnSpLocks/>
          </p:cNvCxnSpPr>
          <p:nvPr/>
        </p:nvCxnSpPr>
        <p:spPr bwMode="auto">
          <a:xfrm>
            <a:off x="1103621" y="1916216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A0B5E126-1091-514D-9CBC-ECD5F7868C5D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CEA7235E-FBD1-974B-810E-EDAF46773A82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8" name="모서리가 둥근 직사각형 61">
                <a:extLst>
                  <a:ext uri="{FF2B5EF4-FFF2-40B4-BE49-F238E27FC236}">
                    <a16:creationId xmlns:a16="http://schemas.microsoft.com/office/drawing/2014/main" id="{F5C5E98D-5FFC-E045-AA37-5194C57249C4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모서리가 둥근 직사각형 62">
                <a:extLst>
                  <a:ext uri="{FF2B5EF4-FFF2-40B4-BE49-F238E27FC236}">
                    <a16:creationId xmlns:a16="http://schemas.microsoft.com/office/drawing/2014/main" id="{6275029F-1BD0-FA45-857D-307DB6254862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모서리가 둥근 직사각형 63">
                <a:extLst>
                  <a:ext uri="{FF2B5EF4-FFF2-40B4-BE49-F238E27FC236}">
                    <a16:creationId xmlns:a16="http://schemas.microsoft.com/office/drawing/2014/main" id="{61794CDF-A163-B649-96B0-F34FF2E1C72D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모서리가 둥근 직사각형 64">
                <a:extLst>
                  <a:ext uri="{FF2B5EF4-FFF2-40B4-BE49-F238E27FC236}">
                    <a16:creationId xmlns:a16="http://schemas.microsoft.com/office/drawing/2014/main" id="{34FF43F4-BB13-564D-ABA4-323ED7E132F4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모서리가 둥근 직사각형 65">
                <a:extLst>
                  <a:ext uri="{FF2B5EF4-FFF2-40B4-BE49-F238E27FC236}">
                    <a16:creationId xmlns:a16="http://schemas.microsoft.com/office/drawing/2014/main" id="{0BF67584-DDBA-9A48-A641-79BFF91A6B60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모서리가 둥근 직사각형 66">
              <a:extLst>
                <a:ext uri="{FF2B5EF4-FFF2-40B4-BE49-F238E27FC236}">
                  <a16:creationId xmlns:a16="http://schemas.microsoft.com/office/drawing/2014/main" id="{5DDEF25E-815D-E244-8EAC-022829C848A8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7" name="모서리가 둥근 직사각형 67">
              <a:extLst>
                <a:ext uri="{FF2B5EF4-FFF2-40B4-BE49-F238E27FC236}">
                  <a16:creationId xmlns:a16="http://schemas.microsoft.com/office/drawing/2014/main" id="{45D7D144-B351-D349-903B-7ABAD41EBF65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  <a:highlight>
                    <a:srgbClr val="FFFF00"/>
                  </a:highlight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</a:br>
              <a:r>
                <a:rPr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0FEFA228-480D-5448-BCF3-4E78AD953CB4}"/>
              </a:ext>
            </a:extLst>
          </p:cNvPr>
          <p:cNvSpPr/>
          <p:nvPr/>
        </p:nvSpPr>
        <p:spPr bwMode="auto">
          <a:xfrm>
            <a:off x="1124857" y="2023829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949C2BF2-B9C8-D24E-9B46-548198E257BD}"/>
              </a:ext>
            </a:extLst>
          </p:cNvPr>
          <p:cNvSpPr/>
          <p:nvPr/>
        </p:nvSpPr>
        <p:spPr bwMode="auto">
          <a:xfrm>
            <a:off x="4311306" y="2150829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EB2EF5C2-B54F-A04D-959C-4F2083F80241}"/>
              </a:ext>
            </a:extLst>
          </p:cNvPr>
          <p:cNvSpPr/>
          <p:nvPr/>
        </p:nvSpPr>
        <p:spPr bwMode="auto">
          <a:xfrm>
            <a:off x="6952570" y="2131779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73" name="TextBox 6">
            <a:extLst>
              <a:ext uri="{FF2B5EF4-FFF2-40B4-BE49-F238E27FC236}">
                <a16:creationId xmlns:a16="http://schemas.microsoft.com/office/drawing/2014/main" id="{9F6783A3-0DCE-454C-9C9B-0920DAF1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036" y="2179404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A4B9863D-AE3B-974C-8935-3862DA7CC365}"/>
              </a:ext>
            </a:extLst>
          </p:cNvPr>
          <p:cNvSpPr/>
          <p:nvPr/>
        </p:nvSpPr>
        <p:spPr bwMode="auto">
          <a:xfrm>
            <a:off x="1914614" y="2166704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9" name="직사각형 42">
            <a:extLst>
              <a:ext uri="{FF2B5EF4-FFF2-40B4-BE49-F238E27FC236}">
                <a16:creationId xmlns:a16="http://schemas.microsoft.com/office/drawing/2014/main" id="{643E9B4D-EADD-3548-8E5A-CAED3B276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89" y="2185754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00" name="그림 154">
            <a:extLst>
              <a:ext uri="{FF2B5EF4-FFF2-40B4-BE49-F238E27FC236}">
                <a16:creationId xmlns:a16="http://schemas.microsoft.com/office/drawing/2014/main" id="{55A958F5-012E-4742-951A-2304E333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14" y="2180991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Box 9">
            <a:extLst>
              <a:ext uri="{FF2B5EF4-FFF2-40B4-BE49-F238E27FC236}">
                <a16:creationId xmlns:a16="http://schemas.microsoft.com/office/drawing/2014/main" id="{AAC6764B-497F-B34C-8242-59649939F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770" y="2733441"/>
            <a:ext cx="4074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02" name="표 101">
            <a:extLst>
              <a:ext uri="{FF2B5EF4-FFF2-40B4-BE49-F238E27FC236}">
                <a16:creationId xmlns:a16="http://schemas.microsoft.com/office/drawing/2014/main" id="{D2AB2640-D2D4-1246-9EAA-00730D4CD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71362"/>
              </p:ext>
            </p:extLst>
          </p:nvPr>
        </p:nvGraphicFramePr>
        <p:xfrm>
          <a:off x="1151845" y="2963629"/>
          <a:ext cx="6257852" cy="2905122"/>
        </p:xfrm>
        <a:graphic>
          <a:graphicData uri="http://schemas.openxmlformats.org/drawingml/2006/table">
            <a:tbl>
              <a:tblPr firstRow="1" bandRow="1"/>
              <a:tblGrid>
                <a:gridCol w="758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9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9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버전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수정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아바타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&gt;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헤어스타일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v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0.8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도장깨기</a:t>
                      </a:r>
                      <a:endParaRPr kumimoji="0" lang="ko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v.1.2.2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아바타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&gt;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의상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v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0.5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아바타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&gt;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의상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v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0.4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아바타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&gt;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리워드</a:t>
                      </a:r>
                      <a:endParaRPr lang="ko-KR" altLang="en-US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v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0.4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아바타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&gt;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의상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v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0.3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아바타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&gt;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리워드</a:t>
                      </a:r>
                      <a:endParaRPr lang="ko-KR" altLang="en-US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v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0.3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3" name="그림 19">
            <a:extLst>
              <a:ext uri="{FF2B5EF4-FFF2-40B4-BE49-F238E27FC236}">
                <a16:creationId xmlns:a16="http://schemas.microsoft.com/office/drawing/2014/main" id="{2AB32634-B6FF-CD45-BC70-53FD2C95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05" y="6210843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타원 6">
            <a:extLst>
              <a:ext uri="{FF2B5EF4-FFF2-40B4-BE49-F238E27FC236}">
                <a16:creationId xmlns:a16="http://schemas.microsoft.com/office/drawing/2014/main" id="{32A85042-947D-8D45-8130-E1566B2F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8804" y="297976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CE8CBC3C-4D55-CA4B-ADA7-0DF7DC2ACE55}"/>
              </a:ext>
            </a:extLst>
          </p:cNvPr>
          <p:cNvSpPr/>
          <p:nvPr/>
        </p:nvSpPr>
        <p:spPr>
          <a:xfrm>
            <a:off x="6329537" y="3440280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9C5E3DB4-1CEB-E24D-B56C-9902BC1D4A7F}"/>
              </a:ext>
            </a:extLst>
          </p:cNvPr>
          <p:cNvSpPr/>
          <p:nvPr/>
        </p:nvSpPr>
        <p:spPr>
          <a:xfrm>
            <a:off x="6329537" y="3804422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2B367A3F-59F0-264B-868A-F50962C44170}"/>
              </a:ext>
            </a:extLst>
          </p:cNvPr>
          <p:cNvSpPr/>
          <p:nvPr/>
        </p:nvSpPr>
        <p:spPr>
          <a:xfrm>
            <a:off x="6329537" y="4152379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8A0E108E-E8D0-1142-B687-5C52BEED9D20}"/>
              </a:ext>
            </a:extLst>
          </p:cNvPr>
          <p:cNvSpPr/>
          <p:nvPr/>
        </p:nvSpPr>
        <p:spPr>
          <a:xfrm>
            <a:off x="6329537" y="4524613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7DB2E91E-C45A-4349-9291-8A740BDD5446}"/>
              </a:ext>
            </a:extLst>
          </p:cNvPr>
          <p:cNvSpPr/>
          <p:nvPr/>
        </p:nvSpPr>
        <p:spPr>
          <a:xfrm>
            <a:off x="6329537" y="4848294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D9721DC6-FF32-3842-B127-23A0ACB1D3FF}"/>
              </a:ext>
            </a:extLst>
          </p:cNvPr>
          <p:cNvSpPr/>
          <p:nvPr/>
        </p:nvSpPr>
        <p:spPr>
          <a:xfrm>
            <a:off x="6329537" y="5244804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7EF1434D-950B-0A49-92CF-7EA7E7EF7751}"/>
              </a:ext>
            </a:extLst>
          </p:cNvPr>
          <p:cNvSpPr/>
          <p:nvPr/>
        </p:nvSpPr>
        <p:spPr>
          <a:xfrm>
            <a:off x="6329537" y="5584669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549657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93498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AD-03-0005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52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리워드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관리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등록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210176"/>
              </p:ext>
            </p:extLst>
          </p:nvPr>
        </p:nvGraphicFramePr>
        <p:xfrm>
          <a:off x="10663088" y="977770"/>
          <a:ext cx="3737124" cy="5426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등록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리워드용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아이템 등록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5311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버전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해당 카테고리에 파일 일괄 업로드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버전은 기본 버전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패턴순으로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자동입력되나 텍스트 수정할 수 있음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&lt;---</a:t>
                      </a:r>
                      <a:r>
                        <a:rPr lang="ko-KR" altLang="en-US" sz="900" dirty="0" err="1">
                          <a:solidFill>
                            <a:srgbClr val="FF0000"/>
                          </a:solidFill>
                        </a:rPr>
                        <a:t>버전기록에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</a:rPr>
                        <a:t> 추가됨 </a:t>
                      </a:r>
                      <a:r>
                        <a:rPr lang="en-US" altLang="ko-KR" sz="900" dirty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900" b="0" kern="1200" dirty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AD-03-0004</a:t>
                      </a:r>
                      <a:endParaRPr lang="ko-KR" alt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602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사용중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리ㅝ드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아이템이 사용되고 있는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도장깨기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단순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정보성으로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표출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득템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횟수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이용빈도수로 오름차순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내림차순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소팅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94276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8570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535943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236134"/>
                  </a:ext>
                </a:extLst>
              </a:tr>
            </a:tbl>
          </a:graphicData>
        </a:graphic>
      </p:graphicFrame>
      <p:grpSp>
        <p:nvGrpSpPr>
          <p:cNvPr id="54" name="그룹 53">
            <a:extLst>
              <a:ext uri="{FF2B5EF4-FFF2-40B4-BE49-F238E27FC236}">
                <a16:creationId xmlns:a16="http://schemas.microsoft.com/office/drawing/2014/main" id="{A0B5E126-1091-514D-9CBC-ECD5F7868C5D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CEA7235E-FBD1-974B-810E-EDAF46773A82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8" name="모서리가 둥근 직사각형 61">
                <a:extLst>
                  <a:ext uri="{FF2B5EF4-FFF2-40B4-BE49-F238E27FC236}">
                    <a16:creationId xmlns:a16="http://schemas.microsoft.com/office/drawing/2014/main" id="{F5C5E98D-5FFC-E045-AA37-5194C57249C4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모서리가 둥근 직사각형 62">
                <a:extLst>
                  <a:ext uri="{FF2B5EF4-FFF2-40B4-BE49-F238E27FC236}">
                    <a16:creationId xmlns:a16="http://schemas.microsoft.com/office/drawing/2014/main" id="{6275029F-1BD0-FA45-857D-307DB6254862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모서리가 둥근 직사각형 63">
                <a:extLst>
                  <a:ext uri="{FF2B5EF4-FFF2-40B4-BE49-F238E27FC236}">
                    <a16:creationId xmlns:a16="http://schemas.microsoft.com/office/drawing/2014/main" id="{61794CDF-A163-B649-96B0-F34FF2E1C72D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모서리가 둥근 직사각형 64">
                <a:extLst>
                  <a:ext uri="{FF2B5EF4-FFF2-40B4-BE49-F238E27FC236}">
                    <a16:creationId xmlns:a16="http://schemas.microsoft.com/office/drawing/2014/main" id="{34FF43F4-BB13-564D-ABA4-323ED7E132F4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모서리가 둥근 직사각형 65">
                <a:extLst>
                  <a:ext uri="{FF2B5EF4-FFF2-40B4-BE49-F238E27FC236}">
                    <a16:creationId xmlns:a16="http://schemas.microsoft.com/office/drawing/2014/main" id="{0BF67584-DDBA-9A48-A641-79BFF91A6B60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모서리가 둥근 직사각형 66">
              <a:extLst>
                <a:ext uri="{FF2B5EF4-FFF2-40B4-BE49-F238E27FC236}">
                  <a16:creationId xmlns:a16="http://schemas.microsoft.com/office/drawing/2014/main" id="{5DDEF25E-815D-E244-8EAC-022829C848A8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7" name="모서리가 둥근 직사각형 67">
              <a:extLst>
                <a:ext uri="{FF2B5EF4-FFF2-40B4-BE49-F238E27FC236}">
                  <a16:creationId xmlns:a16="http://schemas.microsoft.com/office/drawing/2014/main" id="{45D7D144-B351-D349-903B-7ABAD41EBF65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  <a:highlight>
                    <a:srgbClr val="FFFF00"/>
                  </a:highlight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</a:br>
              <a:r>
                <a:rPr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40" name="TextBox 64">
            <a:extLst>
              <a:ext uri="{FF2B5EF4-FFF2-40B4-BE49-F238E27FC236}">
                <a16:creationId xmlns:a16="http://schemas.microsoft.com/office/drawing/2014/main" id="{ECB28420-335C-0D4B-AEA6-C8F5DEED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46" y="1593726"/>
            <a:ext cx="10086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리워드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관리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EA144E0B-9A87-1E40-B4E5-D6C5FAB1A570}"/>
              </a:ext>
            </a:extLst>
          </p:cNvPr>
          <p:cNvSpPr/>
          <p:nvPr/>
        </p:nvSpPr>
        <p:spPr>
          <a:xfrm>
            <a:off x="991724" y="1439739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E0EBF3E1-9195-D54A-9E0C-68BDF43E1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770" y="2662856"/>
            <a:ext cx="4074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43" name="표 42">
            <a:extLst>
              <a:ext uri="{FF2B5EF4-FFF2-40B4-BE49-F238E27FC236}">
                <a16:creationId xmlns:a16="http://schemas.microsoft.com/office/drawing/2014/main" id="{34609562-2C9E-EE45-B6F7-FC4C91448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824292"/>
              </p:ext>
            </p:extLst>
          </p:nvPr>
        </p:nvGraphicFramePr>
        <p:xfrm>
          <a:off x="1151845" y="2893044"/>
          <a:ext cx="6232525" cy="2905122"/>
        </p:xfrm>
        <a:graphic>
          <a:graphicData uri="http://schemas.openxmlformats.org/drawingml/2006/table">
            <a:tbl>
              <a:tblPr firstRow="1" bandRow="1"/>
              <a:tblGrid>
                <a:gridCol w="56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3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아이템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아이템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사용중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(</a:t>
                      </a:r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도장깨기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)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득템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횟수 ⬆︎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수정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 안경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아바타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관리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완파</a:t>
                      </a:r>
                      <a:endParaRPr lang="ko-KR" altLang="en-US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4,345</a:t>
                      </a:r>
                      <a:endParaRPr lang="en-US" altLang="ko-Kore-KR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최초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호외로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나는 광복군이다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돌도끼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도장깨기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초급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1,234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호외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도장깨기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중급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윤봉길 도시락 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도장깨기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고급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1,234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 안경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아바타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관리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완파</a:t>
                      </a:r>
                      <a:endParaRPr lang="ko-KR" altLang="en-US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236</a:t>
                      </a:r>
                      <a:endParaRPr kumimoji="0" lang="en-US" altLang="ko-Kore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최초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나는 광복군이다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none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4" name="그림 19">
            <a:extLst>
              <a:ext uri="{FF2B5EF4-FFF2-40B4-BE49-F238E27FC236}">
                <a16:creationId xmlns:a16="http://schemas.microsoft.com/office/drawing/2014/main" id="{58E442DD-AA5B-1641-B378-C5680B5B5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05" y="6140258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모서리가 둥근 직사각형 73">
            <a:extLst>
              <a:ext uri="{FF2B5EF4-FFF2-40B4-BE49-F238E27FC236}">
                <a16:creationId xmlns:a16="http://schemas.microsoft.com/office/drawing/2014/main" id="{87D05890-FC68-7046-ABD1-D739E83A532F}"/>
              </a:ext>
            </a:extLst>
          </p:cNvPr>
          <p:cNvSpPr/>
          <p:nvPr/>
        </p:nvSpPr>
        <p:spPr bwMode="auto">
          <a:xfrm>
            <a:off x="6719122" y="2546969"/>
            <a:ext cx="641855" cy="231872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등록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6" name="타원 6">
            <a:extLst>
              <a:ext uri="{FF2B5EF4-FFF2-40B4-BE49-F238E27FC236}">
                <a16:creationId xmlns:a16="http://schemas.microsoft.com/office/drawing/2014/main" id="{05431BA2-9940-9E4D-B59E-C6573ABA9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686" y="253768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7" name="타원 6">
            <a:extLst>
              <a:ext uri="{FF2B5EF4-FFF2-40B4-BE49-F238E27FC236}">
                <a16:creationId xmlns:a16="http://schemas.microsoft.com/office/drawing/2014/main" id="{AADC7C1A-B9C8-9F4A-8479-B5708EB29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354" y="299698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9A18108B-CECF-2443-AC7A-5A012959D40E}"/>
              </a:ext>
            </a:extLst>
          </p:cNvPr>
          <p:cNvSpPr/>
          <p:nvPr/>
        </p:nvSpPr>
        <p:spPr>
          <a:xfrm>
            <a:off x="6329537" y="3369695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8B7B900F-645B-F844-AFCC-E4CA8DF26129}"/>
              </a:ext>
            </a:extLst>
          </p:cNvPr>
          <p:cNvSpPr/>
          <p:nvPr/>
        </p:nvSpPr>
        <p:spPr>
          <a:xfrm>
            <a:off x="6329537" y="3733837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4B90F5AF-B925-194A-A4A0-9059453C98A0}"/>
              </a:ext>
            </a:extLst>
          </p:cNvPr>
          <p:cNvSpPr/>
          <p:nvPr/>
        </p:nvSpPr>
        <p:spPr>
          <a:xfrm>
            <a:off x="6329537" y="4081794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C09E1474-38DF-FD44-A57D-260934F9BD08}"/>
              </a:ext>
            </a:extLst>
          </p:cNvPr>
          <p:cNvSpPr/>
          <p:nvPr/>
        </p:nvSpPr>
        <p:spPr>
          <a:xfrm>
            <a:off x="6329537" y="4454028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6D7C3755-854B-4A43-A12B-C9AEB8795658}"/>
              </a:ext>
            </a:extLst>
          </p:cNvPr>
          <p:cNvSpPr/>
          <p:nvPr/>
        </p:nvSpPr>
        <p:spPr>
          <a:xfrm>
            <a:off x="6329537" y="4777709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9FF5E0BA-9E12-2842-AAD5-5C060282F4F7}"/>
              </a:ext>
            </a:extLst>
          </p:cNvPr>
          <p:cNvSpPr/>
          <p:nvPr/>
        </p:nvSpPr>
        <p:spPr>
          <a:xfrm>
            <a:off x="6329537" y="5174219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94B134D4-E023-1F4B-BAF4-F3550A3646AB}"/>
              </a:ext>
            </a:extLst>
          </p:cNvPr>
          <p:cNvSpPr/>
          <p:nvPr/>
        </p:nvSpPr>
        <p:spPr>
          <a:xfrm>
            <a:off x="6329537" y="5514084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3A465AA6-F168-B543-A3D0-749E351739C8}"/>
              </a:ext>
            </a:extLst>
          </p:cNvPr>
          <p:cNvSpPr/>
          <p:nvPr/>
        </p:nvSpPr>
        <p:spPr bwMode="auto">
          <a:xfrm>
            <a:off x="1163646" y="1943795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9670A544-E93E-344D-B7DF-0086EFCE7D70}"/>
              </a:ext>
            </a:extLst>
          </p:cNvPr>
          <p:cNvSpPr/>
          <p:nvPr/>
        </p:nvSpPr>
        <p:spPr bwMode="auto">
          <a:xfrm>
            <a:off x="4350095" y="2070795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A2714997-67F4-AE40-9590-0B8EA9EC1B26}"/>
              </a:ext>
            </a:extLst>
          </p:cNvPr>
          <p:cNvSpPr/>
          <p:nvPr/>
        </p:nvSpPr>
        <p:spPr bwMode="auto">
          <a:xfrm>
            <a:off x="6991359" y="2051745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69" name="TextBox 6">
            <a:extLst>
              <a:ext uri="{FF2B5EF4-FFF2-40B4-BE49-F238E27FC236}">
                <a16:creationId xmlns:a16="http://schemas.microsoft.com/office/drawing/2014/main" id="{5646B397-093A-3C4F-80FE-D0A519CCA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825" y="2099370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4165110D-5AD7-DE48-A539-E801009A9D3C}"/>
              </a:ext>
            </a:extLst>
          </p:cNvPr>
          <p:cNvSpPr/>
          <p:nvPr/>
        </p:nvSpPr>
        <p:spPr bwMode="auto">
          <a:xfrm>
            <a:off x="1953403" y="2086670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4" name="직사각형 42">
            <a:extLst>
              <a:ext uri="{FF2B5EF4-FFF2-40B4-BE49-F238E27FC236}">
                <a16:creationId xmlns:a16="http://schemas.microsoft.com/office/drawing/2014/main" id="{1D77F2C6-643F-A046-B412-7D61D313C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1678" y="2105720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77" name="그림 154">
            <a:extLst>
              <a:ext uri="{FF2B5EF4-FFF2-40B4-BE49-F238E27FC236}">
                <a16:creationId xmlns:a16="http://schemas.microsoft.com/office/drawing/2014/main" id="{43E8424B-F14A-B847-BB15-1B0A39BEF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03" y="2100957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30">
            <a:extLst>
              <a:ext uri="{FF2B5EF4-FFF2-40B4-BE49-F238E27FC236}">
                <a16:creationId xmlns:a16="http://schemas.microsoft.com/office/drawing/2014/main" id="{D7278A8B-87E7-D146-A387-85E9B785B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8423" y="2996986"/>
            <a:ext cx="327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⤬</a:t>
            </a:r>
            <a:endParaRPr kumimoji="1" lang="en-US" altLang="ko-KR" sz="16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3891F935-436B-434E-B87A-5B3DA210B515}"/>
              </a:ext>
            </a:extLst>
          </p:cNvPr>
          <p:cNvSpPr/>
          <p:nvPr/>
        </p:nvSpPr>
        <p:spPr bwMode="auto">
          <a:xfrm>
            <a:off x="7996132" y="2990988"/>
            <a:ext cx="2009775" cy="3489311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67BA517A-3B90-A242-BF77-13589E2EBBC7}"/>
              </a:ext>
            </a:extLst>
          </p:cNvPr>
          <p:cNvSpPr/>
          <p:nvPr/>
        </p:nvSpPr>
        <p:spPr bwMode="auto">
          <a:xfrm>
            <a:off x="8430117" y="6082670"/>
            <a:ext cx="506258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0C80B098-8947-E847-99F2-6B0D355E2110}"/>
              </a:ext>
            </a:extLst>
          </p:cNvPr>
          <p:cNvSpPr/>
          <p:nvPr/>
        </p:nvSpPr>
        <p:spPr bwMode="auto">
          <a:xfrm>
            <a:off x="9028911" y="6082670"/>
            <a:ext cx="506258" cy="215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확인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5" name="모서리가 둥근 직사각형 73">
            <a:extLst>
              <a:ext uri="{FF2B5EF4-FFF2-40B4-BE49-F238E27FC236}">
                <a16:creationId xmlns:a16="http://schemas.microsoft.com/office/drawing/2014/main" id="{D7E913A0-3F76-774C-AA45-EE3FD8D6A6FA}"/>
              </a:ext>
            </a:extLst>
          </p:cNvPr>
          <p:cNvSpPr/>
          <p:nvPr/>
        </p:nvSpPr>
        <p:spPr bwMode="auto">
          <a:xfrm>
            <a:off x="7986873" y="3101640"/>
            <a:ext cx="1297467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kern="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리워드</a:t>
            </a:r>
            <a:r>
              <a:rPr kumimoji="1" lang="ko-KR" altLang="en-US" sz="900" b="1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아이템 등록</a:t>
            </a:r>
            <a:endParaRPr kumimoji="1" lang="ko-Kore-KR" altLang="en-US" sz="9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cxnSp>
        <p:nvCxnSpPr>
          <p:cNvPr id="89" name="연결선: 꺾임 68">
            <a:extLst>
              <a:ext uri="{FF2B5EF4-FFF2-40B4-BE49-F238E27FC236}">
                <a16:creationId xmlns:a16="http://schemas.microsoft.com/office/drawing/2014/main" id="{EC336EF4-4588-D645-BD7F-A865AE559A96}"/>
              </a:ext>
            </a:extLst>
          </p:cNvPr>
          <p:cNvCxnSpPr>
            <a:cxnSpLocks/>
            <a:stCxn id="45" idx="3"/>
            <a:endCxn id="82" idx="1"/>
          </p:cNvCxnSpPr>
          <p:nvPr/>
        </p:nvCxnSpPr>
        <p:spPr>
          <a:xfrm>
            <a:off x="7360977" y="2662905"/>
            <a:ext cx="635155" cy="2072739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E833CD8F-3EF7-4246-A6A7-636DFE0DB886}"/>
              </a:ext>
            </a:extLst>
          </p:cNvPr>
          <p:cNvSpPr/>
          <p:nvPr/>
        </p:nvSpPr>
        <p:spPr bwMode="auto">
          <a:xfrm>
            <a:off x="8170657" y="3717290"/>
            <a:ext cx="169006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광복군 모자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1" name="모서리가 둥근 직사각형 73">
            <a:extLst>
              <a:ext uri="{FF2B5EF4-FFF2-40B4-BE49-F238E27FC236}">
                <a16:creationId xmlns:a16="http://schemas.microsoft.com/office/drawing/2014/main" id="{ECE275A3-F6D1-5843-A667-546C0587ABF2}"/>
              </a:ext>
            </a:extLst>
          </p:cNvPr>
          <p:cNvSpPr/>
          <p:nvPr/>
        </p:nvSpPr>
        <p:spPr bwMode="auto">
          <a:xfrm>
            <a:off x="8067526" y="3437009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제목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11EB9BAC-08AF-6743-AAD3-73AD6398BCFF}"/>
              </a:ext>
            </a:extLst>
          </p:cNvPr>
          <p:cNvSpPr/>
          <p:nvPr/>
        </p:nvSpPr>
        <p:spPr bwMode="auto">
          <a:xfrm>
            <a:off x="8170657" y="4279416"/>
            <a:ext cx="169006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3" name="모서리가 둥근 직사각형 73">
            <a:extLst>
              <a:ext uri="{FF2B5EF4-FFF2-40B4-BE49-F238E27FC236}">
                <a16:creationId xmlns:a16="http://schemas.microsoft.com/office/drawing/2014/main" id="{16430C58-DFE8-7748-BF63-E9A69B6486F8}"/>
              </a:ext>
            </a:extLst>
          </p:cNvPr>
          <p:cNvSpPr/>
          <p:nvPr/>
        </p:nvSpPr>
        <p:spPr bwMode="auto">
          <a:xfrm>
            <a:off x="8067526" y="4011075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파일 업로드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1C7FC8DB-9CF5-7941-BF49-5CC8C73C84BD}"/>
              </a:ext>
            </a:extLst>
          </p:cNvPr>
          <p:cNvSpPr/>
          <p:nvPr/>
        </p:nvSpPr>
        <p:spPr bwMode="auto">
          <a:xfrm>
            <a:off x="9445655" y="4564954"/>
            <a:ext cx="411411" cy="190268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0B1AA31F-AC17-E040-AB57-635F1164C621}"/>
              </a:ext>
            </a:extLst>
          </p:cNvPr>
          <p:cNvSpPr/>
          <p:nvPr/>
        </p:nvSpPr>
        <p:spPr bwMode="auto">
          <a:xfrm>
            <a:off x="8170657" y="5606558"/>
            <a:ext cx="169006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v 0.5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6" name="모서리가 둥근 직사각형 73">
            <a:extLst>
              <a:ext uri="{FF2B5EF4-FFF2-40B4-BE49-F238E27FC236}">
                <a16:creationId xmlns:a16="http://schemas.microsoft.com/office/drawing/2014/main" id="{78C931AA-EEA4-9C43-ABA7-459AA30BEA8A}"/>
              </a:ext>
            </a:extLst>
          </p:cNvPr>
          <p:cNvSpPr/>
          <p:nvPr/>
        </p:nvSpPr>
        <p:spPr bwMode="auto">
          <a:xfrm>
            <a:off x="8067526" y="5338217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버전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7" name="타원 6">
            <a:extLst>
              <a:ext uri="{FF2B5EF4-FFF2-40B4-BE49-F238E27FC236}">
                <a16:creationId xmlns:a16="http://schemas.microsoft.com/office/drawing/2014/main" id="{F9CDDF31-DCD9-0040-96BA-B5BE09A4A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849" y="5503378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971EAD43-4F00-424C-99AE-5F88A7149514}"/>
              </a:ext>
            </a:extLst>
          </p:cNvPr>
          <p:cNvSpPr/>
          <p:nvPr/>
        </p:nvSpPr>
        <p:spPr bwMode="auto">
          <a:xfrm>
            <a:off x="8166997" y="4973144"/>
            <a:ext cx="169006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800" dirty="0">
                <a:solidFill>
                  <a:prstClr val="blac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최초 태극기                                 </a:t>
            </a: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▼ </a:t>
            </a:r>
            <a:endParaRPr lang="ko-KR" altLang="en-US" sz="800" dirty="0">
              <a:solidFill>
                <a:prstClr val="black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19" name="모서리가 둥근 직사각형 73">
            <a:extLst>
              <a:ext uri="{FF2B5EF4-FFF2-40B4-BE49-F238E27FC236}">
                <a16:creationId xmlns:a16="http://schemas.microsoft.com/office/drawing/2014/main" id="{CDB6A870-5FC9-D147-A5FC-FFD4E7920C6C}"/>
              </a:ext>
            </a:extLst>
          </p:cNvPr>
          <p:cNvSpPr/>
          <p:nvPr/>
        </p:nvSpPr>
        <p:spPr bwMode="auto">
          <a:xfrm>
            <a:off x="8055900" y="4701789"/>
            <a:ext cx="948165" cy="27436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kern="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아이템 노출 위치</a:t>
            </a:r>
            <a:endParaRPr kumimoji="1" lang="ko-Kore-KR" altLang="en-US" sz="80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20" name="타원 6">
            <a:extLst>
              <a:ext uri="{FF2B5EF4-FFF2-40B4-BE49-F238E27FC236}">
                <a16:creationId xmlns:a16="http://schemas.microsoft.com/office/drawing/2014/main" id="{FAE95AAD-3C9C-654D-BDF0-66AAE7A14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213" y="299698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6936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638307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AD-04-0001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53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전시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&amp;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유물 관리 전체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330754"/>
              </p:ext>
            </p:extLst>
          </p:nvPr>
        </p:nvGraphicFramePr>
        <p:xfrm>
          <a:off x="10663088" y="977770"/>
          <a:ext cx="3737124" cy="4199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구분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marR="0" lvl="0" indent="-171450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멀티미디어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/eBook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으로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목록 구분 하여 보기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구분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형태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멀티미디어 하위 복속 형태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rgbClr val="FF0000"/>
                          </a:solidFill>
                        </a:rPr>
                        <a:t>* 아카이브 분류 기준에 따름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위치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위치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지정시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사이버기념관 내 위치 변경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기본값은 최초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지정값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도슨트 이용 횟수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도슨트에 이용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인용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된 횟수 정보 제공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마지막 수정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업데이트 작업 이력 정보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등록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&amp;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 등록 화면으로 이동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</a:tbl>
          </a:graphicData>
        </a:graphic>
      </p:graphicFrame>
      <p:sp>
        <p:nvSpPr>
          <p:cNvPr id="68" name="TextBox 64">
            <a:extLst>
              <a:ext uri="{FF2B5EF4-FFF2-40B4-BE49-F238E27FC236}">
                <a16:creationId xmlns:a16="http://schemas.microsoft.com/office/drawing/2014/main" id="{1684F466-ABE9-6669-3B69-46BFBEA8C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08" y="1557167"/>
            <a:ext cx="1018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전시 </a:t>
            </a:r>
            <a:r>
              <a:rPr kumimoji="1" lang="en-US" altLang="ko-KR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&amp;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유물</a:t>
            </a:r>
          </a:p>
        </p:txBody>
      </p:sp>
      <p:cxnSp>
        <p:nvCxnSpPr>
          <p:cNvPr id="70" name="직선 연결선[R] 192">
            <a:extLst>
              <a:ext uri="{FF2B5EF4-FFF2-40B4-BE49-F238E27FC236}">
                <a16:creationId xmlns:a16="http://schemas.microsoft.com/office/drawing/2014/main" id="{56EF6875-7B62-D654-31AF-1B8A58100B85}"/>
              </a:ext>
            </a:extLst>
          </p:cNvPr>
          <p:cNvCxnSpPr>
            <a:cxnSpLocks/>
          </p:cNvCxnSpPr>
          <p:nvPr/>
        </p:nvCxnSpPr>
        <p:spPr bwMode="auto">
          <a:xfrm>
            <a:off x="831283" y="2365205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9A18DEB6-674C-3AA3-CE71-F33C0A72F453}"/>
              </a:ext>
            </a:extLst>
          </p:cNvPr>
          <p:cNvSpPr/>
          <p:nvPr/>
        </p:nvSpPr>
        <p:spPr bwMode="auto">
          <a:xfrm>
            <a:off x="824933" y="2466805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32B7944B-6D1E-6A51-C8FF-C188320D6C8F}"/>
              </a:ext>
            </a:extLst>
          </p:cNvPr>
          <p:cNvSpPr/>
          <p:nvPr/>
        </p:nvSpPr>
        <p:spPr bwMode="auto">
          <a:xfrm>
            <a:off x="4011382" y="2593805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A0CB3913-DDD2-8866-21FD-A50F8789C6FD}"/>
              </a:ext>
            </a:extLst>
          </p:cNvPr>
          <p:cNvSpPr/>
          <p:nvPr/>
        </p:nvSpPr>
        <p:spPr bwMode="auto">
          <a:xfrm>
            <a:off x="6652646" y="2574755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2BAA253C-CB76-6B6B-37FD-96A297B55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112" y="2622380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3642D65D-F959-61D9-6CCB-0BFCBF73497B}"/>
              </a:ext>
            </a:extLst>
          </p:cNvPr>
          <p:cNvSpPr/>
          <p:nvPr/>
        </p:nvSpPr>
        <p:spPr bwMode="auto">
          <a:xfrm>
            <a:off x="1614690" y="2609680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6" name="직사각형 42">
            <a:extLst>
              <a:ext uri="{FF2B5EF4-FFF2-40B4-BE49-F238E27FC236}">
                <a16:creationId xmlns:a16="http://schemas.microsoft.com/office/drawing/2014/main" id="{CAA2078D-9D73-9FC8-B98A-3844A5541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5" y="2628730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77" name="모서리가 둥근 직사각형 200">
            <a:extLst>
              <a:ext uri="{FF2B5EF4-FFF2-40B4-BE49-F238E27FC236}">
                <a16:creationId xmlns:a16="http://schemas.microsoft.com/office/drawing/2014/main" id="{4A0EB0B8-A45E-3D04-8788-6F97951B584D}"/>
              </a:ext>
            </a:extLst>
          </p:cNvPr>
          <p:cNvSpPr/>
          <p:nvPr/>
        </p:nvSpPr>
        <p:spPr bwMode="auto">
          <a:xfrm>
            <a:off x="1652790" y="1968330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전시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8" name="모서리가 둥근 직사각형 201">
            <a:extLst>
              <a:ext uri="{FF2B5EF4-FFF2-40B4-BE49-F238E27FC236}">
                <a16:creationId xmlns:a16="http://schemas.microsoft.com/office/drawing/2014/main" id="{0E3ACDC8-4F1E-A5AF-90B7-DE973858CF02}"/>
              </a:ext>
            </a:extLst>
          </p:cNvPr>
          <p:cNvSpPr/>
          <p:nvPr/>
        </p:nvSpPr>
        <p:spPr bwMode="auto">
          <a:xfrm>
            <a:off x="2505278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유물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pic>
        <p:nvPicPr>
          <p:cNvPr id="79" name="그림 154">
            <a:extLst>
              <a:ext uri="{FF2B5EF4-FFF2-40B4-BE49-F238E27FC236}">
                <a16:creationId xmlns:a16="http://schemas.microsoft.com/office/drawing/2014/main" id="{9EF89C7C-6C17-252D-778A-96E50642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90" y="2623967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Box 9">
            <a:extLst>
              <a:ext uri="{FF2B5EF4-FFF2-40B4-BE49-F238E27FC236}">
                <a16:creationId xmlns:a16="http://schemas.microsoft.com/office/drawing/2014/main" id="{5A3BA691-0B2B-5461-8771-E83AFE590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46" y="3176417"/>
            <a:ext cx="5325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1,345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81" name="표 80">
            <a:extLst>
              <a:ext uri="{FF2B5EF4-FFF2-40B4-BE49-F238E27FC236}">
                <a16:creationId xmlns:a16="http://schemas.microsoft.com/office/drawing/2014/main" id="{42520268-8999-169B-A5D8-AF1A6E4E5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813092"/>
              </p:ext>
            </p:extLst>
          </p:nvPr>
        </p:nvGraphicFramePr>
        <p:xfrm>
          <a:off x="851921" y="3406605"/>
          <a:ext cx="6232525" cy="2905122"/>
        </p:xfrm>
        <a:graphic>
          <a:graphicData uri="http://schemas.openxmlformats.org/drawingml/2006/table">
            <a:tbl>
              <a:tblPr firstRow="1" bandRow="1"/>
              <a:tblGrid>
                <a:gridCol w="56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3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구분</a:t>
                      </a:r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형태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도슨트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이용 횟수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수정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유물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문서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관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endParaRPr lang="en-US" altLang="ko-Kore-KR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전시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사진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전시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영상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유물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사진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전시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오디오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유물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오디오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전시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갤러리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2" name="그림 19">
            <a:extLst>
              <a:ext uri="{FF2B5EF4-FFF2-40B4-BE49-F238E27FC236}">
                <a16:creationId xmlns:a16="http://schemas.microsoft.com/office/drawing/2014/main" id="{B3CED16F-31BD-8EF5-F0EF-232DB7515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81" y="6653819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직사각형 82">
            <a:extLst>
              <a:ext uri="{FF2B5EF4-FFF2-40B4-BE49-F238E27FC236}">
                <a16:creationId xmlns:a16="http://schemas.microsoft.com/office/drawing/2014/main" id="{70AD2DE8-D45D-4827-4651-5F0C49C07B9E}"/>
              </a:ext>
            </a:extLst>
          </p:cNvPr>
          <p:cNvSpPr/>
          <p:nvPr/>
        </p:nvSpPr>
        <p:spPr>
          <a:xfrm>
            <a:off x="719386" y="1403180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93" name="모서리가 둥근 직사각형 73">
            <a:extLst>
              <a:ext uri="{FF2B5EF4-FFF2-40B4-BE49-F238E27FC236}">
                <a16:creationId xmlns:a16="http://schemas.microsoft.com/office/drawing/2014/main" id="{2A977400-F896-09F9-61EC-47CFC296C722}"/>
              </a:ext>
            </a:extLst>
          </p:cNvPr>
          <p:cNvSpPr/>
          <p:nvPr/>
        </p:nvSpPr>
        <p:spPr bwMode="auto">
          <a:xfrm>
            <a:off x="6419198" y="3060530"/>
            <a:ext cx="641855" cy="231872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등록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4" name="타원 6">
            <a:extLst>
              <a:ext uri="{FF2B5EF4-FFF2-40B4-BE49-F238E27FC236}">
                <a16:creationId xmlns:a16="http://schemas.microsoft.com/office/drawing/2014/main" id="{ABAE2248-B8C4-F201-894C-CAB694058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945" y="3480669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95" name="표 94">
            <a:extLst>
              <a:ext uri="{FF2B5EF4-FFF2-40B4-BE49-F238E27FC236}">
                <a16:creationId xmlns:a16="http://schemas.microsoft.com/office/drawing/2014/main" id="{01E836E8-FE01-D976-74A2-0C7BA0D9A1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61271"/>
              </p:ext>
            </p:extLst>
          </p:nvPr>
        </p:nvGraphicFramePr>
        <p:xfrm>
          <a:off x="7471918" y="4359677"/>
          <a:ext cx="2727190" cy="856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1151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  <a:gridCol w="1646039">
                  <a:extLst>
                    <a:ext uri="{9D8B030D-6E8A-4147-A177-3AD203B41FA5}">
                      <a16:colId xmlns:a16="http://schemas.microsoft.com/office/drawing/2014/main" val="1388734874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전시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</a:t>
                      </a:r>
                      <a:r>
                        <a:rPr lang="ko-KR" altLang="en-US" sz="800" dirty="0"/>
                        <a:t> 페이지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유물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현재에서</a:t>
                      </a:r>
                      <a:r>
                        <a:rPr lang="ko-KR" altLang="en-US" sz="800" dirty="0"/>
                        <a:t> 유물만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멀티미디어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800" dirty="0"/>
                        <a:t>멀티미디어</a:t>
                      </a:r>
                      <a:r>
                        <a:rPr lang="en-US" altLang="ko-KR" sz="800" dirty="0"/>
                        <a:t>(</a:t>
                      </a:r>
                      <a:r>
                        <a:rPr lang="ko-KR" altLang="en-US" sz="800" dirty="0"/>
                        <a:t>사진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영상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오디오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갤러리</a:t>
                      </a:r>
                      <a:r>
                        <a:rPr lang="en-US" altLang="ko-KR" sz="800" dirty="0"/>
                        <a:t>)</a:t>
                      </a:r>
                      <a:r>
                        <a:rPr lang="ko-KR" altLang="en-US" sz="800" dirty="0"/>
                        <a:t>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</a:tbl>
          </a:graphicData>
        </a:graphic>
      </p:graphicFrame>
      <p:sp>
        <p:nvSpPr>
          <p:cNvPr id="96" name="타원 6">
            <a:extLst>
              <a:ext uri="{FF2B5EF4-FFF2-40B4-BE49-F238E27FC236}">
                <a16:creationId xmlns:a16="http://schemas.microsoft.com/office/drawing/2014/main" id="{31974625-DF5A-D894-E705-B8A239F76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868" y="388325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7" name="모서리가 둥근 직사각형 69">
            <a:extLst>
              <a:ext uri="{FF2B5EF4-FFF2-40B4-BE49-F238E27FC236}">
                <a16:creationId xmlns:a16="http://schemas.microsoft.com/office/drawing/2014/main" id="{04A0F848-2FFD-1F90-BABA-0D954452AFD7}"/>
              </a:ext>
            </a:extLst>
          </p:cNvPr>
          <p:cNvSpPr/>
          <p:nvPr/>
        </p:nvSpPr>
        <p:spPr bwMode="auto">
          <a:xfrm>
            <a:off x="3354942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멀티미디어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8" name="타원 6">
            <a:extLst>
              <a:ext uri="{FF2B5EF4-FFF2-40B4-BE49-F238E27FC236}">
                <a16:creationId xmlns:a16="http://schemas.microsoft.com/office/drawing/2014/main" id="{E12F4FB3-1FD0-BC29-BEAA-1B4274BE7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158" y="328637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9" name="타원 6">
            <a:extLst>
              <a:ext uri="{FF2B5EF4-FFF2-40B4-BE49-F238E27FC236}">
                <a16:creationId xmlns:a16="http://schemas.microsoft.com/office/drawing/2014/main" id="{6B7A8953-25F5-3D67-BE8C-800D6F268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2516" y="331722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417BF15E-4722-3C54-2159-5949CB8950E2}"/>
              </a:ext>
            </a:extLst>
          </p:cNvPr>
          <p:cNvSpPr/>
          <p:nvPr/>
        </p:nvSpPr>
        <p:spPr>
          <a:xfrm>
            <a:off x="6029613" y="3883256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13FFD4A8-46C9-68C7-4EE8-192FDF228F55}"/>
              </a:ext>
            </a:extLst>
          </p:cNvPr>
          <p:cNvSpPr/>
          <p:nvPr/>
        </p:nvSpPr>
        <p:spPr>
          <a:xfrm>
            <a:off x="6029613" y="4247398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ACDB87EE-0695-D983-4159-7F0E326FC1A3}"/>
              </a:ext>
            </a:extLst>
          </p:cNvPr>
          <p:cNvSpPr/>
          <p:nvPr/>
        </p:nvSpPr>
        <p:spPr>
          <a:xfrm>
            <a:off x="6029613" y="4595355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937EA346-C937-7F23-626B-B1C4BAD9949B}"/>
              </a:ext>
            </a:extLst>
          </p:cNvPr>
          <p:cNvSpPr/>
          <p:nvPr/>
        </p:nvSpPr>
        <p:spPr>
          <a:xfrm>
            <a:off x="6029613" y="4967589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B934DCFA-ED9A-8112-C572-58E5B05421AC}"/>
              </a:ext>
            </a:extLst>
          </p:cNvPr>
          <p:cNvSpPr/>
          <p:nvPr/>
        </p:nvSpPr>
        <p:spPr>
          <a:xfrm>
            <a:off x="6029613" y="5291270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CEE04145-4306-101C-D7A4-676031FF90E3}"/>
              </a:ext>
            </a:extLst>
          </p:cNvPr>
          <p:cNvSpPr/>
          <p:nvPr/>
        </p:nvSpPr>
        <p:spPr>
          <a:xfrm>
            <a:off x="6029613" y="5687780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29786709-39A6-5E96-2EE0-2DE82286A139}"/>
              </a:ext>
            </a:extLst>
          </p:cNvPr>
          <p:cNvSpPr/>
          <p:nvPr/>
        </p:nvSpPr>
        <p:spPr>
          <a:xfrm>
            <a:off x="6029613" y="6027645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07" name="TextBox 64">
            <a:extLst>
              <a:ext uri="{FF2B5EF4-FFF2-40B4-BE49-F238E27FC236}">
                <a16:creationId xmlns:a16="http://schemas.microsoft.com/office/drawing/2014/main" id="{6FE810A6-573B-537F-632A-48FACFF6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141" y="4008045"/>
            <a:ext cx="705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r>
              <a:rPr kumimoji="1" lang="ko-KR" altLang="en-US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차 메뉴</a:t>
            </a:r>
          </a:p>
        </p:txBody>
      </p:sp>
      <p:sp>
        <p:nvSpPr>
          <p:cNvPr id="108" name="모서리가 둥근 직사각형 107">
            <a:extLst>
              <a:ext uri="{FF2B5EF4-FFF2-40B4-BE49-F238E27FC236}">
                <a16:creationId xmlns:a16="http://schemas.microsoft.com/office/drawing/2014/main" id="{63342B15-DE0E-F7D7-34BA-B28DBFF3C3CC}"/>
              </a:ext>
            </a:extLst>
          </p:cNvPr>
          <p:cNvSpPr/>
          <p:nvPr/>
        </p:nvSpPr>
        <p:spPr bwMode="auto">
          <a:xfrm>
            <a:off x="811218" y="1968330"/>
            <a:ext cx="792163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전체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9" name="타원 6">
            <a:extLst>
              <a:ext uri="{FF2B5EF4-FFF2-40B4-BE49-F238E27FC236}">
                <a16:creationId xmlns:a16="http://schemas.microsoft.com/office/drawing/2014/main" id="{12A24613-20FF-4FD5-9F9E-0E13388A7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736" y="1851193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10" name="타원 6">
            <a:extLst>
              <a:ext uri="{FF2B5EF4-FFF2-40B4-BE49-F238E27FC236}">
                <a16:creationId xmlns:a16="http://schemas.microsoft.com/office/drawing/2014/main" id="{6B5AE269-176F-C694-DB40-F6A36F2AD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448" y="296117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53838965-1EC5-3F49-B67A-70BE11EA1BDD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FEF1C8FB-FCC0-A74B-8705-4188464F472A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60" name="모서리가 둥근 직사각형 61">
                <a:extLst>
                  <a:ext uri="{FF2B5EF4-FFF2-40B4-BE49-F238E27FC236}">
                    <a16:creationId xmlns:a16="http://schemas.microsoft.com/office/drawing/2014/main" id="{D4AD0E04-12C8-9A47-B052-75B777BBFB48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모서리가 둥근 직사각형 62">
                <a:extLst>
                  <a:ext uri="{FF2B5EF4-FFF2-40B4-BE49-F238E27FC236}">
                    <a16:creationId xmlns:a16="http://schemas.microsoft.com/office/drawing/2014/main" id="{BF0D2319-AB32-274E-AEA7-D033B363E13D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모서리가 둥근 직사각형 63">
                <a:extLst>
                  <a:ext uri="{FF2B5EF4-FFF2-40B4-BE49-F238E27FC236}">
                    <a16:creationId xmlns:a16="http://schemas.microsoft.com/office/drawing/2014/main" id="{B34FDC99-7FE1-2D43-BBC9-9B207FADB984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모서리가 둥근 직사각형 64">
                <a:extLst>
                  <a:ext uri="{FF2B5EF4-FFF2-40B4-BE49-F238E27FC236}">
                    <a16:creationId xmlns:a16="http://schemas.microsoft.com/office/drawing/2014/main" id="{7F8854E3-2C8E-1240-B319-CBD2FFE3F6AC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모서리가 둥근 직사각형 65">
                <a:extLst>
                  <a:ext uri="{FF2B5EF4-FFF2-40B4-BE49-F238E27FC236}">
                    <a16:creationId xmlns:a16="http://schemas.microsoft.com/office/drawing/2014/main" id="{2FCD3BE7-2EB6-C545-AAD3-6DB2CB2B3E66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모서리가 둥근 직사각형 66">
              <a:extLst>
                <a:ext uri="{FF2B5EF4-FFF2-40B4-BE49-F238E27FC236}">
                  <a16:creationId xmlns:a16="http://schemas.microsoft.com/office/drawing/2014/main" id="{4AEDD492-AF86-964E-AEDA-937A3200423A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</a:br>
              <a:r>
                <a:rPr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9" name="모서리가 둥근 직사각형 67">
              <a:extLst>
                <a:ext uri="{FF2B5EF4-FFF2-40B4-BE49-F238E27FC236}">
                  <a16:creationId xmlns:a16="http://schemas.microsoft.com/office/drawing/2014/main" id="{5CF9D2E6-C071-C34D-9153-719C96BE188B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7" name="모서리가 둥근 직사각형 69">
            <a:extLst>
              <a:ext uri="{FF2B5EF4-FFF2-40B4-BE49-F238E27FC236}">
                <a16:creationId xmlns:a16="http://schemas.microsoft.com/office/drawing/2014/main" id="{D3EAF93A-98E2-F149-8CC9-E923CE5E5998}"/>
              </a:ext>
            </a:extLst>
          </p:cNvPr>
          <p:cNvSpPr/>
          <p:nvPr/>
        </p:nvSpPr>
        <p:spPr bwMode="auto">
          <a:xfrm>
            <a:off x="4204606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" altLang="ko-KR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eBook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13178" y="2317808"/>
            <a:ext cx="5322013" cy="45550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j-ea"/>
                <a:ea typeface="+mj-ea"/>
              </a:rPr>
              <a:t>[</a:t>
            </a:r>
            <a:r>
              <a:rPr lang="en-US" altLang="ko-KR" sz="1000" dirty="0" smtClean="0">
                <a:latin typeface="+mj-ea"/>
                <a:ea typeface="+mj-ea"/>
              </a:rPr>
              <a:t>ADMIN] menu : </a:t>
            </a:r>
            <a:r>
              <a:rPr lang="ko-KR" altLang="en-US" sz="1000" dirty="0" smtClean="0">
                <a:latin typeface="+mj-ea"/>
                <a:ea typeface="+mj-ea"/>
              </a:rPr>
              <a:t>전시</a:t>
            </a:r>
            <a:r>
              <a:rPr lang="en-US" altLang="ko-KR" sz="1000" dirty="0" smtClean="0">
                <a:latin typeface="+mj-ea"/>
                <a:ea typeface="+mj-ea"/>
              </a:rPr>
              <a:t>&amp;</a:t>
            </a:r>
            <a:r>
              <a:rPr lang="ko-KR" altLang="en-US" sz="1000" dirty="0" smtClean="0">
                <a:latin typeface="+mj-ea"/>
                <a:ea typeface="+mj-ea"/>
              </a:rPr>
              <a:t>유물 </a:t>
            </a:r>
            <a:r>
              <a:rPr lang="en-US" altLang="ko-KR" sz="1000" dirty="0" smtClean="0">
                <a:latin typeface="+mj-ea"/>
                <a:ea typeface="+mj-ea"/>
              </a:rPr>
              <a:t>(/exhibit/list) &gt; list page</a:t>
            </a:r>
          </a:p>
          <a:p>
            <a:endParaRPr lang="en-US" altLang="ko-KR" sz="1000" dirty="0" smtClean="0">
              <a:latin typeface="+mj-ea"/>
              <a:ea typeface="+mj-ea"/>
            </a:endParaRPr>
          </a:p>
          <a:p>
            <a:r>
              <a:rPr lang="en-US" altLang="ko-KR" sz="1000" dirty="0">
                <a:latin typeface="+mj-ea"/>
                <a:ea typeface="+mj-ea"/>
              </a:rPr>
              <a:t>1</a:t>
            </a:r>
            <a:r>
              <a:rPr lang="en-US" altLang="ko-KR" sz="1000" dirty="0" smtClean="0">
                <a:latin typeface="+mj-ea"/>
                <a:ea typeface="+mj-ea"/>
              </a:rPr>
              <a:t>.Page definition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1) search area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a) exhibit type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 smtClean="0">
                <a:latin typeface="+mj-ea"/>
                <a:ea typeface="+mj-ea"/>
              </a:rPr>
              <a:t>exhibit_type</a:t>
            </a:r>
            <a:r>
              <a:rPr lang="en-US" altLang="ko-KR" sz="1000" dirty="0" smtClean="0">
                <a:latin typeface="+mj-ea"/>
                <a:ea typeface="+mj-ea"/>
              </a:rPr>
              <a:t>}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전체 </a:t>
            </a:r>
            <a:r>
              <a:rPr lang="en-US" altLang="ko-KR" sz="1000" dirty="0" smtClean="0">
                <a:latin typeface="+mj-ea"/>
                <a:ea typeface="+mj-ea"/>
              </a:rPr>
              <a:t>(All) : default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- show EXHIBIT_TYPE codes with button style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- if type is selected, search the list with selected type without </a:t>
            </a:r>
            <a:r>
              <a:rPr lang="ko-KR" altLang="en-US" sz="1000" dirty="0" smtClean="0">
                <a:latin typeface="+mj-ea"/>
                <a:ea typeface="+mj-ea"/>
              </a:rPr>
              <a:t>검색</a:t>
            </a:r>
            <a:r>
              <a:rPr lang="en-US" altLang="ko-KR" sz="1000" dirty="0" smtClean="0">
                <a:latin typeface="+mj-ea"/>
                <a:ea typeface="+mj-ea"/>
              </a:rPr>
              <a:t>(search) button click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b) </a:t>
            </a:r>
            <a:r>
              <a:rPr lang="ko-KR" altLang="en-US" sz="1000" dirty="0" smtClean="0">
                <a:latin typeface="+mj-ea"/>
                <a:ea typeface="+mj-ea"/>
              </a:rPr>
              <a:t>기간 </a:t>
            </a:r>
            <a:r>
              <a:rPr lang="en-US" altLang="ko-KR" sz="1000" dirty="0">
                <a:latin typeface="+mj-ea"/>
                <a:ea typeface="+mj-ea"/>
              </a:rPr>
              <a:t>(period) : {</a:t>
            </a:r>
            <a:r>
              <a:rPr lang="en-US" altLang="ko-KR" sz="1000" dirty="0" err="1" smtClean="0">
                <a:latin typeface="+mj-ea"/>
                <a:ea typeface="+mj-ea"/>
              </a:rPr>
              <a:t>reg_date</a:t>
            </a:r>
            <a:r>
              <a:rPr lang="en-US" altLang="ko-KR" sz="1000" dirty="0" smtClean="0">
                <a:latin typeface="+mj-ea"/>
                <a:ea typeface="+mj-ea"/>
              </a:rPr>
              <a:t>} (from ~ to)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use </a:t>
            </a:r>
            <a:r>
              <a:rPr lang="en-US" altLang="ko-KR" sz="1000" dirty="0" err="1" smtClean="0">
                <a:latin typeface="+mj-ea"/>
                <a:ea typeface="+mj-ea"/>
              </a:rPr>
              <a:t>datepicker</a:t>
            </a:r>
            <a:r>
              <a:rPr lang="en-US" altLang="ko-KR" sz="1000" dirty="0" smtClean="0">
                <a:latin typeface="+mj-ea"/>
                <a:ea typeface="+mj-ea"/>
              </a:rPr>
              <a:t> (from ~ to selection)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c) </a:t>
            </a:r>
            <a:r>
              <a:rPr lang="en-US" altLang="ko-KR" sz="1000" dirty="0" err="1" smtClean="0">
                <a:latin typeface="+mj-ea"/>
                <a:ea typeface="+mj-ea"/>
              </a:rPr>
              <a:t>inputbox</a:t>
            </a:r>
            <a:r>
              <a:rPr lang="en-US" altLang="ko-KR" sz="1000" dirty="0" smtClean="0">
                <a:latin typeface="+mj-ea"/>
                <a:ea typeface="+mj-ea"/>
              </a:rPr>
              <a:t>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 smtClean="0">
                <a:latin typeface="+mj-ea"/>
                <a:ea typeface="+mj-ea"/>
              </a:rPr>
              <a:t>exhibit_title</a:t>
            </a:r>
            <a:r>
              <a:rPr lang="en-US" altLang="ko-KR" sz="1000" dirty="0" smtClean="0">
                <a:latin typeface="+mj-ea"/>
                <a:ea typeface="+mj-ea"/>
              </a:rPr>
              <a:t>} LIKE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2) </a:t>
            </a:r>
            <a:r>
              <a:rPr lang="ko-KR" altLang="en-US" sz="1000" dirty="0" smtClean="0">
                <a:latin typeface="+mj-ea"/>
                <a:ea typeface="+mj-ea"/>
              </a:rPr>
              <a:t>등록 </a:t>
            </a:r>
            <a:r>
              <a:rPr lang="en-US" altLang="ko-KR" sz="1000" dirty="0" smtClean="0">
                <a:latin typeface="+mj-ea"/>
                <a:ea typeface="+mj-ea"/>
              </a:rPr>
              <a:t>(add) button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- if clicks, move to the add page (p57)</a:t>
            </a:r>
          </a:p>
          <a:p>
            <a:r>
              <a:rPr lang="en-US" altLang="ko-KR" sz="1000" dirty="0" smtClean="0">
                <a:latin typeface="+mj-ea"/>
                <a:ea typeface="+mj-ea"/>
              </a:rPr>
              <a:t>  3) Grid</a:t>
            </a:r>
          </a:p>
          <a:p>
            <a:r>
              <a:rPr lang="en-US" altLang="ko-KR" sz="1000" dirty="0" smtClean="0">
                <a:latin typeface="+mj-ea"/>
                <a:ea typeface="+mj-ea"/>
              </a:rPr>
              <a:t>    a</a:t>
            </a:r>
            <a:r>
              <a:rPr lang="en-US" altLang="ko-KR" sz="1000" dirty="0">
                <a:latin typeface="+mj-ea"/>
                <a:ea typeface="+mj-ea"/>
              </a:rPr>
              <a:t>) logic</a:t>
            </a:r>
            <a:br>
              <a:rPr lang="en-US" altLang="ko-KR" sz="1000" dirty="0">
                <a:latin typeface="+mj-ea"/>
                <a:ea typeface="+mj-ea"/>
              </a:rPr>
            </a:br>
            <a:r>
              <a:rPr lang="en-US" altLang="ko-KR" sz="1000" dirty="0">
                <a:latin typeface="+mj-ea"/>
                <a:ea typeface="+mj-ea"/>
              </a:rPr>
              <a:t>      - DB: </a:t>
            </a:r>
            <a:r>
              <a:rPr lang="en-US" altLang="ko-KR" sz="1000" b="1" dirty="0" err="1" smtClean="0">
                <a:latin typeface="+mj-ea"/>
                <a:ea typeface="+mj-ea"/>
              </a:rPr>
              <a:t>st_exhibit</a:t>
            </a:r>
            <a:r>
              <a:rPr lang="en-US" altLang="ko-KR" sz="1000" dirty="0" smtClean="0">
                <a:latin typeface="+mj-ea"/>
                <a:ea typeface="+mj-ea"/>
              </a:rPr>
              <a:t/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- conditions: set by search options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</a:t>
            </a:r>
            <a:r>
              <a:rPr lang="en-US" altLang="ko-KR" sz="1000" dirty="0">
                <a:latin typeface="+mj-ea"/>
                <a:ea typeface="+mj-ea"/>
              </a:rPr>
              <a:t>- sort: </a:t>
            </a:r>
            <a:r>
              <a:rPr lang="en-US" altLang="ko-KR" sz="1000" dirty="0" err="1" smtClean="0">
                <a:latin typeface="+mj-ea"/>
                <a:ea typeface="+mj-ea"/>
              </a:rPr>
              <a:t>mod_date</a:t>
            </a:r>
            <a:r>
              <a:rPr lang="en-US" altLang="ko-KR" sz="1000" dirty="0" smtClean="0">
                <a:latin typeface="+mj-ea"/>
                <a:ea typeface="+mj-ea"/>
              </a:rPr>
              <a:t> DESC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b) columns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No : logical no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제목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 smtClean="0">
                <a:latin typeface="+mj-ea"/>
                <a:ea typeface="+mj-ea"/>
              </a:rPr>
              <a:t>exhibit_title</a:t>
            </a:r>
            <a:r>
              <a:rPr lang="en-US" altLang="ko-KR" sz="1000" dirty="0" smtClean="0">
                <a:latin typeface="+mj-ea"/>
                <a:ea typeface="+mj-ea"/>
              </a:rPr>
              <a:t>}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  </a:t>
            </a:r>
            <a:r>
              <a:rPr lang="en-US" altLang="ko-KR" sz="1000" b="1" dirty="0" smtClean="0">
                <a:latin typeface="+mj-ea"/>
                <a:ea typeface="+mj-ea"/>
              </a:rPr>
              <a:t>+ if title clicks, move to Modify page (p57)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구분</a:t>
            </a:r>
            <a:r>
              <a:rPr lang="en-US" altLang="ko-KR" sz="1000" dirty="0" smtClean="0">
                <a:latin typeface="+mj-ea"/>
                <a:ea typeface="+mj-ea"/>
              </a:rPr>
              <a:t>/</a:t>
            </a:r>
            <a:r>
              <a:rPr lang="ko-KR" altLang="en-US" sz="1000" dirty="0" smtClean="0">
                <a:latin typeface="+mj-ea"/>
                <a:ea typeface="+mj-ea"/>
              </a:rPr>
              <a:t>형태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 smtClean="0">
                <a:latin typeface="+mj-ea"/>
                <a:ea typeface="+mj-ea"/>
              </a:rPr>
              <a:t>exhibit_type</a:t>
            </a:r>
            <a:r>
              <a:rPr lang="en-US" altLang="ko-KR" sz="1000" dirty="0">
                <a:latin typeface="+mj-ea"/>
                <a:ea typeface="+mj-ea"/>
              </a:rPr>
              <a:t>} / {</a:t>
            </a:r>
            <a:r>
              <a:rPr lang="en-US" altLang="ko-KR" sz="1000" dirty="0" err="1" smtClean="0">
                <a:latin typeface="+mj-ea"/>
                <a:ea typeface="+mj-ea"/>
              </a:rPr>
              <a:t>article_type</a:t>
            </a:r>
            <a:r>
              <a:rPr lang="en-US" altLang="ko-KR" sz="1000" dirty="0" smtClean="0">
                <a:latin typeface="+mj-ea"/>
                <a:ea typeface="+mj-ea"/>
              </a:rPr>
              <a:t>} (show </a:t>
            </a:r>
            <a:r>
              <a:rPr lang="en-US" altLang="ko-KR" sz="1000" dirty="0">
                <a:latin typeface="+mj-ea"/>
              </a:rPr>
              <a:t>EXHIBIT_TYPE/ ARTICLE_TYPE</a:t>
            </a:r>
            <a:r>
              <a:rPr lang="en-US" altLang="ko-KR" sz="1000" dirty="0" smtClean="0">
                <a:latin typeface="+mj-ea"/>
                <a:ea typeface="+mj-ea"/>
              </a:rPr>
              <a:t> code name)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위치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 smtClean="0">
                <a:latin typeface="+mj-ea"/>
                <a:ea typeface="+mj-ea"/>
              </a:rPr>
              <a:t>location_type</a:t>
            </a:r>
            <a:r>
              <a:rPr lang="en-US" altLang="ko-KR" sz="1000" dirty="0" smtClean="0">
                <a:latin typeface="+mj-ea"/>
                <a:ea typeface="+mj-ea"/>
              </a:rPr>
              <a:t>}</a:t>
            </a:r>
            <a:r>
              <a:rPr lang="en-US" altLang="ko-KR" sz="1000" dirty="0" smtClean="0">
                <a:latin typeface="+mj-ea"/>
              </a:rPr>
              <a:t> </a:t>
            </a:r>
            <a:r>
              <a:rPr lang="en-US" altLang="ko-KR" sz="1000" dirty="0">
                <a:latin typeface="+mj-ea"/>
              </a:rPr>
              <a:t>(show LOCATION_TYPE code name)</a:t>
            </a:r>
            <a:endParaRPr lang="en-US" altLang="ko-KR" sz="1000" dirty="0" smtClean="0">
              <a:latin typeface="+mj-ea"/>
              <a:ea typeface="+mj-ea"/>
            </a:endParaRP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도슨트 이용 횟수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 smtClean="0">
                <a:latin typeface="+mj-ea"/>
                <a:ea typeface="+mj-ea"/>
              </a:rPr>
              <a:t>docent_use_count</a:t>
            </a:r>
            <a:r>
              <a:rPr lang="en-US" altLang="ko-KR" sz="1000" dirty="0" smtClean="0">
                <a:latin typeface="+mj-ea"/>
                <a:ea typeface="+mj-ea"/>
              </a:rPr>
              <a:t>}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마자막 수정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 smtClean="0">
                <a:latin typeface="+mj-ea"/>
                <a:ea typeface="+mj-ea"/>
              </a:rPr>
              <a:t>mod_user_seq</a:t>
            </a:r>
            <a:r>
              <a:rPr lang="en-US" altLang="ko-KR" sz="1000" dirty="0" smtClean="0">
                <a:latin typeface="+mj-ea"/>
                <a:ea typeface="+mj-ea"/>
              </a:rPr>
              <a:t>}’s {</a:t>
            </a:r>
            <a:r>
              <a:rPr lang="en-US" altLang="ko-KR" sz="1000" dirty="0" err="1" smtClean="0">
                <a:latin typeface="+mj-ea"/>
                <a:ea typeface="+mj-ea"/>
              </a:rPr>
              <a:t>user_id</a:t>
            </a:r>
            <a:r>
              <a:rPr lang="en-US" altLang="ko-KR" sz="1000" dirty="0">
                <a:latin typeface="+mj-ea"/>
                <a:ea typeface="+mj-ea"/>
              </a:rPr>
              <a:t>} {</a:t>
            </a:r>
            <a:r>
              <a:rPr lang="en-US" altLang="ko-KR" sz="1000" dirty="0" err="1" smtClean="0">
                <a:latin typeface="+mj-ea"/>
                <a:ea typeface="+mj-ea"/>
              </a:rPr>
              <a:t>mod_date</a:t>
            </a:r>
            <a:r>
              <a:rPr lang="en-US" altLang="ko-KR" sz="1000" dirty="0" smtClean="0">
                <a:latin typeface="+mj-ea"/>
                <a:ea typeface="+mj-ea"/>
              </a:rPr>
              <a:t>}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</a:t>
            </a:r>
            <a:endParaRPr lang="ko-KR" altLang="en-US" sz="10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55675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044857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AD-04-0002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54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유물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996860"/>
              </p:ext>
            </p:extLst>
          </p:nvPr>
        </p:nvGraphicFramePr>
        <p:xfrm>
          <a:off x="10663088" y="977770"/>
          <a:ext cx="3737124" cy="3881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구분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marR="0" lvl="0" indent="-171450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멀티미디어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/eBook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으로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목록 구분 하여 보기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구분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형태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구분값만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소팅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rgbClr val="FF0000"/>
                          </a:solidFill>
                        </a:rPr>
                        <a:t>* 아카이브 분류 기준에 따름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</a:tbl>
          </a:graphicData>
        </a:graphic>
      </p:graphicFrame>
      <p:sp>
        <p:nvSpPr>
          <p:cNvPr id="68" name="TextBox 64">
            <a:extLst>
              <a:ext uri="{FF2B5EF4-FFF2-40B4-BE49-F238E27FC236}">
                <a16:creationId xmlns:a16="http://schemas.microsoft.com/office/drawing/2014/main" id="{1684F466-ABE9-6669-3B69-46BFBEA8C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08" y="1557167"/>
            <a:ext cx="1018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전시 </a:t>
            </a:r>
            <a:r>
              <a:rPr kumimoji="1" lang="en-US" altLang="ko-KR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&amp;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유물</a:t>
            </a:r>
          </a:p>
        </p:txBody>
      </p:sp>
      <p:cxnSp>
        <p:nvCxnSpPr>
          <p:cNvPr id="70" name="직선 연결선[R] 192">
            <a:extLst>
              <a:ext uri="{FF2B5EF4-FFF2-40B4-BE49-F238E27FC236}">
                <a16:creationId xmlns:a16="http://schemas.microsoft.com/office/drawing/2014/main" id="{56EF6875-7B62-D654-31AF-1B8A58100B85}"/>
              </a:ext>
            </a:extLst>
          </p:cNvPr>
          <p:cNvCxnSpPr>
            <a:cxnSpLocks/>
          </p:cNvCxnSpPr>
          <p:nvPr/>
        </p:nvCxnSpPr>
        <p:spPr bwMode="auto">
          <a:xfrm>
            <a:off x="831283" y="2365205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9A18DEB6-674C-3AA3-CE71-F33C0A72F453}"/>
              </a:ext>
            </a:extLst>
          </p:cNvPr>
          <p:cNvSpPr/>
          <p:nvPr/>
        </p:nvSpPr>
        <p:spPr bwMode="auto">
          <a:xfrm>
            <a:off x="824933" y="2466805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32B7944B-6D1E-6A51-C8FF-C188320D6C8F}"/>
              </a:ext>
            </a:extLst>
          </p:cNvPr>
          <p:cNvSpPr/>
          <p:nvPr/>
        </p:nvSpPr>
        <p:spPr bwMode="auto">
          <a:xfrm>
            <a:off x="4011382" y="2593805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A0CB3913-DDD2-8866-21FD-A50F8789C6FD}"/>
              </a:ext>
            </a:extLst>
          </p:cNvPr>
          <p:cNvSpPr/>
          <p:nvPr/>
        </p:nvSpPr>
        <p:spPr bwMode="auto">
          <a:xfrm>
            <a:off x="6652646" y="2574755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2BAA253C-CB76-6B6B-37FD-96A297B55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112" y="2622380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3642D65D-F959-61D9-6CCB-0BFCBF73497B}"/>
              </a:ext>
            </a:extLst>
          </p:cNvPr>
          <p:cNvSpPr/>
          <p:nvPr/>
        </p:nvSpPr>
        <p:spPr bwMode="auto">
          <a:xfrm>
            <a:off x="1614690" y="2609680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6" name="직사각형 42">
            <a:extLst>
              <a:ext uri="{FF2B5EF4-FFF2-40B4-BE49-F238E27FC236}">
                <a16:creationId xmlns:a16="http://schemas.microsoft.com/office/drawing/2014/main" id="{CAA2078D-9D73-9FC8-B98A-3844A5541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5" y="2628730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77" name="모서리가 둥근 직사각형 200">
            <a:extLst>
              <a:ext uri="{FF2B5EF4-FFF2-40B4-BE49-F238E27FC236}">
                <a16:creationId xmlns:a16="http://schemas.microsoft.com/office/drawing/2014/main" id="{4A0EB0B8-A45E-3D04-8788-6F97951B584D}"/>
              </a:ext>
            </a:extLst>
          </p:cNvPr>
          <p:cNvSpPr/>
          <p:nvPr/>
        </p:nvSpPr>
        <p:spPr bwMode="auto">
          <a:xfrm>
            <a:off x="1652790" y="1968330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전시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8" name="모서리가 둥근 직사각형 201">
            <a:extLst>
              <a:ext uri="{FF2B5EF4-FFF2-40B4-BE49-F238E27FC236}">
                <a16:creationId xmlns:a16="http://schemas.microsoft.com/office/drawing/2014/main" id="{0E3ACDC8-4F1E-A5AF-90B7-DE973858CF02}"/>
              </a:ext>
            </a:extLst>
          </p:cNvPr>
          <p:cNvSpPr/>
          <p:nvPr/>
        </p:nvSpPr>
        <p:spPr bwMode="auto">
          <a:xfrm>
            <a:off x="2505278" y="1968330"/>
            <a:ext cx="792162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유물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79" name="그림 154">
            <a:extLst>
              <a:ext uri="{FF2B5EF4-FFF2-40B4-BE49-F238E27FC236}">
                <a16:creationId xmlns:a16="http://schemas.microsoft.com/office/drawing/2014/main" id="{9EF89C7C-6C17-252D-778A-96E50642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90" y="2623967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Box 9">
            <a:extLst>
              <a:ext uri="{FF2B5EF4-FFF2-40B4-BE49-F238E27FC236}">
                <a16:creationId xmlns:a16="http://schemas.microsoft.com/office/drawing/2014/main" id="{5A3BA691-0B2B-5461-8771-E83AFE590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46" y="3176417"/>
            <a:ext cx="5325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1,345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81" name="표 80">
            <a:extLst>
              <a:ext uri="{FF2B5EF4-FFF2-40B4-BE49-F238E27FC236}">
                <a16:creationId xmlns:a16="http://schemas.microsoft.com/office/drawing/2014/main" id="{42520268-8999-169B-A5D8-AF1A6E4E5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882249"/>
              </p:ext>
            </p:extLst>
          </p:nvPr>
        </p:nvGraphicFramePr>
        <p:xfrm>
          <a:off x="851921" y="3406605"/>
          <a:ext cx="6232525" cy="2905122"/>
        </p:xfrm>
        <a:graphic>
          <a:graphicData uri="http://schemas.openxmlformats.org/drawingml/2006/table">
            <a:tbl>
              <a:tblPr firstRow="1" bandRow="1"/>
              <a:tblGrid>
                <a:gridCol w="56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3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구분</a:t>
                      </a:r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형태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도슨트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이용 횟수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수정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유물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문서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관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endParaRPr lang="en-US" altLang="ko-Kore-KR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유물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문서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유물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영상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유물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갤러리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유물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문서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유물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영상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유물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/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문서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2" name="그림 19">
            <a:extLst>
              <a:ext uri="{FF2B5EF4-FFF2-40B4-BE49-F238E27FC236}">
                <a16:creationId xmlns:a16="http://schemas.microsoft.com/office/drawing/2014/main" id="{B3CED16F-31BD-8EF5-F0EF-232DB7515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81" y="6653819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직사각형 82">
            <a:extLst>
              <a:ext uri="{FF2B5EF4-FFF2-40B4-BE49-F238E27FC236}">
                <a16:creationId xmlns:a16="http://schemas.microsoft.com/office/drawing/2014/main" id="{70AD2DE8-D45D-4827-4651-5F0C49C07B9E}"/>
              </a:ext>
            </a:extLst>
          </p:cNvPr>
          <p:cNvSpPr/>
          <p:nvPr/>
        </p:nvSpPr>
        <p:spPr>
          <a:xfrm>
            <a:off x="719386" y="1403180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93" name="모서리가 둥근 직사각형 73">
            <a:extLst>
              <a:ext uri="{FF2B5EF4-FFF2-40B4-BE49-F238E27FC236}">
                <a16:creationId xmlns:a16="http://schemas.microsoft.com/office/drawing/2014/main" id="{2A977400-F896-09F9-61EC-47CFC296C722}"/>
              </a:ext>
            </a:extLst>
          </p:cNvPr>
          <p:cNvSpPr/>
          <p:nvPr/>
        </p:nvSpPr>
        <p:spPr bwMode="auto">
          <a:xfrm>
            <a:off x="6419198" y="3060530"/>
            <a:ext cx="641855" cy="231872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등록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graphicFrame>
        <p:nvGraphicFramePr>
          <p:cNvPr id="95" name="표 94">
            <a:extLst>
              <a:ext uri="{FF2B5EF4-FFF2-40B4-BE49-F238E27FC236}">
                <a16:creationId xmlns:a16="http://schemas.microsoft.com/office/drawing/2014/main" id="{01E836E8-FE01-D976-74A2-0C7BA0D9A1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63874"/>
              </p:ext>
            </p:extLst>
          </p:nvPr>
        </p:nvGraphicFramePr>
        <p:xfrm>
          <a:off x="7404198" y="6748493"/>
          <a:ext cx="2727190" cy="856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1151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  <a:gridCol w="1646039">
                  <a:extLst>
                    <a:ext uri="{9D8B030D-6E8A-4147-A177-3AD203B41FA5}">
                      <a16:colId xmlns:a16="http://schemas.microsoft.com/office/drawing/2014/main" val="1388734874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전시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</a:t>
                      </a:r>
                      <a:r>
                        <a:rPr lang="ko-KR" altLang="en-US" sz="800" dirty="0"/>
                        <a:t> 페이지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유물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현재에서</a:t>
                      </a:r>
                      <a:r>
                        <a:rPr lang="ko-KR" altLang="en-US" sz="800" dirty="0"/>
                        <a:t> 유물만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멀티미디어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800" dirty="0"/>
                        <a:t>멀티미디어</a:t>
                      </a:r>
                      <a:r>
                        <a:rPr lang="en-US" altLang="ko-KR" sz="800" dirty="0"/>
                        <a:t>(</a:t>
                      </a:r>
                      <a:r>
                        <a:rPr lang="ko-KR" altLang="en-US" sz="800" dirty="0"/>
                        <a:t>사진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영상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오디오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갤러리</a:t>
                      </a:r>
                      <a:r>
                        <a:rPr lang="en-US" altLang="ko-KR" sz="800" dirty="0"/>
                        <a:t>)</a:t>
                      </a:r>
                      <a:r>
                        <a:rPr lang="ko-KR" altLang="en-US" sz="800" dirty="0"/>
                        <a:t>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</a:tbl>
          </a:graphicData>
        </a:graphic>
      </p:graphicFrame>
      <p:sp>
        <p:nvSpPr>
          <p:cNvPr id="97" name="모서리가 둥근 직사각형 69">
            <a:extLst>
              <a:ext uri="{FF2B5EF4-FFF2-40B4-BE49-F238E27FC236}">
                <a16:creationId xmlns:a16="http://schemas.microsoft.com/office/drawing/2014/main" id="{04A0F848-2FFD-1F90-BABA-0D954452AFD7}"/>
              </a:ext>
            </a:extLst>
          </p:cNvPr>
          <p:cNvSpPr/>
          <p:nvPr/>
        </p:nvSpPr>
        <p:spPr bwMode="auto">
          <a:xfrm>
            <a:off x="3354942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멀티미디어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98" name="타원 6">
            <a:extLst>
              <a:ext uri="{FF2B5EF4-FFF2-40B4-BE49-F238E27FC236}">
                <a16:creationId xmlns:a16="http://schemas.microsoft.com/office/drawing/2014/main" id="{E12F4FB3-1FD0-BC29-BEAA-1B4274BE7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158" y="328637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417BF15E-4722-3C54-2159-5949CB8950E2}"/>
              </a:ext>
            </a:extLst>
          </p:cNvPr>
          <p:cNvSpPr/>
          <p:nvPr/>
        </p:nvSpPr>
        <p:spPr>
          <a:xfrm>
            <a:off x="6029613" y="3883256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13FFD4A8-46C9-68C7-4EE8-192FDF228F55}"/>
              </a:ext>
            </a:extLst>
          </p:cNvPr>
          <p:cNvSpPr/>
          <p:nvPr/>
        </p:nvSpPr>
        <p:spPr>
          <a:xfrm>
            <a:off x="6029613" y="4247398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ACDB87EE-0695-D983-4159-7F0E326FC1A3}"/>
              </a:ext>
            </a:extLst>
          </p:cNvPr>
          <p:cNvSpPr/>
          <p:nvPr/>
        </p:nvSpPr>
        <p:spPr>
          <a:xfrm>
            <a:off x="6029613" y="4595355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937EA346-C937-7F23-626B-B1C4BAD9949B}"/>
              </a:ext>
            </a:extLst>
          </p:cNvPr>
          <p:cNvSpPr/>
          <p:nvPr/>
        </p:nvSpPr>
        <p:spPr>
          <a:xfrm>
            <a:off x="6029613" y="4967589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B934DCFA-ED9A-8112-C572-58E5B05421AC}"/>
              </a:ext>
            </a:extLst>
          </p:cNvPr>
          <p:cNvSpPr/>
          <p:nvPr/>
        </p:nvSpPr>
        <p:spPr>
          <a:xfrm>
            <a:off x="6029613" y="5291270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CEE04145-4306-101C-D7A4-676031FF90E3}"/>
              </a:ext>
            </a:extLst>
          </p:cNvPr>
          <p:cNvSpPr/>
          <p:nvPr/>
        </p:nvSpPr>
        <p:spPr>
          <a:xfrm>
            <a:off x="6029613" y="5687780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29786709-39A6-5E96-2EE0-2DE82286A139}"/>
              </a:ext>
            </a:extLst>
          </p:cNvPr>
          <p:cNvSpPr/>
          <p:nvPr/>
        </p:nvSpPr>
        <p:spPr>
          <a:xfrm>
            <a:off x="6029613" y="6027645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07" name="TextBox 64">
            <a:extLst>
              <a:ext uri="{FF2B5EF4-FFF2-40B4-BE49-F238E27FC236}">
                <a16:creationId xmlns:a16="http://schemas.microsoft.com/office/drawing/2014/main" id="{6FE810A6-573B-537F-632A-48FACFF6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421" y="6396861"/>
            <a:ext cx="705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r>
              <a:rPr kumimoji="1" lang="ko-KR" altLang="en-US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차 메뉴</a:t>
            </a:r>
          </a:p>
        </p:txBody>
      </p:sp>
      <p:sp>
        <p:nvSpPr>
          <p:cNvPr id="108" name="모서리가 둥근 직사각형 107">
            <a:extLst>
              <a:ext uri="{FF2B5EF4-FFF2-40B4-BE49-F238E27FC236}">
                <a16:creationId xmlns:a16="http://schemas.microsoft.com/office/drawing/2014/main" id="{63342B15-DE0E-F7D7-34BA-B28DBFF3C3CC}"/>
              </a:ext>
            </a:extLst>
          </p:cNvPr>
          <p:cNvSpPr/>
          <p:nvPr/>
        </p:nvSpPr>
        <p:spPr bwMode="auto">
          <a:xfrm>
            <a:off x="811218" y="1968330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전체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9" name="타원 6">
            <a:extLst>
              <a:ext uri="{FF2B5EF4-FFF2-40B4-BE49-F238E27FC236}">
                <a16:creationId xmlns:a16="http://schemas.microsoft.com/office/drawing/2014/main" id="{12A24613-20FF-4FD5-9F9E-0E13388A7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9401" y="186673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53838965-1EC5-3F49-B67A-70BE11EA1BDD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FEF1C8FB-FCC0-A74B-8705-4188464F472A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60" name="모서리가 둥근 직사각형 61">
                <a:extLst>
                  <a:ext uri="{FF2B5EF4-FFF2-40B4-BE49-F238E27FC236}">
                    <a16:creationId xmlns:a16="http://schemas.microsoft.com/office/drawing/2014/main" id="{D4AD0E04-12C8-9A47-B052-75B777BBFB48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모서리가 둥근 직사각형 62">
                <a:extLst>
                  <a:ext uri="{FF2B5EF4-FFF2-40B4-BE49-F238E27FC236}">
                    <a16:creationId xmlns:a16="http://schemas.microsoft.com/office/drawing/2014/main" id="{BF0D2319-AB32-274E-AEA7-D033B363E13D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모서리가 둥근 직사각형 63">
                <a:extLst>
                  <a:ext uri="{FF2B5EF4-FFF2-40B4-BE49-F238E27FC236}">
                    <a16:creationId xmlns:a16="http://schemas.microsoft.com/office/drawing/2014/main" id="{B34FDC99-7FE1-2D43-BBC9-9B207FADB984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모서리가 둥근 직사각형 64">
                <a:extLst>
                  <a:ext uri="{FF2B5EF4-FFF2-40B4-BE49-F238E27FC236}">
                    <a16:creationId xmlns:a16="http://schemas.microsoft.com/office/drawing/2014/main" id="{7F8854E3-2C8E-1240-B319-CBD2FFE3F6AC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모서리가 둥근 직사각형 65">
                <a:extLst>
                  <a:ext uri="{FF2B5EF4-FFF2-40B4-BE49-F238E27FC236}">
                    <a16:creationId xmlns:a16="http://schemas.microsoft.com/office/drawing/2014/main" id="{2FCD3BE7-2EB6-C545-AAD3-6DB2CB2B3E66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모서리가 둥근 직사각형 66">
              <a:extLst>
                <a:ext uri="{FF2B5EF4-FFF2-40B4-BE49-F238E27FC236}">
                  <a16:creationId xmlns:a16="http://schemas.microsoft.com/office/drawing/2014/main" id="{4AEDD492-AF86-964E-AEDA-937A3200423A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</a:br>
              <a:r>
                <a:rPr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9" name="모서리가 둥근 직사각형 67">
              <a:extLst>
                <a:ext uri="{FF2B5EF4-FFF2-40B4-BE49-F238E27FC236}">
                  <a16:creationId xmlns:a16="http://schemas.microsoft.com/office/drawing/2014/main" id="{5CF9D2E6-C071-C34D-9153-719C96BE188B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모서리가 둥근 직사각형 69">
            <a:extLst>
              <a:ext uri="{FF2B5EF4-FFF2-40B4-BE49-F238E27FC236}">
                <a16:creationId xmlns:a16="http://schemas.microsoft.com/office/drawing/2014/main" id="{4165A425-47EB-F041-A204-1E956474D362}"/>
              </a:ext>
            </a:extLst>
          </p:cNvPr>
          <p:cNvSpPr/>
          <p:nvPr/>
        </p:nvSpPr>
        <p:spPr bwMode="auto">
          <a:xfrm>
            <a:off x="4204606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" altLang="ko-KR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eBook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10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176152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AD-04-0003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55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유물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844791"/>
              </p:ext>
            </p:extLst>
          </p:nvPr>
        </p:nvGraphicFramePr>
        <p:xfrm>
          <a:off x="10663088" y="977770"/>
          <a:ext cx="3737124" cy="3881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구분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marR="0" lvl="0" indent="-171450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멀티미디어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/eBook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으로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목록 구분 하여 보기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구분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형태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멀티미디어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구분값만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소팅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rgbClr val="FF0000"/>
                          </a:solidFill>
                        </a:rPr>
                        <a:t>* 아카이브 분류 기준에 따름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</a:tbl>
          </a:graphicData>
        </a:graphic>
      </p:graphicFrame>
      <p:sp>
        <p:nvSpPr>
          <p:cNvPr id="68" name="TextBox 64">
            <a:extLst>
              <a:ext uri="{FF2B5EF4-FFF2-40B4-BE49-F238E27FC236}">
                <a16:creationId xmlns:a16="http://schemas.microsoft.com/office/drawing/2014/main" id="{1684F466-ABE9-6669-3B69-46BFBEA8C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08" y="1557167"/>
            <a:ext cx="1018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전시 </a:t>
            </a:r>
            <a:r>
              <a:rPr kumimoji="1" lang="en-US" altLang="ko-KR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&amp;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유물</a:t>
            </a:r>
          </a:p>
        </p:txBody>
      </p:sp>
      <p:cxnSp>
        <p:nvCxnSpPr>
          <p:cNvPr id="70" name="직선 연결선[R] 192">
            <a:extLst>
              <a:ext uri="{FF2B5EF4-FFF2-40B4-BE49-F238E27FC236}">
                <a16:creationId xmlns:a16="http://schemas.microsoft.com/office/drawing/2014/main" id="{56EF6875-7B62-D654-31AF-1B8A58100B85}"/>
              </a:ext>
            </a:extLst>
          </p:cNvPr>
          <p:cNvCxnSpPr>
            <a:cxnSpLocks/>
          </p:cNvCxnSpPr>
          <p:nvPr/>
        </p:nvCxnSpPr>
        <p:spPr bwMode="auto">
          <a:xfrm>
            <a:off x="831283" y="2365205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9A18DEB6-674C-3AA3-CE71-F33C0A72F453}"/>
              </a:ext>
            </a:extLst>
          </p:cNvPr>
          <p:cNvSpPr/>
          <p:nvPr/>
        </p:nvSpPr>
        <p:spPr bwMode="auto">
          <a:xfrm>
            <a:off x="824933" y="2466805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32B7944B-6D1E-6A51-C8FF-C188320D6C8F}"/>
              </a:ext>
            </a:extLst>
          </p:cNvPr>
          <p:cNvSpPr/>
          <p:nvPr/>
        </p:nvSpPr>
        <p:spPr bwMode="auto">
          <a:xfrm>
            <a:off x="4011382" y="2593805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A0CB3913-DDD2-8866-21FD-A50F8789C6FD}"/>
              </a:ext>
            </a:extLst>
          </p:cNvPr>
          <p:cNvSpPr/>
          <p:nvPr/>
        </p:nvSpPr>
        <p:spPr bwMode="auto">
          <a:xfrm>
            <a:off x="6652646" y="2574755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2BAA253C-CB76-6B6B-37FD-96A297B55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112" y="2622380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3642D65D-F959-61D9-6CCB-0BFCBF73497B}"/>
              </a:ext>
            </a:extLst>
          </p:cNvPr>
          <p:cNvSpPr/>
          <p:nvPr/>
        </p:nvSpPr>
        <p:spPr bwMode="auto">
          <a:xfrm>
            <a:off x="1614690" y="2609680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6" name="직사각형 42">
            <a:extLst>
              <a:ext uri="{FF2B5EF4-FFF2-40B4-BE49-F238E27FC236}">
                <a16:creationId xmlns:a16="http://schemas.microsoft.com/office/drawing/2014/main" id="{CAA2078D-9D73-9FC8-B98A-3844A5541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5" y="2628730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77" name="모서리가 둥근 직사각형 200">
            <a:extLst>
              <a:ext uri="{FF2B5EF4-FFF2-40B4-BE49-F238E27FC236}">
                <a16:creationId xmlns:a16="http://schemas.microsoft.com/office/drawing/2014/main" id="{4A0EB0B8-A45E-3D04-8788-6F97951B584D}"/>
              </a:ext>
            </a:extLst>
          </p:cNvPr>
          <p:cNvSpPr/>
          <p:nvPr/>
        </p:nvSpPr>
        <p:spPr bwMode="auto">
          <a:xfrm>
            <a:off x="1652790" y="1968330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전시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8" name="모서리가 둥근 직사각형 201">
            <a:extLst>
              <a:ext uri="{FF2B5EF4-FFF2-40B4-BE49-F238E27FC236}">
                <a16:creationId xmlns:a16="http://schemas.microsoft.com/office/drawing/2014/main" id="{0E3ACDC8-4F1E-A5AF-90B7-DE973858CF02}"/>
              </a:ext>
            </a:extLst>
          </p:cNvPr>
          <p:cNvSpPr/>
          <p:nvPr/>
        </p:nvSpPr>
        <p:spPr bwMode="auto">
          <a:xfrm>
            <a:off x="2505278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유물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79" name="그림 154">
            <a:extLst>
              <a:ext uri="{FF2B5EF4-FFF2-40B4-BE49-F238E27FC236}">
                <a16:creationId xmlns:a16="http://schemas.microsoft.com/office/drawing/2014/main" id="{9EF89C7C-6C17-252D-778A-96E50642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90" y="2623967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Box 9">
            <a:extLst>
              <a:ext uri="{FF2B5EF4-FFF2-40B4-BE49-F238E27FC236}">
                <a16:creationId xmlns:a16="http://schemas.microsoft.com/office/drawing/2014/main" id="{5A3BA691-0B2B-5461-8771-E83AFE590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46" y="3176417"/>
            <a:ext cx="5325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1,345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81" name="표 80">
            <a:extLst>
              <a:ext uri="{FF2B5EF4-FFF2-40B4-BE49-F238E27FC236}">
                <a16:creationId xmlns:a16="http://schemas.microsoft.com/office/drawing/2014/main" id="{42520268-8999-169B-A5D8-AF1A6E4E5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315459"/>
              </p:ext>
            </p:extLst>
          </p:nvPr>
        </p:nvGraphicFramePr>
        <p:xfrm>
          <a:off x="851921" y="3406605"/>
          <a:ext cx="6232525" cy="2905122"/>
        </p:xfrm>
        <a:graphic>
          <a:graphicData uri="http://schemas.openxmlformats.org/drawingml/2006/table">
            <a:tbl>
              <a:tblPr firstRow="1" bandRow="1"/>
              <a:tblGrid>
                <a:gridCol w="56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3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구분</a:t>
                      </a:r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형태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도슨트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이용 횟수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수정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영상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관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endParaRPr lang="en-US" altLang="ko-Kore-KR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오디어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영상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갤러리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영상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오디어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영상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2" name="그림 19">
            <a:extLst>
              <a:ext uri="{FF2B5EF4-FFF2-40B4-BE49-F238E27FC236}">
                <a16:creationId xmlns:a16="http://schemas.microsoft.com/office/drawing/2014/main" id="{B3CED16F-31BD-8EF5-F0EF-232DB7515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81" y="6653819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직사각형 82">
            <a:extLst>
              <a:ext uri="{FF2B5EF4-FFF2-40B4-BE49-F238E27FC236}">
                <a16:creationId xmlns:a16="http://schemas.microsoft.com/office/drawing/2014/main" id="{70AD2DE8-D45D-4827-4651-5F0C49C07B9E}"/>
              </a:ext>
            </a:extLst>
          </p:cNvPr>
          <p:cNvSpPr/>
          <p:nvPr/>
        </p:nvSpPr>
        <p:spPr>
          <a:xfrm>
            <a:off x="719386" y="1403180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93" name="모서리가 둥근 직사각형 73">
            <a:extLst>
              <a:ext uri="{FF2B5EF4-FFF2-40B4-BE49-F238E27FC236}">
                <a16:creationId xmlns:a16="http://schemas.microsoft.com/office/drawing/2014/main" id="{2A977400-F896-09F9-61EC-47CFC296C722}"/>
              </a:ext>
            </a:extLst>
          </p:cNvPr>
          <p:cNvSpPr/>
          <p:nvPr/>
        </p:nvSpPr>
        <p:spPr bwMode="auto">
          <a:xfrm>
            <a:off x="6419198" y="3060530"/>
            <a:ext cx="641855" cy="231872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등록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graphicFrame>
        <p:nvGraphicFramePr>
          <p:cNvPr id="95" name="표 94">
            <a:extLst>
              <a:ext uri="{FF2B5EF4-FFF2-40B4-BE49-F238E27FC236}">
                <a16:creationId xmlns:a16="http://schemas.microsoft.com/office/drawing/2014/main" id="{01E836E8-FE01-D976-74A2-0C7BA0D9A1D6}"/>
              </a:ext>
            </a:extLst>
          </p:cNvPr>
          <p:cNvGraphicFramePr>
            <a:graphicFrameLocks noGrp="1"/>
          </p:cNvGraphicFramePr>
          <p:nvPr/>
        </p:nvGraphicFramePr>
        <p:xfrm>
          <a:off x="7404198" y="6748493"/>
          <a:ext cx="2727190" cy="856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1151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  <a:gridCol w="1646039">
                  <a:extLst>
                    <a:ext uri="{9D8B030D-6E8A-4147-A177-3AD203B41FA5}">
                      <a16:colId xmlns:a16="http://schemas.microsoft.com/office/drawing/2014/main" val="1388734874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전시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</a:t>
                      </a:r>
                      <a:r>
                        <a:rPr lang="ko-KR" altLang="en-US" sz="800" dirty="0"/>
                        <a:t> 페이지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유물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현재에서</a:t>
                      </a:r>
                      <a:r>
                        <a:rPr lang="ko-KR" altLang="en-US" sz="800" dirty="0"/>
                        <a:t> 유물만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멀티미디어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800" dirty="0"/>
                        <a:t>멀티미디어</a:t>
                      </a:r>
                      <a:r>
                        <a:rPr lang="en-US" altLang="ko-KR" sz="800" dirty="0"/>
                        <a:t>(</a:t>
                      </a:r>
                      <a:r>
                        <a:rPr lang="ko-KR" altLang="en-US" sz="800" dirty="0"/>
                        <a:t>사진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영상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오디오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갤러리</a:t>
                      </a:r>
                      <a:r>
                        <a:rPr lang="en-US" altLang="ko-KR" sz="800" dirty="0"/>
                        <a:t>)</a:t>
                      </a:r>
                      <a:r>
                        <a:rPr lang="ko-KR" altLang="en-US" sz="800" dirty="0"/>
                        <a:t>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</a:tbl>
          </a:graphicData>
        </a:graphic>
      </p:graphicFrame>
      <p:sp>
        <p:nvSpPr>
          <p:cNvPr id="97" name="모서리가 둥근 직사각형 69">
            <a:extLst>
              <a:ext uri="{FF2B5EF4-FFF2-40B4-BE49-F238E27FC236}">
                <a16:creationId xmlns:a16="http://schemas.microsoft.com/office/drawing/2014/main" id="{04A0F848-2FFD-1F90-BABA-0D954452AFD7}"/>
              </a:ext>
            </a:extLst>
          </p:cNvPr>
          <p:cNvSpPr/>
          <p:nvPr/>
        </p:nvSpPr>
        <p:spPr bwMode="auto">
          <a:xfrm>
            <a:off x="3354942" y="1968330"/>
            <a:ext cx="792162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멀티미디어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8" name="타원 6">
            <a:extLst>
              <a:ext uri="{FF2B5EF4-FFF2-40B4-BE49-F238E27FC236}">
                <a16:creationId xmlns:a16="http://schemas.microsoft.com/office/drawing/2014/main" id="{E12F4FB3-1FD0-BC29-BEAA-1B4274BE7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158" y="328637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417BF15E-4722-3C54-2159-5949CB8950E2}"/>
              </a:ext>
            </a:extLst>
          </p:cNvPr>
          <p:cNvSpPr/>
          <p:nvPr/>
        </p:nvSpPr>
        <p:spPr>
          <a:xfrm>
            <a:off x="6029613" y="3883256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13FFD4A8-46C9-68C7-4EE8-192FDF228F55}"/>
              </a:ext>
            </a:extLst>
          </p:cNvPr>
          <p:cNvSpPr/>
          <p:nvPr/>
        </p:nvSpPr>
        <p:spPr>
          <a:xfrm>
            <a:off x="6029613" y="4247398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ACDB87EE-0695-D983-4159-7F0E326FC1A3}"/>
              </a:ext>
            </a:extLst>
          </p:cNvPr>
          <p:cNvSpPr/>
          <p:nvPr/>
        </p:nvSpPr>
        <p:spPr>
          <a:xfrm>
            <a:off x="6029613" y="4595355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937EA346-C937-7F23-626B-B1C4BAD9949B}"/>
              </a:ext>
            </a:extLst>
          </p:cNvPr>
          <p:cNvSpPr/>
          <p:nvPr/>
        </p:nvSpPr>
        <p:spPr>
          <a:xfrm>
            <a:off x="6029613" y="4967589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B934DCFA-ED9A-8112-C572-58E5B05421AC}"/>
              </a:ext>
            </a:extLst>
          </p:cNvPr>
          <p:cNvSpPr/>
          <p:nvPr/>
        </p:nvSpPr>
        <p:spPr>
          <a:xfrm>
            <a:off x="6029613" y="5291270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CEE04145-4306-101C-D7A4-676031FF90E3}"/>
              </a:ext>
            </a:extLst>
          </p:cNvPr>
          <p:cNvSpPr/>
          <p:nvPr/>
        </p:nvSpPr>
        <p:spPr>
          <a:xfrm>
            <a:off x="6029613" y="5687780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29786709-39A6-5E96-2EE0-2DE82286A139}"/>
              </a:ext>
            </a:extLst>
          </p:cNvPr>
          <p:cNvSpPr/>
          <p:nvPr/>
        </p:nvSpPr>
        <p:spPr>
          <a:xfrm>
            <a:off x="6029613" y="6027645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07" name="TextBox 64">
            <a:extLst>
              <a:ext uri="{FF2B5EF4-FFF2-40B4-BE49-F238E27FC236}">
                <a16:creationId xmlns:a16="http://schemas.microsoft.com/office/drawing/2014/main" id="{6FE810A6-573B-537F-632A-48FACFF6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421" y="6396861"/>
            <a:ext cx="705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r>
              <a:rPr kumimoji="1" lang="ko-KR" altLang="en-US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차 메뉴</a:t>
            </a:r>
          </a:p>
        </p:txBody>
      </p:sp>
      <p:sp>
        <p:nvSpPr>
          <p:cNvPr id="108" name="모서리가 둥근 직사각형 107">
            <a:extLst>
              <a:ext uri="{FF2B5EF4-FFF2-40B4-BE49-F238E27FC236}">
                <a16:creationId xmlns:a16="http://schemas.microsoft.com/office/drawing/2014/main" id="{63342B15-DE0E-F7D7-34BA-B28DBFF3C3CC}"/>
              </a:ext>
            </a:extLst>
          </p:cNvPr>
          <p:cNvSpPr/>
          <p:nvPr/>
        </p:nvSpPr>
        <p:spPr bwMode="auto">
          <a:xfrm>
            <a:off x="811218" y="1968330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전체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9" name="타원 6">
            <a:extLst>
              <a:ext uri="{FF2B5EF4-FFF2-40B4-BE49-F238E27FC236}">
                <a16:creationId xmlns:a16="http://schemas.microsoft.com/office/drawing/2014/main" id="{12A24613-20FF-4FD5-9F9E-0E13388A7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186" y="186673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53838965-1EC5-3F49-B67A-70BE11EA1BDD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FEF1C8FB-FCC0-A74B-8705-4188464F472A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60" name="모서리가 둥근 직사각형 61">
                <a:extLst>
                  <a:ext uri="{FF2B5EF4-FFF2-40B4-BE49-F238E27FC236}">
                    <a16:creationId xmlns:a16="http://schemas.microsoft.com/office/drawing/2014/main" id="{D4AD0E04-12C8-9A47-B052-75B777BBFB48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모서리가 둥근 직사각형 62">
                <a:extLst>
                  <a:ext uri="{FF2B5EF4-FFF2-40B4-BE49-F238E27FC236}">
                    <a16:creationId xmlns:a16="http://schemas.microsoft.com/office/drawing/2014/main" id="{BF0D2319-AB32-274E-AEA7-D033B363E13D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모서리가 둥근 직사각형 63">
                <a:extLst>
                  <a:ext uri="{FF2B5EF4-FFF2-40B4-BE49-F238E27FC236}">
                    <a16:creationId xmlns:a16="http://schemas.microsoft.com/office/drawing/2014/main" id="{B34FDC99-7FE1-2D43-BBC9-9B207FADB984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모서리가 둥근 직사각형 64">
                <a:extLst>
                  <a:ext uri="{FF2B5EF4-FFF2-40B4-BE49-F238E27FC236}">
                    <a16:creationId xmlns:a16="http://schemas.microsoft.com/office/drawing/2014/main" id="{7F8854E3-2C8E-1240-B319-CBD2FFE3F6AC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모서리가 둥근 직사각형 65">
                <a:extLst>
                  <a:ext uri="{FF2B5EF4-FFF2-40B4-BE49-F238E27FC236}">
                    <a16:creationId xmlns:a16="http://schemas.microsoft.com/office/drawing/2014/main" id="{2FCD3BE7-2EB6-C545-AAD3-6DB2CB2B3E66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모서리가 둥근 직사각형 66">
              <a:extLst>
                <a:ext uri="{FF2B5EF4-FFF2-40B4-BE49-F238E27FC236}">
                  <a16:creationId xmlns:a16="http://schemas.microsoft.com/office/drawing/2014/main" id="{4AEDD492-AF86-964E-AEDA-937A3200423A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</a:br>
              <a:r>
                <a:rPr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9" name="모서리가 둥근 직사각형 67">
              <a:extLst>
                <a:ext uri="{FF2B5EF4-FFF2-40B4-BE49-F238E27FC236}">
                  <a16:creationId xmlns:a16="http://schemas.microsoft.com/office/drawing/2014/main" id="{5CF9D2E6-C071-C34D-9153-719C96BE188B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모서리가 둥근 직사각형 69">
            <a:extLst>
              <a:ext uri="{FF2B5EF4-FFF2-40B4-BE49-F238E27FC236}">
                <a16:creationId xmlns:a16="http://schemas.microsoft.com/office/drawing/2014/main" id="{2C14D3F3-6C99-2D47-B4F0-1EE114E8E6BD}"/>
              </a:ext>
            </a:extLst>
          </p:cNvPr>
          <p:cNvSpPr/>
          <p:nvPr/>
        </p:nvSpPr>
        <p:spPr bwMode="auto">
          <a:xfrm>
            <a:off x="4204606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" altLang="ko-KR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eBook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2572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520018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AD-04-0003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56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유물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838990"/>
              </p:ext>
            </p:extLst>
          </p:nvPr>
        </p:nvGraphicFramePr>
        <p:xfrm>
          <a:off x="10663088" y="977770"/>
          <a:ext cx="3737124" cy="3881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구분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marR="0" lvl="0" indent="-171450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멀티미디어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/eBook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으로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목록 구분 하여 보기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구분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형태</a:t>
                      </a: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멀티미디어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구분값만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소팅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rgbClr val="FF0000"/>
                          </a:solidFill>
                        </a:rPr>
                        <a:t>* 아카이브 분류 기준에 따름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</a:tbl>
          </a:graphicData>
        </a:graphic>
      </p:graphicFrame>
      <p:sp>
        <p:nvSpPr>
          <p:cNvPr id="68" name="TextBox 64">
            <a:extLst>
              <a:ext uri="{FF2B5EF4-FFF2-40B4-BE49-F238E27FC236}">
                <a16:creationId xmlns:a16="http://schemas.microsoft.com/office/drawing/2014/main" id="{1684F466-ABE9-6669-3B69-46BFBEA8C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08" y="1557167"/>
            <a:ext cx="1018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전시 </a:t>
            </a:r>
            <a:r>
              <a:rPr kumimoji="1" lang="en-US" altLang="ko-KR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&amp;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유물</a:t>
            </a:r>
          </a:p>
        </p:txBody>
      </p:sp>
      <p:cxnSp>
        <p:nvCxnSpPr>
          <p:cNvPr id="70" name="직선 연결선[R] 192">
            <a:extLst>
              <a:ext uri="{FF2B5EF4-FFF2-40B4-BE49-F238E27FC236}">
                <a16:creationId xmlns:a16="http://schemas.microsoft.com/office/drawing/2014/main" id="{56EF6875-7B62-D654-31AF-1B8A58100B85}"/>
              </a:ext>
            </a:extLst>
          </p:cNvPr>
          <p:cNvCxnSpPr>
            <a:cxnSpLocks/>
          </p:cNvCxnSpPr>
          <p:nvPr/>
        </p:nvCxnSpPr>
        <p:spPr bwMode="auto">
          <a:xfrm>
            <a:off x="831283" y="2365205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9A18DEB6-674C-3AA3-CE71-F33C0A72F453}"/>
              </a:ext>
            </a:extLst>
          </p:cNvPr>
          <p:cNvSpPr/>
          <p:nvPr/>
        </p:nvSpPr>
        <p:spPr bwMode="auto">
          <a:xfrm>
            <a:off x="824933" y="2466805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32B7944B-6D1E-6A51-C8FF-C188320D6C8F}"/>
              </a:ext>
            </a:extLst>
          </p:cNvPr>
          <p:cNvSpPr/>
          <p:nvPr/>
        </p:nvSpPr>
        <p:spPr bwMode="auto">
          <a:xfrm>
            <a:off x="4011382" y="2593805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A0CB3913-DDD2-8866-21FD-A50F8789C6FD}"/>
              </a:ext>
            </a:extLst>
          </p:cNvPr>
          <p:cNvSpPr/>
          <p:nvPr/>
        </p:nvSpPr>
        <p:spPr bwMode="auto">
          <a:xfrm>
            <a:off x="6652646" y="2574755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2BAA253C-CB76-6B6B-37FD-96A297B55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112" y="2622380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3642D65D-F959-61D9-6CCB-0BFCBF73497B}"/>
              </a:ext>
            </a:extLst>
          </p:cNvPr>
          <p:cNvSpPr/>
          <p:nvPr/>
        </p:nvSpPr>
        <p:spPr bwMode="auto">
          <a:xfrm>
            <a:off x="1614690" y="2609680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6" name="직사각형 42">
            <a:extLst>
              <a:ext uri="{FF2B5EF4-FFF2-40B4-BE49-F238E27FC236}">
                <a16:creationId xmlns:a16="http://schemas.microsoft.com/office/drawing/2014/main" id="{CAA2078D-9D73-9FC8-B98A-3844A5541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5" y="2628730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77" name="모서리가 둥근 직사각형 200">
            <a:extLst>
              <a:ext uri="{FF2B5EF4-FFF2-40B4-BE49-F238E27FC236}">
                <a16:creationId xmlns:a16="http://schemas.microsoft.com/office/drawing/2014/main" id="{4A0EB0B8-A45E-3D04-8788-6F97951B584D}"/>
              </a:ext>
            </a:extLst>
          </p:cNvPr>
          <p:cNvSpPr/>
          <p:nvPr/>
        </p:nvSpPr>
        <p:spPr bwMode="auto">
          <a:xfrm>
            <a:off x="1652790" y="1968330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전시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8" name="모서리가 둥근 직사각형 201">
            <a:extLst>
              <a:ext uri="{FF2B5EF4-FFF2-40B4-BE49-F238E27FC236}">
                <a16:creationId xmlns:a16="http://schemas.microsoft.com/office/drawing/2014/main" id="{0E3ACDC8-4F1E-A5AF-90B7-DE973858CF02}"/>
              </a:ext>
            </a:extLst>
          </p:cNvPr>
          <p:cNvSpPr/>
          <p:nvPr/>
        </p:nvSpPr>
        <p:spPr bwMode="auto">
          <a:xfrm>
            <a:off x="2505278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유물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79" name="그림 154">
            <a:extLst>
              <a:ext uri="{FF2B5EF4-FFF2-40B4-BE49-F238E27FC236}">
                <a16:creationId xmlns:a16="http://schemas.microsoft.com/office/drawing/2014/main" id="{9EF89C7C-6C17-252D-778A-96E50642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90" y="2623967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Box 9">
            <a:extLst>
              <a:ext uri="{FF2B5EF4-FFF2-40B4-BE49-F238E27FC236}">
                <a16:creationId xmlns:a16="http://schemas.microsoft.com/office/drawing/2014/main" id="{5A3BA691-0B2B-5461-8771-E83AFE590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46" y="3176417"/>
            <a:ext cx="5325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1,345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81" name="표 80">
            <a:extLst>
              <a:ext uri="{FF2B5EF4-FFF2-40B4-BE49-F238E27FC236}">
                <a16:creationId xmlns:a16="http://schemas.microsoft.com/office/drawing/2014/main" id="{42520268-8999-169B-A5D8-AF1A6E4E5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244433"/>
              </p:ext>
            </p:extLst>
          </p:nvPr>
        </p:nvGraphicFramePr>
        <p:xfrm>
          <a:off x="851921" y="3406605"/>
          <a:ext cx="6232525" cy="2905122"/>
        </p:xfrm>
        <a:graphic>
          <a:graphicData uri="http://schemas.openxmlformats.org/drawingml/2006/table">
            <a:tbl>
              <a:tblPr firstRow="1" bandRow="1"/>
              <a:tblGrid>
                <a:gridCol w="56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3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구분</a:t>
                      </a:r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형태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도슨트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이용 횟수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수정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eBook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기념관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관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endParaRPr lang="en-US" altLang="ko-Kore-KR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eBook</a:t>
                      </a:r>
                      <a:endParaRPr kumimoji="0" lang="en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eBook</a:t>
                      </a:r>
                      <a:endParaRPr kumimoji="0" lang="en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eBook</a:t>
                      </a:r>
                      <a:endParaRPr kumimoji="0" lang="en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eBook</a:t>
                      </a:r>
                      <a:endParaRPr kumimoji="0" lang="en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eBook</a:t>
                      </a:r>
                      <a:endParaRPr kumimoji="0" lang="en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임시의정원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태극기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eBook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관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2" name="그림 19">
            <a:extLst>
              <a:ext uri="{FF2B5EF4-FFF2-40B4-BE49-F238E27FC236}">
                <a16:creationId xmlns:a16="http://schemas.microsoft.com/office/drawing/2014/main" id="{B3CED16F-31BD-8EF5-F0EF-232DB7515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81" y="6653819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직사각형 82">
            <a:extLst>
              <a:ext uri="{FF2B5EF4-FFF2-40B4-BE49-F238E27FC236}">
                <a16:creationId xmlns:a16="http://schemas.microsoft.com/office/drawing/2014/main" id="{70AD2DE8-D45D-4827-4651-5F0C49C07B9E}"/>
              </a:ext>
            </a:extLst>
          </p:cNvPr>
          <p:cNvSpPr/>
          <p:nvPr/>
        </p:nvSpPr>
        <p:spPr>
          <a:xfrm>
            <a:off x="719386" y="1403180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93" name="모서리가 둥근 직사각형 73">
            <a:extLst>
              <a:ext uri="{FF2B5EF4-FFF2-40B4-BE49-F238E27FC236}">
                <a16:creationId xmlns:a16="http://schemas.microsoft.com/office/drawing/2014/main" id="{2A977400-F896-09F9-61EC-47CFC296C722}"/>
              </a:ext>
            </a:extLst>
          </p:cNvPr>
          <p:cNvSpPr/>
          <p:nvPr/>
        </p:nvSpPr>
        <p:spPr bwMode="auto">
          <a:xfrm>
            <a:off x="6419198" y="3060530"/>
            <a:ext cx="641855" cy="231872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등록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graphicFrame>
        <p:nvGraphicFramePr>
          <p:cNvPr id="95" name="표 94">
            <a:extLst>
              <a:ext uri="{FF2B5EF4-FFF2-40B4-BE49-F238E27FC236}">
                <a16:creationId xmlns:a16="http://schemas.microsoft.com/office/drawing/2014/main" id="{01E836E8-FE01-D976-74A2-0C7BA0D9A1D6}"/>
              </a:ext>
            </a:extLst>
          </p:cNvPr>
          <p:cNvGraphicFramePr>
            <a:graphicFrameLocks noGrp="1"/>
          </p:cNvGraphicFramePr>
          <p:nvPr/>
        </p:nvGraphicFramePr>
        <p:xfrm>
          <a:off x="7404198" y="6748493"/>
          <a:ext cx="2727190" cy="856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1151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  <a:gridCol w="1646039">
                  <a:extLst>
                    <a:ext uri="{9D8B030D-6E8A-4147-A177-3AD203B41FA5}">
                      <a16:colId xmlns:a16="http://schemas.microsoft.com/office/drawing/2014/main" val="1388734874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전시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</a:t>
                      </a:r>
                      <a:r>
                        <a:rPr lang="ko-KR" altLang="en-US" sz="800" dirty="0"/>
                        <a:t> 페이지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유물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현재에서</a:t>
                      </a:r>
                      <a:r>
                        <a:rPr lang="ko-KR" altLang="en-US" sz="800" dirty="0"/>
                        <a:t> 유물만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멀티미디어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800" dirty="0"/>
                        <a:t>멀티미디어</a:t>
                      </a:r>
                      <a:r>
                        <a:rPr lang="en-US" altLang="ko-KR" sz="800" dirty="0"/>
                        <a:t>(</a:t>
                      </a:r>
                      <a:r>
                        <a:rPr lang="ko-KR" altLang="en-US" sz="800" dirty="0"/>
                        <a:t>사진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영상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오디오</a:t>
                      </a:r>
                      <a:r>
                        <a:rPr lang="en-US" altLang="ko-KR" sz="800" dirty="0"/>
                        <a:t>/</a:t>
                      </a:r>
                      <a:r>
                        <a:rPr lang="ko-KR" altLang="en-US" sz="800" dirty="0"/>
                        <a:t>갤러리</a:t>
                      </a:r>
                      <a:r>
                        <a:rPr lang="en-US" altLang="ko-KR" sz="800" dirty="0"/>
                        <a:t>)</a:t>
                      </a:r>
                      <a:r>
                        <a:rPr lang="ko-KR" altLang="en-US" sz="800" dirty="0"/>
                        <a:t>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</a:tbl>
          </a:graphicData>
        </a:graphic>
      </p:graphicFrame>
      <p:sp>
        <p:nvSpPr>
          <p:cNvPr id="97" name="모서리가 둥근 직사각형 69">
            <a:extLst>
              <a:ext uri="{FF2B5EF4-FFF2-40B4-BE49-F238E27FC236}">
                <a16:creationId xmlns:a16="http://schemas.microsoft.com/office/drawing/2014/main" id="{04A0F848-2FFD-1F90-BABA-0D954452AFD7}"/>
              </a:ext>
            </a:extLst>
          </p:cNvPr>
          <p:cNvSpPr/>
          <p:nvPr/>
        </p:nvSpPr>
        <p:spPr bwMode="auto">
          <a:xfrm>
            <a:off x="3354942" y="196833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멀티미디어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8" name="타원 6">
            <a:extLst>
              <a:ext uri="{FF2B5EF4-FFF2-40B4-BE49-F238E27FC236}">
                <a16:creationId xmlns:a16="http://schemas.microsoft.com/office/drawing/2014/main" id="{E12F4FB3-1FD0-BC29-BEAA-1B4274BE7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158" y="328637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417BF15E-4722-3C54-2159-5949CB8950E2}"/>
              </a:ext>
            </a:extLst>
          </p:cNvPr>
          <p:cNvSpPr/>
          <p:nvPr/>
        </p:nvSpPr>
        <p:spPr>
          <a:xfrm>
            <a:off x="6029613" y="3883256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13FFD4A8-46C9-68C7-4EE8-192FDF228F55}"/>
              </a:ext>
            </a:extLst>
          </p:cNvPr>
          <p:cNvSpPr/>
          <p:nvPr/>
        </p:nvSpPr>
        <p:spPr>
          <a:xfrm>
            <a:off x="6029613" y="4247398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ACDB87EE-0695-D983-4159-7F0E326FC1A3}"/>
              </a:ext>
            </a:extLst>
          </p:cNvPr>
          <p:cNvSpPr/>
          <p:nvPr/>
        </p:nvSpPr>
        <p:spPr>
          <a:xfrm>
            <a:off x="6029613" y="4595355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937EA346-C937-7F23-626B-B1C4BAD9949B}"/>
              </a:ext>
            </a:extLst>
          </p:cNvPr>
          <p:cNvSpPr/>
          <p:nvPr/>
        </p:nvSpPr>
        <p:spPr>
          <a:xfrm>
            <a:off x="6029613" y="4967589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B934DCFA-ED9A-8112-C572-58E5B05421AC}"/>
              </a:ext>
            </a:extLst>
          </p:cNvPr>
          <p:cNvSpPr/>
          <p:nvPr/>
        </p:nvSpPr>
        <p:spPr>
          <a:xfrm>
            <a:off x="6029613" y="5291270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CEE04145-4306-101C-D7A4-676031FF90E3}"/>
              </a:ext>
            </a:extLst>
          </p:cNvPr>
          <p:cNvSpPr/>
          <p:nvPr/>
        </p:nvSpPr>
        <p:spPr>
          <a:xfrm>
            <a:off x="6029613" y="5687780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29786709-39A6-5E96-2EE0-2DE82286A139}"/>
              </a:ext>
            </a:extLst>
          </p:cNvPr>
          <p:cNvSpPr/>
          <p:nvPr/>
        </p:nvSpPr>
        <p:spPr>
          <a:xfrm>
            <a:off x="6029613" y="6027645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107" name="TextBox 64">
            <a:extLst>
              <a:ext uri="{FF2B5EF4-FFF2-40B4-BE49-F238E27FC236}">
                <a16:creationId xmlns:a16="http://schemas.microsoft.com/office/drawing/2014/main" id="{6FE810A6-573B-537F-632A-48FACFF6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421" y="6396861"/>
            <a:ext cx="705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r>
              <a:rPr kumimoji="1" lang="ko-KR" altLang="en-US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차 메뉴</a:t>
            </a:r>
          </a:p>
        </p:txBody>
      </p:sp>
      <p:sp>
        <p:nvSpPr>
          <p:cNvPr id="108" name="모서리가 둥근 직사각형 107">
            <a:extLst>
              <a:ext uri="{FF2B5EF4-FFF2-40B4-BE49-F238E27FC236}">
                <a16:creationId xmlns:a16="http://schemas.microsoft.com/office/drawing/2014/main" id="{63342B15-DE0E-F7D7-34BA-B28DBFF3C3CC}"/>
              </a:ext>
            </a:extLst>
          </p:cNvPr>
          <p:cNvSpPr/>
          <p:nvPr/>
        </p:nvSpPr>
        <p:spPr bwMode="auto">
          <a:xfrm>
            <a:off x="811218" y="1968330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전체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53838965-1EC5-3F49-B67A-70BE11EA1BDD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FEF1C8FB-FCC0-A74B-8705-4188464F472A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60" name="모서리가 둥근 직사각형 61">
                <a:extLst>
                  <a:ext uri="{FF2B5EF4-FFF2-40B4-BE49-F238E27FC236}">
                    <a16:creationId xmlns:a16="http://schemas.microsoft.com/office/drawing/2014/main" id="{D4AD0E04-12C8-9A47-B052-75B777BBFB48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모서리가 둥근 직사각형 62">
                <a:extLst>
                  <a:ext uri="{FF2B5EF4-FFF2-40B4-BE49-F238E27FC236}">
                    <a16:creationId xmlns:a16="http://schemas.microsoft.com/office/drawing/2014/main" id="{BF0D2319-AB32-274E-AEA7-D033B363E13D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모서리가 둥근 직사각형 63">
                <a:extLst>
                  <a:ext uri="{FF2B5EF4-FFF2-40B4-BE49-F238E27FC236}">
                    <a16:creationId xmlns:a16="http://schemas.microsoft.com/office/drawing/2014/main" id="{B34FDC99-7FE1-2D43-BBC9-9B207FADB984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모서리가 둥근 직사각형 64">
                <a:extLst>
                  <a:ext uri="{FF2B5EF4-FFF2-40B4-BE49-F238E27FC236}">
                    <a16:creationId xmlns:a16="http://schemas.microsoft.com/office/drawing/2014/main" id="{7F8854E3-2C8E-1240-B319-CBD2FFE3F6AC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모서리가 둥근 직사각형 65">
                <a:extLst>
                  <a:ext uri="{FF2B5EF4-FFF2-40B4-BE49-F238E27FC236}">
                    <a16:creationId xmlns:a16="http://schemas.microsoft.com/office/drawing/2014/main" id="{2FCD3BE7-2EB6-C545-AAD3-6DB2CB2B3E66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모서리가 둥근 직사각형 66">
              <a:extLst>
                <a:ext uri="{FF2B5EF4-FFF2-40B4-BE49-F238E27FC236}">
                  <a16:creationId xmlns:a16="http://schemas.microsoft.com/office/drawing/2014/main" id="{4AEDD492-AF86-964E-AEDA-937A3200423A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</a:br>
              <a:r>
                <a:rPr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9" name="모서리가 둥근 직사각형 67">
              <a:extLst>
                <a:ext uri="{FF2B5EF4-FFF2-40B4-BE49-F238E27FC236}">
                  <a16:creationId xmlns:a16="http://schemas.microsoft.com/office/drawing/2014/main" id="{5CF9D2E6-C071-C34D-9153-719C96BE188B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모서리가 둥근 직사각형 69">
            <a:extLst>
              <a:ext uri="{FF2B5EF4-FFF2-40B4-BE49-F238E27FC236}">
                <a16:creationId xmlns:a16="http://schemas.microsoft.com/office/drawing/2014/main" id="{2C14D3F3-6C99-2D47-B4F0-1EE114E8E6BD}"/>
              </a:ext>
            </a:extLst>
          </p:cNvPr>
          <p:cNvSpPr/>
          <p:nvPr/>
        </p:nvSpPr>
        <p:spPr bwMode="auto">
          <a:xfrm>
            <a:off x="4204606" y="1968330"/>
            <a:ext cx="792162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" altLang="ko-KR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eBook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9" name="타원 6">
            <a:extLst>
              <a:ext uri="{FF2B5EF4-FFF2-40B4-BE49-F238E27FC236}">
                <a16:creationId xmlns:a16="http://schemas.microsoft.com/office/drawing/2014/main" id="{12A24613-20FF-4FD5-9F9E-0E13388A7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896" y="1890680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2548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732586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AD-05-0005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57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전시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&amp;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유물 등록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등록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683100"/>
              </p:ext>
            </p:extLst>
          </p:nvPr>
        </p:nvGraphicFramePr>
        <p:xfrm>
          <a:off x="10663088" y="977770"/>
          <a:ext cx="3737124" cy="8467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삭제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내용 삭제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권한에 따라 버튼 보이기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슈퍼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어드민의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경우에만 부여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제목 입력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제목 길이 제한 없도록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태그 적용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사용자에는 태그 안보이게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구분 선택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유물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전시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멀티미디어 선택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구분값 정리 필요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형태 선택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문서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사진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영상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오디오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갤러리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4-1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갤러리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선택시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사진 파일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zip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압축 올리기 기능 추가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게시 위치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독립광장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기념관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위치별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목록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드롭박스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제공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섬네일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등록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대표 썸네일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상단에 보여지는 이미지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991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HTML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에디터</a:t>
                      </a: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폰트 크기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컬러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서식 기능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사진 드래그앤 드롭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사진 크기 조정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비율대로 자동 조정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)</a:t>
                      </a: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영상 링크 입력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사진 및 글에 링크 입력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소스로 입력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94276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연관 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연관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독립로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선택 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유물 설명 내 해당 위치로 바로 이동하는 버튼이 추가됨</a:t>
                      </a: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드롭박스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없음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1941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광복군총사령부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1919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하비로청사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리스트 추가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8570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도장깨기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도장깨기 대상으로 추가 제외 체크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최신 체크 순으로 갱신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예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도장깨기 전에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개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인경우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번째 체크된 유물이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번으로 추가되고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번째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제일 먼저 등록된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는 자동 체크가 없어짐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535943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아이템 지급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대표 썸네일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상단에 보여지는 이미지</a:t>
                      </a: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드롭박스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없음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광복군 제복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김구 안경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  <a:p>
                      <a:pPr marL="542925" marR="0" lvl="1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아바타관리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리워드아이템에서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추가함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23613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미리보기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사용자 화면에서 관리자로 로그인 시 미리보기 가능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로그인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안한경우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로그인 창 호출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--&gt;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해당 사용자 화면으로 자동 이동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1663"/>
                  </a:ext>
                </a:extLst>
              </a:tr>
            </a:tbl>
          </a:graphicData>
        </a:graphic>
      </p:graphicFrame>
      <p:sp>
        <p:nvSpPr>
          <p:cNvPr id="3" name="TextBox 64">
            <a:extLst>
              <a:ext uri="{FF2B5EF4-FFF2-40B4-BE49-F238E27FC236}">
                <a16:creationId xmlns:a16="http://schemas.microsoft.com/office/drawing/2014/main" id="{DD52A562-8E60-1649-7AC1-299EC7B80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46" y="1593726"/>
            <a:ext cx="13756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전시 </a:t>
            </a:r>
            <a:r>
              <a:rPr kumimoji="1" lang="en-US" altLang="ko-KR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&amp;</a:t>
            </a: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유물 등록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BB9C093-617B-E228-2CC1-FEA164BE8DAF}"/>
              </a:ext>
            </a:extLst>
          </p:cNvPr>
          <p:cNvSpPr/>
          <p:nvPr/>
        </p:nvSpPr>
        <p:spPr>
          <a:xfrm>
            <a:off x="991724" y="1439739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cxnSp>
        <p:nvCxnSpPr>
          <p:cNvPr id="14" name="직선 연결선[R] 44">
            <a:extLst>
              <a:ext uri="{FF2B5EF4-FFF2-40B4-BE49-F238E27FC236}">
                <a16:creationId xmlns:a16="http://schemas.microsoft.com/office/drawing/2014/main" id="{70FFEDD1-0CBF-4BB9-1BCA-5E58503CD5CD}"/>
              </a:ext>
            </a:extLst>
          </p:cNvPr>
          <p:cNvCxnSpPr>
            <a:cxnSpLocks/>
          </p:cNvCxnSpPr>
          <p:nvPr/>
        </p:nvCxnSpPr>
        <p:spPr bwMode="auto">
          <a:xfrm>
            <a:off x="1103621" y="1916216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61D15FD6-32D9-7139-CFDC-B27C7DDF3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167174"/>
              </p:ext>
            </p:extLst>
          </p:nvPr>
        </p:nvGraphicFramePr>
        <p:xfrm>
          <a:off x="1130692" y="2392694"/>
          <a:ext cx="6315075" cy="3697311"/>
        </p:xfrm>
        <a:graphic>
          <a:graphicData uri="http://schemas.openxmlformats.org/drawingml/2006/table">
            <a:tbl>
              <a:tblPr firstRow="1" bandRow="1"/>
              <a:tblGrid>
                <a:gridCol w="925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대동단결선언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dirty="0"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연도 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대한민국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년 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(1923)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구분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유물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  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870875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형태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문서   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게시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기념관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R" altLang="en-US" sz="800" b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썸네일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</a:t>
                      </a:r>
                      <a:r>
                        <a:rPr kumimoji="1" lang="en-US" altLang="ko-KR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10Mb</a:t>
                      </a:r>
                      <a:r>
                        <a:rPr kumimoji="1" lang="ko-KR" alt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이내 업로드 가능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913132"/>
                  </a:ext>
                </a:extLst>
              </a:tr>
              <a:tr h="196862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800" b="0" dirty="0">
                          <a:solidFill>
                            <a:schemeClr val="tx1"/>
                          </a:solidFill>
                          <a:highlight>
                            <a:srgbClr val="FF93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HTML Editor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ore-KR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sz="7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직사각형 15">
            <a:extLst>
              <a:ext uri="{FF2B5EF4-FFF2-40B4-BE49-F238E27FC236}">
                <a16:creationId xmlns:a16="http://schemas.microsoft.com/office/drawing/2014/main" id="{D8EC2F2A-4DB7-CC22-F578-2CB9C47AE686}"/>
              </a:ext>
            </a:extLst>
          </p:cNvPr>
          <p:cNvSpPr/>
          <p:nvPr/>
        </p:nvSpPr>
        <p:spPr bwMode="auto">
          <a:xfrm>
            <a:off x="6161478" y="2049812"/>
            <a:ext cx="606425" cy="242887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2323FC0-E432-0D53-3AB8-9CC332E6BE51}"/>
              </a:ext>
            </a:extLst>
          </p:cNvPr>
          <p:cNvSpPr/>
          <p:nvPr/>
        </p:nvSpPr>
        <p:spPr bwMode="auto">
          <a:xfrm>
            <a:off x="6830854" y="2058566"/>
            <a:ext cx="606425" cy="24288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삭제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1CF0242F-AF55-B6F5-C300-CE1E20020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025209"/>
              </p:ext>
            </p:extLst>
          </p:nvPr>
        </p:nvGraphicFramePr>
        <p:xfrm>
          <a:off x="1130691" y="5793495"/>
          <a:ext cx="6315075" cy="1152460"/>
        </p:xfrm>
        <a:graphic>
          <a:graphicData uri="http://schemas.openxmlformats.org/drawingml/2006/table">
            <a:tbl>
              <a:tblPr firstRow="1" bandRow="1"/>
              <a:tblGrid>
                <a:gridCol w="925290">
                  <a:extLst>
                    <a:ext uri="{9D8B030D-6E8A-4147-A177-3AD203B41FA5}">
                      <a16:colId xmlns:a16="http://schemas.microsoft.com/office/drawing/2014/main" val="1574224150"/>
                    </a:ext>
                  </a:extLst>
                </a:gridCol>
                <a:gridCol w="5389785">
                  <a:extLst>
                    <a:ext uri="{9D8B030D-6E8A-4147-A177-3AD203B41FA5}">
                      <a16:colId xmlns:a16="http://schemas.microsoft.com/office/drawing/2014/main" val="1039176061"/>
                    </a:ext>
                  </a:extLst>
                </a:gridCol>
              </a:tblGrid>
              <a:tr h="288115"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eBook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6630D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650395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dirty="0"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연관 </a:t>
                      </a:r>
                      <a:r>
                        <a:rPr lang="ko-KR" altLang="en-US" sz="800" dirty="0" err="1"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독립로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1941 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광복군총사령부 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    </a:t>
                      </a:r>
                      <a:r>
                        <a:rPr kumimoji="1" lang="ko-KR" alt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*유물 </a:t>
                      </a:r>
                      <a:r>
                        <a:rPr kumimoji="1" lang="ko-KR" alt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설명글</a:t>
                      </a:r>
                      <a:r>
                        <a:rPr kumimoji="1" lang="ko-KR" alt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내 이동 버튼이 자동 추가됩니다</a:t>
                      </a:r>
                      <a:r>
                        <a:rPr kumimoji="1" lang="en-US" altLang="ko-KR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6630D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468422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도장깨기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638380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아이템 지급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광복군 제복        ▼</a:t>
                      </a:r>
                      <a:endParaRPr kumimoji="0" lang="en-US" altLang="ko-KR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388436"/>
                  </a:ext>
                </a:extLst>
              </a:tr>
            </a:tbl>
          </a:graphicData>
        </a:graphic>
      </p:graphicFrame>
      <p:pic>
        <p:nvPicPr>
          <p:cNvPr id="19" name="그림 18">
            <a:extLst>
              <a:ext uri="{FF2B5EF4-FFF2-40B4-BE49-F238E27FC236}">
                <a16:creationId xmlns:a16="http://schemas.microsoft.com/office/drawing/2014/main" id="{19A4119C-2522-6BC2-FDC5-74CC33F75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434" y="6407005"/>
            <a:ext cx="184665" cy="184665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874E4661-5581-61BF-D292-F6D90664DCE7}"/>
              </a:ext>
            </a:extLst>
          </p:cNvPr>
          <p:cNvSpPr/>
          <p:nvPr/>
        </p:nvSpPr>
        <p:spPr bwMode="auto">
          <a:xfrm>
            <a:off x="4329833" y="7178091"/>
            <a:ext cx="606425" cy="242887"/>
          </a:xfrm>
          <a:prstGeom prst="rect">
            <a:avLst/>
          </a:prstGeom>
          <a:solidFill>
            <a:srgbClr val="000000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저장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89BD962-7B03-6B28-0014-897473FCBD57}"/>
              </a:ext>
            </a:extLst>
          </p:cNvPr>
          <p:cNvSpPr/>
          <p:nvPr/>
        </p:nvSpPr>
        <p:spPr bwMode="auto">
          <a:xfrm>
            <a:off x="3609642" y="7178091"/>
            <a:ext cx="606425" cy="242887"/>
          </a:xfrm>
          <a:prstGeom prst="rect">
            <a:avLst/>
          </a:prstGeom>
          <a:solidFill>
            <a:srgbClr val="000000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미리보기</a:t>
            </a:r>
          </a:p>
        </p:txBody>
      </p:sp>
      <p:sp>
        <p:nvSpPr>
          <p:cNvPr id="22" name="타원 6">
            <a:extLst>
              <a:ext uri="{FF2B5EF4-FFF2-40B4-BE49-F238E27FC236}">
                <a16:creationId xmlns:a16="http://schemas.microsoft.com/office/drawing/2014/main" id="{841ED260-EED7-89C2-A514-6838B1969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2341" y="1935274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3" name="타원 6">
            <a:extLst>
              <a:ext uri="{FF2B5EF4-FFF2-40B4-BE49-F238E27FC236}">
                <a16:creationId xmlns:a16="http://schemas.microsoft.com/office/drawing/2014/main" id="{BFFC04C7-D2E2-3116-9604-2B9F7C14F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612" y="246125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4" name="타원 6">
            <a:extLst>
              <a:ext uri="{FF2B5EF4-FFF2-40B4-BE49-F238E27FC236}">
                <a16:creationId xmlns:a16="http://schemas.microsoft.com/office/drawing/2014/main" id="{1AC002DB-5D7A-FA89-79BC-CA940841A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784" y="301960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5" name="타원 6">
            <a:extLst>
              <a:ext uri="{FF2B5EF4-FFF2-40B4-BE49-F238E27FC236}">
                <a16:creationId xmlns:a16="http://schemas.microsoft.com/office/drawing/2014/main" id="{04192379-0556-8861-342C-ACCFDB29D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784" y="3310919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253DBAAE-3E64-FDB0-E6B8-73D0DB511D67}"/>
              </a:ext>
            </a:extLst>
          </p:cNvPr>
          <p:cNvSpPr/>
          <p:nvPr/>
        </p:nvSpPr>
        <p:spPr bwMode="auto">
          <a:xfrm>
            <a:off x="4704829" y="3878612"/>
            <a:ext cx="411411" cy="190268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27" name="타원 6">
            <a:extLst>
              <a:ext uri="{FF2B5EF4-FFF2-40B4-BE49-F238E27FC236}">
                <a16:creationId xmlns:a16="http://schemas.microsoft.com/office/drawing/2014/main" id="{19A1398B-FC9F-2F28-9DB3-FA0280936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648" y="390996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8" name="타원 6">
            <a:extLst>
              <a:ext uri="{FF2B5EF4-FFF2-40B4-BE49-F238E27FC236}">
                <a16:creationId xmlns:a16="http://schemas.microsoft.com/office/drawing/2014/main" id="{48F5BDC7-CCEC-37BA-A5EA-641792C07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724" y="4654398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7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9" name="타원 6">
            <a:extLst>
              <a:ext uri="{FF2B5EF4-FFF2-40B4-BE49-F238E27FC236}">
                <a16:creationId xmlns:a16="http://schemas.microsoft.com/office/drawing/2014/main" id="{0D5D23E9-ADFD-D28C-AE0E-AB001EC54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188" y="605267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8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0" name="타원 6">
            <a:extLst>
              <a:ext uri="{FF2B5EF4-FFF2-40B4-BE49-F238E27FC236}">
                <a16:creationId xmlns:a16="http://schemas.microsoft.com/office/drawing/2014/main" id="{297AD559-8247-5555-899A-33F9A557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618" y="640872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9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1" name="타원 6">
            <a:extLst>
              <a:ext uri="{FF2B5EF4-FFF2-40B4-BE49-F238E27FC236}">
                <a16:creationId xmlns:a16="http://schemas.microsoft.com/office/drawing/2014/main" id="{33DE87D2-04B9-1CB1-129D-2519B53A1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096" y="668385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10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2" name="타원 6">
            <a:extLst>
              <a:ext uri="{FF2B5EF4-FFF2-40B4-BE49-F238E27FC236}">
                <a16:creationId xmlns:a16="http://schemas.microsoft.com/office/drawing/2014/main" id="{2B85FFE2-E6EC-71F2-11C5-D9CDFDEA5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0871" y="706029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3" name="타원 6">
            <a:extLst>
              <a:ext uri="{FF2B5EF4-FFF2-40B4-BE49-F238E27FC236}">
                <a16:creationId xmlns:a16="http://schemas.microsoft.com/office/drawing/2014/main" id="{B9CC210D-7248-849A-4398-3200DDD60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732" y="357806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B3E27C66-1BFB-414A-90F5-0F4E2E0EE4A6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B1B69893-CCFA-3D47-A909-25E77B399443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40" name="모서리가 둥근 직사각형 61">
                <a:extLst>
                  <a:ext uri="{FF2B5EF4-FFF2-40B4-BE49-F238E27FC236}">
                    <a16:creationId xmlns:a16="http://schemas.microsoft.com/office/drawing/2014/main" id="{BD7ED541-D387-7842-88FD-608138DBD632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모서리가 둥근 직사각형 62">
                <a:extLst>
                  <a:ext uri="{FF2B5EF4-FFF2-40B4-BE49-F238E27FC236}">
                    <a16:creationId xmlns:a16="http://schemas.microsoft.com/office/drawing/2014/main" id="{183ACE5D-FEFE-2143-B7A8-18A7D0A19BC7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모서리가 둥근 직사각형 63">
                <a:extLst>
                  <a:ext uri="{FF2B5EF4-FFF2-40B4-BE49-F238E27FC236}">
                    <a16:creationId xmlns:a16="http://schemas.microsoft.com/office/drawing/2014/main" id="{D04E8D76-C250-5C4D-8376-C7C27FBA305E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모서리가 둥근 직사각형 64">
                <a:extLst>
                  <a:ext uri="{FF2B5EF4-FFF2-40B4-BE49-F238E27FC236}">
                    <a16:creationId xmlns:a16="http://schemas.microsoft.com/office/drawing/2014/main" id="{FE5B341B-9CAA-9F45-A59B-8E5993E806BA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모서리가 둥근 직사각형 65">
                <a:extLst>
                  <a:ext uri="{FF2B5EF4-FFF2-40B4-BE49-F238E27FC236}">
                    <a16:creationId xmlns:a16="http://schemas.microsoft.com/office/drawing/2014/main" id="{D961E23D-9DB1-1B4C-9375-E18D054A89C9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모서리가 둥근 직사각형 66">
              <a:extLst>
                <a:ext uri="{FF2B5EF4-FFF2-40B4-BE49-F238E27FC236}">
                  <a16:creationId xmlns:a16="http://schemas.microsoft.com/office/drawing/2014/main" id="{E94E6078-861F-7648-85AC-C8366A41413C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</a:rPr>
              </a:br>
              <a:r>
                <a:rPr lang="en-US" altLang="ko-KR" sz="800" dirty="0">
                  <a:solidFill>
                    <a:schemeClr val="tx1"/>
                  </a:solidFill>
                  <a:highlight>
                    <a:srgbClr val="FFFF00"/>
                  </a:highlight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9" name="모서리가 둥근 직사각형 67">
              <a:extLst>
                <a:ext uri="{FF2B5EF4-FFF2-40B4-BE49-F238E27FC236}">
                  <a16:creationId xmlns:a16="http://schemas.microsoft.com/office/drawing/2014/main" id="{2FCA9E9D-C6F5-E543-857D-7AD88128C34C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E8705031-6EB6-334C-ACFA-135EB323A815}"/>
              </a:ext>
            </a:extLst>
          </p:cNvPr>
          <p:cNvSpPr/>
          <p:nvPr/>
        </p:nvSpPr>
        <p:spPr bwMode="auto">
          <a:xfrm>
            <a:off x="4704829" y="5844976"/>
            <a:ext cx="411411" cy="190268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829944" y="1708173"/>
            <a:ext cx="5173848" cy="747897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j-ea"/>
              </a:rPr>
              <a:t>[ADMIN] menu : </a:t>
            </a:r>
            <a:r>
              <a:rPr lang="ko-KR" altLang="en-US" sz="1000" dirty="0">
                <a:latin typeface="+mj-ea"/>
              </a:rPr>
              <a:t>전시</a:t>
            </a:r>
            <a:r>
              <a:rPr lang="en-US" altLang="ko-KR" sz="1000" dirty="0">
                <a:latin typeface="+mj-ea"/>
              </a:rPr>
              <a:t>&amp;</a:t>
            </a:r>
            <a:r>
              <a:rPr lang="ko-KR" altLang="en-US" sz="1000" dirty="0">
                <a:latin typeface="+mj-ea"/>
              </a:rPr>
              <a:t>유물 </a:t>
            </a:r>
            <a:r>
              <a:rPr lang="en-US" altLang="ko-KR" sz="1000" dirty="0">
                <a:latin typeface="+mj-ea"/>
              </a:rPr>
              <a:t>(/exhibit/list) &gt; </a:t>
            </a:r>
            <a:r>
              <a:rPr lang="en-US" altLang="ko-KR" sz="1000" dirty="0" smtClean="0">
                <a:latin typeface="+mj-ea"/>
              </a:rPr>
              <a:t>Add/Modify </a:t>
            </a:r>
            <a:r>
              <a:rPr lang="en-US" altLang="ko-KR" sz="1000" dirty="0">
                <a:latin typeface="+mj-ea"/>
              </a:rPr>
              <a:t>page</a:t>
            </a:r>
          </a:p>
          <a:p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 smtClean="0">
                <a:latin typeface="+mj-ea"/>
              </a:rPr>
              <a:t>0.buttons on top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1) </a:t>
            </a:r>
            <a:r>
              <a:rPr lang="ko-KR" altLang="en-US" sz="1000" dirty="0" smtClean="0">
                <a:latin typeface="+mj-ea"/>
              </a:rPr>
              <a:t>취소 </a:t>
            </a:r>
            <a:r>
              <a:rPr lang="en-US" altLang="ko-KR" sz="1000" dirty="0" smtClean="0">
                <a:latin typeface="+mj-ea"/>
              </a:rPr>
              <a:t>(cancel) : move to the list page </a:t>
            </a:r>
            <a:r>
              <a:rPr lang="en-US" altLang="ko-KR" sz="1000" b="1" dirty="0" smtClean="0">
                <a:latin typeface="+mj-ea"/>
              </a:rPr>
              <a:t>with previous pagination no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2) </a:t>
            </a:r>
            <a:r>
              <a:rPr lang="ko-KR" altLang="en-US" sz="1000" dirty="0" smtClean="0">
                <a:latin typeface="+mj-ea"/>
              </a:rPr>
              <a:t>삭제 </a:t>
            </a:r>
            <a:r>
              <a:rPr lang="en-US" altLang="ko-KR" sz="1000" dirty="0" smtClean="0">
                <a:latin typeface="+mj-ea"/>
              </a:rPr>
              <a:t>(delete)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if clicks, show common deletion confirm </a:t>
            </a:r>
            <a:r>
              <a:rPr lang="en-US" altLang="ko-KR" sz="1000" dirty="0" err="1" smtClean="0">
                <a:latin typeface="+mj-ea"/>
              </a:rPr>
              <a:t>msg</a:t>
            </a:r>
            <a:r>
              <a:rPr lang="en-US" altLang="ko-KR" sz="1000" dirty="0" smtClean="0">
                <a:latin typeface="+mj-ea"/>
              </a:rPr>
              <a:t> 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if YES, do the process and show deletion complete </a:t>
            </a:r>
            <a:r>
              <a:rPr lang="en-US" altLang="ko-KR" sz="1000" dirty="0" err="1" smtClean="0">
                <a:latin typeface="+mj-ea"/>
              </a:rPr>
              <a:t>msg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PROCESS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 DELETE </a:t>
            </a:r>
            <a:r>
              <a:rPr lang="en-US" altLang="ko-KR" sz="1000" dirty="0" err="1" smtClean="0">
                <a:latin typeface="+mj-ea"/>
              </a:rPr>
              <a:t>st_exhibit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 smtClean="0">
                <a:latin typeface="+mj-ea"/>
              </a:rPr>
              <a:t>1.Fields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1) </a:t>
            </a:r>
            <a:r>
              <a:rPr lang="ko-KR" altLang="en-US" sz="1000" dirty="0" smtClean="0">
                <a:latin typeface="+mj-ea"/>
              </a:rPr>
              <a:t>제목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exhibit_title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validation: required, max length(512 bytes)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2) </a:t>
            </a:r>
            <a:r>
              <a:rPr lang="ko-KR" altLang="en-US" sz="1000" dirty="0" smtClean="0">
                <a:latin typeface="+mj-ea"/>
              </a:rPr>
              <a:t>연도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exhibit_year_type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 smtClean="0">
                <a:latin typeface="+mj-ea"/>
              </a:rPr>
              <a:t>selectbox</a:t>
            </a:r>
            <a:r>
              <a:rPr lang="en-US" altLang="ko-KR" sz="1000" dirty="0" smtClean="0">
                <a:latin typeface="+mj-ea"/>
              </a:rPr>
              <a:t>: </a:t>
            </a:r>
            <a:r>
              <a:rPr lang="ko-KR" altLang="en-US" sz="1000" dirty="0" smtClean="0">
                <a:latin typeface="+mj-ea"/>
              </a:rPr>
              <a:t>선택</a:t>
            </a:r>
            <a:r>
              <a:rPr lang="en-US" altLang="ko-KR" sz="1000" dirty="0" smtClean="0">
                <a:latin typeface="+mj-ea"/>
              </a:rPr>
              <a:t>(select), show EXHIBIT_YEAR_TYPE codes</a:t>
            </a:r>
          </a:p>
          <a:p>
            <a:r>
              <a:rPr lang="en-US" altLang="ko-KR" sz="1000" dirty="0">
                <a:latin typeface="+mj-ea"/>
              </a:rPr>
              <a:t>  </a:t>
            </a:r>
            <a:r>
              <a:rPr lang="en-US" altLang="ko-KR" sz="1000" dirty="0" smtClean="0">
                <a:latin typeface="+mj-ea"/>
              </a:rPr>
              <a:t>3) </a:t>
            </a:r>
            <a:r>
              <a:rPr lang="ko-KR" altLang="en-US" sz="1000" dirty="0" smtClean="0">
                <a:latin typeface="+mj-ea"/>
              </a:rPr>
              <a:t>구분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exhibit_type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</a:t>
            </a:r>
            <a:r>
              <a:rPr lang="ko-KR" altLang="en-US" sz="1000" dirty="0">
                <a:latin typeface="+mj-ea"/>
              </a:rPr>
              <a:t>선택</a:t>
            </a:r>
            <a:r>
              <a:rPr lang="en-US" altLang="ko-KR" sz="1000" dirty="0">
                <a:latin typeface="+mj-ea"/>
              </a:rPr>
              <a:t>(select), </a:t>
            </a:r>
            <a:r>
              <a:rPr lang="en-US" altLang="ko-KR" sz="1000" dirty="0" smtClean="0">
                <a:latin typeface="+mj-ea"/>
              </a:rPr>
              <a:t>show EXHIBIT_TYPE codes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>
                <a:latin typeface="+mj-ea"/>
              </a:rPr>
              <a:t>validation: required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 </a:t>
            </a:r>
            <a:r>
              <a:rPr lang="en-US" altLang="ko-KR" sz="1000" dirty="0" smtClean="0">
                <a:latin typeface="+mj-ea"/>
              </a:rPr>
              <a:t>4) </a:t>
            </a:r>
            <a:r>
              <a:rPr lang="ko-KR" altLang="en-US" sz="1000" dirty="0" smtClean="0">
                <a:latin typeface="+mj-ea"/>
              </a:rPr>
              <a:t>형태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article_type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</a:t>
            </a:r>
            <a:r>
              <a:rPr lang="ko-KR" altLang="en-US" sz="1000" dirty="0">
                <a:latin typeface="+mj-ea"/>
              </a:rPr>
              <a:t>선택</a:t>
            </a:r>
            <a:r>
              <a:rPr lang="en-US" altLang="ko-KR" sz="1000" dirty="0">
                <a:latin typeface="+mj-ea"/>
              </a:rPr>
              <a:t>(select), </a:t>
            </a:r>
            <a:r>
              <a:rPr lang="en-US" altLang="ko-KR" sz="1000" dirty="0" smtClean="0">
                <a:latin typeface="+mj-ea"/>
              </a:rPr>
              <a:t>show ARTICLE_TYPE codes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   - </a:t>
            </a:r>
            <a:r>
              <a:rPr lang="en-US" altLang="ko-KR" sz="1000" dirty="0">
                <a:latin typeface="+mj-ea"/>
              </a:rPr>
              <a:t>validation: required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5) </a:t>
            </a:r>
            <a:r>
              <a:rPr lang="ko-KR" altLang="en-US" sz="1000" dirty="0" smtClean="0">
                <a:latin typeface="+mj-ea"/>
              </a:rPr>
              <a:t>게시 위치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location_type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</a:t>
            </a:r>
            <a:r>
              <a:rPr lang="ko-KR" altLang="en-US" sz="1000" dirty="0">
                <a:latin typeface="+mj-ea"/>
              </a:rPr>
              <a:t>선택</a:t>
            </a:r>
            <a:r>
              <a:rPr lang="en-US" altLang="ko-KR" sz="1000" dirty="0">
                <a:latin typeface="+mj-ea"/>
              </a:rPr>
              <a:t>(select), </a:t>
            </a:r>
            <a:r>
              <a:rPr lang="en-US" altLang="ko-KR" sz="1000" dirty="0" smtClean="0">
                <a:latin typeface="+mj-ea"/>
              </a:rPr>
              <a:t>show LOCATION_TYPE </a:t>
            </a:r>
            <a:r>
              <a:rPr lang="en-US" altLang="ko-KR" sz="1000" dirty="0">
                <a:latin typeface="+mj-ea"/>
              </a:rPr>
              <a:t>codes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6) </a:t>
            </a:r>
            <a:r>
              <a:rPr lang="ko-KR" altLang="en-US" sz="1000" dirty="0" smtClean="0">
                <a:latin typeface="+mj-ea"/>
              </a:rPr>
              <a:t>썸네일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thumb_file_seq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ko-KR" altLang="en-US" sz="1000" dirty="0" smtClean="0">
                <a:latin typeface="+mj-ea"/>
              </a:rPr>
              <a:t>찾기 </a:t>
            </a:r>
            <a:r>
              <a:rPr lang="en-US" altLang="ko-KR" sz="1000" dirty="0" smtClean="0">
                <a:latin typeface="+mj-ea"/>
              </a:rPr>
              <a:t>: file selection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+ if file name exists, append trash icon next to </a:t>
            </a:r>
            <a:r>
              <a:rPr lang="ko-KR" altLang="en-US" sz="1000" dirty="0" smtClean="0">
                <a:latin typeface="+mj-ea"/>
              </a:rPr>
              <a:t>찾기 </a:t>
            </a:r>
            <a:r>
              <a:rPr lang="en-US" altLang="ko-KR" sz="1000" dirty="0" smtClean="0">
                <a:latin typeface="+mj-ea"/>
              </a:rPr>
              <a:t>button (if clicks, delete file)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guide text (red color) :”*10Mb </a:t>
            </a:r>
            <a:r>
              <a:rPr lang="ko-KR" altLang="en-US" sz="1000" dirty="0" smtClean="0">
                <a:latin typeface="+mj-ea"/>
              </a:rPr>
              <a:t>이내 업로드 가능</a:t>
            </a:r>
            <a:r>
              <a:rPr lang="en-US" altLang="ko-KR" sz="1000" dirty="0" smtClean="0">
                <a:latin typeface="+mj-ea"/>
              </a:rPr>
              <a:t>”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>
                <a:latin typeface="+mj-ea"/>
              </a:rPr>
              <a:t>validation</a:t>
            </a:r>
            <a:r>
              <a:rPr lang="en-US" altLang="ko-KR" sz="1000" dirty="0" smtClean="0">
                <a:latin typeface="+mj-ea"/>
              </a:rPr>
              <a:t>: max file size (10MB)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7) </a:t>
            </a:r>
            <a:r>
              <a:rPr lang="ko-KR" altLang="en-US" sz="1000" dirty="0" smtClean="0">
                <a:latin typeface="+mj-ea"/>
              </a:rPr>
              <a:t>내용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exhibit_content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use </a:t>
            </a:r>
            <a:r>
              <a:rPr lang="en-US" altLang="ko-KR" sz="1000" dirty="0" err="1" smtClean="0">
                <a:latin typeface="+mj-ea"/>
              </a:rPr>
              <a:t>htmleditor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8) </a:t>
            </a:r>
            <a:r>
              <a:rPr lang="en-US" altLang="ko-KR" sz="1000" dirty="0">
                <a:latin typeface="+mj-ea"/>
              </a:rPr>
              <a:t>eBook : {</a:t>
            </a:r>
            <a:r>
              <a:rPr lang="en-US" altLang="ko-KR" sz="1000" dirty="0" err="1" smtClean="0">
                <a:latin typeface="+mj-ea"/>
              </a:rPr>
              <a:t>ebook_file_seq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-</a:t>
            </a:r>
            <a:r>
              <a:rPr lang="ko-KR" altLang="en-US" sz="1000" dirty="0">
                <a:latin typeface="+mj-ea"/>
              </a:rPr>
              <a:t> </a:t>
            </a:r>
            <a:r>
              <a:rPr lang="ko-KR" altLang="en-US" sz="1000" dirty="0" smtClean="0">
                <a:latin typeface="+mj-ea"/>
              </a:rPr>
              <a:t>찾기 </a:t>
            </a:r>
            <a:r>
              <a:rPr lang="en-US" altLang="ko-KR" sz="1000" dirty="0" smtClean="0">
                <a:latin typeface="+mj-ea"/>
              </a:rPr>
              <a:t>: same with 6) </a:t>
            </a:r>
            <a:r>
              <a:rPr lang="ko-KR" altLang="en-US" sz="1000" dirty="0">
                <a:latin typeface="+mj-ea"/>
              </a:rPr>
              <a:t>썸네일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9) </a:t>
            </a:r>
            <a:r>
              <a:rPr lang="ko-KR" altLang="en-US" sz="1000" dirty="0" smtClean="0">
                <a:latin typeface="+mj-ea"/>
              </a:rPr>
              <a:t>연관 독립로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road_type</a:t>
            </a:r>
            <a:r>
              <a:rPr lang="en-US" altLang="ko-KR" sz="1000" dirty="0" smtClean="0">
                <a:latin typeface="+mj-ea"/>
              </a:rPr>
              <a:t>}</a:t>
            </a:r>
          </a:p>
          <a:p>
            <a:r>
              <a:rPr lang="en-US" altLang="ko-KR" sz="1000" dirty="0" smtClean="0">
                <a:latin typeface="+mj-ea"/>
              </a:rPr>
              <a:t>    -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</a:t>
            </a:r>
            <a:r>
              <a:rPr lang="ko-KR" altLang="en-US" sz="1000" dirty="0">
                <a:latin typeface="+mj-ea"/>
              </a:rPr>
              <a:t>선택</a:t>
            </a:r>
            <a:r>
              <a:rPr lang="en-US" altLang="ko-KR" sz="1000" dirty="0">
                <a:latin typeface="+mj-ea"/>
              </a:rPr>
              <a:t>(select), </a:t>
            </a:r>
            <a:r>
              <a:rPr lang="en-US" altLang="ko-KR" sz="1000" dirty="0" smtClean="0">
                <a:latin typeface="+mj-ea"/>
              </a:rPr>
              <a:t>show </a:t>
            </a:r>
            <a:r>
              <a:rPr lang="en-US" altLang="ko-KR" sz="1000" dirty="0">
                <a:latin typeface="+mj-ea"/>
              </a:rPr>
              <a:t>ROAD_TYPE </a:t>
            </a:r>
            <a:r>
              <a:rPr lang="en-US" altLang="ko-KR" sz="1000" dirty="0" smtClean="0">
                <a:latin typeface="+mj-ea"/>
              </a:rPr>
              <a:t>codes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- guide text (red color): “*</a:t>
            </a:r>
            <a:r>
              <a:rPr lang="ko-KR" altLang="en-US" sz="1000" dirty="0" smtClean="0">
                <a:latin typeface="+mj-ea"/>
              </a:rPr>
              <a:t>유물 설명글 내 이동 버튼이 자동 추가됩니다</a:t>
            </a:r>
            <a:r>
              <a:rPr lang="en-US" altLang="ko-KR" sz="1000" dirty="0" smtClean="0">
                <a:latin typeface="+mj-ea"/>
              </a:rPr>
              <a:t>.”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10) </a:t>
            </a:r>
            <a:r>
              <a:rPr lang="ko-KR" altLang="en-US" sz="1000" dirty="0" smtClean="0">
                <a:latin typeface="+mj-ea"/>
              </a:rPr>
              <a:t>도장깨기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challenge_flag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checkbox (check/uncheck: 1/0)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11) </a:t>
            </a:r>
            <a:r>
              <a:rPr lang="ko-KR" altLang="en-US" sz="1000" dirty="0" smtClean="0">
                <a:latin typeface="+mj-ea"/>
              </a:rPr>
              <a:t>아이템 지급 </a:t>
            </a:r>
            <a:r>
              <a:rPr lang="en-US" altLang="ko-KR" sz="1000" dirty="0">
                <a:latin typeface="+mj-ea"/>
              </a:rPr>
              <a:t>:{</a:t>
            </a:r>
            <a:r>
              <a:rPr lang="en-US" altLang="ko-KR" sz="1000" dirty="0" err="1" smtClean="0">
                <a:latin typeface="+mj-ea"/>
              </a:rPr>
              <a:t>pay_item_type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</a:t>
            </a:r>
            <a:r>
              <a:rPr lang="ko-KR" altLang="en-US" sz="1000" dirty="0">
                <a:latin typeface="+mj-ea"/>
              </a:rPr>
              <a:t>선택</a:t>
            </a:r>
            <a:r>
              <a:rPr lang="en-US" altLang="ko-KR" sz="1000" dirty="0">
                <a:latin typeface="+mj-ea"/>
              </a:rPr>
              <a:t>(select), </a:t>
            </a:r>
            <a:r>
              <a:rPr lang="en-US" altLang="ko-KR" sz="1000" dirty="0" smtClean="0">
                <a:latin typeface="+mj-ea"/>
              </a:rPr>
              <a:t>show </a:t>
            </a:r>
            <a:r>
              <a:rPr lang="en-US" altLang="ko-KR" sz="1000" dirty="0">
                <a:latin typeface="+mj-ea"/>
              </a:rPr>
              <a:t>PAY_ITEM_TYPE </a:t>
            </a:r>
            <a:r>
              <a:rPr lang="en-US" altLang="ko-KR" sz="1000" dirty="0" smtClean="0">
                <a:latin typeface="+mj-ea"/>
              </a:rPr>
              <a:t>codes</a:t>
            </a:r>
          </a:p>
          <a:p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2.buttons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1) </a:t>
            </a:r>
            <a:r>
              <a:rPr lang="ko-KR" altLang="en-US" sz="1000" dirty="0" smtClean="0">
                <a:latin typeface="+mj-ea"/>
              </a:rPr>
              <a:t>미리보기 </a:t>
            </a:r>
            <a:r>
              <a:rPr lang="en-US" altLang="ko-KR" sz="1000" dirty="0" smtClean="0">
                <a:latin typeface="+mj-ea"/>
              </a:rPr>
              <a:t>(preview) : not defined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2) </a:t>
            </a:r>
            <a:r>
              <a:rPr lang="ko-KR" altLang="en-US" sz="1000" dirty="0" smtClean="0">
                <a:latin typeface="+mj-ea"/>
              </a:rPr>
              <a:t>저장 </a:t>
            </a:r>
            <a:r>
              <a:rPr lang="en-US" altLang="ko-KR" sz="1000" dirty="0" smtClean="0">
                <a:latin typeface="+mj-ea"/>
              </a:rPr>
              <a:t>(save) button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>
                <a:latin typeface="+mj-ea"/>
              </a:rPr>
              <a:t>    a)logic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- </a:t>
            </a:r>
            <a:r>
              <a:rPr lang="en-US" altLang="ko-KR" sz="1000" dirty="0" smtClean="0">
                <a:latin typeface="+mj-ea"/>
              </a:rPr>
              <a:t>INSERT/UPDATE </a:t>
            </a:r>
            <a:r>
              <a:rPr lang="en-US" altLang="ko-KR" sz="1000" dirty="0" err="1" smtClean="0">
                <a:latin typeface="+mj-ea"/>
              </a:rPr>
              <a:t>st_exhibit</a:t>
            </a:r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+ </a:t>
            </a:r>
            <a:r>
              <a:rPr lang="en-US" altLang="ko-KR" sz="1000" dirty="0" err="1" smtClean="0">
                <a:latin typeface="+mj-ea"/>
              </a:rPr>
              <a:t>exhibit_seq</a:t>
            </a:r>
            <a:r>
              <a:rPr lang="en-US" altLang="ko-KR" sz="1000" dirty="0" smtClean="0">
                <a:latin typeface="+mj-ea"/>
              </a:rPr>
              <a:t> : </a:t>
            </a:r>
            <a:r>
              <a:rPr lang="en-US" altLang="ko-KR" sz="1000" dirty="0" err="1" smtClean="0">
                <a:latin typeface="+mj-ea"/>
              </a:rPr>
              <a:t>auto_increment</a:t>
            </a:r>
            <a:r>
              <a:rPr lang="en-US" altLang="ko-KR" sz="1000" dirty="0" smtClean="0">
                <a:latin typeface="+mj-ea"/>
              </a:rPr>
              <a:t> (</a:t>
            </a:r>
            <a:r>
              <a:rPr lang="en-US" altLang="ko-KR" sz="1000" dirty="0" err="1" smtClean="0">
                <a:latin typeface="+mj-ea"/>
              </a:rPr>
              <a:t>pk</a:t>
            </a:r>
            <a:r>
              <a:rPr lang="en-US" altLang="ko-KR" sz="1000" dirty="0" smtClean="0">
                <a:latin typeface="+mj-ea"/>
              </a:rPr>
              <a:t>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+ </a:t>
            </a:r>
            <a:r>
              <a:rPr lang="en-US" altLang="ko-KR" sz="1000" b="1" dirty="0" err="1" smtClean="0">
                <a:latin typeface="+mj-ea"/>
              </a:rPr>
              <a:t>reg_date</a:t>
            </a:r>
            <a:r>
              <a:rPr lang="en-US" altLang="ko-KR" sz="1000" b="1" dirty="0" smtClean="0">
                <a:latin typeface="+mj-ea"/>
              </a:rPr>
              <a:t>/</a:t>
            </a:r>
            <a:r>
              <a:rPr lang="en-US" altLang="ko-KR" sz="1000" b="1" dirty="0" err="1" smtClean="0">
                <a:latin typeface="+mj-ea"/>
              </a:rPr>
              <a:t>reg_user_seq</a:t>
            </a:r>
            <a:r>
              <a:rPr lang="en-US" altLang="ko-KR" sz="1000" b="1" dirty="0" smtClean="0">
                <a:latin typeface="+mj-ea"/>
              </a:rPr>
              <a:t> (INSERT)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+ </a:t>
            </a:r>
            <a:r>
              <a:rPr lang="en-US" altLang="ko-KR" sz="1000" dirty="0" err="1" smtClean="0">
                <a:latin typeface="+mj-ea"/>
              </a:rPr>
              <a:t>mod_date</a:t>
            </a:r>
            <a:r>
              <a:rPr lang="en-US" altLang="ko-KR" sz="1000" dirty="0" smtClean="0">
                <a:latin typeface="+mj-ea"/>
              </a:rPr>
              <a:t>/</a:t>
            </a:r>
            <a:r>
              <a:rPr lang="en-US" altLang="ko-KR" sz="1000" dirty="0" err="1" smtClean="0">
                <a:latin typeface="+mj-ea"/>
              </a:rPr>
              <a:t>mod_user_seq</a:t>
            </a:r>
            <a:r>
              <a:rPr lang="en-US" altLang="ko-KR" sz="1000" dirty="0" smtClean="0">
                <a:latin typeface="+mj-ea"/>
              </a:rPr>
              <a:t> (UPDATE)</a:t>
            </a:r>
            <a:endParaRPr lang="ko-KR" altLang="en-US" sz="10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222070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179587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AD-05-0001 | AD-05-0002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58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뉴스룸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626198"/>
              </p:ext>
            </p:extLst>
          </p:nvPr>
        </p:nvGraphicFramePr>
        <p:xfrm>
          <a:off x="10663088" y="977770"/>
          <a:ext cx="3737124" cy="3104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분류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전체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|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뉴수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|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이벤트 각각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소팅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검색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게시 위치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독립 광장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기념관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독립로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목록 별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게시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위치별로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각각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소팅하여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보기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게시형태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게시글 형태 구분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게시기간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시작된 시간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끝나는 시간에 맞춰 자동 게시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비게시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3622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등록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게시물 등록 화면으로 이동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348518"/>
                  </a:ext>
                </a:extLst>
              </a:tr>
            </a:tbl>
          </a:graphicData>
        </a:graphic>
      </p:graphicFrame>
      <p:sp>
        <p:nvSpPr>
          <p:cNvPr id="8" name="TextBox 64">
            <a:extLst>
              <a:ext uri="{FF2B5EF4-FFF2-40B4-BE49-F238E27FC236}">
                <a16:creationId xmlns:a16="http://schemas.microsoft.com/office/drawing/2014/main" id="{44F889AE-36DC-7EAC-4ED7-BAD7FB28F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72" y="1634937"/>
            <a:ext cx="651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뉴스룸</a:t>
            </a:r>
            <a:endParaRPr kumimoji="1" lang="ko-KR" altLang="en-US" sz="14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9" name="직선 연결선[R] 192">
            <a:extLst>
              <a:ext uri="{FF2B5EF4-FFF2-40B4-BE49-F238E27FC236}">
                <a16:creationId xmlns:a16="http://schemas.microsoft.com/office/drawing/2014/main" id="{68436C0E-0B6E-13B5-D6E4-A322C79D6667}"/>
              </a:ext>
            </a:extLst>
          </p:cNvPr>
          <p:cNvCxnSpPr>
            <a:cxnSpLocks/>
          </p:cNvCxnSpPr>
          <p:nvPr/>
        </p:nvCxnSpPr>
        <p:spPr bwMode="auto">
          <a:xfrm>
            <a:off x="1103621" y="2442975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F24864B-F099-94CD-9BAC-79011BAE87D2}"/>
              </a:ext>
            </a:extLst>
          </p:cNvPr>
          <p:cNvSpPr/>
          <p:nvPr/>
        </p:nvSpPr>
        <p:spPr bwMode="auto">
          <a:xfrm>
            <a:off x="1097271" y="2544575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DA2CC8C-CB48-B6FA-A948-AE4A639525B8}"/>
              </a:ext>
            </a:extLst>
          </p:cNvPr>
          <p:cNvSpPr/>
          <p:nvPr/>
        </p:nvSpPr>
        <p:spPr bwMode="auto">
          <a:xfrm>
            <a:off x="6924984" y="2652525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12" name="모서리가 둥근 직사각형 200">
            <a:extLst>
              <a:ext uri="{FF2B5EF4-FFF2-40B4-BE49-F238E27FC236}">
                <a16:creationId xmlns:a16="http://schemas.microsoft.com/office/drawing/2014/main" id="{EE5A8067-6F85-84EA-C9E1-BB2EC1363753}"/>
              </a:ext>
            </a:extLst>
          </p:cNvPr>
          <p:cNvSpPr/>
          <p:nvPr/>
        </p:nvSpPr>
        <p:spPr bwMode="auto">
          <a:xfrm>
            <a:off x="1925128" y="2046100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뉴스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" name="모서리가 둥근 직사각형 201">
            <a:extLst>
              <a:ext uri="{FF2B5EF4-FFF2-40B4-BE49-F238E27FC236}">
                <a16:creationId xmlns:a16="http://schemas.microsoft.com/office/drawing/2014/main" id="{515C5FC5-CC37-D267-E84E-6410D477C07E}"/>
              </a:ext>
            </a:extLst>
          </p:cNvPr>
          <p:cNvSpPr/>
          <p:nvPr/>
        </p:nvSpPr>
        <p:spPr bwMode="auto">
          <a:xfrm>
            <a:off x="2777616" y="2046100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이벤트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749B8F87-EBF8-98EE-E37C-822A6D855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184" y="3254187"/>
            <a:ext cx="4138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94B1C0C0-7AD5-75B8-FD12-F1A06EE70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561192"/>
              </p:ext>
            </p:extLst>
          </p:nvPr>
        </p:nvGraphicFramePr>
        <p:xfrm>
          <a:off x="1124259" y="3486269"/>
          <a:ext cx="6337106" cy="2957971"/>
        </p:xfrm>
        <a:graphic>
          <a:graphicData uri="http://schemas.openxmlformats.org/drawingml/2006/table">
            <a:tbl>
              <a:tblPr firstRow="1" bandRow="1"/>
              <a:tblGrid>
                <a:gridCol w="499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6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43181627"/>
                    </a:ext>
                  </a:extLst>
                </a:gridCol>
                <a:gridCol w="359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05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형태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게시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게시</a:t>
                      </a:r>
                      <a:r>
                        <a:rPr lang="ko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ore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기간</a:t>
                      </a:r>
                      <a:r>
                        <a:rPr lang="en-US" altLang="ko-Kore-KR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/>
                      </a:r>
                      <a:br>
                        <a:rPr lang="en-US" altLang="ko-Kore-KR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</a:br>
                      <a:r>
                        <a:rPr lang="ko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시작</a:t>
                      </a:r>
                      <a:r>
                        <a:rPr lang="en-US" altLang="ko-KR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</a:t>
                      </a:r>
                      <a:r>
                        <a:rPr lang="ko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끝</a:t>
                      </a:r>
                      <a:endParaRPr lang="ko-Kore-KR" altLang="en-US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조회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마지막 수정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뉴스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도슨트봇이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업데이트되었습니다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 </a:t>
                      </a:r>
                      <a:endParaRPr lang="ko-KR" altLang="en-US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게시글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전체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13:00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31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20:00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4</a:t>
                      </a:r>
                      <a:endParaRPr lang="en-US" altLang="ko-Kore-KR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 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01:18:55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이벤트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참여하고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커피마시자</a:t>
                      </a:r>
                      <a:endParaRPr kumimoji="0" lang="en-US" altLang="ko-KR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사진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none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뉴스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도슨트봇이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업데이트되었습니다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 </a:t>
                      </a:r>
                      <a:endParaRPr lang="ko-KR" altLang="en-US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영상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none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이벤트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참여하고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커피마시자</a:t>
                      </a:r>
                      <a:endParaRPr kumimoji="0" lang="en-US" altLang="ko-KR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영상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전체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none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뉴스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도슨트봇이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업데이트되었습니다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 </a:t>
                      </a:r>
                      <a:endParaRPr lang="ko-KR" altLang="en-US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사진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</a:t>
                      </a:r>
                      <a:endParaRPr lang="ko-Kore-KR" altLang="en-US" sz="700" u="none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이벤트</a:t>
                      </a:r>
                      <a:r>
                        <a:rPr kumimoji="0" lang="en-US" altLang="ko-KR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</a:t>
                      </a:r>
                      <a:r>
                        <a:rPr kumimoji="0" lang="ko-KR" altLang="en-US" sz="7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참여하고 </a:t>
                      </a:r>
                      <a:r>
                        <a:rPr kumimoji="0" lang="ko-KR" altLang="en-US" sz="7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커피마시자</a:t>
                      </a:r>
                      <a:endParaRPr kumimoji="0" lang="en-US" altLang="ko-KR" sz="7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오디오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독립 광장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</a:t>
                      </a:r>
                      <a:endParaRPr lang="ko-Kore-KR" altLang="en-US" sz="700" u="none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뉴스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 </a:t>
                      </a:r>
                      <a:r>
                        <a:rPr lang="ko-KR" altLang="en-US" sz="700" u="sng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도슨트봇이</a:t>
                      </a:r>
                      <a:r>
                        <a:rPr lang="ko-KR" altLang="en-US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업데이트되었습니다</a:t>
                      </a:r>
                      <a:r>
                        <a:rPr lang="en-US" altLang="ko-KR" sz="700" u="sng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. </a:t>
                      </a:r>
                      <a:endParaRPr lang="ko-KR" altLang="en-US" sz="700" u="sng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갤러리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전체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en-US" altLang="ko-KR" sz="700" u="none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67</a:t>
                      </a:r>
                      <a:endParaRPr lang="ko-Kore-KR" altLang="en-US" sz="700" u="none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 </a:t>
                      </a:r>
                    </a:p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01:18:55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6" name="그림 19">
            <a:extLst>
              <a:ext uri="{FF2B5EF4-FFF2-40B4-BE49-F238E27FC236}">
                <a16:creationId xmlns:a16="http://schemas.microsoft.com/office/drawing/2014/main" id="{6A80529F-2053-80BE-9A2C-274225B41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239" y="7141233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9670830-67DF-0E1A-AE7C-919FA8998DAF}"/>
              </a:ext>
            </a:extLst>
          </p:cNvPr>
          <p:cNvSpPr/>
          <p:nvPr/>
        </p:nvSpPr>
        <p:spPr>
          <a:xfrm>
            <a:off x="991724" y="1480950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7" name="모서리가 둥근 직사각형 73">
            <a:extLst>
              <a:ext uri="{FF2B5EF4-FFF2-40B4-BE49-F238E27FC236}">
                <a16:creationId xmlns:a16="http://schemas.microsoft.com/office/drawing/2014/main" id="{44DD2967-A104-4A03-DB23-0C5AD936BB7C}"/>
              </a:ext>
            </a:extLst>
          </p:cNvPr>
          <p:cNvSpPr/>
          <p:nvPr/>
        </p:nvSpPr>
        <p:spPr bwMode="auto">
          <a:xfrm>
            <a:off x="1083556" y="2046100"/>
            <a:ext cx="792163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전체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28" name="타원 6">
            <a:extLst>
              <a:ext uri="{FF2B5EF4-FFF2-40B4-BE49-F238E27FC236}">
                <a16:creationId xmlns:a16="http://schemas.microsoft.com/office/drawing/2014/main" id="{29C8FA44-B5D6-462A-7E48-EF52606F8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450" y="195700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9" name="타원 6">
            <a:extLst>
              <a:ext uri="{FF2B5EF4-FFF2-40B4-BE49-F238E27FC236}">
                <a16:creationId xmlns:a16="http://schemas.microsoft.com/office/drawing/2014/main" id="{A7D505A9-9C8C-1800-BE39-ADDFC452C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116" y="3603960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id="{47B648E6-ACBC-C1AF-B0DA-245F0DFEF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002472"/>
              </p:ext>
            </p:extLst>
          </p:nvPr>
        </p:nvGraphicFramePr>
        <p:xfrm>
          <a:off x="7830271" y="5681112"/>
          <a:ext cx="1386059" cy="16676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1151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  <a:gridCol w="304908">
                  <a:extLst>
                    <a:ext uri="{9D8B030D-6E8A-4147-A177-3AD203B41FA5}">
                      <a16:colId xmlns:a16="http://schemas.microsoft.com/office/drawing/2014/main" val="1388734874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전체 공통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독립 광장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기념관 내부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sz="900" dirty="0"/>
                        <a:t>독립로</a:t>
                      </a:r>
                      <a:r>
                        <a:rPr lang="ko-KR" altLang="en-US" sz="900" dirty="0"/>
                        <a:t> 목록 추가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3189369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806791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0087059"/>
                  </a:ext>
                </a:extLst>
              </a:tr>
            </a:tbl>
          </a:graphicData>
        </a:graphic>
      </p:graphicFrame>
      <p:sp>
        <p:nvSpPr>
          <p:cNvPr id="31" name="타원 6">
            <a:extLst>
              <a:ext uri="{FF2B5EF4-FFF2-40B4-BE49-F238E27FC236}">
                <a16:creationId xmlns:a16="http://schemas.microsoft.com/office/drawing/2014/main" id="{AFB1D4FB-DC15-ED3A-97A0-B244B66A0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361" y="360601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2" name="모서리가 둥근 직사각형 69">
            <a:extLst>
              <a:ext uri="{FF2B5EF4-FFF2-40B4-BE49-F238E27FC236}">
                <a16:creationId xmlns:a16="http://schemas.microsoft.com/office/drawing/2014/main" id="{2865F02E-804A-362D-17FC-037922C2846A}"/>
              </a:ext>
            </a:extLst>
          </p:cNvPr>
          <p:cNvSpPr/>
          <p:nvPr/>
        </p:nvSpPr>
        <p:spPr bwMode="auto">
          <a:xfrm>
            <a:off x="1264243" y="2683635"/>
            <a:ext cx="906401" cy="18732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독립로</a:t>
            </a:r>
            <a:r>
              <a:rPr kumimoji="1" lang="ko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전체      ▼</a:t>
            </a:r>
            <a:endParaRPr kumimoji="1" lang="ko-Kore-KR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89750C1F-2459-B94A-47A3-83BE4CA7EE5E}"/>
              </a:ext>
            </a:extLst>
          </p:cNvPr>
          <p:cNvSpPr/>
          <p:nvPr/>
        </p:nvSpPr>
        <p:spPr>
          <a:xfrm>
            <a:off x="6301951" y="3961026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B660B97-9B07-E957-AD69-3E7DDD03E83F}"/>
              </a:ext>
            </a:extLst>
          </p:cNvPr>
          <p:cNvSpPr/>
          <p:nvPr/>
        </p:nvSpPr>
        <p:spPr>
          <a:xfrm>
            <a:off x="6301951" y="4325168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7A93653C-413A-6F8B-D11C-C6E8D9837A2F}"/>
              </a:ext>
            </a:extLst>
          </p:cNvPr>
          <p:cNvSpPr/>
          <p:nvPr/>
        </p:nvSpPr>
        <p:spPr>
          <a:xfrm>
            <a:off x="6301951" y="4673125"/>
            <a:ext cx="5036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endParaRPr lang="ko-Kore-KR" altLang="en-US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1141C11C-8B06-4F92-97FC-7AD943C5DE9B}"/>
              </a:ext>
            </a:extLst>
          </p:cNvPr>
          <p:cNvSpPr/>
          <p:nvPr/>
        </p:nvSpPr>
        <p:spPr>
          <a:xfrm>
            <a:off x="6301951" y="5045359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C7EFAB55-7345-D8FE-5AA6-6DA2D311FDA5}"/>
              </a:ext>
            </a:extLst>
          </p:cNvPr>
          <p:cNvSpPr/>
          <p:nvPr/>
        </p:nvSpPr>
        <p:spPr>
          <a:xfrm>
            <a:off x="6301951" y="5369040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endParaRPr lang="ko-Kore-KR" altLang="en-US" dirty="0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829C6CFE-071D-F026-536A-00AD4EB55622}"/>
              </a:ext>
            </a:extLst>
          </p:cNvPr>
          <p:cNvSpPr/>
          <p:nvPr/>
        </p:nvSpPr>
        <p:spPr>
          <a:xfrm>
            <a:off x="6301951" y="5765550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CF408424-218F-65B9-4E41-3351D693F607}"/>
              </a:ext>
            </a:extLst>
          </p:cNvPr>
          <p:cNvSpPr/>
          <p:nvPr/>
        </p:nvSpPr>
        <p:spPr>
          <a:xfrm>
            <a:off x="6301951" y="6105415"/>
            <a:ext cx="5084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endParaRPr lang="ko-Kore-KR" altLang="en-US" dirty="0"/>
          </a:p>
        </p:txBody>
      </p:sp>
      <p:sp>
        <p:nvSpPr>
          <p:cNvPr id="42" name="TextBox 64">
            <a:extLst>
              <a:ext uri="{FF2B5EF4-FFF2-40B4-BE49-F238E27FC236}">
                <a16:creationId xmlns:a16="http://schemas.microsoft.com/office/drawing/2014/main" id="{D3A78BEE-82A1-420C-2F13-54BBA95F2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494" y="5329480"/>
            <a:ext cx="10631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게시 위치 목록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CD3EC1BF-E092-334C-8048-7659D4476944}"/>
              </a:ext>
            </a:extLst>
          </p:cNvPr>
          <p:cNvSpPr/>
          <p:nvPr/>
        </p:nvSpPr>
        <p:spPr bwMode="auto">
          <a:xfrm>
            <a:off x="5278695" y="2684383"/>
            <a:ext cx="1458964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4" name="TextBox 6">
            <a:extLst>
              <a:ext uri="{FF2B5EF4-FFF2-40B4-BE49-F238E27FC236}">
                <a16:creationId xmlns:a16="http://schemas.microsoft.com/office/drawing/2014/main" id="{54F8AE89-E0ED-82F7-53DC-DAFDEFEBE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859" y="2697387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A7D4AD24-502B-A46F-BCA9-CFDF183A033F}"/>
              </a:ext>
            </a:extLst>
          </p:cNvPr>
          <p:cNvSpPr/>
          <p:nvPr/>
        </p:nvSpPr>
        <p:spPr bwMode="auto">
          <a:xfrm>
            <a:off x="3891769" y="2684687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6" name="직사각형 42">
            <a:extLst>
              <a:ext uri="{FF2B5EF4-FFF2-40B4-BE49-F238E27FC236}">
                <a16:creationId xmlns:a16="http://schemas.microsoft.com/office/drawing/2014/main" id="{7C89BBE5-0D41-8DBD-5143-A7200809C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044" y="2703737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47" name="그림 154">
            <a:extLst>
              <a:ext uri="{FF2B5EF4-FFF2-40B4-BE49-F238E27FC236}">
                <a16:creationId xmlns:a16="http://schemas.microsoft.com/office/drawing/2014/main" id="{6DCEF51C-E980-EE6A-60D2-65D304F84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69" y="2698974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모서리가 둥근 직사각형 75">
            <a:extLst>
              <a:ext uri="{FF2B5EF4-FFF2-40B4-BE49-F238E27FC236}">
                <a16:creationId xmlns:a16="http://schemas.microsoft.com/office/drawing/2014/main" id="{FC216D20-C909-5421-027C-05701C48C99C}"/>
              </a:ext>
            </a:extLst>
          </p:cNvPr>
          <p:cNvSpPr/>
          <p:nvPr/>
        </p:nvSpPr>
        <p:spPr bwMode="auto">
          <a:xfrm>
            <a:off x="6691536" y="3138300"/>
            <a:ext cx="641855" cy="231872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등록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53" name="타원 6">
            <a:extLst>
              <a:ext uri="{FF2B5EF4-FFF2-40B4-BE49-F238E27FC236}">
                <a16:creationId xmlns:a16="http://schemas.microsoft.com/office/drawing/2014/main" id="{C4261B17-CA2B-415F-B9AA-B19D7F61A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786" y="303894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12ECB9CF-758F-B345-A415-6BA7CEE8F5E2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46EB2354-2197-AB47-8C36-2C344CAFA8BC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9" name="모서리가 둥근 직사각형 61">
                <a:extLst>
                  <a:ext uri="{FF2B5EF4-FFF2-40B4-BE49-F238E27FC236}">
                    <a16:creationId xmlns:a16="http://schemas.microsoft.com/office/drawing/2014/main" id="{97E35A27-2E90-0642-AEF5-6444028D94EA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모서리가 둥근 직사각형 62">
                <a:extLst>
                  <a:ext uri="{FF2B5EF4-FFF2-40B4-BE49-F238E27FC236}">
                    <a16:creationId xmlns:a16="http://schemas.microsoft.com/office/drawing/2014/main" id="{567F787D-9C03-1D4E-8756-B80647402D22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모서리가 둥근 직사각형 63">
                <a:extLst>
                  <a:ext uri="{FF2B5EF4-FFF2-40B4-BE49-F238E27FC236}">
                    <a16:creationId xmlns:a16="http://schemas.microsoft.com/office/drawing/2014/main" id="{B8F9A9CD-910D-0348-BD88-5B5BBD8033A5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모서리가 둥근 직사각형 64">
                <a:extLst>
                  <a:ext uri="{FF2B5EF4-FFF2-40B4-BE49-F238E27FC236}">
                    <a16:creationId xmlns:a16="http://schemas.microsoft.com/office/drawing/2014/main" id="{2EF055A2-2D47-1545-9931-5E43AB466DED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모서리가 둥근 직사각형 65">
                <a:extLst>
                  <a:ext uri="{FF2B5EF4-FFF2-40B4-BE49-F238E27FC236}">
                    <a16:creationId xmlns:a16="http://schemas.microsoft.com/office/drawing/2014/main" id="{C4F193C8-68DD-DD43-BADB-56775D46ED96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</p:grpSp>
        <p:sp>
          <p:nvSpPr>
            <p:cNvPr id="57" name="모서리가 둥근 직사각형 66">
              <a:extLst>
                <a:ext uri="{FF2B5EF4-FFF2-40B4-BE49-F238E27FC236}">
                  <a16:creationId xmlns:a16="http://schemas.microsoft.com/office/drawing/2014/main" id="{756AB2CA-94AC-C641-BAE7-FE4E289D723A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8" name="모서리가 둥근 직사각형 67">
              <a:extLst>
                <a:ext uri="{FF2B5EF4-FFF2-40B4-BE49-F238E27FC236}">
                  <a16:creationId xmlns:a16="http://schemas.microsoft.com/office/drawing/2014/main" id="{08F4A79D-F746-5340-ADBF-BFE0611CF297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4" name="타원 6">
            <a:extLst>
              <a:ext uri="{FF2B5EF4-FFF2-40B4-BE49-F238E27FC236}">
                <a16:creationId xmlns:a16="http://schemas.microsoft.com/office/drawing/2014/main" id="{F68EE2E2-D4BC-EC44-B450-41C564315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866" y="254457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5" name="타원 6">
            <a:extLst>
              <a:ext uri="{FF2B5EF4-FFF2-40B4-BE49-F238E27FC236}">
                <a16:creationId xmlns:a16="http://schemas.microsoft.com/office/drawing/2014/main" id="{246C9B2C-522A-2747-8D96-36FFB45AA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7611" y="348613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67" name="표 66">
            <a:extLst>
              <a:ext uri="{FF2B5EF4-FFF2-40B4-BE49-F238E27FC236}">
                <a16:creationId xmlns:a16="http://schemas.microsoft.com/office/drawing/2014/main" id="{C22F936E-45D0-1743-B1DF-432C00AA9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526734"/>
              </p:ext>
            </p:extLst>
          </p:nvPr>
        </p:nvGraphicFramePr>
        <p:xfrm>
          <a:off x="7830271" y="4309172"/>
          <a:ext cx="2727190" cy="5207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1151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  <a:gridCol w="1646039">
                  <a:extLst>
                    <a:ext uri="{9D8B030D-6E8A-4147-A177-3AD203B41FA5}">
                      <a16:colId xmlns:a16="http://schemas.microsoft.com/office/drawing/2014/main" val="1388734874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뉴스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현재에서</a:t>
                      </a:r>
                      <a:r>
                        <a:rPr lang="ko-KR" altLang="en-US" sz="800" dirty="0"/>
                        <a:t> 뉴스만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이벤트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ore-KR" altLang="en-US" sz="800" dirty="0"/>
                        <a:t>현재에서</a:t>
                      </a:r>
                      <a:r>
                        <a:rPr lang="ko-KR" altLang="en-US" sz="800" dirty="0"/>
                        <a:t> 이벤트만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</a:tbl>
          </a:graphicData>
        </a:graphic>
      </p:graphicFrame>
      <p:sp>
        <p:nvSpPr>
          <p:cNvPr id="68" name="TextBox 64">
            <a:extLst>
              <a:ext uri="{FF2B5EF4-FFF2-40B4-BE49-F238E27FC236}">
                <a16:creationId xmlns:a16="http://schemas.microsoft.com/office/drawing/2014/main" id="{E70964EF-5495-2841-9F15-BE6BEAC45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494" y="3957540"/>
            <a:ext cx="705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r>
              <a:rPr kumimoji="1" lang="ko-KR" altLang="en-US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차 메뉴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076943" y="1480950"/>
            <a:ext cx="5322013" cy="51706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j-ea"/>
                <a:ea typeface="+mj-ea"/>
              </a:rPr>
              <a:t>[</a:t>
            </a:r>
            <a:r>
              <a:rPr lang="en-US" altLang="ko-KR" sz="1000" dirty="0" smtClean="0">
                <a:latin typeface="+mj-ea"/>
                <a:ea typeface="+mj-ea"/>
              </a:rPr>
              <a:t>ADMIN] menu : </a:t>
            </a:r>
            <a:r>
              <a:rPr lang="ko-KR" altLang="en-US" sz="1000" dirty="0" smtClean="0">
                <a:latin typeface="+mj-ea"/>
                <a:ea typeface="+mj-ea"/>
              </a:rPr>
              <a:t>뉴스룸 </a:t>
            </a:r>
            <a:r>
              <a:rPr lang="en-US" altLang="ko-KR" sz="1000" dirty="0" smtClean="0">
                <a:latin typeface="+mj-ea"/>
                <a:ea typeface="+mj-ea"/>
              </a:rPr>
              <a:t>(/newsroom) &gt; list page</a:t>
            </a:r>
          </a:p>
          <a:p>
            <a:endParaRPr lang="en-US" altLang="ko-KR" sz="1000" dirty="0" smtClean="0">
              <a:latin typeface="+mj-ea"/>
              <a:ea typeface="+mj-ea"/>
            </a:endParaRPr>
          </a:p>
          <a:p>
            <a:r>
              <a:rPr lang="en-US" altLang="ko-KR" sz="1000" dirty="0">
                <a:latin typeface="+mj-ea"/>
                <a:ea typeface="+mj-ea"/>
              </a:rPr>
              <a:t>1</a:t>
            </a:r>
            <a:r>
              <a:rPr lang="en-US" altLang="ko-KR" sz="1000" dirty="0" smtClean="0">
                <a:latin typeface="+mj-ea"/>
                <a:ea typeface="+mj-ea"/>
              </a:rPr>
              <a:t>.Page definition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1) search area – 1</a:t>
            </a:r>
            <a:r>
              <a:rPr lang="en-US" altLang="ko-KR" sz="1000" baseline="30000" dirty="0" smtClean="0">
                <a:latin typeface="+mj-ea"/>
                <a:ea typeface="+mj-ea"/>
              </a:rPr>
              <a:t>st</a:t>
            </a:r>
            <a:r>
              <a:rPr lang="en-US" altLang="ko-KR" sz="1000" dirty="0" smtClean="0">
                <a:latin typeface="+mj-ea"/>
                <a:ea typeface="+mj-ea"/>
              </a:rPr>
              <a:t> row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a) newsroom type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>
                <a:latin typeface="+mj-ea"/>
                <a:ea typeface="+mj-ea"/>
              </a:rPr>
              <a:t>newsroom_type</a:t>
            </a:r>
            <a:r>
              <a:rPr lang="en-US" altLang="ko-KR" sz="1000" dirty="0">
                <a:latin typeface="+mj-ea"/>
                <a:ea typeface="+mj-ea"/>
              </a:rPr>
              <a:t>}</a:t>
            </a:r>
            <a:endParaRPr lang="en-US" altLang="ko-KR" sz="1000" dirty="0" smtClean="0">
              <a:latin typeface="+mj-ea"/>
              <a:ea typeface="+mj-ea"/>
            </a:endParaRP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전체 </a:t>
            </a:r>
            <a:r>
              <a:rPr lang="en-US" altLang="ko-KR" sz="1000" dirty="0" smtClean="0">
                <a:latin typeface="+mj-ea"/>
                <a:ea typeface="+mj-ea"/>
              </a:rPr>
              <a:t>(All) : default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- show NEWSROOM_TYPE codes with button style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- if type is selected, search the list with selected type without </a:t>
            </a:r>
            <a:r>
              <a:rPr lang="ko-KR" altLang="en-US" sz="1000" dirty="0" smtClean="0">
                <a:latin typeface="+mj-ea"/>
                <a:ea typeface="+mj-ea"/>
              </a:rPr>
              <a:t>검색</a:t>
            </a:r>
            <a:r>
              <a:rPr lang="en-US" altLang="ko-KR" sz="1000" dirty="0" smtClean="0">
                <a:latin typeface="+mj-ea"/>
                <a:ea typeface="+mj-ea"/>
              </a:rPr>
              <a:t>(search) button click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2) search area – 2</a:t>
            </a:r>
            <a:r>
              <a:rPr lang="en-US" altLang="ko-KR" sz="1000" baseline="30000" dirty="0" smtClean="0">
                <a:latin typeface="+mj-ea"/>
                <a:ea typeface="+mj-ea"/>
              </a:rPr>
              <a:t>nd</a:t>
            </a:r>
            <a:r>
              <a:rPr lang="en-US" altLang="ko-KR" sz="1000" dirty="0">
                <a:latin typeface="+mj-ea"/>
                <a:ea typeface="+mj-ea"/>
              </a:rPr>
              <a:t> row</a:t>
            </a:r>
            <a:br>
              <a:rPr lang="en-US" altLang="ko-KR" sz="1000" dirty="0">
                <a:latin typeface="+mj-ea"/>
                <a:ea typeface="+mj-ea"/>
              </a:rPr>
            </a:br>
            <a:r>
              <a:rPr lang="en-US" altLang="ko-KR" sz="1000" dirty="0">
                <a:latin typeface="+mj-ea"/>
                <a:ea typeface="+mj-ea"/>
              </a:rPr>
              <a:t>    a) </a:t>
            </a:r>
            <a:r>
              <a:rPr lang="en-US" altLang="ko-KR" sz="1000" dirty="0" err="1" smtClean="0">
                <a:latin typeface="+mj-ea"/>
                <a:ea typeface="+mj-ea"/>
              </a:rPr>
              <a:t>selectbox</a:t>
            </a:r>
            <a:r>
              <a:rPr lang="ko-KR" altLang="en-US" sz="1000" dirty="0" smtClean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: {</a:t>
            </a:r>
            <a:r>
              <a:rPr lang="en-US" altLang="ko-KR" sz="1000" dirty="0" err="1" smtClean="0">
                <a:latin typeface="+mj-ea"/>
                <a:ea typeface="+mj-ea"/>
              </a:rPr>
              <a:t>location_type</a:t>
            </a:r>
            <a:r>
              <a:rPr lang="en-US" altLang="ko-KR" sz="1000" dirty="0" smtClean="0">
                <a:latin typeface="+mj-ea"/>
                <a:ea typeface="+mj-ea"/>
              </a:rPr>
              <a:t>}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- options: </a:t>
            </a:r>
            <a:r>
              <a:rPr lang="ko-KR" altLang="en-US" sz="1000" dirty="0" smtClean="0">
                <a:latin typeface="+mj-ea"/>
                <a:ea typeface="+mj-ea"/>
              </a:rPr>
              <a:t>전체 </a:t>
            </a:r>
            <a:r>
              <a:rPr lang="en-US" altLang="ko-KR" sz="1000" dirty="0" smtClean="0">
                <a:latin typeface="+mj-ea"/>
                <a:ea typeface="+mj-ea"/>
              </a:rPr>
              <a:t>(all). LOCATION_TYPE codes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b) </a:t>
            </a:r>
            <a:r>
              <a:rPr lang="ko-KR" altLang="en-US" sz="1000" dirty="0" smtClean="0">
                <a:latin typeface="+mj-ea"/>
                <a:ea typeface="+mj-ea"/>
              </a:rPr>
              <a:t>기간 </a:t>
            </a:r>
            <a:r>
              <a:rPr lang="en-US" altLang="ko-KR" sz="1000" dirty="0">
                <a:latin typeface="+mj-ea"/>
                <a:ea typeface="+mj-ea"/>
              </a:rPr>
              <a:t>(period) : {</a:t>
            </a:r>
            <a:r>
              <a:rPr lang="en-US" altLang="ko-KR" sz="1000" dirty="0" err="1" smtClean="0">
                <a:latin typeface="+mj-ea"/>
                <a:ea typeface="+mj-ea"/>
              </a:rPr>
              <a:t>reg_date</a:t>
            </a:r>
            <a:r>
              <a:rPr lang="en-US" altLang="ko-KR" sz="1000" dirty="0" smtClean="0">
                <a:latin typeface="+mj-ea"/>
                <a:ea typeface="+mj-ea"/>
              </a:rPr>
              <a:t>} (from ~ to)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use </a:t>
            </a:r>
            <a:r>
              <a:rPr lang="en-US" altLang="ko-KR" sz="1000" dirty="0" err="1" smtClean="0">
                <a:latin typeface="+mj-ea"/>
                <a:ea typeface="+mj-ea"/>
              </a:rPr>
              <a:t>datepicker</a:t>
            </a:r>
            <a:r>
              <a:rPr lang="en-US" altLang="ko-KR" sz="1000" dirty="0" smtClean="0">
                <a:latin typeface="+mj-ea"/>
                <a:ea typeface="+mj-ea"/>
              </a:rPr>
              <a:t> (from ~ to selection)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c) </a:t>
            </a:r>
            <a:r>
              <a:rPr lang="en-US" altLang="ko-KR" sz="1000" dirty="0" err="1" smtClean="0">
                <a:latin typeface="+mj-ea"/>
                <a:ea typeface="+mj-ea"/>
              </a:rPr>
              <a:t>inputbox</a:t>
            </a:r>
            <a:r>
              <a:rPr lang="en-US" altLang="ko-KR" sz="1000" dirty="0" smtClean="0">
                <a:latin typeface="+mj-ea"/>
                <a:ea typeface="+mj-ea"/>
              </a:rPr>
              <a:t>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>
                <a:latin typeface="+mj-ea"/>
                <a:ea typeface="+mj-ea"/>
              </a:rPr>
              <a:t>newsroom_title</a:t>
            </a:r>
            <a:r>
              <a:rPr lang="en-US" altLang="ko-KR" sz="1000" dirty="0">
                <a:latin typeface="+mj-ea"/>
                <a:ea typeface="+mj-ea"/>
              </a:rPr>
              <a:t>} </a:t>
            </a:r>
            <a:r>
              <a:rPr lang="en-US" altLang="ko-KR" sz="1000" dirty="0" smtClean="0">
                <a:latin typeface="+mj-ea"/>
                <a:ea typeface="+mj-ea"/>
              </a:rPr>
              <a:t>LIKE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2) </a:t>
            </a:r>
            <a:r>
              <a:rPr lang="ko-KR" altLang="en-US" sz="1000" dirty="0" smtClean="0">
                <a:latin typeface="+mj-ea"/>
                <a:ea typeface="+mj-ea"/>
              </a:rPr>
              <a:t>등록 </a:t>
            </a:r>
            <a:r>
              <a:rPr lang="en-US" altLang="ko-KR" sz="1000" dirty="0" smtClean="0">
                <a:latin typeface="+mj-ea"/>
                <a:ea typeface="+mj-ea"/>
              </a:rPr>
              <a:t>(add) button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- if clicks, move to the add page (p59)</a:t>
            </a:r>
          </a:p>
          <a:p>
            <a:r>
              <a:rPr lang="en-US" altLang="ko-KR" sz="1000" dirty="0" smtClean="0">
                <a:latin typeface="+mj-ea"/>
                <a:ea typeface="+mj-ea"/>
              </a:rPr>
              <a:t>  3) Grid</a:t>
            </a:r>
          </a:p>
          <a:p>
            <a:r>
              <a:rPr lang="en-US" altLang="ko-KR" sz="1000" dirty="0" smtClean="0">
                <a:latin typeface="+mj-ea"/>
                <a:ea typeface="+mj-ea"/>
              </a:rPr>
              <a:t>    a</a:t>
            </a:r>
            <a:r>
              <a:rPr lang="en-US" altLang="ko-KR" sz="1000" dirty="0">
                <a:latin typeface="+mj-ea"/>
                <a:ea typeface="+mj-ea"/>
              </a:rPr>
              <a:t>) logic</a:t>
            </a:r>
            <a:br>
              <a:rPr lang="en-US" altLang="ko-KR" sz="1000" dirty="0">
                <a:latin typeface="+mj-ea"/>
                <a:ea typeface="+mj-ea"/>
              </a:rPr>
            </a:br>
            <a:r>
              <a:rPr lang="en-US" altLang="ko-KR" sz="1000" dirty="0">
                <a:latin typeface="+mj-ea"/>
                <a:ea typeface="+mj-ea"/>
              </a:rPr>
              <a:t>      - DB: </a:t>
            </a:r>
            <a:r>
              <a:rPr lang="en-US" altLang="ko-KR" sz="1000" b="1" dirty="0" err="1">
                <a:latin typeface="+mj-ea"/>
                <a:ea typeface="+mj-ea"/>
              </a:rPr>
              <a:t>st_newsroom</a:t>
            </a:r>
            <a:r>
              <a:rPr lang="en-US" altLang="ko-KR" sz="1000" dirty="0" smtClean="0">
                <a:latin typeface="+mj-ea"/>
                <a:ea typeface="+mj-ea"/>
              </a:rPr>
              <a:t/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- conditions: set by search options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</a:t>
            </a:r>
            <a:r>
              <a:rPr lang="en-US" altLang="ko-KR" sz="1000" dirty="0">
                <a:latin typeface="+mj-ea"/>
                <a:ea typeface="+mj-ea"/>
              </a:rPr>
              <a:t>- sort: </a:t>
            </a:r>
            <a:r>
              <a:rPr lang="en-US" altLang="ko-KR" sz="1000" dirty="0" err="1" smtClean="0">
                <a:latin typeface="+mj-ea"/>
                <a:ea typeface="+mj-ea"/>
              </a:rPr>
              <a:t>mod_date</a:t>
            </a:r>
            <a:r>
              <a:rPr lang="en-US" altLang="ko-KR" sz="1000" dirty="0" smtClean="0">
                <a:latin typeface="+mj-ea"/>
                <a:ea typeface="+mj-ea"/>
              </a:rPr>
              <a:t> DESC, </a:t>
            </a:r>
            <a:r>
              <a:rPr lang="en-US" altLang="ko-KR" sz="1000" dirty="0" err="1" smtClean="0">
                <a:latin typeface="+mj-ea"/>
                <a:ea typeface="+mj-ea"/>
              </a:rPr>
              <a:t>reg_date</a:t>
            </a:r>
            <a:r>
              <a:rPr lang="en-US" altLang="ko-KR" sz="1000" dirty="0" smtClean="0">
                <a:latin typeface="+mj-ea"/>
                <a:ea typeface="+mj-ea"/>
              </a:rPr>
              <a:t> DESC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b) columns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No : logical no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제목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>
                <a:latin typeface="+mj-ea"/>
                <a:ea typeface="+mj-ea"/>
              </a:rPr>
              <a:t>newsroom_title</a:t>
            </a:r>
            <a:r>
              <a:rPr lang="en-US" altLang="ko-KR" sz="1000" dirty="0">
                <a:latin typeface="+mj-ea"/>
                <a:ea typeface="+mj-ea"/>
              </a:rPr>
              <a:t>}</a:t>
            </a:r>
            <a:r>
              <a:rPr lang="en-US" altLang="ko-KR" sz="1000" dirty="0" smtClean="0">
                <a:latin typeface="+mj-ea"/>
                <a:ea typeface="+mj-ea"/>
              </a:rPr>
              <a:t/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  </a:t>
            </a:r>
            <a:r>
              <a:rPr lang="en-US" altLang="ko-KR" sz="1000" b="1" dirty="0" smtClean="0">
                <a:latin typeface="+mj-ea"/>
                <a:ea typeface="+mj-ea"/>
              </a:rPr>
              <a:t>+ if title clicks, move to Modify page (p59)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형태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>
                <a:latin typeface="+mj-ea"/>
                <a:ea typeface="+mj-ea"/>
              </a:rPr>
              <a:t>article_type</a:t>
            </a:r>
            <a:r>
              <a:rPr lang="en-US" altLang="ko-KR" sz="1000" dirty="0">
                <a:latin typeface="+mj-ea"/>
                <a:ea typeface="+mj-ea"/>
              </a:rPr>
              <a:t>} </a:t>
            </a:r>
            <a:r>
              <a:rPr lang="en-US" altLang="ko-KR" sz="1000" dirty="0" smtClean="0">
                <a:latin typeface="+mj-ea"/>
                <a:ea typeface="+mj-ea"/>
              </a:rPr>
              <a:t>: show</a:t>
            </a:r>
            <a:r>
              <a:rPr lang="en-US" altLang="ko-KR" sz="1000" dirty="0" smtClean="0">
                <a:latin typeface="+mj-ea"/>
              </a:rPr>
              <a:t> </a:t>
            </a:r>
            <a:r>
              <a:rPr lang="en-US" altLang="ko-KR" sz="1000" dirty="0">
                <a:latin typeface="+mj-ea"/>
              </a:rPr>
              <a:t>ARTICLE_TYPE</a:t>
            </a:r>
            <a:r>
              <a:rPr lang="en-US" altLang="ko-KR" sz="1000" dirty="0" smtClean="0">
                <a:latin typeface="+mj-ea"/>
                <a:ea typeface="+mj-ea"/>
              </a:rPr>
              <a:t> code name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위치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 smtClean="0">
                <a:latin typeface="+mj-ea"/>
                <a:ea typeface="+mj-ea"/>
              </a:rPr>
              <a:t>location_type</a:t>
            </a:r>
            <a:r>
              <a:rPr lang="en-US" altLang="ko-KR" sz="1000" dirty="0" smtClean="0">
                <a:latin typeface="+mj-ea"/>
                <a:ea typeface="+mj-ea"/>
              </a:rPr>
              <a:t>}</a:t>
            </a:r>
            <a:r>
              <a:rPr lang="en-US" altLang="ko-KR" sz="1000" dirty="0" smtClean="0">
                <a:latin typeface="+mj-ea"/>
              </a:rPr>
              <a:t> : show </a:t>
            </a:r>
            <a:r>
              <a:rPr lang="en-US" altLang="ko-KR" sz="1000" dirty="0">
                <a:latin typeface="+mj-ea"/>
              </a:rPr>
              <a:t>LOCATION_TYPE code </a:t>
            </a:r>
            <a:r>
              <a:rPr lang="en-US" altLang="ko-KR" sz="1000" dirty="0" smtClean="0">
                <a:latin typeface="+mj-ea"/>
              </a:rPr>
              <a:t>name</a:t>
            </a:r>
            <a:endParaRPr lang="en-US" altLang="ko-KR" sz="1000" dirty="0" smtClean="0">
              <a:latin typeface="+mj-ea"/>
              <a:ea typeface="+mj-ea"/>
            </a:endParaRP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게시 기간</a:t>
            </a:r>
            <a:r>
              <a:rPr lang="en-US" altLang="ko-KR" sz="1000" dirty="0" smtClean="0">
                <a:latin typeface="+mj-ea"/>
                <a:ea typeface="+mj-ea"/>
              </a:rPr>
              <a:t>&lt;</a:t>
            </a:r>
            <a:r>
              <a:rPr lang="en-US" altLang="ko-KR" sz="1000" dirty="0" err="1" smtClean="0">
                <a:latin typeface="+mj-ea"/>
                <a:ea typeface="+mj-ea"/>
              </a:rPr>
              <a:t>br</a:t>
            </a:r>
            <a:r>
              <a:rPr lang="en-US" altLang="ko-KR" sz="1000" dirty="0" smtClean="0">
                <a:latin typeface="+mj-ea"/>
                <a:ea typeface="+mj-ea"/>
              </a:rPr>
              <a:t>&gt;</a:t>
            </a:r>
            <a:r>
              <a:rPr lang="ko-KR" altLang="en-US" sz="1000" dirty="0" smtClean="0">
                <a:latin typeface="+mj-ea"/>
                <a:ea typeface="+mj-ea"/>
              </a:rPr>
              <a:t>시작</a:t>
            </a:r>
            <a:r>
              <a:rPr lang="en-US" altLang="ko-KR" sz="1000" dirty="0" smtClean="0">
                <a:latin typeface="+mj-ea"/>
                <a:ea typeface="+mj-ea"/>
              </a:rPr>
              <a:t>-</a:t>
            </a:r>
            <a:r>
              <a:rPr lang="ko-KR" altLang="en-US" sz="1000" dirty="0" smtClean="0">
                <a:latin typeface="+mj-ea"/>
                <a:ea typeface="+mj-ea"/>
              </a:rPr>
              <a:t>끝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>
                <a:latin typeface="+mj-ea"/>
                <a:ea typeface="+mj-ea"/>
              </a:rPr>
              <a:t>post_start_date</a:t>
            </a:r>
            <a:r>
              <a:rPr lang="en-US" altLang="ko-KR" sz="1000" dirty="0" smtClean="0">
                <a:latin typeface="+mj-ea"/>
                <a:ea typeface="+mj-ea"/>
              </a:rPr>
              <a:t>}&lt;</a:t>
            </a:r>
            <a:r>
              <a:rPr lang="en-US" altLang="ko-KR" sz="1000" dirty="0" err="1" smtClean="0">
                <a:latin typeface="+mj-ea"/>
                <a:ea typeface="+mj-ea"/>
              </a:rPr>
              <a:t>br</a:t>
            </a:r>
            <a:r>
              <a:rPr lang="en-US" altLang="ko-KR" sz="1000" dirty="0">
                <a:latin typeface="+mj-ea"/>
                <a:ea typeface="+mj-ea"/>
              </a:rPr>
              <a:t>&gt;{</a:t>
            </a:r>
            <a:r>
              <a:rPr lang="en-US" altLang="ko-KR" sz="1000" dirty="0" err="1" smtClean="0">
                <a:latin typeface="+mj-ea"/>
                <a:ea typeface="+mj-ea"/>
              </a:rPr>
              <a:t>post_end_date</a:t>
            </a:r>
            <a:r>
              <a:rPr lang="en-US" altLang="ko-KR" sz="1000" dirty="0" smtClean="0">
                <a:latin typeface="+mj-ea"/>
                <a:ea typeface="+mj-ea"/>
              </a:rPr>
              <a:t>}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조회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 smtClean="0">
                <a:latin typeface="+mj-ea"/>
                <a:ea typeface="+mj-ea"/>
              </a:rPr>
              <a:t>view_count</a:t>
            </a:r>
            <a:r>
              <a:rPr lang="en-US" altLang="ko-KR" sz="1000" dirty="0" smtClean="0">
                <a:latin typeface="+mj-ea"/>
                <a:ea typeface="+mj-ea"/>
              </a:rPr>
              <a:t>}</a:t>
            </a:r>
          </a:p>
          <a:p>
            <a:r>
              <a:rPr lang="en-US" altLang="ko-KR" sz="1000" dirty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latin typeface="+mj-ea"/>
                <a:ea typeface="+mj-ea"/>
              </a:rPr>
              <a:t>     - </a:t>
            </a:r>
            <a:r>
              <a:rPr lang="ko-KR" altLang="en-US" sz="1000" dirty="0" smtClean="0">
                <a:latin typeface="+mj-ea"/>
                <a:ea typeface="+mj-ea"/>
              </a:rPr>
              <a:t>마자막 수정 </a:t>
            </a:r>
            <a:r>
              <a:rPr lang="en-US" altLang="ko-KR" sz="1000" dirty="0">
                <a:latin typeface="+mj-ea"/>
                <a:ea typeface="+mj-ea"/>
              </a:rPr>
              <a:t>: {</a:t>
            </a:r>
            <a:r>
              <a:rPr lang="en-US" altLang="ko-KR" sz="1000" dirty="0" err="1" smtClean="0">
                <a:latin typeface="+mj-ea"/>
                <a:ea typeface="+mj-ea"/>
              </a:rPr>
              <a:t>mod_user_seq</a:t>
            </a:r>
            <a:r>
              <a:rPr lang="en-US" altLang="ko-KR" sz="1000" dirty="0" smtClean="0">
                <a:latin typeface="+mj-ea"/>
                <a:ea typeface="+mj-ea"/>
              </a:rPr>
              <a:t>}’s {</a:t>
            </a:r>
            <a:r>
              <a:rPr lang="en-US" altLang="ko-KR" sz="1000" dirty="0" err="1" smtClean="0">
                <a:latin typeface="+mj-ea"/>
                <a:ea typeface="+mj-ea"/>
              </a:rPr>
              <a:t>user_id</a:t>
            </a:r>
            <a:r>
              <a:rPr lang="en-US" altLang="ko-KR" sz="1000" dirty="0">
                <a:latin typeface="+mj-ea"/>
                <a:ea typeface="+mj-ea"/>
              </a:rPr>
              <a:t>} {</a:t>
            </a:r>
            <a:r>
              <a:rPr lang="en-US" altLang="ko-KR" sz="1000" dirty="0" err="1" smtClean="0">
                <a:latin typeface="+mj-ea"/>
                <a:ea typeface="+mj-ea"/>
              </a:rPr>
              <a:t>mod_date</a:t>
            </a:r>
            <a:r>
              <a:rPr lang="en-US" altLang="ko-KR" sz="1000" dirty="0" smtClean="0">
                <a:latin typeface="+mj-ea"/>
                <a:ea typeface="+mj-ea"/>
              </a:rPr>
              <a:t>}</a:t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    + if NULL, show with </a:t>
            </a:r>
            <a:r>
              <a:rPr lang="en-US" altLang="ko-KR" sz="1000" dirty="0" err="1" smtClean="0">
                <a:latin typeface="+mj-ea"/>
                <a:ea typeface="+mj-ea"/>
              </a:rPr>
              <a:t>reg_user_seq</a:t>
            </a:r>
            <a:r>
              <a:rPr lang="en-US" altLang="ko-KR" sz="1000" dirty="0" smtClean="0">
                <a:latin typeface="+mj-ea"/>
                <a:ea typeface="+mj-ea"/>
              </a:rPr>
              <a:t> / </a:t>
            </a:r>
            <a:r>
              <a:rPr lang="en-US" altLang="ko-KR" sz="1000" dirty="0" err="1" smtClean="0">
                <a:latin typeface="+mj-ea"/>
                <a:ea typeface="+mj-ea"/>
              </a:rPr>
              <a:t>reg_date</a:t>
            </a:r>
            <a:r>
              <a:rPr lang="en-US" altLang="ko-KR" sz="1000" dirty="0" smtClean="0">
                <a:latin typeface="+mj-ea"/>
                <a:ea typeface="+mj-ea"/>
              </a:rPr>
              <a:t/>
            </a:r>
            <a:br>
              <a:rPr lang="en-US" altLang="ko-KR" sz="1000" dirty="0" smtClean="0">
                <a:latin typeface="+mj-ea"/>
                <a:ea typeface="+mj-ea"/>
              </a:rPr>
            </a:br>
            <a:r>
              <a:rPr lang="en-US" altLang="ko-KR" sz="1000" dirty="0" smtClean="0">
                <a:latin typeface="+mj-ea"/>
                <a:ea typeface="+mj-ea"/>
              </a:rPr>
              <a:t>    </a:t>
            </a:r>
            <a:endParaRPr lang="ko-KR" altLang="en-US" sz="10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40434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31065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AD-05-0001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59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뉴스룸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등록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등록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3655"/>
              </p:ext>
            </p:extLst>
          </p:nvPr>
        </p:nvGraphicFramePr>
        <p:xfrm>
          <a:off x="10663088" y="977770"/>
          <a:ext cx="3737124" cy="185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기본 등록 기능은 유물 등록 기능과 흡사함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유물등록 기능 참조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연관링크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연관링크는 외부 링크로 이동 시킬 수 있음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외부 링크 체크 시 새창으로 이동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로그인에 게시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로그인 화면에 게시 여부 설정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177861FD-188C-FF13-427F-E03E1FD5E731}"/>
              </a:ext>
            </a:extLst>
          </p:cNvPr>
          <p:cNvSpPr/>
          <p:nvPr/>
        </p:nvSpPr>
        <p:spPr>
          <a:xfrm>
            <a:off x="991724" y="1506915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cxnSp>
        <p:nvCxnSpPr>
          <p:cNvPr id="4" name="직선 연결선[R] 44">
            <a:extLst>
              <a:ext uri="{FF2B5EF4-FFF2-40B4-BE49-F238E27FC236}">
                <a16:creationId xmlns:a16="http://schemas.microsoft.com/office/drawing/2014/main" id="{7F437C59-8557-D042-C270-3174CA2B3CC9}"/>
              </a:ext>
            </a:extLst>
          </p:cNvPr>
          <p:cNvCxnSpPr>
            <a:cxnSpLocks/>
          </p:cNvCxnSpPr>
          <p:nvPr/>
        </p:nvCxnSpPr>
        <p:spPr bwMode="auto">
          <a:xfrm>
            <a:off x="1103621" y="1983392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12A32CFF-F486-6A8F-3BD6-602F798D2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202727"/>
              </p:ext>
            </p:extLst>
          </p:nvPr>
        </p:nvGraphicFramePr>
        <p:xfrm>
          <a:off x="1130692" y="2459870"/>
          <a:ext cx="6315075" cy="3697311"/>
        </p:xfrm>
        <a:graphic>
          <a:graphicData uri="http://schemas.openxmlformats.org/drawingml/2006/table">
            <a:tbl>
              <a:tblPr firstRow="1" bandRow="1"/>
              <a:tblGrid>
                <a:gridCol w="925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김구 </a:t>
                      </a:r>
                      <a:r>
                        <a:rPr lang="ko-KR" altLang="en-US" sz="800" b="0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도슨트봇이</a:t>
                      </a:r>
                      <a:r>
                        <a:rPr lang="ko-KR" altLang="en-US" sz="800" b="0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업데이트되었습니다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구분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이벤트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870875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형태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영상 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게시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기념관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 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연관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링크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*외부 체크 시 </a:t>
                      </a:r>
                      <a:r>
                        <a:rPr kumimoji="1" lang="ko-KR" alt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새창으로</a:t>
                      </a:r>
                      <a:r>
                        <a:rPr kumimoji="1" lang="ko-KR" alt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이동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8945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R" altLang="en-US" sz="800" b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썸네일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</a:t>
                      </a:r>
                      <a:r>
                        <a:rPr kumimoji="1" lang="en-US" altLang="ko-KR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10Mb</a:t>
                      </a:r>
                      <a:r>
                        <a:rPr kumimoji="1" lang="ko-KR" alt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6630D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이내 업로드 가능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913132"/>
                  </a:ext>
                </a:extLst>
              </a:tr>
              <a:tr h="196862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800" b="0" dirty="0">
                          <a:solidFill>
                            <a:schemeClr val="tx1"/>
                          </a:solidFill>
                          <a:highlight>
                            <a:srgbClr val="FF93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HTML Editor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ore-KR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sz="7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C1B1888B-F0E0-20A5-ED8E-27E1C292C064}"/>
              </a:ext>
            </a:extLst>
          </p:cNvPr>
          <p:cNvSpPr/>
          <p:nvPr/>
        </p:nvSpPr>
        <p:spPr bwMode="auto">
          <a:xfrm>
            <a:off x="6161478" y="2116988"/>
            <a:ext cx="606425" cy="242887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22DDBAE-9D8E-AD6A-9BA9-97DD3E9E1F83}"/>
              </a:ext>
            </a:extLst>
          </p:cNvPr>
          <p:cNvSpPr/>
          <p:nvPr/>
        </p:nvSpPr>
        <p:spPr bwMode="auto">
          <a:xfrm>
            <a:off x="6830854" y="2125742"/>
            <a:ext cx="606425" cy="24288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삭제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id="{AE5BCF12-943E-F29F-AE81-A4C0092A3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696778"/>
              </p:ext>
            </p:extLst>
          </p:nvPr>
        </p:nvGraphicFramePr>
        <p:xfrm>
          <a:off x="1130691" y="5869066"/>
          <a:ext cx="6315075" cy="288115"/>
        </p:xfrm>
        <a:graphic>
          <a:graphicData uri="http://schemas.openxmlformats.org/drawingml/2006/table">
            <a:tbl>
              <a:tblPr firstRow="1" bandRow="1"/>
              <a:tblGrid>
                <a:gridCol w="925290">
                  <a:extLst>
                    <a:ext uri="{9D8B030D-6E8A-4147-A177-3AD203B41FA5}">
                      <a16:colId xmlns:a16="http://schemas.microsoft.com/office/drawing/2014/main" val="1574224150"/>
                    </a:ext>
                  </a:extLst>
                </a:gridCol>
                <a:gridCol w="5389785">
                  <a:extLst>
                    <a:ext uri="{9D8B030D-6E8A-4147-A177-3AD203B41FA5}">
                      <a16:colId xmlns:a16="http://schemas.microsoft.com/office/drawing/2014/main" val="1039176061"/>
                    </a:ext>
                  </a:extLst>
                </a:gridCol>
              </a:tblGrid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로그인에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게시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638380"/>
                  </a:ext>
                </a:extLst>
              </a:tr>
            </a:tbl>
          </a:graphicData>
        </a:graphic>
      </p:graphicFrame>
      <p:pic>
        <p:nvPicPr>
          <p:cNvPr id="55" name="그림 54">
            <a:extLst>
              <a:ext uri="{FF2B5EF4-FFF2-40B4-BE49-F238E27FC236}">
                <a16:creationId xmlns:a16="http://schemas.microsoft.com/office/drawing/2014/main" id="{C5868FD6-5718-13AB-5A58-6770EFFFE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666" y="5916256"/>
            <a:ext cx="184665" cy="184665"/>
          </a:xfrm>
          <a:prstGeom prst="rect">
            <a:avLst/>
          </a:prstGeom>
        </p:spPr>
      </p:pic>
      <p:sp>
        <p:nvSpPr>
          <p:cNvPr id="56" name="직사각형 55">
            <a:extLst>
              <a:ext uri="{FF2B5EF4-FFF2-40B4-BE49-F238E27FC236}">
                <a16:creationId xmlns:a16="http://schemas.microsoft.com/office/drawing/2014/main" id="{462F04D3-C02C-E5C3-5029-46DE0B250CCA}"/>
              </a:ext>
            </a:extLst>
          </p:cNvPr>
          <p:cNvSpPr/>
          <p:nvPr/>
        </p:nvSpPr>
        <p:spPr bwMode="auto">
          <a:xfrm>
            <a:off x="4329833" y="6390771"/>
            <a:ext cx="606425" cy="242887"/>
          </a:xfrm>
          <a:prstGeom prst="rect">
            <a:avLst/>
          </a:prstGeom>
          <a:solidFill>
            <a:srgbClr val="000000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저장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7E9F890F-0F28-416F-964F-6065E1489D69}"/>
              </a:ext>
            </a:extLst>
          </p:cNvPr>
          <p:cNvSpPr/>
          <p:nvPr/>
        </p:nvSpPr>
        <p:spPr bwMode="auto">
          <a:xfrm>
            <a:off x="3609642" y="6390771"/>
            <a:ext cx="606425" cy="242887"/>
          </a:xfrm>
          <a:prstGeom prst="rect">
            <a:avLst/>
          </a:prstGeom>
          <a:solidFill>
            <a:srgbClr val="000000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미리보기</a:t>
            </a:r>
          </a:p>
        </p:txBody>
      </p:sp>
      <p:sp>
        <p:nvSpPr>
          <p:cNvPr id="58" name="타원 6">
            <a:extLst>
              <a:ext uri="{FF2B5EF4-FFF2-40B4-BE49-F238E27FC236}">
                <a16:creationId xmlns:a16="http://schemas.microsoft.com/office/drawing/2014/main" id="{F17038C0-0D4C-37DF-2B43-5FDC61FC1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506" y="3682414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2C73D910-F22B-2B52-93C7-A8FD503C991A}"/>
              </a:ext>
            </a:extLst>
          </p:cNvPr>
          <p:cNvSpPr/>
          <p:nvPr/>
        </p:nvSpPr>
        <p:spPr bwMode="auto">
          <a:xfrm>
            <a:off x="4704829" y="3945788"/>
            <a:ext cx="411411" cy="190268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0" name="타원 6">
            <a:extLst>
              <a:ext uri="{FF2B5EF4-FFF2-40B4-BE49-F238E27FC236}">
                <a16:creationId xmlns:a16="http://schemas.microsoft.com/office/drawing/2014/main" id="{27051471-DE69-3775-3018-B045483D7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850" y="591797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1" name="TextBox 64">
            <a:extLst>
              <a:ext uri="{FF2B5EF4-FFF2-40B4-BE49-F238E27FC236}">
                <a16:creationId xmlns:a16="http://schemas.microsoft.com/office/drawing/2014/main" id="{85607D7E-1348-2F70-86ED-0EB5D662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72" y="1660902"/>
            <a:ext cx="651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뉴스룸</a:t>
            </a:r>
            <a:endParaRPr kumimoji="1" lang="ko-KR" altLang="en-US" sz="1400" b="1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DE91C755-A30E-6FD2-C6D2-A67A8F9294E1}"/>
              </a:ext>
            </a:extLst>
          </p:cNvPr>
          <p:cNvGrpSpPr/>
          <p:nvPr/>
        </p:nvGrpSpPr>
        <p:grpSpPr>
          <a:xfrm>
            <a:off x="4672505" y="3660833"/>
            <a:ext cx="679640" cy="215444"/>
            <a:chOff x="7463957" y="3151171"/>
            <a:chExt cx="679640" cy="215444"/>
          </a:xfrm>
        </p:grpSpPr>
        <p:pic>
          <p:nvPicPr>
            <p:cNvPr id="72" name="그림 71">
              <a:extLst>
                <a:ext uri="{FF2B5EF4-FFF2-40B4-BE49-F238E27FC236}">
                  <a16:creationId xmlns:a16="http://schemas.microsoft.com/office/drawing/2014/main" id="{57E609C4-B453-3C16-08F8-60818478D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63957" y="3172752"/>
              <a:ext cx="138414" cy="138414"/>
            </a:xfrm>
            <a:prstGeom prst="rect">
              <a:avLst/>
            </a:prstGeom>
          </p:spPr>
        </p:pic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959C8693-DF93-A3A1-C50E-23EBF70864EC}"/>
                </a:ext>
              </a:extLst>
            </p:cNvPr>
            <p:cNvSpPr/>
            <p:nvPr/>
          </p:nvSpPr>
          <p:spPr>
            <a:xfrm>
              <a:off x="7579019" y="3151171"/>
              <a:ext cx="56457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800" dirty="0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외부 링크</a:t>
              </a:r>
              <a:endParaRPr lang="ko-Kore-KR" altLang="en-US" dirty="0"/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EB2CF21-BEF8-424D-927D-2AC8E1053E62}"/>
              </a:ext>
            </a:extLst>
          </p:cNvPr>
          <p:cNvGrpSpPr/>
          <p:nvPr/>
        </p:nvGrpSpPr>
        <p:grpSpPr>
          <a:xfrm>
            <a:off x="768078" y="903563"/>
            <a:ext cx="5242312" cy="419451"/>
            <a:chOff x="728443" y="975317"/>
            <a:chExt cx="5242312" cy="419451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16C63D96-6E75-D940-86AC-DD9021B04935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34" name="모서리가 둥근 직사각형 61">
                <a:extLst>
                  <a:ext uri="{FF2B5EF4-FFF2-40B4-BE49-F238E27FC236}">
                    <a16:creationId xmlns:a16="http://schemas.microsoft.com/office/drawing/2014/main" id="{6DA91D7E-D0BC-1348-819F-9388BAFBC901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모서리가 둥근 직사각형 62">
                <a:extLst>
                  <a:ext uri="{FF2B5EF4-FFF2-40B4-BE49-F238E27FC236}">
                    <a16:creationId xmlns:a16="http://schemas.microsoft.com/office/drawing/2014/main" id="{FAD2A054-E68E-6440-A9DE-D6B6EC3A6B35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모서리가 둥근 직사각형 63">
                <a:extLst>
                  <a:ext uri="{FF2B5EF4-FFF2-40B4-BE49-F238E27FC236}">
                    <a16:creationId xmlns:a16="http://schemas.microsoft.com/office/drawing/2014/main" id="{6C2D533F-06FA-674F-99B7-2B760B098D79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모서리가 둥근 직사각형 64">
                <a:extLst>
                  <a:ext uri="{FF2B5EF4-FFF2-40B4-BE49-F238E27FC236}">
                    <a16:creationId xmlns:a16="http://schemas.microsoft.com/office/drawing/2014/main" id="{12B3257C-E6F9-8147-B0FA-C4858327F295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모서리가 둥근 직사각형 65">
                <a:extLst>
                  <a:ext uri="{FF2B5EF4-FFF2-40B4-BE49-F238E27FC236}">
                    <a16:creationId xmlns:a16="http://schemas.microsoft.com/office/drawing/2014/main" id="{BD443ADD-82A7-B348-B475-BB23457E9784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</p:grpSp>
        <p:sp>
          <p:nvSpPr>
            <p:cNvPr id="31" name="모서리가 둥근 직사각형 66">
              <a:extLst>
                <a:ext uri="{FF2B5EF4-FFF2-40B4-BE49-F238E27FC236}">
                  <a16:creationId xmlns:a16="http://schemas.microsoft.com/office/drawing/2014/main" id="{60BDAF35-79DE-7847-B00D-FCB34D1A1090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2" name="모서리가 둥근 직사각형 67">
              <a:extLst>
                <a:ext uri="{FF2B5EF4-FFF2-40B4-BE49-F238E27FC236}">
                  <a16:creationId xmlns:a16="http://schemas.microsoft.com/office/drawing/2014/main" id="{FE0DB110-A4AD-5F45-87A3-112A0BC9C933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032983" y="1073742"/>
            <a:ext cx="5173848" cy="76328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j-ea"/>
              </a:rPr>
              <a:t>[ADMIN] menu : </a:t>
            </a:r>
            <a:r>
              <a:rPr lang="ko-KR" altLang="en-US" sz="1000" dirty="0">
                <a:latin typeface="+mj-ea"/>
              </a:rPr>
              <a:t>뉴스룸 </a:t>
            </a:r>
            <a:r>
              <a:rPr lang="en-US" altLang="ko-KR" sz="1000" dirty="0">
                <a:latin typeface="+mj-ea"/>
              </a:rPr>
              <a:t>(/newsroom) </a:t>
            </a:r>
            <a:r>
              <a:rPr lang="en-US" altLang="ko-KR" sz="1000" dirty="0" smtClean="0">
                <a:latin typeface="+mj-ea"/>
              </a:rPr>
              <a:t>&gt; Add/Modify </a:t>
            </a:r>
            <a:r>
              <a:rPr lang="en-US" altLang="ko-KR" sz="1000" dirty="0">
                <a:latin typeface="+mj-ea"/>
              </a:rPr>
              <a:t>page</a:t>
            </a:r>
          </a:p>
          <a:p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 smtClean="0">
                <a:latin typeface="+mj-ea"/>
              </a:rPr>
              <a:t>0.buttons on top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1) </a:t>
            </a:r>
            <a:r>
              <a:rPr lang="ko-KR" altLang="en-US" sz="1000" dirty="0" smtClean="0">
                <a:latin typeface="+mj-ea"/>
              </a:rPr>
              <a:t>취소 </a:t>
            </a:r>
            <a:r>
              <a:rPr lang="en-US" altLang="ko-KR" sz="1000" dirty="0" smtClean="0">
                <a:latin typeface="+mj-ea"/>
              </a:rPr>
              <a:t>(cancel) : move to the list page </a:t>
            </a:r>
            <a:r>
              <a:rPr lang="en-US" altLang="ko-KR" sz="1000" b="1" dirty="0" smtClean="0">
                <a:latin typeface="+mj-ea"/>
              </a:rPr>
              <a:t>with previous pagination no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2) </a:t>
            </a:r>
            <a:r>
              <a:rPr lang="ko-KR" altLang="en-US" sz="1000" dirty="0" smtClean="0">
                <a:latin typeface="+mj-ea"/>
              </a:rPr>
              <a:t>삭제 </a:t>
            </a:r>
            <a:r>
              <a:rPr lang="en-US" altLang="ko-KR" sz="1000" dirty="0" smtClean="0">
                <a:latin typeface="+mj-ea"/>
              </a:rPr>
              <a:t>(delete)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if clicks, show common deletion confirm </a:t>
            </a:r>
            <a:r>
              <a:rPr lang="en-US" altLang="ko-KR" sz="1000" dirty="0" err="1" smtClean="0">
                <a:latin typeface="+mj-ea"/>
              </a:rPr>
              <a:t>msg</a:t>
            </a:r>
            <a:r>
              <a:rPr lang="en-US" altLang="ko-KR" sz="1000" dirty="0" smtClean="0">
                <a:latin typeface="+mj-ea"/>
              </a:rPr>
              <a:t> 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if YES, do the process and show deletion complete </a:t>
            </a:r>
            <a:r>
              <a:rPr lang="en-US" altLang="ko-KR" sz="1000" dirty="0" err="1" smtClean="0">
                <a:latin typeface="+mj-ea"/>
              </a:rPr>
              <a:t>msg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PROCESS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 DELETE </a:t>
            </a:r>
            <a:r>
              <a:rPr lang="en-US" altLang="ko-KR" sz="1000" b="1" dirty="0" err="1">
                <a:latin typeface="+mj-ea"/>
              </a:rPr>
              <a:t>st_newsroom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 smtClean="0">
                <a:latin typeface="+mj-ea"/>
              </a:rPr>
              <a:t>1.Fields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1) </a:t>
            </a:r>
            <a:r>
              <a:rPr lang="ko-KR" altLang="en-US" sz="1000" dirty="0" smtClean="0">
                <a:latin typeface="+mj-ea"/>
              </a:rPr>
              <a:t>제목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>
                <a:latin typeface="+mj-ea"/>
              </a:rPr>
              <a:t>newsroom_title</a:t>
            </a:r>
            <a:r>
              <a:rPr lang="en-US" altLang="ko-KR" sz="1000" dirty="0"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validation: required, max length(512 bytes)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2) </a:t>
            </a:r>
            <a:r>
              <a:rPr lang="ko-KR" altLang="en-US" sz="1000" dirty="0" smtClean="0">
                <a:latin typeface="+mj-ea"/>
              </a:rPr>
              <a:t>구분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>
                <a:latin typeface="+mj-ea"/>
              </a:rPr>
              <a:t>newsroom_type</a:t>
            </a:r>
            <a:r>
              <a:rPr lang="en-US" altLang="ko-KR" sz="1000" dirty="0"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</a:t>
            </a:r>
            <a:r>
              <a:rPr lang="ko-KR" altLang="en-US" sz="1000" dirty="0">
                <a:latin typeface="+mj-ea"/>
              </a:rPr>
              <a:t>선택</a:t>
            </a:r>
            <a:r>
              <a:rPr lang="en-US" altLang="ko-KR" sz="1000" dirty="0">
                <a:latin typeface="+mj-ea"/>
              </a:rPr>
              <a:t>(select), </a:t>
            </a:r>
            <a:r>
              <a:rPr lang="en-US" altLang="ko-KR" sz="1000" dirty="0" smtClean="0">
                <a:latin typeface="+mj-ea"/>
              </a:rPr>
              <a:t>show NEWSROOM_TYPE codes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>
                <a:latin typeface="+mj-ea"/>
              </a:rPr>
              <a:t>validation: required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 </a:t>
            </a:r>
            <a:r>
              <a:rPr lang="en-US" altLang="ko-KR" sz="1000" dirty="0" smtClean="0">
                <a:latin typeface="+mj-ea"/>
              </a:rPr>
              <a:t>3) </a:t>
            </a:r>
            <a:r>
              <a:rPr lang="ko-KR" altLang="en-US" sz="1000" dirty="0" smtClean="0">
                <a:latin typeface="+mj-ea"/>
              </a:rPr>
              <a:t>형태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article_type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</a:t>
            </a:r>
            <a:r>
              <a:rPr lang="ko-KR" altLang="en-US" sz="1000" dirty="0">
                <a:latin typeface="+mj-ea"/>
              </a:rPr>
              <a:t>선택</a:t>
            </a:r>
            <a:r>
              <a:rPr lang="en-US" altLang="ko-KR" sz="1000" dirty="0">
                <a:latin typeface="+mj-ea"/>
              </a:rPr>
              <a:t>(select), </a:t>
            </a:r>
            <a:r>
              <a:rPr lang="en-US" altLang="ko-KR" sz="1000" dirty="0" smtClean="0">
                <a:latin typeface="+mj-ea"/>
              </a:rPr>
              <a:t>show ARTICLE_TYPE codes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   - </a:t>
            </a:r>
            <a:r>
              <a:rPr lang="en-US" altLang="ko-KR" sz="1000" dirty="0">
                <a:latin typeface="+mj-ea"/>
              </a:rPr>
              <a:t>validation: required</a:t>
            </a:r>
            <a:endParaRPr lang="en-US" altLang="ko-KR" sz="1000" dirty="0" smtClean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4) </a:t>
            </a:r>
            <a:r>
              <a:rPr lang="ko-KR" altLang="en-US" sz="1000" dirty="0" smtClean="0">
                <a:latin typeface="+mj-ea"/>
              </a:rPr>
              <a:t>게시 위치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location_type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 err="1">
                <a:latin typeface="+mj-ea"/>
              </a:rPr>
              <a:t>selectbox</a:t>
            </a:r>
            <a:r>
              <a:rPr lang="en-US" altLang="ko-KR" sz="1000" dirty="0">
                <a:latin typeface="+mj-ea"/>
              </a:rPr>
              <a:t>: </a:t>
            </a:r>
            <a:r>
              <a:rPr lang="ko-KR" altLang="en-US" sz="1000" dirty="0">
                <a:latin typeface="+mj-ea"/>
              </a:rPr>
              <a:t>선택</a:t>
            </a:r>
            <a:r>
              <a:rPr lang="en-US" altLang="ko-KR" sz="1000" dirty="0">
                <a:latin typeface="+mj-ea"/>
              </a:rPr>
              <a:t>(select), </a:t>
            </a:r>
            <a:r>
              <a:rPr lang="en-US" altLang="ko-KR" sz="1000" dirty="0" smtClean="0">
                <a:latin typeface="+mj-ea"/>
              </a:rPr>
              <a:t>show LOCATION_TYPE codes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5) </a:t>
            </a:r>
            <a:r>
              <a:rPr lang="ko-KR" altLang="en-US" sz="1000" b="1" dirty="0" smtClean="0">
                <a:latin typeface="+mj-ea"/>
              </a:rPr>
              <a:t>게시 시작일 </a:t>
            </a:r>
            <a:r>
              <a:rPr lang="en-US" altLang="ko-KR" sz="1000" b="1" dirty="0">
                <a:latin typeface="+mj-ea"/>
              </a:rPr>
              <a:t>: {</a:t>
            </a:r>
            <a:r>
              <a:rPr lang="en-US" altLang="ko-KR" sz="1000" b="1" dirty="0" err="1" smtClean="0">
                <a:latin typeface="+mj-ea"/>
              </a:rPr>
              <a:t>post_start_date</a:t>
            </a:r>
            <a:r>
              <a:rPr lang="en-US" altLang="ko-KR" sz="1000" b="1" dirty="0" smtClean="0"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show </a:t>
            </a:r>
            <a:r>
              <a:rPr lang="en-US" altLang="ko-KR" sz="1000" dirty="0" err="1" smtClean="0">
                <a:latin typeface="+mj-ea"/>
              </a:rPr>
              <a:t>datepicker</a:t>
            </a:r>
            <a:r>
              <a:rPr lang="en-US" altLang="ko-KR" sz="1000" dirty="0" smtClean="0">
                <a:latin typeface="+mj-ea"/>
              </a:rPr>
              <a:t> (with hour ex: 13:00)</a:t>
            </a:r>
          </a:p>
          <a:p>
            <a:r>
              <a:rPr lang="en-US" altLang="ko-KR" sz="1000" dirty="0" smtClean="0">
                <a:latin typeface="+mj-ea"/>
              </a:rPr>
              <a:t>  6) </a:t>
            </a:r>
            <a:r>
              <a:rPr lang="ko-KR" altLang="en-US" sz="1000" b="1" dirty="0">
                <a:latin typeface="+mj-ea"/>
              </a:rPr>
              <a:t>게시 </a:t>
            </a:r>
            <a:r>
              <a:rPr lang="ko-KR" altLang="en-US" sz="1000" b="1" dirty="0" smtClean="0">
                <a:latin typeface="+mj-ea"/>
              </a:rPr>
              <a:t>종료일 </a:t>
            </a:r>
            <a:r>
              <a:rPr lang="en-US" altLang="ko-KR" sz="1000" b="1" dirty="0">
                <a:latin typeface="+mj-ea"/>
              </a:rPr>
              <a:t>: {</a:t>
            </a:r>
            <a:r>
              <a:rPr lang="en-US" altLang="ko-KR" sz="1000" b="1" dirty="0" err="1" smtClean="0">
                <a:latin typeface="+mj-ea"/>
              </a:rPr>
              <a:t>post_end_date</a:t>
            </a:r>
            <a:r>
              <a:rPr lang="en-US" altLang="ko-KR" sz="1000" b="1" dirty="0">
                <a:latin typeface="+mj-ea"/>
              </a:rPr>
              <a:t>}</a:t>
            </a:r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- show </a:t>
            </a:r>
            <a:r>
              <a:rPr lang="en-US" altLang="ko-KR" sz="1000" dirty="0" err="1" smtClean="0">
                <a:latin typeface="+mj-ea"/>
              </a:rPr>
              <a:t>datepicker</a:t>
            </a:r>
            <a:r>
              <a:rPr lang="en-US" altLang="ko-KR" sz="1000" dirty="0" smtClean="0">
                <a:latin typeface="+mj-ea"/>
              </a:rPr>
              <a:t> </a:t>
            </a:r>
            <a:r>
              <a:rPr lang="en-US" altLang="ko-KR" sz="1000" dirty="0">
                <a:latin typeface="+mj-ea"/>
              </a:rPr>
              <a:t>(with hour ex: 13:00</a:t>
            </a:r>
            <a:r>
              <a:rPr lang="en-US" altLang="ko-KR" sz="1000" dirty="0" smtClean="0">
                <a:latin typeface="+mj-ea"/>
              </a:rPr>
              <a:t>)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7) </a:t>
            </a:r>
            <a:r>
              <a:rPr lang="ko-KR" altLang="en-US" sz="1000" dirty="0" smtClean="0">
                <a:latin typeface="+mj-ea"/>
              </a:rPr>
              <a:t>연관 링크</a:t>
            </a:r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</a:t>
            </a:r>
            <a:r>
              <a:rPr lang="en-US" altLang="ko-KR" sz="1000" dirty="0" smtClean="0">
                <a:latin typeface="+mj-ea"/>
              </a:rPr>
              <a:t>a) </a:t>
            </a:r>
            <a:r>
              <a:rPr lang="en-US" altLang="ko-KR" sz="1000" dirty="0" err="1" smtClean="0">
                <a:latin typeface="+mj-ea"/>
              </a:rPr>
              <a:t>inputbox</a:t>
            </a:r>
            <a:r>
              <a:rPr lang="en-US" altLang="ko-KR" sz="1000" dirty="0" smtClean="0">
                <a:latin typeface="+mj-ea"/>
              </a:rPr>
              <a:t>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>
                <a:latin typeface="+mj-ea"/>
              </a:rPr>
              <a:t>link_url</a:t>
            </a:r>
            <a:r>
              <a:rPr lang="en-US" altLang="ko-KR" sz="1000" dirty="0"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- </a:t>
            </a:r>
            <a:r>
              <a:rPr lang="en-US" altLang="ko-KR" sz="1000" dirty="0">
                <a:latin typeface="+mj-ea"/>
              </a:rPr>
              <a:t>validation: </a:t>
            </a:r>
            <a:r>
              <a:rPr lang="en-US" altLang="ko-KR" sz="1000" dirty="0" smtClean="0">
                <a:latin typeface="+mj-ea"/>
              </a:rPr>
              <a:t>max </a:t>
            </a:r>
            <a:r>
              <a:rPr lang="en-US" altLang="ko-KR" sz="1000" dirty="0">
                <a:latin typeface="+mj-ea"/>
              </a:rPr>
              <a:t>length(512 bytes</a:t>
            </a:r>
            <a:r>
              <a:rPr lang="en-US" altLang="ko-KR" sz="1000" dirty="0" smtClean="0">
                <a:latin typeface="+mj-ea"/>
              </a:rPr>
              <a:t>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b) </a:t>
            </a:r>
            <a:r>
              <a:rPr lang="ko-KR" altLang="en-US" sz="1000" dirty="0" smtClean="0">
                <a:latin typeface="+mj-ea"/>
              </a:rPr>
              <a:t>외부 링크 </a:t>
            </a:r>
            <a:r>
              <a:rPr lang="en-US" altLang="ko-KR" sz="1000" dirty="0">
                <a:latin typeface="+mj-ea"/>
              </a:rPr>
              <a:t>checkbox : {</a:t>
            </a:r>
            <a:r>
              <a:rPr lang="en-US" altLang="ko-KR" sz="1000" dirty="0" err="1" smtClean="0">
                <a:latin typeface="+mj-ea"/>
              </a:rPr>
              <a:t>new_window_flag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- unchecked/checked (0/1) : default (0)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- </a:t>
            </a:r>
            <a:r>
              <a:rPr lang="en-US" altLang="ko-KR" sz="1000" dirty="0">
                <a:latin typeface="+mj-ea"/>
              </a:rPr>
              <a:t>guide text (red color) </a:t>
            </a:r>
            <a:r>
              <a:rPr lang="en-US" altLang="ko-KR" sz="1000" dirty="0" smtClean="0">
                <a:latin typeface="+mj-ea"/>
              </a:rPr>
              <a:t>: “*</a:t>
            </a:r>
            <a:r>
              <a:rPr lang="ko-KR" altLang="en-US" sz="1000" dirty="0" smtClean="0">
                <a:latin typeface="+mj-ea"/>
              </a:rPr>
              <a:t>외부 체크 시 새창으로 이동</a:t>
            </a:r>
            <a:r>
              <a:rPr lang="en-US" altLang="ko-KR" sz="1000" dirty="0" smtClean="0">
                <a:latin typeface="+mj-ea"/>
              </a:rPr>
              <a:t>＂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8) </a:t>
            </a:r>
            <a:r>
              <a:rPr lang="ko-KR" altLang="en-US" sz="1000" dirty="0" smtClean="0">
                <a:latin typeface="+mj-ea"/>
              </a:rPr>
              <a:t>썸네일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thumb_file_seq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ko-KR" altLang="en-US" sz="1000" dirty="0" smtClean="0">
                <a:latin typeface="+mj-ea"/>
              </a:rPr>
              <a:t>찾기 </a:t>
            </a:r>
            <a:r>
              <a:rPr lang="en-US" altLang="ko-KR" sz="1000" dirty="0" smtClean="0">
                <a:latin typeface="+mj-ea"/>
              </a:rPr>
              <a:t>: file selection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 + if file name exists, append trash icon next to </a:t>
            </a:r>
            <a:r>
              <a:rPr lang="ko-KR" altLang="en-US" sz="1000" dirty="0" smtClean="0">
                <a:latin typeface="+mj-ea"/>
              </a:rPr>
              <a:t>찾기 </a:t>
            </a:r>
            <a:r>
              <a:rPr lang="en-US" altLang="ko-KR" sz="1000" dirty="0" smtClean="0">
                <a:latin typeface="+mj-ea"/>
              </a:rPr>
              <a:t>button (if clicks, delete file)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guide text (red color) :”*10Mb </a:t>
            </a:r>
            <a:r>
              <a:rPr lang="ko-KR" altLang="en-US" sz="1000" dirty="0" smtClean="0">
                <a:latin typeface="+mj-ea"/>
              </a:rPr>
              <a:t>이내 업로드 가능</a:t>
            </a:r>
            <a:r>
              <a:rPr lang="en-US" altLang="ko-KR" sz="1000" dirty="0" smtClean="0">
                <a:latin typeface="+mj-ea"/>
              </a:rPr>
              <a:t>”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- </a:t>
            </a:r>
            <a:r>
              <a:rPr lang="en-US" altLang="ko-KR" sz="1000" dirty="0">
                <a:latin typeface="+mj-ea"/>
              </a:rPr>
              <a:t>validation</a:t>
            </a:r>
            <a:r>
              <a:rPr lang="en-US" altLang="ko-KR" sz="1000" dirty="0" smtClean="0">
                <a:latin typeface="+mj-ea"/>
              </a:rPr>
              <a:t>: max file size (10MB)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9) </a:t>
            </a:r>
            <a:r>
              <a:rPr lang="ko-KR" altLang="en-US" sz="1000" dirty="0" smtClean="0">
                <a:latin typeface="+mj-ea"/>
              </a:rPr>
              <a:t>내용 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 smtClean="0">
                <a:latin typeface="+mj-ea"/>
              </a:rPr>
              <a:t>newsroom_content</a:t>
            </a:r>
            <a:r>
              <a:rPr lang="en-US" altLang="ko-KR" sz="1000" dirty="0" smtClean="0">
                <a:latin typeface="+mj-ea"/>
              </a:rPr>
              <a:t>}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- html editor</a:t>
            </a:r>
          </a:p>
          <a:p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 10) </a:t>
            </a:r>
            <a:r>
              <a:rPr lang="ko-KR" altLang="en-US" sz="1000" dirty="0" smtClean="0">
                <a:latin typeface="+mj-ea"/>
              </a:rPr>
              <a:t>로그인에 게시</a:t>
            </a:r>
            <a:r>
              <a:rPr lang="en-US" altLang="ko-KR" sz="1000" dirty="0">
                <a:latin typeface="+mj-ea"/>
              </a:rPr>
              <a:t>: {</a:t>
            </a:r>
            <a:r>
              <a:rPr lang="en-US" altLang="ko-KR" sz="1000" dirty="0" err="1">
                <a:latin typeface="+mj-ea"/>
              </a:rPr>
              <a:t>login_post_flag</a:t>
            </a:r>
            <a:r>
              <a:rPr lang="en-US" altLang="ko-KR" sz="1000" dirty="0">
                <a:latin typeface="+mj-ea"/>
              </a:rPr>
              <a:t>}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- checkbox (check/uncheck: 1/0</a:t>
            </a:r>
            <a:r>
              <a:rPr lang="en-US" altLang="ko-KR" sz="1000" dirty="0">
                <a:latin typeface="+mj-ea"/>
              </a:rPr>
              <a:t>) : default (0</a:t>
            </a:r>
            <a:r>
              <a:rPr lang="en-US" altLang="ko-KR" sz="1000" dirty="0" smtClean="0">
                <a:latin typeface="+mj-ea"/>
              </a:rPr>
              <a:t>)</a:t>
            </a:r>
          </a:p>
          <a:p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2.buttons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1) </a:t>
            </a:r>
            <a:r>
              <a:rPr lang="ko-KR" altLang="en-US" sz="1000" dirty="0" smtClean="0">
                <a:latin typeface="+mj-ea"/>
              </a:rPr>
              <a:t>미리보기 </a:t>
            </a:r>
            <a:r>
              <a:rPr lang="en-US" altLang="ko-KR" sz="1000" dirty="0" smtClean="0">
                <a:latin typeface="+mj-ea"/>
              </a:rPr>
              <a:t>(preview) : not defined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2) </a:t>
            </a:r>
            <a:r>
              <a:rPr lang="ko-KR" altLang="en-US" sz="1000" dirty="0" smtClean="0">
                <a:latin typeface="+mj-ea"/>
              </a:rPr>
              <a:t>저장 </a:t>
            </a:r>
            <a:r>
              <a:rPr lang="en-US" altLang="ko-KR" sz="1000" dirty="0" smtClean="0">
                <a:latin typeface="+mj-ea"/>
              </a:rPr>
              <a:t>(save) button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>
                <a:latin typeface="+mj-ea"/>
              </a:rPr>
              <a:t>    a)logic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- </a:t>
            </a:r>
            <a:r>
              <a:rPr lang="en-US" altLang="ko-KR" sz="1000" dirty="0" smtClean="0">
                <a:latin typeface="+mj-ea"/>
              </a:rPr>
              <a:t>INSERT/UPDATE </a:t>
            </a:r>
            <a:r>
              <a:rPr lang="en-US" altLang="ko-KR" sz="1000" b="1" dirty="0" err="1">
                <a:latin typeface="+mj-ea"/>
              </a:rPr>
              <a:t>st_newsroom</a:t>
            </a:r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+ </a:t>
            </a:r>
            <a:r>
              <a:rPr lang="en-US" altLang="ko-KR" sz="1000" dirty="0" err="1">
                <a:latin typeface="+mj-ea"/>
              </a:rPr>
              <a:t>newsroom_seq</a:t>
            </a:r>
            <a:r>
              <a:rPr lang="en-US" altLang="ko-KR" sz="1000" dirty="0">
                <a:latin typeface="+mj-ea"/>
              </a:rPr>
              <a:t> </a:t>
            </a:r>
            <a:r>
              <a:rPr lang="en-US" altLang="ko-KR" sz="1000" dirty="0" smtClean="0">
                <a:latin typeface="+mj-ea"/>
              </a:rPr>
              <a:t>: </a:t>
            </a:r>
            <a:r>
              <a:rPr lang="en-US" altLang="ko-KR" sz="1000" dirty="0" err="1" smtClean="0">
                <a:latin typeface="+mj-ea"/>
              </a:rPr>
              <a:t>auto_increment</a:t>
            </a:r>
            <a:r>
              <a:rPr lang="en-US" altLang="ko-KR" sz="1000" dirty="0" smtClean="0">
                <a:latin typeface="+mj-ea"/>
              </a:rPr>
              <a:t> (</a:t>
            </a:r>
            <a:r>
              <a:rPr lang="en-US" altLang="ko-KR" sz="1000" dirty="0" err="1" smtClean="0">
                <a:latin typeface="+mj-ea"/>
              </a:rPr>
              <a:t>pk</a:t>
            </a:r>
            <a:r>
              <a:rPr lang="en-US" altLang="ko-KR" sz="1000" dirty="0" smtClean="0">
                <a:latin typeface="+mj-ea"/>
              </a:rPr>
              <a:t>)</a:t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+ </a:t>
            </a:r>
            <a:r>
              <a:rPr lang="en-US" altLang="ko-KR" sz="1000" b="1" dirty="0" err="1" smtClean="0">
                <a:latin typeface="+mj-ea"/>
              </a:rPr>
              <a:t>reg_date</a:t>
            </a:r>
            <a:r>
              <a:rPr lang="en-US" altLang="ko-KR" sz="1000" b="1" dirty="0" smtClean="0">
                <a:latin typeface="+mj-ea"/>
              </a:rPr>
              <a:t>/</a:t>
            </a:r>
            <a:r>
              <a:rPr lang="en-US" altLang="ko-KR" sz="1000" b="1" dirty="0" err="1" smtClean="0">
                <a:latin typeface="+mj-ea"/>
              </a:rPr>
              <a:t>reg_user_seq</a:t>
            </a:r>
            <a:r>
              <a:rPr lang="en-US" altLang="ko-KR" sz="1000" b="1" dirty="0" smtClean="0">
                <a:latin typeface="+mj-ea"/>
              </a:rPr>
              <a:t> (INSERT)</a:t>
            </a:r>
            <a:r>
              <a:rPr lang="en-US" altLang="ko-KR" sz="1000" dirty="0" smtClean="0">
                <a:latin typeface="+mj-ea"/>
              </a:rPr>
              <a:t/>
            </a:r>
            <a:br>
              <a:rPr lang="en-US" altLang="ko-KR" sz="1000" dirty="0" smtClean="0">
                <a:latin typeface="+mj-ea"/>
              </a:rPr>
            </a:br>
            <a:r>
              <a:rPr lang="en-US" altLang="ko-KR" sz="1000" dirty="0" smtClean="0">
                <a:latin typeface="+mj-ea"/>
              </a:rPr>
              <a:t>      + </a:t>
            </a:r>
            <a:r>
              <a:rPr lang="en-US" altLang="ko-KR" sz="1000" dirty="0" err="1" smtClean="0">
                <a:latin typeface="+mj-ea"/>
              </a:rPr>
              <a:t>mod_date</a:t>
            </a:r>
            <a:r>
              <a:rPr lang="en-US" altLang="ko-KR" sz="1000" dirty="0" smtClean="0">
                <a:latin typeface="+mj-ea"/>
              </a:rPr>
              <a:t>/</a:t>
            </a:r>
            <a:r>
              <a:rPr lang="en-US" altLang="ko-KR" sz="1000" dirty="0" err="1" smtClean="0">
                <a:latin typeface="+mj-ea"/>
              </a:rPr>
              <a:t>mod_user_seq</a:t>
            </a:r>
            <a:r>
              <a:rPr lang="en-US" altLang="ko-KR" sz="1000" dirty="0" smtClean="0">
                <a:latin typeface="+mj-ea"/>
              </a:rPr>
              <a:t> (UPDATE)</a:t>
            </a:r>
            <a:endParaRPr lang="ko-KR" altLang="en-US" sz="10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79857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391615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Use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Case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–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도슨트 회원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/>
        </p:nvGraphicFramePr>
        <p:xfrm>
          <a:off x="10663088" y="977770"/>
          <a:ext cx="373712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56F17B65-2909-F1CF-CBA8-2756EC48E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18" y="1367731"/>
            <a:ext cx="88011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15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03574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AD-06-0001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60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피드백 관리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/>
        </p:nvGraphicFramePr>
        <p:xfrm>
          <a:off x="10663088" y="977770"/>
          <a:ext cx="3737124" cy="4626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분류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구분값 별로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소팅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메뉴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구분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&gt;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전체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제언문의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신고제보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도움말 문의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&lt;-- My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아바타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&gt;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도움말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&gt;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자주묻는질문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내 질문 내용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엑셀 다운로드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목록을 엑셀로 다운로드 할 수 있음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구분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기간으로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소팅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후 다운로드 가능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다운로드 엑셀 값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&gt;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제목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현황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답변중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완료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답변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있는 경우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구분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신고위치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작성자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상세보기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제목 클릭 시 상세보기 화면으로 이동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신고일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답변일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마지막 수정일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로그 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333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첨부 표식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첨부 이미지가 있는 경우 목록에서 바로 확인 가능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36881"/>
                  </a:ext>
                </a:extLst>
              </a:tr>
            </a:tbl>
          </a:graphicData>
        </a:graphic>
      </p:graphicFrame>
      <p:sp>
        <p:nvSpPr>
          <p:cNvPr id="8" name="TextBox 64">
            <a:extLst>
              <a:ext uri="{FF2B5EF4-FFF2-40B4-BE49-F238E27FC236}">
                <a16:creationId xmlns:a16="http://schemas.microsoft.com/office/drawing/2014/main" id="{1CF6F215-D292-FE96-3D3B-5C10A871D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4" y="1669795"/>
            <a:ext cx="10086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피드백 관리</a:t>
            </a:r>
          </a:p>
        </p:txBody>
      </p:sp>
      <p:sp>
        <p:nvSpPr>
          <p:cNvPr id="9" name="모서리가 둥근 직사각형 200">
            <a:extLst>
              <a:ext uri="{FF2B5EF4-FFF2-40B4-BE49-F238E27FC236}">
                <a16:creationId xmlns:a16="http://schemas.microsoft.com/office/drawing/2014/main" id="{CFB18BAF-319A-FC5B-D3F9-3DDFDA7B6600}"/>
              </a:ext>
            </a:extLst>
          </p:cNvPr>
          <p:cNvSpPr/>
          <p:nvPr/>
        </p:nvSpPr>
        <p:spPr bwMode="auto">
          <a:xfrm>
            <a:off x="1308970" y="2080958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제언 및 문의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" name="모서리가 둥근 직사각형 201">
            <a:extLst>
              <a:ext uri="{FF2B5EF4-FFF2-40B4-BE49-F238E27FC236}">
                <a16:creationId xmlns:a16="http://schemas.microsoft.com/office/drawing/2014/main" id="{FF21AD94-7089-FC73-F1F8-0D64ACB3DA83}"/>
              </a:ext>
            </a:extLst>
          </p:cNvPr>
          <p:cNvSpPr/>
          <p:nvPr/>
        </p:nvSpPr>
        <p:spPr bwMode="auto">
          <a:xfrm>
            <a:off x="2161458" y="2080958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신고 및 제보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7B9C8FF-6B68-BAB5-D210-AA911D4E6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26" y="3289045"/>
            <a:ext cx="4138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9C1E1E6C-031E-80FB-BFE9-06FECF819BEB}"/>
              </a:ext>
            </a:extLst>
          </p:cNvPr>
          <p:cNvGraphicFramePr>
            <a:graphicFrameLocks noGrp="1"/>
          </p:cNvGraphicFramePr>
          <p:nvPr/>
        </p:nvGraphicFramePr>
        <p:xfrm>
          <a:off x="508101" y="3521127"/>
          <a:ext cx="6337107" cy="2905122"/>
        </p:xfrm>
        <a:graphic>
          <a:graphicData uri="http://schemas.openxmlformats.org/drawingml/2006/table">
            <a:tbl>
              <a:tblPr firstRow="1" bandRow="1"/>
              <a:tblGrid>
                <a:gridCol w="5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2455">
                  <a:extLst>
                    <a:ext uri="{9D8B030D-6E8A-4147-A177-3AD203B41FA5}">
                      <a16:colId xmlns:a16="http://schemas.microsoft.com/office/drawing/2014/main" val="4136518875"/>
                    </a:ext>
                  </a:extLst>
                </a:gridCol>
                <a:gridCol w="13757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구분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신고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ore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작성자</a:t>
                      </a:r>
                      <a:endParaRPr lang="en-US" altLang="ko-Kore-KR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l"/>
                      <a:r>
                        <a:rPr lang="en-US" altLang="ko-Kore-KR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ID</a:t>
                      </a:r>
                      <a:endParaRPr lang="ko-Kore-KR" altLang="en-US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답변자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|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신고일 </a:t>
                      </a:r>
                      <a:r>
                        <a:rPr lang="en-US" altLang="ko-KR" sz="7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</a:t>
                      </a: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마지막 수정</a:t>
                      </a:r>
                      <a:endParaRPr lang="ko-Kore-KR" altLang="en-US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답변중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광복군 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도슨트때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채팅내용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신고합니다 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신고제보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전체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김서방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13:00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31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20:00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답변중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메타버스에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꼭 추가해주세요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~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제언문의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김서방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완료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나병길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도슨트님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봐주세요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신고제보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아이유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완료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독립로에서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에러 발생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신고제보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전체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왕서방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답변중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메타버스에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꼭 추가해주세요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~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신고제보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다이소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완료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아바타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설정 문의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도움말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문의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독립 광장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미실이</a:t>
                      </a:r>
                      <a:endParaRPr lang="en-US" altLang="ko-KR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[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완료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]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독립로에서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에러 발생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신고제보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전체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이율곡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" name="그림 19">
            <a:extLst>
              <a:ext uri="{FF2B5EF4-FFF2-40B4-BE49-F238E27FC236}">
                <a16:creationId xmlns:a16="http://schemas.microsoft.com/office/drawing/2014/main" id="{7B4EB26C-7503-A88E-D908-68EFA0E2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81" y="7176091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C5F313F-DEFA-9674-C97B-492823723A66}"/>
              </a:ext>
            </a:extLst>
          </p:cNvPr>
          <p:cNvSpPr/>
          <p:nvPr/>
        </p:nvSpPr>
        <p:spPr>
          <a:xfrm>
            <a:off x="375566" y="1515808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4" name="모서리가 둥근 직사각형 73">
            <a:extLst>
              <a:ext uri="{FF2B5EF4-FFF2-40B4-BE49-F238E27FC236}">
                <a16:creationId xmlns:a16="http://schemas.microsoft.com/office/drawing/2014/main" id="{B64B55FE-5D51-DB84-988B-0188109F4069}"/>
              </a:ext>
            </a:extLst>
          </p:cNvPr>
          <p:cNvSpPr/>
          <p:nvPr/>
        </p:nvSpPr>
        <p:spPr bwMode="auto">
          <a:xfrm>
            <a:off x="467398" y="2080958"/>
            <a:ext cx="792163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전체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25" name="타원 6">
            <a:extLst>
              <a:ext uri="{FF2B5EF4-FFF2-40B4-BE49-F238E27FC236}">
                <a16:creationId xmlns:a16="http://schemas.microsoft.com/office/drawing/2014/main" id="{3F4033AB-0FF3-BEE6-7060-61E1BB061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916" y="196382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80B32522-8D46-C140-CF41-C1719A1C6E2A}"/>
              </a:ext>
            </a:extLst>
          </p:cNvPr>
          <p:cNvGraphicFramePr>
            <a:graphicFrameLocks noGrp="1"/>
          </p:cNvGraphicFramePr>
          <p:nvPr/>
        </p:nvGraphicFramePr>
        <p:xfrm>
          <a:off x="7128098" y="6127714"/>
          <a:ext cx="2727190" cy="16319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1151">
                  <a:extLst>
                    <a:ext uri="{9D8B030D-6E8A-4147-A177-3AD203B41FA5}">
                      <a16:colId xmlns:a16="http://schemas.microsoft.com/office/drawing/2014/main" val="4022122682"/>
                    </a:ext>
                  </a:extLst>
                </a:gridCol>
                <a:gridCol w="1646039">
                  <a:extLst>
                    <a:ext uri="{9D8B030D-6E8A-4147-A177-3AD203B41FA5}">
                      <a16:colId xmlns:a16="http://schemas.microsoft.com/office/drawing/2014/main" val="1388734874"/>
                    </a:ext>
                  </a:extLst>
                </a:gridCol>
              </a:tblGrid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제언 및 문의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ore-KR" altLang="en-US" sz="800" dirty="0"/>
                        <a:t>현재</a:t>
                      </a:r>
                      <a:r>
                        <a:rPr lang="ko-KR" altLang="en-US" sz="800" dirty="0"/>
                        <a:t> 페이지에서 제언 및 문의만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575226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신고 및 제보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ore-KR" altLang="en-US" sz="800" dirty="0"/>
                        <a:t>현재에서</a:t>
                      </a:r>
                      <a:r>
                        <a:rPr lang="ko-KR" altLang="en-US" sz="800" dirty="0"/>
                        <a:t> 신고 및 제보만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432897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도움말 문의</a:t>
                      </a:r>
                      <a:endParaRPr kumimoji="1" lang="ko-Kore-KR" alt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ore-KR" altLang="en-US" sz="800" dirty="0"/>
                        <a:t>현재에서</a:t>
                      </a:r>
                      <a:r>
                        <a:rPr lang="ko-KR" altLang="en-US" sz="800" dirty="0"/>
                        <a:t>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도움말 문의</a:t>
                      </a:r>
                      <a:r>
                        <a:rPr lang="ko-KR" altLang="en-US" sz="800" dirty="0"/>
                        <a:t>만 </a:t>
                      </a:r>
                      <a:r>
                        <a:rPr lang="ko-KR" altLang="en-US" sz="800" dirty="0" err="1"/>
                        <a:t>소팅된</a:t>
                      </a:r>
                      <a:r>
                        <a:rPr lang="ko-KR" altLang="en-US" sz="800" dirty="0"/>
                        <a:t> 화면</a:t>
                      </a:r>
                      <a:endParaRPr lang="ko-Kore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4960238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/>
                        <a:t>쪽지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1001735"/>
                  </a:ext>
                </a:extLst>
              </a:tr>
              <a:tr h="260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1" lang="ko-KR" alt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</a:t>
                      </a:r>
                      <a:r>
                        <a:rPr kumimoji="1" lang="ko-KR" alt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지원요청 </a:t>
                      </a:r>
                      <a:endParaRPr lang="ko-Kore-KR" alt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ko-KR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350725"/>
                  </a:ext>
                </a:extLst>
              </a:tr>
            </a:tbl>
          </a:graphicData>
        </a:graphic>
      </p:graphicFrame>
      <p:sp>
        <p:nvSpPr>
          <p:cNvPr id="27" name="타원 6">
            <a:extLst>
              <a:ext uri="{FF2B5EF4-FFF2-40B4-BE49-F238E27FC236}">
                <a16:creationId xmlns:a16="http://schemas.microsoft.com/office/drawing/2014/main" id="{30ED6DCA-3F21-34FF-D5BF-676661997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4479" y="349774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E03BF64-C011-7DB1-72FA-F3E7D136FD83}"/>
              </a:ext>
            </a:extLst>
          </p:cNvPr>
          <p:cNvSpPr/>
          <p:nvPr/>
        </p:nvSpPr>
        <p:spPr>
          <a:xfrm>
            <a:off x="5564321" y="3983325"/>
            <a:ext cx="5661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4F68D91D-EBF2-C0E1-B33F-DE6B4484025B}"/>
              </a:ext>
            </a:extLst>
          </p:cNvPr>
          <p:cNvSpPr/>
          <p:nvPr/>
        </p:nvSpPr>
        <p:spPr>
          <a:xfrm>
            <a:off x="5564321" y="4347467"/>
            <a:ext cx="5597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6DC8387-F690-D48C-0D7A-06ABDAF0F598}"/>
              </a:ext>
            </a:extLst>
          </p:cNvPr>
          <p:cNvSpPr/>
          <p:nvPr/>
        </p:nvSpPr>
        <p:spPr>
          <a:xfrm>
            <a:off x="5564321" y="4695424"/>
            <a:ext cx="5597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1689A584-40E7-882D-9779-9B1782B1A45D}"/>
              </a:ext>
            </a:extLst>
          </p:cNvPr>
          <p:cNvSpPr/>
          <p:nvPr/>
        </p:nvSpPr>
        <p:spPr>
          <a:xfrm>
            <a:off x="5564321" y="5067658"/>
            <a:ext cx="5052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3AD183EF-BF3A-90A7-1798-3FA43F6B3957}"/>
              </a:ext>
            </a:extLst>
          </p:cNvPr>
          <p:cNvSpPr/>
          <p:nvPr/>
        </p:nvSpPr>
        <p:spPr>
          <a:xfrm>
            <a:off x="5564321" y="5391339"/>
            <a:ext cx="5325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lang="ko-Kore-KR" altLang="en-US" dirty="0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733303C7-5BF0-9B34-2062-E586392F34EE}"/>
              </a:ext>
            </a:extLst>
          </p:cNvPr>
          <p:cNvSpPr/>
          <p:nvPr/>
        </p:nvSpPr>
        <p:spPr>
          <a:xfrm>
            <a:off x="5564321" y="5787849"/>
            <a:ext cx="5645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5A53824B-D4C2-9A3E-13CB-6F0C15794F07}"/>
              </a:ext>
            </a:extLst>
          </p:cNvPr>
          <p:cNvSpPr/>
          <p:nvPr/>
        </p:nvSpPr>
        <p:spPr>
          <a:xfrm>
            <a:off x="5564321" y="6127714"/>
            <a:ext cx="5645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37" name="TextBox 64">
            <a:extLst>
              <a:ext uri="{FF2B5EF4-FFF2-40B4-BE49-F238E27FC236}">
                <a16:creationId xmlns:a16="http://schemas.microsoft.com/office/drawing/2014/main" id="{BA4BF094-9697-BEBB-0BE0-CD11D6046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321" y="5776082"/>
            <a:ext cx="705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r>
              <a:rPr kumimoji="1" lang="ko-KR" altLang="en-US" sz="12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차 메뉴</a:t>
            </a:r>
          </a:p>
        </p:txBody>
      </p:sp>
      <p:sp>
        <p:nvSpPr>
          <p:cNvPr id="38" name="모서리가 둥근 직사각형 48">
            <a:extLst>
              <a:ext uri="{FF2B5EF4-FFF2-40B4-BE49-F238E27FC236}">
                <a16:creationId xmlns:a16="http://schemas.microsoft.com/office/drawing/2014/main" id="{57DAACF0-2728-8E51-634F-9FF9B2FCBC88}"/>
              </a:ext>
            </a:extLst>
          </p:cNvPr>
          <p:cNvSpPr/>
          <p:nvPr/>
        </p:nvSpPr>
        <p:spPr bwMode="auto">
          <a:xfrm>
            <a:off x="3012928" y="2080958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도움말 문의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cxnSp>
        <p:nvCxnSpPr>
          <p:cNvPr id="39" name="직선 연결선[R] 49">
            <a:extLst>
              <a:ext uri="{FF2B5EF4-FFF2-40B4-BE49-F238E27FC236}">
                <a16:creationId xmlns:a16="http://schemas.microsoft.com/office/drawing/2014/main" id="{9D3E7706-1F5D-DAB2-4D5A-24D47787B588}"/>
              </a:ext>
            </a:extLst>
          </p:cNvPr>
          <p:cNvCxnSpPr>
            <a:cxnSpLocks/>
          </p:cNvCxnSpPr>
          <p:nvPr/>
        </p:nvCxnSpPr>
        <p:spPr bwMode="auto">
          <a:xfrm>
            <a:off x="487463" y="2477833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B8DFBDBE-D9A2-ED86-CB81-D5347677E0AA}"/>
              </a:ext>
            </a:extLst>
          </p:cNvPr>
          <p:cNvSpPr/>
          <p:nvPr/>
        </p:nvSpPr>
        <p:spPr bwMode="auto">
          <a:xfrm>
            <a:off x="481113" y="2579433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4C8E8EB-AED6-134E-BEDA-5366D04B254D}"/>
              </a:ext>
            </a:extLst>
          </p:cNvPr>
          <p:cNvSpPr/>
          <p:nvPr/>
        </p:nvSpPr>
        <p:spPr bwMode="auto">
          <a:xfrm>
            <a:off x="3667562" y="2706433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9787C607-FA9D-F9BC-5AAF-4A3E16839E85}"/>
              </a:ext>
            </a:extLst>
          </p:cNvPr>
          <p:cNvSpPr/>
          <p:nvPr/>
        </p:nvSpPr>
        <p:spPr bwMode="auto">
          <a:xfrm>
            <a:off x="6308826" y="2687383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11593375-E07A-FD8B-813B-F7C27D76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92" y="2735008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50709BB9-A3FD-A798-8D2B-65F245F1583D}"/>
              </a:ext>
            </a:extLst>
          </p:cNvPr>
          <p:cNvSpPr/>
          <p:nvPr/>
        </p:nvSpPr>
        <p:spPr bwMode="auto">
          <a:xfrm>
            <a:off x="1270870" y="2722308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5" name="직사각형 42">
            <a:extLst>
              <a:ext uri="{FF2B5EF4-FFF2-40B4-BE49-F238E27FC236}">
                <a16:creationId xmlns:a16="http://schemas.microsoft.com/office/drawing/2014/main" id="{E71BFA00-A0E6-C909-8FFA-3C98A9DCF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145" y="2741358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46" name="그림 154">
            <a:extLst>
              <a:ext uri="{FF2B5EF4-FFF2-40B4-BE49-F238E27FC236}">
                <a16:creationId xmlns:a16="http://schemas.microsoft.com/office/drawing/2014/main" id="{0A8C01BC-E09A-3C44-E571-56E024377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970" y="2736595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모서리가 둥근 직사각형 72">
            <a:extLst>
              <a:ext uri="{FF2B5EF4-FFF2-40B4-BE49-F238E27FC236}">
                <a16:creationId xmlns:a16="http://schemas.microsoft.com/office/drawing/2014/main" id="{86314DB7-F6F3-8BD3-C6D2-5078328258AA}"/>
              </a:ext>
            </a:extLst>
          </p:cNvPr>
          <p:cNvSpPr/>
          <p:nvPr/>
        </p:nvSpPr>
        <p:spPr bwMode="auto">
          <a:xfrm>
            <a:off x="5681759" y="2080958"/>
            <a:ext cx="1223967" cy="2889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도슨트</a:t>
            </a: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지원요청 </a:t>
            </a:r>
            <a:r>
              <a:rPr kumimoji="1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(35)</a:t>
            </a:r>
            <a:endParaRPr kumimoji="1" lang="ko-Kore-KR" altLang="en-US" sz="9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8" name="모서리가 둥근 직사각형 77">
            <a:extLst>
              <a:ext uri="{FF2B5EF4-FFF2-40B4-BE49-F238E27FC236}">
                <a16:creationId xmlns:a16="http://schemas.microsoft.com/office/drawing/2014/main" id="{63F4C9E7-8555-D8BF-9541-499D9D247AB5}"/>
              </a:ext>
            </a:extLst>
          </p:cNvPr>
          <p:cNvSpPr/>
          <p:nvPr/>
        </p:nvSpPr>
        <p:spPr bwMode="auto">
          <a:xfrm>
            <a:off x="4799760" y="2080958"/>
            <a:ext cx="792162" cy="2889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쪽지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9" name="모서리가 둥근 직사각형 78">
            <a:extLst>
              <a:ext uri="{FF2B5EF4-FFF2-40B4-BE49-F238E27FC236}">
                <a16:creationId xmlns:a16="http://schemas.microsoft.com/office/drawing/2014/main" id="{6BF7F78C-CF6A-B8F0-A3C2-154132B90630}"/>
              </a:ext>
            </a:extLst>
          </p:cNvPr>
          <p:cNvSpPr/>
          <p:nvPr/>
        </p:nvSpPr>
        <p:spPr bwMode="auto">
          <a:xfrm>
            <a:off x="5527170" y="3173158"/>
            <a:ext cx="1190063" cy="231872"/>
          </a:xfrm>
          <a:prstGeom prst="roundRect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엑셀 다운로드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50" name="타원 6">
            <a:extLst>
              <a:ext uri="{FF2B5EF4-FFF2-40B4-BE49-F238E27FC236}">
                <a16:creationId xmlns:a16="http://schemas.microsoft.com/office/drawing/2014/main" id="{DC28D808-B225-309F-74ED-0968CD611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28" y="3073804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1" name="타원 6">
            <a:extLst>
              <a:ext uri="{FF2B5EF4-FFF2-40B4-BE49-F238E27FC236}">
                <a16:creationId xmlns:a16="http://schemas.microsoft.com/office/drawing/2014/main" id="{B293A95E-77EC-201E-51B4-FE626D88D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419" y="4683908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1F0C09E8-2B8B-2D9A-FF36-A01A7D825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569" y="4009260"/>
            <a:ext cx="194051" cy="151602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0853098B-D557-BC32-C2AB-E5147E919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164" y="4705175"/>
            <a:ext cx="194051" cy="151602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4FD47B33-27B4-75E2-72D3-389AF5412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624" y="5449642"/>
            <a:ext cx="194051" cy="151602"/>
          </a:xfrm>
          <a:prstGeom prst="rect">
            <a:avLst/>
          </a:prstGeom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841346E0-5306-E068-F238-EDEA7BD3E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642" y="5805691"/>
            <a:ext cx="194051" cy="151602"/>
          </a:xfrm>
          <a:prstGeom prst="rect">
            <a:avLst/>
          </a:prstGeom>
        </p:spPr>
      </p:pic>
      <p:sp>
        <p:nvSpPr>
          <p:cNvPr id="75" name="타원 6">
            <a:extLst>
              <a:ext uri="{FF2B5EF4-FFF2-40B4-BE49-F238E27FC236}">
                <a16:creationId xmlns:a16="http://schemas.microsoft.com/office/drawing/2014/main" id="{902131A9-7C28-4754-15D0-E7B8E7101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131" y="583297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DED9F08C-23F7-33BB-2A1F-C7F6884667F3}"/>
              </a:ext>
            </a:extLst>
          </p:cNvPr>
          <p:cNvGrpSpPr/>
          <p:nvPr/>
        </p:nvGrpSpPr>
        <p:grpSpPr>
          <a:xfrm>
            <a:off x="6765953" y="1699999"/>
            <a:ext cx="4290510" cy="3742206"/>
            <a:chOff x="4275819" y="2260111"/>
            <a:chExt cx="4290510" cy="3742206"/>
          </a:xfrm>
        </p:grpSpPr>
        <p:grpSp>
          <p:nvGrpSpPr>
            <p:cNvPr id="77" name="그룹 76">
              <a:extLst>
                <a:ext uri="{FF2B5EF4-FFF2-40B4-BE49-F238E27FC236}">
                  <a16:creationId xmlns:a16="http://schemas.microsoft.com/office/drawing/2014/main" id="{7B8100A4-90ED-DEE6-1282-35167DEC8721}"/>
                </a:ext>
              </a:extLst>
            </p:cNvPr>
            <p:cNvGrpSpPr/>
            <p:nvPr/>
          </p:nvGrpSpPr>
          <p:grpSpPr>
            <a:xfrm>
              <a:off x="4275819" y="2260111"/>
              <a:ext cx="4290510" cy="3742206"/>
              <a:chOff x="2989817" y="2716492"/>
              <a:chExt cx="4290510" cy="3742206"/>
            </a:xfrm>
          </p:grpSpPr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5C7FE3AC-11EB-A562-C0F1-149EB1D158C7}"/>
                  </a:ext>
                </a:extLst>
              </p:cNvPr>
              <p:cNvGrpSpPr/>
              <p:nvPr/>
            </p:nvGrpSpPr>
            <p:grpSpPr>
              <a:xfrm>
                <a:off x="2989817" y="2716492"/>
                <a:ext cx="4290510" cy="3742206"/>
                <a:chOff x="4016875" y="5275318"/>
                <a:chExt cx="2466156" cy="2595948"/>
              </a:xfrm>
            </p:grpSpPr>
            <p:sp>
              <p:nvSpPr>
                <p:cNvPr id="83" name="모서리가 둥근 직사각형 70">
                  <a:extLst>
                    <a:ext uri="{FF2B5EF4-FFF2-40B4-BE49-F238E27FC236}">
                      <a16:creationId xmlns:a16="http://schemas.microsoft.com/office/drawing/2014/main" id="{D674A6C3-65DE-D482-7D01-A27BE7BCC04F}"/>
                    </a:ext>
                  </a:extLst>
                </p:cNvPr>
                <p:cNvSpPr/>
                <p:nvPr/>
              </p:nvSpPr>
              <p:spPr bwMode="auto">
                <a:xfrm>
                  <a:off x="4016875" y="5275318"/>
                  <a:ext cx="2341274" cy="2595948"/>
                </a:xfrm>
                <a:prstGeom prst="roundRect">
                  <a:avLst>
                    <a:gd name="adj" fmla="val 2863"/>
                  </a:avLst>
                </a:prstGeom>
                <a:solidFill>
                  <a:srgbClr val="FFFFFF"/>
                </a:solidFill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ore-KR" alt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  <a:cs typeface="+mn-cs"/>
                  </a:endParaRPr>
                </a:p>
              </p:txBody>
            </p:sp>
            <p:grpSp>
              <p:nvGrpSpPr>
                <p:cNvPr id="84" name="그룹 68">
                  <a:extLst>
                    <a:ext uri="{FF2B5EF4-FFF2-40B4-BE49-F238E27FC236}">
                      <a16:creationId xmlns:a16="http://schemas.microsoft.com/office/drawing/2014/main" id="{27A26F09-869F-65B9-7CFA-1B879662E3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84343" y="5382719"/>
                  <a:ext cx="2171472" cy="207636"/>
                  <a:chOff x="4614356" y="2495003"/>
                  <a:chExt cx="2171472" cy="207636"/>
                </a:xfrm>
              </p:grpSpPr>
              <p:sp>
                <p:nvSpPr>
                  <p:cNvPr id="86" name="TextBox 64">
                    <a:extLst>
                      <a:ext uri="{FF2B5EF4-FFF2-40B4-BE49-F238E27FC236}">
                        <a16:creationId xmlns:a16="http://schemas.microsoft.com/office/drawing/2014/main" id="{B95E6638-0905-7FC0-3D8F-0BA602111DB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14356" y="2495003"/>
                    <a:ext cx="1639346" cy="1921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lvl="0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kumimoji="1" lang="en-US" altLang="ko-KR" sz="1200" kern="0" dirty="0">
                        <a:solidFill>
                          <a:srgbClr val="000000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rPr>
                      <a:t>[</a:t>
                    </a:r>
                    <a:r>
                      <a:rPr kumimoji="1" lang="ko-KR" altLang="en-US" sz="1200" kern="0" dirty="0" err="1">
                        <a:solidFill>
                          <a:srgbClr val="000000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rPr>
                      <a:t>답변중</a:t>
                    </a:r>
                    <a:r>
                      <a:rPr kumimoji="1" lang="en-US" altLang="ko-KR" sz="1200" kern="0" dirty="0">
                        <a:solidFill>
                          <a:srgbClr val="000000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rPr>
                      <a:t>]</a:t>
                    </a:r>
                    <a:r>
                      <a:rPr kumimoji="1" lang="ko-KR" altLang="en-US" sz="1200" kern="0" dirty="0">
                        <a:solidFill>
                          <a:srgbClr val="000000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rPr>
                      <a:t> </a:t>
                    </a:r>
                    <a:r>
                      <a:rPr kumimoji="1" lang="ko-KR" altLang="en-US" sz="1200" kern="0" dirty="0" err="1">
                        <a:solidFill>
                          <a:srgbClr val="000000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rPr>
                      <a:t>제페</a:t>
                    </a:r>
                    <a:r>
                      <a:rPr kumimoji="1" lang="ko-KR" altLang="en-US" sz="1200" kern="0" dirty="0">
                        <a:solidFill>
                          <a:srgbClr val="000000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rPr>
                      <a:t>* </a:t>
                    </a:r>
                    <a:r>
                      <a:rPr kumimoji="1" lang="ko-KR" altLang="en-US" sz="1200" kern="0" dirty="0" err="1">
                        <a:solidFill>
                          <a:srgbClr val="000000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rPr>
                      <a:t>메타버스에</a:t>
                    </a:r>
                    <a:r>
                      <a:rPr kumimoji="1" lang="ko-KR" altLang="en-US" sz="1200" kern="0" dirty="0">
                        <a:solidFill>
                          <a:srgbClr val="000000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rPr>
                      <a:t> 꼭 추가해주세요</a:t>
                    </a:r>
                    <a:r>
                      <a:rPr kumimoji="1" lang="en-US" altLang="ko-KR" sz="1200" kern="0" dirty="0">
                        <a:solidFill>
                          <a:srgbClr val="000000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rPr>
                      <a:t>~</a:t>
                    </a:r>
                    <a:endParaRPr kumimoji="1" lang="ko-KR" alt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ple SD Gothic Neo" panose="02000300000000000000" pitchFamily="2" charset="-127"/>
                      <a:ea typeface="Apple SD Gothic Neo" panose="02000300000000000000" pitchFamily="2" charset="-127"/>
                    </a:endParaRPr>
                  </a:p>
                </p:txBody>
              </p:sp>
              <p:cxnSp>
                <p:nvCxnSpPr>
                  <p:cNvPr id="87" name="직선 연결선[R] 88">
                    <a:extLst>
                      <a:ext uri="{FF2B5EF4-FFF2-40B4-BE49-F238E27FC236}">
                        <a16:creationId xmlns:a16="http://schemas.microsoft.com/office/drawing/2014/main" id="{6DC66F5E-A4EA-F1AD-F458-87F288DC9A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656138" y="2702639"/>
                    <a:ext cx="2129690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000000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5" name="TextBox 3">
                  <a:extLst>
                    <a:ext uri="{FF2B5EF4-FFF2-40B4-BE49-F238E27FC236}">
                      <a16:creationId xmlns:a16="http://schemas.microsoft.com/office/drawing/2014/main" id="{8BBA4DFA-8F8A-FB57-9CD0-960348C9D5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97281" y="5275318"/>
                  <a:ext cx="285750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ko-Kore-KR" sz="1400" dirty="0">
                      <a:solidFill>
                        <a:srgbClr val="000000"/>
                      </a:solidFill>
                      <a:latin typeface="Apple SD Gothic Neo" panose="02000300000000000000" pitchFamily="2" charset="-127"/>
                      <a:ea typeface="Apple SD Gothic Neo" panose="02000300000000000000" pitchFamily="2" charset="-127"/>
                    </a:rPr>
                    <a:t>×</a:t>
                  </a:r>
                  <a:endParaRPr kumimoji="1" lang="ko-Kore-KR" altLang="en-US" sz="1400" dirty="0">
                    <a:solidFill>
                      <a:srgbClr val="000000"/>
                    </a:solidFill>
                    <a:latin typeface="Apple SD Gothic Neo" panose="02000300000000000000" pitchFamily="2" charset="-127"/>
                    <a:ea typeface="Apple SD Gothic Neo" panose="02000300000000000000" pitchFamily="2" charset="-127"/>
                  </a:endParaRPr>
                </a:p>
              </p:txBody>
            </p:sp>
          </p:grpSp>
          <p:pic>
            <p:nvPicPr>
              <p:cNvPr id="80" name="그림 79">
                <a:extLst>
                  <a:ext uri="{FF2B5EF4-FFF2-40B4-BE49-F238E27FC236}">
                    <a16:creationId xmlns:a16="http://schemas.microsoft.com/office/drawing/2014/main" id="{D8BB3947-EB1D-C67C-5D30-08BB4C6EC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5975" y="3283242"/>
                <a:ext cx="3814680" cy="2255272"/>
              </a:xfrm>
              <a:prstGeom prst="rect">
                <a:avLst/>
              </a:prstGeom>
            </p:spPr>
          </p:pic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43898E78-21C7-2A51-8A9C-65786AC7EE18}"/>
                  </a:ext>
                </a:extLst>
              </p:cNvPr>
              <p:cNvSpPr/>
              <p:nvPr/>
            </p:nvSpPr>
            <p:spPr>
              <a:xfrm>
                <a:off x="3037188" y="5577736"/>
                <a:ext cx="3903633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800" dirty="0" err="1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제페</a:t>
                </a:r>
                <a:r>
                  <a:rPr lang="ko-KR" altLang="en-US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*에도 들어 와 주세요</a:t>
                </a:r>
                <a:r>
                  <a:rPr lang="en-US" altLang="ko-KR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.</a:t>
                </a:r>
                <a:r>
                  <a:rPr lang="ko-KR" altLang="en-US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 그럼 너무 </a:t>
                </a:r>
                <a:r>
                  <a:rPr lang="ko-KR" altLang="en-US" sz="800" dirty="0" err="1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멋질거</a:t>
                </a:r>
                <a:r>
                  <a:rPr lang="ko-KR" altLang="en-US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 같아요</a:t>
                </a:r>
                <a:r>
                  <a:rPr lang="en-US" altLang="ko-KR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~</a:t>
                </a:r>
                <a:r>
                  <a:rPr lang="ko-KR" altLang="en-US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                                             </a:t>
                </a:r>
                <a:r>
                  <a:rPr lang="en-US" altLang="ko-KR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[</a:t>
                </a:r>
                <a:r>
                  <a:rPr lang="ko-KR" altLang="en-US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전체 보기</a:t>
                </a:r>
                <a:r>
                  <a:rPr lang="en-US" altLang="ko-KR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]</a:t>
                </a:r>
                <a:endParaRPr lang="ko-KR" altLang="en-US" sz="800" dirty="0">
                  <a:latin typeface="Apple SD Gothic Neo" panose="02000300000000000000" pitchFamily="2" charset="-127"/>
                  <a:ea typeface="Apple SD Gothic Neo" panose="02000300000000000000" pitchFamily="2" charset="-127"/>
                </a:endParaRPr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595CC708-CFD9-F480-8910-F065F92C6C66}"/>
                  </a:ext>
                </a:extLst>
              </p:cNvPr>
              <p:cNvSpPr/>
              <p:nvPr/>
            </p:nvSpPr>
            <p:spPr>
              <a:xfrm>
                <a:off x="3037188" y="5773026"/>
                <a:ext cx="3778255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 latinLnBrk="1">
                  <a:defRPr/>
                </a:pPr>
                <a:r>
                  <a:rPr lang="ko-KR" altLang="en-US" sz="800" u="sng" dirty="0" err="1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다이소</a:t>
                </a:r>
                <a:r>
                  <a:rPr lang="ko-KR" altLang="en-US" sz="800" u="sng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 </a:t>
                </a:r>
                <a:r>
                  <a:rPr lang="en-US" altLang="ko-Kore-KR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  <a:hlinkClick r:id="rId7"/>
                  </a:rPr>
                  <a:t>dh@naver.com</a:t>
                </a:r>
                <a:r>
                  <a:rPr lang="ko-KR" altLang="en-US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 </a:t>
                </a:r>
                <a:r>
                  <a:rPr lang="en-US" altLang="ko-KR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|</a:t>
                </a:r>
                <a:r>
                  <a:rPr lang="ko-KR" altLang="en-US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 </a:t>
                </a:r>
                <a:r>
                  <a:rPr lang="en-US" altLang="ko-KR" sz="800" dirty="0"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2023-04-28</a:t>
                </a:r>
                <a:endParaRPr lang="ko-Kore-KR" altLang="en-US" sz="800" dirty="0">
                  <a:latin typeface="Apple SD Gothic Neo" panose="02000300000000000000" pitchFamily="2" charset="-127"/>
                  <a:ea typeface="Apple SD Gothic Neo" panose="02000300000000000000" pitchFamily="2" charset="-127"/>
                </a:endParaRPr>
              </a:p>
            </p:txBody>
          </p:sp>
        </p:grpSp>
        <p:sp>
          <p:nvSpPr>
            <p:cNvPr id="78" name="모서리가 둥근 직사각형 90">
              <a:extLst>
                <a:ext uri="{FF2B5EF4-FFF2-40B4-BE49-F238E27FC236}">
                  <a16:creationId xmlns:a16="http://schemas.microsoft.com/office/drawing/2014/main" id="{BCD702D3-E3DA-2BA8-DF13-7CB818839EA4}"/>
                </a:ext>
              </a:extLst>
            </p:cNvPr>
            <p:cNvSpPr/>
            <p:nvPr/>
          </p:nvSpPr>
          <p:spPr bwMode="auto">
            <a:xfrm>
              <a:off x="5885648" y="5596262"/>
              <a:ext cx="1040155" cy="274505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kern="0" dirty="0">
                  <a:solidFill>
                    <a:schemeClr val="bg1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답변하기</a:t>
              </a:r>
              <a:endPara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</p:grp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E5657DDB-082A-06F8-478D-A5476BD4A5EA}"/>
              </a:ext>
            </a:extLst>
          </p:cNvPr>
          <p:cNvSpPr/>
          <p:nvPr/>
        </p:nvSpPr>
        <p:spPr>
          <a:xfrm>
            <a:off x="9258858" y="5082297"/>
            <a:ext cx="9444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dirty="0">
                <a:highlight>
                  <a:srgbClr val="FFFF0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상세 화면으로 이동</a:t>
            </a:r>
            <a:endParaRPr lang="ko-Kore-KR" altLang="en-US" dirty="0"/>
          </a:p>
        </p:txBody>
      </p:sp>
      <p:cxnSp>
        <p:nvCxnSpPr>
          <p:cNvPr id="90" name="연결선: 꺾임 89">
            <a:extLst>
              <a:ext uri="{FF2B5EF4-FFF2-40B4-BE49-F238E27FC236}">
                <a16:creationId xmlns:a16="http://schemas.microsoft.com/office/drawing/2014/main" id="{84D808ED-1AD4-0D84-DBE7-20E1731D1D54}"/>
              </a:ext>
            </a:extLst>
          </p:cNvPr>
          <p:cNvCxnSpPr>
            <a:cxnSpLocks/>
            <a:stCxn id="54" idx="3"/>
            <a:endCxn id="83" idx="1"/>
          </p:cNvCxnSpPr>
          <p:nvPr/>
        </p:nvCxnSpPr>
        <p:spPr>
          <a:xfrm flipV="1">
            <a:off x="2694675" y="3571102"/>
            <a:ext cx="4071278" cy="1954341"/>
          </a:xfrm>
          <a:prstGeom prst="bentConnector3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D1A0ED19-4439-054C-8CC0-76344F8CCCE2}"/>
              </a:ext>
            </a:extLst>
          </p:cNvPr>
          <p:cNvGrpSpPr/>
          <p:nvPr/>
        </p:nvGrpSpPr>
        <p:grpSpPr>
          <a:xfrm>
            <a:off x="138413" y="938232"/>
            <a:ext cx="5242312" cy="419451"/>
            <a:chOff x="728443" y="975317"/>
            <a:chExt cx="5242312" cy="419451"/>
          </a:xfrm>
        </p:grpSpPr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2D54A434-9271-2F44-A581-1DD435B1A7AA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69" name="모서리가 둥근 직사각형 61">
                <a:extLst>
                  <a:ext uri="{FF2B5EF4-FFF2-40B4-BE49-F238E27FC236}">
                    <a16:creationId xmlns:a16="http://schemas.microsoft.com/office/drawing/2014/main" id="{41C6415E-E982-1141-858D-CCF79115EB90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모서리가 둥근 직사각형 62">
                <a:extLst>
                  <a:ext uri="{FF2B5EF4-FFF2-40B4-BE49-F238E27FC236}">
                    <a16:creationId xmlns:a16="http://schemas.microsoft.com/office/drawing/2014/main" id="{013B469B-86CD-7047-8475-898EF6E31B6A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71" name="모서리가 둥근 직사각형 63">
                <a:extLst>
                  <a:ext uri="{FF2B5EF4-FFF2-40B4-BE49-F238E27FC236}">
                    <a16:creationId xmlns:a16="http://schemas.microsoft.com/office/drawing/2014/main" id="{9C52E80E-A45C-004B-AF40-AC927E8CED6B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모서리가 둥근 직사각형 64">
                <a:extLst>
                  <a:ext uri="{FF2B5EF4-FFF2-40B4-BE49-F238E27FC236}">
                    <a16:creationId xmlns:a16="http://schemas.microsoft.com/office/drawing/2014/main" id="{E141960B-3430-CA4A-840B-8040E1AC2F99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모서리가 둥근 직사각형 65">
                <a:extLst>
                  <a:ext uri="{FF2B5EF4-FFF2-40B4-BE49-F238E27FC236}">
                    <a16:creationId xmlns:a16="http://schemas.microsoft.com/office/drawing/2014/main" id="{FD4FD430-602D-F74F-A59B-1BEC271AE9F6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7" name="모서리가 둥근 직사각형 66">
              <a:extLst>
                <a:ext uri="{FF2B5EF4-FFF2-40B4-BE49-F238E27FC236}">
                  <a16:creationId xmlns:a16="http://schemas.microsoft.com/office/drawing/2014/main" id="{6946510B-5800-3F4D-9EDF-B9CD08F761F2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8" name="모서리가 둥근 직사각형 67">
              <a:extLst>
                <a:ext uri="{FF2B5EF4-FFF2-40B4-BE49-F238E27FC236}">
                  <a16:creationId xmlns:a16="http://schemas.microsoft.com/office/drawing/2014/main" id="{B189E72B-69C0-2C47-9479-0F6A57667DD2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9" name="모서리가 둥근 직사각형 77">
            <a:extLst>
              <a:ext uri="{FF2B5EF4-FFF2-40B4-BE49-F238E27FC236}">
                <a16:creationId xmlns:a16="http://schemas.microsoft.com/office/drawing/2014/main" id="{F3E362D0-2F22-A143-B560-3C9854D5754C}"/>
              </a:ext>
            </a:extLst>
          </p:cNvPr>
          <p:cNvSpPr/>
          <p:nvPr/>
        </p:nvSpPr>
        <p:spPr bwMode="auto">
          <a:xfrm>
            <a:off x="3966841" y="2080958"/>
            <a:ext cx="792162" cy="2889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뉴스레터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903524" y="698647"/>
            <a:ext cx="5095304" cy="794063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[</a:t>
            </a:r>
            <a:r>
              <a:rPr lang="en-US" altLang="ko-KR" sz="1000" dirty="0" smtClean="0">
                <a:latin typeface="+mn-ea"/>
              </a:rPr>
              <a:t>ADMIN] menu : </a:t>
            </a:r>
            <a:r>
              <a:rPr lang="ko-KR" altLang="en-US" sz="1000" dirty="0" smtClean="0">
                <a:latin typeface="+mn-ea"/>
              </a:rPr>
              <a:t>피드백 관리 </a:t>
            </a:r>
            <a:r>
              <a:rPr lang="en-US" altLang="ko-KR" sz="1000" dirty="0" smtClean="0">
                <a:latin typeface="+mn-ea"/>
              </a:rPr>
              <a:t>(/feedback) </a:t>
            </a:r>
            <a:r>
              <a:rPr lang="en-US" altLang="ko-KR" sz="1000" dirty="0" smtClean="0">
                <a:latin typeface="+mn-ea"/>
              </a:rPr>
              <a:t>&gt; list page</a:t>
            </a:r>
          </a:p>
          <a:p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1.search area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</a:t>
            </a:r>
            <a:r>
              <a:rPr lang="en-US" altLang="ko-KR" sz="1000" dirty="0" smtClean="0">
                <a:latin typeface="+mj-ea"/>
              </a:rPr>
              <a:t>1</a:t>
            </a:r>
            <a:r>
              <a:rPr lang="en-US" altLang="ko-KR" sz="1000" dirty="0">
                <a:latin typeface="+mj-ea"/>
              </a:rPr>
              <a:t>) search area – 1</a:t>
            </a:r>
            <a:r>
              <a:rPr lang="en-US" altLang="ko-KR" sz="1000" baseline="30000" dirty="0">
                <a:latin typeface="+mj-ea"/>
              </a:rPr>
              <a:t>st</a:t>
            </a:r>
            <a:r>
              <a:rPr lang="en-US" altLang="ko-KR" sz="1000" dirty="0">
                <a:latin typeface="+mj-ea"/>
              </a:rPr>
              <a:t> row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</a:t>
            </a:r>
            <a:r>
              <a:rPr lang="en-US" altLang="ko-KR" sz="1000" dirty="0" smtClean="0">
                <a:latin typeface="+mj-ea"/>
              </a:rPr>
              <a:t>  a</a:t>
            </a:r>
            <a:r>
              <a:rPr lang="en-US" altLang="ko-KR" sz="1000" dirty="0">
                <a:latin typeface="+mj-ea"/>
              </a:rPr>
              <a:t>) </a:t>
            </a:r>
            <a:r>
              <a:rPr lang="en-US" altLang="ko-KR" sz="1000" dirty="0" smtClean="0">
                <a:latin typeface="+mj-ea"/>
              </a:rPr>
              <a:t>user </a:t>
            </a:r>
            <a:r>
              <a:rPr lang="en-US" altLang="ko-KR" sz="1000" dirty="0">
                <a:latin typeface="+mj-ea"/>
              </a:rPr>
              <a:t>type : </a:t>
            </a:r>
            <a:r>
              <a:rPr lang="en-US" altLang="ko-KR" sz="1000" dirty="0">
                <a:latin typeface="+mj-ea"/>
              </a:rPr>
              <a:t>{</a:t>
            </a:r>
            <a:r>
              <a:rPr lang="en-US" altLang="ko-KR" sz="1000" dirty="0" err="1">
                <a:latin typeface="+mj-ea"/>
              </a:rPr>
              <a:t>board_type</a:t>
            </a:r>
            <a:r>
              <a:rPr lang="en-US" altLang="ko-KR" sz="1000" dirty="0">
                <a:latin typeface="+mj-ea"/>
              </a:rPr>
              <a:t>}</a:t>
            </a:r>
            <a:endParaRPr lang="en-US" altLang="ko-KR" sz="1000" dirty="0">
              <a:latin typeface="+mj-ea"/>
            </a:endParaRPr>
          </a:p>
          <a:p>
            <a:r>
              <a:rPr lang="en-US" altLang="ko-KR" sz="1000" dirty="0">
                <a:latin typeface="+mj-ea"/>
              </a:rPr>
              <a:t>      - </a:t>
            </a:r>
            <a:r>
              <a:rPr lang="ko-KR" altLang="en-US" sz="1000" dirty="0">
                <a:latin typeface="+mj-ea"/>
              </a:rPr>
              <a:t>전체 </a:t>
            </a:r>
            <a:r>
              <a:rPr lang="en-US" altLang="ko-KR" sz="1000" dirty="0">
                <a:latin typeface="+mj-ea"/>
              </a:rPr>
              <a:t>(All) : default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- </a:t>
            </a:r>
            <a:r>
              <a:rPr lang="en-US" altLang="ko-KR" sz="1000" dirty="0" smtClean="0">
                <a:latin typeface="+mj-ea"/>
              </a:rPr>
              <a:t>BORAD_TYPE codes (</a:t>
            </a:r>
            <a:r>
              <a:rPr lang="en-US" altLang="ko-KR" sz="1000" dirty="0" smtClean="0">
                <a:latin typeface="+mj-ea"/>
              </a:rPr>
              <a:t>show with </a:t>
            </a:r>
            <a:r>
              <a:rPr lang="en-US" altLang="ko-KR" sz="1000" dirty="0">
                <a:latin typeface="+mj-ea"/>
              </a:rPr>
              <a:t>button </a:t>
            </a:r>
            <a:r>
              <a:rPr lang="en-US" altLang="ko-KR" sz="1000" dirty="0" smtClean="0">
                <a:latin typeface="+mj-ea"/>
              </a:rPr>
              <a:t>style)</a:t>
            </a:r>
            <a:r>
              <a:rPr lang="en-US" altLang="ko-KR" sz="1000" dirty="0">
                <a:latin typeface="+mj-ea"/>
              </a:rPr>
              <a:t/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  - if type is selected, search the list with selected type without </a:t>
            </a:r>
            <a:r>
              <a:rPr lang="ko-KR" altLang="en-US" sz="1000" dirty="0">
                <a:latin typeface="+mj-ea"/>
              </a:rPr>
              <a:t>검색</a:t>
            </a:r>
            <a:r>
              <a:rPr lang="en-US" altLang="ko-KR" sz="1000" dirty="0">
                <a:latin typeface="+mj-ea"/>
              </a:rPr>
              <a:t>(search) button click</a:t>
            </a:r>
          </a:p>
          <a:p>
            <a:r>
              <a:rPr lang="en-US" altLang="ko-KR" sz="1000" dirty="0">
                <a:latin typeface="+mj-ea"/>
              </a:rPr>
              <a:t>  2) search area – 2</a:t>
            </a:r>
            <a:r>
              <a:rPr lang="en-US" altLang="ko-KR" sz="1000" baseline="30000" dirty="0">
                <a:latin typeface="+mj-ea"/>
              </a:rPr>
              <a:t>nd</a:t>
            </a:r>
            <a:r>
              <a:rPr lang="en-US" altLang="ko-KR" sz="1000" dirty="0">
                <a:latin typeface="+mj-ea"/>
              </a:rPr>
              <a:t> row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</a:t>
            </a:r>
            <a:r>
              <a:rPr lang="en-US" altLang="ko-KR" sz="1000" dirty="0" smtClean="0">
                <a:latin typeface="+mj-ea"/>
              </a:rPr>
              <a:t>a) </a:t>
            </a:r>
            <a:r>
              <a:rPr lang="ko-KR" altLang="en-US" sz="1000" dirty="0">
                <a:latin typeface="+mj-ea"/>
              </a:rPr>
              <a:t>기간 </a:t>
            </a:r>
            <a:r>
              <a:rPr lang="en-US" altLang="ko-KR" sz="1000" dirty="0">
                <a:latin typeface="+mj-ea"/>
              </a:rPr>
              <a:t>(period) : {</a:t>
            </a:r>
            <a:r>
              <a:rPr lang="en-US" altLang="ko-KR" sz="1000" dirty="0" err="1">
                <a:latin typeface="+mj-ea"/>
              </a:rPr>
              <a:t>reg_date</a:t>
            </a:r>
            <a:r>
              <a:rPr lang="en-US" altLang="ko-KR" sz="1000" dirty="0">
                <a:latin typeface="+mj-ea"/>
              </a:rPr>
              <a:t>} (from ~ to)</a:t>
            </a:r>
          </a:p>
          <a:p>
            <a:r>
              <a:rPr lang="en-US" altLang="ko-KR" sz="1000" dirty="0">
                <a:latin typeface="+mj-ea"/>
              </a:rPr>
              <a:t>      - use </a:t>
            </a:r>
            <a:r>
              <a:rPr lang="en-US" altLang="ko-KR" sz="1000" dirty="0" err="1">
                <a:latin typeface="+mj-ea"/>
              </a:rPr>
              <a:t>datepicker</a:t>
            </a:r>
            <a:r>
              <a:rPr lang="en-US" altLang="ko-KR" sz="1000" dirty="0">
                <a:latin typeface="+mj-ea"/>
              </a:rPr>
              <a:t> (from ~ to selection)</a:t>
            </a:r>
            <a:br>
              <a:rPr lang="en-US" altLang="ko-KR" sz="1000" dirty="0">
                <a:latin typeface="+mj-ea"/>
              </a:rPr>
            </a:br>
            <a:r>
              <a:rPr lang="en-US" altLang="ko-KR" sz="1000" dirty="0">
                <a:latin typeface="+mj-ea"/>
              </a:rPr>
              <a:t>    c) </a:t>
            </a:r>
            <a:r>
              <a:rPr lang="en-US" altLang="ko-KR" sz="1000" dirty="0" err="1">
                <a:latin typeface="+mj-ea"/>
              </a:rPr>
              <a:t>inputbox</a:t>
            </a:r>
            <a:r>
              <a:rPr lang="en-US" altLang="ko-KR" sz="1000" dirty="0">
                <a:latin typeface="+mj-ea"/>
              </a:rPr>
              <a:t> : </a:t>
            </a:r>
            <a:r>
              <a:rPr lang="en-US" altLang="ko-KR" sz="1000" dirty="0">
                <a:latin typeface="+mj-ea"/>
              </a:rPr>
              <a:t>{subject} </a:t>
            </a:r>
            <a:r>
              <a:rPr lang="en-US" altLang="ko-KR" sz="1000" dirty="0" smtClean="0">
                <a:latin typeface="+mj-ea"/>
              </a:rPr>
              <a:t>LIKE</a:t>
            </a:r>
            <a:br>
              <a:rPr lang="en-US" altLang="ko-KR" sz="1000" dirty="0" smtClean="0">
                <a:latin typeface="+mj-ea"/>
              </a:rPr>
            </a:b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2.Grid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1) </a:t>
            </a:r>
            <a:r>
              <a:rPr lang="en-US" altLang="ko-KR" sz="1000" dirty="0">
                <a:latin typeface="+mn-ea"/>
              </a:rPr>
              <a:t>logic</a:t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      - DB: </a:t>
            </a:r>
            <a:r>
              <a:rPr lang="en-US" altLang="ko-KR" sz="1000" b="1" dirty="0" err="1">
                <a:latin typeface="+mn-ea"/>
              </a:rPr>
              <a:t>st_board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conditions: set by search options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</a:t>
            </a:r>
            <a:r>
              <a:rPr lang="en-US" altLang="ko-KR" sz="1000" dirty="0">
                <a:latin typeface="+mn-ea"/>
              </a:rPr>
              <a:t>- sort: </a:t>
            </a:r>
            <a:r>
              <a:rPr lang="en-US" altLang="ko-KR" sz="1000" dirty="0" err="1">
                <a:latin typeface="+mn-ea"/>
              </a:rPr>
              <a:t>reg_date</a:t>
            </a: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DESC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2) columns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a) No : logical no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b) </a:t>
            </a:r>
            <a:r>
              <a:rPr lang="ko-KR" altLang="en-US" sz="1000" dirty="0" smtClean="0">
                <a:latin typeface="+mn-ea"/>
              </a:rPr>
              <a:t>제목 </a:t>
            </a:r>
            <a:r>
              <a:rPr lang="en-US" altLang="ko-KR" sz="1000" dirty="0">
                <a:latin typeface="+mn-ea"/>
              </a:rPr>
              <a:t>: </a:t>
            </a:r>
            <a:r>
              <a:rPr lang="en-US" altLang="ko-KR" sz="1000" dirty="0" smtClean="0">
                <a:latin typeface="+mn-ea"/>
              </a:rPr>
              <a:t>{</a:t>
            </a:r>
            <a:r>
              <a:rPr lang="en-US" altLang="ko-KR" sz="1000" dirty="0">
                <a:latin typeface="+mj-ea"/>
              </a:rPr>
              <a:t>subject</a:t>
            </a:r>
            <a:r>
              <a:rPr lang="en-US" altLang="ko-KR" sz="1000" dirty="0">
                <a:latin typeface="+mn-ea"/>
              </a:rPr>
              <a:t>}</a:t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      - if </a:t>
            </a:r>
            <a:r>
              <a:rPr lang="en-US" altLang="ko-KR" sz="1000" b="1" dirty="0" err="1" smtClean="0">
                <a:latin typeface="+mn-ea"/>
              </a:rPr>
              <a:t>st_board_reply</a:t>
            </a:r>
            <a:r>
              <a:rPr lang="en-US" altLang="ko-KR" sz="1000" b="1" dirty="0" smtClean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data exists, show like </a:t>
            </a:r>
            <a:r>
              <a:rPr lang="en-US" altLang="ko-KR" sz="1000" b="1" dirty="0" smtClean="0">
                <a:latin typeface="+mn-ea"/>
              </a:rPr>
              <a:t>“[</a:t>
            </a:r>
            <a:r>
              <a:rPr lang="ko-KR" altLang="en-US" sz="1000" b="1" dirty="0" smtClean="0">
                <a:latin typeface="+mn-ea"/>
              </a:rPr>
              <a:t>완료</a:t>
            </a:r>
            <a:r>
              <a:rPr lang="en-US" altLang="ko-KR" sz="1000" b="1" dirty="0" smtClean="0">
                <a:latin typeface="+mn-ea"/>
              </a:rPr>
              <a:t>] {</a:t>
            </a:r>
            <a:r>
              <a:rPr lang="en-US" altLang="ko-KR" sz="1000" b="1" dirty="0">
                <a:latin typeface="+mj-ea"/>
              </a:rPr>
              <a:t>subject</a:t>
            </a:r>
            <a:r>
              <a:rPr lang="en-US" altLang="ko-KR" sz="1000" b="1" dirty="0" smtClean="0">
                <a:latin typeface="+mn-ea"/>
              </a:rPr>
              <a:t>}” </a:t>
            </a:r>
            <a:r>
              <a:rPr lang="en-US" altLang="ko-KR" sz="1000" b="1" dirty="0">
                <a:latin typeface="+mn-ea"/>
              </a:rPr>
              <a:t>(with </a:t>
            </a:r>
            <a:r>
              <a:rPr lang="en-US" altLang="ko-KR" sz="1000" b="1" dirty="0" err="1" smtClean="0">
                <a:latin typeface="+mn-ea"/>
              </a:rPr>
              <a:t>board_seq</a:t>
            </a:r>
            <a:r>
              <a:rPr lang="en-US" altLang="ko-KR" sz="1000" b="1" dirty="0" smtClean="0">
                <a:latin typeface="+mn-ea"/>
              </a:rPr>
              <a:t>)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</a:t>
            </a:r>
            <a:r>
              <a:rPr lang="en-US" altLang="ko-KR" sz="1000" dirty="0">
                <a:latin typeface="+mn-ea"/>
              </a:rPr>
              <a:t>if </a:t>
            </a:r>
            <a:r>
              <a:rPr lang="en-US" altLang="ko-KR" sz="1000" b="1" dirty="0" err="1">
                <a:latin typeface="+mn-ea"/>
              </a:rPr>
              <a:t>st_board_reply</a:t>
            </a:r>
            <a:r>
              <a:rPr lang="en-US" altLang="ko-KR" sz="1000" b="1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data </a:t>
            </a:r>
            <a:r>
              <a:rPr lang="en-US" altLang="ko-KR" sz="1000" dirty="0" smtClean="0">
                <a:latin typeface="+mn-ea"/>
              </a:rPr>
              <a:t>doesn’t exist, </a:t>
            </a:r>
            <a:r>
              <a:rPr lang="en-US" altLang="ko-KR" sz="1000" dirty="0">
                <a:latin typeface="+mn-ea"/>
              </a:rPr>
              <a:t>show like </a:t>
            </a:r>
            <a:r>
              <a:rPr lang="en-US" altLang="ko-KR" sz="1000" b="1" dirty="0" smtClean="0">
                <a:latin typeface="+mn-ea"/>
              </a:rPr>
              <a:t>“[</a:t>
            </a:r>
            <a:r>
              <a:rPr lang="ko-KR" altLang="en-US" sz="1000" b="1" dirty="0" smtClean="0">
                <a:latin typeface="+mn-ea"/>
              </a:rPr>
              <a:t>답변중</a:t>
            </a:r>
            <a:r>
              <a:rPr lang="en-US" altLang="ko-KR" sz="1000" b="1" dirty="0" smtClean="0">
                <a:latin typeface="+mn-ea"/>
              </a:rPr>
              <a:t>] </a:t>
            </a:r>
            <a:r>
              <a:rPr lang="en-US" altLang="ko-KR" sz="1000" b="1" dirty="0">
                <a:latin typeface="+mn-ea"/>
              </a:rPr>
              <a:t>{</a:t>
            </a:r>
            <a:r>
              <a:rPr lang="en-US" altLang="ko-KR" sz="1000" b="1" dirty="0">
                <a:latin typeface="+mj-ea"/>
              </a:rPr>
              <a:t>subject</a:t>
            </a:r>
            <a:r>
              <a:rPr lang="en-US" altLang="ko-KR" sz="1000" b="1" dirty="0" smtClean="0">
                <a:latin typeface="+mn-ea"/>
              </a:rPr>
              <a:t>}”</a:t>
            </a:r>
            <a:r>
              <a:rPr lang="en-US" altLang="ko-KR" sz="1000" b="1" dirty="0">
                <a:latin typeface="+mn-ea"/>
              </a:rPr>
              <a:t/>
            </a:r>
            <a:br>
              <a:rPr lang="en-US" altLang="ko-KR" sz="1000" b="1" dirty="0">
                <a:latin typeface="+mn-ea"/>
              </a:rPr>
            </a:br>
            <a:r>
              <a:rPr lang="en-US" altLang="ko-KR" sz="1000" b="1" dirty="0">
                <a:latin typeface="+mn-ea"/>
              </a:rPr>
              <a:t>      - if </a:t>
            </a:r>
            <a:r>
              <a:rPr lang="en-US" altLang="ko-KR" sz="1000" b="1" dirty="0" err="1" smtClean="0">
                <a:latin typeface="+mn-ea"/>
              </a:rPr>
              <a:t>st_files</a:t>
            </a:r>
            <a:r>
              <a:rPr lang="en-US" altLang="ko-KR" sz="1000" b="1" dirty="0" smtClean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data(attach file) </a:t>
            </a:r>
            <a:r>
              <a:rPr lang="en-US" altLang="ko-KR" sz="1000" dirty="0">
                <a:latin typeface="+mn-ea"/>
              </a:rPr>
              <a:t>exists</a:t>
            </a:r>
            <a:r>
              <a:rPr lang="en-US" altLang="ko-KR" sz="1000" dirty="0" smtClean="0">
                <a:latin typeface="+mn-ea"/>
              </a:rPr>
              <a:t>, </a:t>
            </a:r>
            <a:r>
              <a:rPr lang="en-US" altLang="ko-KR" sz="1000" b="1" dirty="0" smtClean="0">
                <a:latin typeface="+mn-ea"/>
              </a:rPr>
              <a:t>show </a:t>
            </a:r>
            <a:r>
              <a:rPr lang="en-US" altLang="ko-KR" sz="1000" b="1" dirty="0">
                <a:latin typeface="+mn-ea"/>
              </a:rPr>
              <a:t>file icon </a:t>
            </a:r>
            <a:br>
              <a:rPr lang="en-US" altLang="ko-KR" sz="1000" b="1" dirty="0">
                <a:latin typeface="+mn-ea"/>
              </a:rPr>
            </a:br>
            <a:r>
              <a:rPr lang="en-US" altLang="ko-KR" sz="1000" b="1" dirty="0">
                <a:latin typeface="+mn-ea"/>
              </a:rPr>
              <a:t>        </a:t>
            </a:r>
            <a:r>
              <a:rPr lang="en-US" altLang="ko-KR" sz="1000" b="1" dirty="0" smtClean="0">
                <a:latin typeface="+mn-ea"/>
              </a:rPr>
              <a:t>+ condition: </a:t>
            </a:r>
            <a:r>
              <a:rPr lang="en-US" altLang="ko-KR" sz="1000" b="1" dirty="0" err="1" smtClean="0">
                <a:latin typeface="+mn-ea"/>
              </a:rPr>
              <a:t>ref_type</a:t>
            </a:r>
            <a:r>
              <a:rPr lang="en-US" altLang="ko-KR" sz="1000" b="1" dirty="0">
                <a:latin typeface="+mn-ea"/>
              </a:rPr>
              <a:t>=‘BOARD’ AND </a:t>
            </a:r>
            <a:r>
              <a:rPr lang="en-US" altLang="ko-KR" sz="1000" b="1" dirty="0" err="1" smtClean="0">
                <a:latin typeface="+mn-ea"/>
              </a:rPr>
              <a:t>ref_seq</a:t>
            </a:r>
            <a:r>
              <a:rPr lang="en-US" altLang="ko-KR" sz="1000" b="1" dirty="0" smtClean="0">
                <a:latin typeface="+mn-ea"/>
              </a:rPr>
              <a:t>={</a:t>
            </a:r>
            <a:r>
              <a:rPr lang="en-US" altLang="ko-KR" sz="1000" b="1" dirty="0" err="1" smtClean="0">
                <a:latin typeface="+mn-ea"/>
              </a:rPr>
              <a:t>board_seq</a:t>
            </a:r>
            <a:r>
              <a:rPr lang="en-US" altLang="ko-KR" sz="1000" b="1" dirty="0" smtClean="0">
                <a:latin typeface="+mn-ea"/>
              </a:rPr>
              <a:t>}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</a:t>
            </a:r>
            <a:r>
              <a:rPr lang="en-US" altLang="ko-KR" sz="1000" dirty="0" smtClean="0">
                <a:latin typeface="+mn-ea"/>
              </a:rPr>
              <a:t>  - if clicks, move to board view page (NOT DEFINE)</a:t>
            </a:r>
            <a:endParaRPr lang="en-US" altLang="ko-KR" sz="1000" b="1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    c) </a:t>
            </a:r>
            <a:r>
              <a:rPr lang="ko-KR" altLang="en-US" sz="1000" dirty="0" smtClean="0">
                <a:latin typeface="+mn-ea"/>
              </a:rPr>
              <a:t>구분 </a:t>
            </a:r>
            <a:r>
              <a:rPr lang="en-US" altLang="ko-KR" sz="1000" dirty="0">
                <a:latin typeface="+mn-ea"/>
              </a:rPr>
              <a:t>: </a:t>
            </a:r>
            <a:r>
              <a:rPr lang="en-US" altLang="ko-KR" sz="1000" dirty="0" smtClean="0">
                <a:latin typeface="+mn-ea"/>
              </a:rPr>
              <a:t>{</a:t>
            </a:r>
            <a:r>
              <a:rPr lang="en-US" altLang="ko-KR" sz="1000" dirty="0" err="1">
                <a:latin typeface="+mj-ea"/>
              </a:rPr>
              <a:t>board_type</a:t>
            </a:r>
            <a:r>
              <a:rPr lang="en-US" altLang="ko-KR" sz="1000" dirty="0" smtClean="0">
                <a:latin typeface="+mn-ea"/>
              </a:rPr>
              <a:t>} (</a:t>
            </a:r>
            <a:r>
              <a:rPr lang="en-US" altLang="ko-KR" sz="1000" dirty="0" smtClean="0">
                <a:latin typeface="+mn-ea"/>
              </a:rPr>
              <a:t>show code name)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d) </a:t>
            </a:r>
            <a:r>
              <a:rPr lang="ko-KR" altLang="en-US" sz="1000" dirty="0" smtClean="0">
                <a:latin typeface="+mn-ea"/>
              </a:rPr>
              <a:t>신고위치</a:t>
            </a:r>
            <a:r>
              <a:rPr lang="ko-KR" altLang="en-US" sz="1000" dirty="0" smtClean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: </a:t>
            </a:r>
            <a:r>
              <a:rPr lang="en-US" altLang="ko-KR" sz="1000" dirty="0">
                <a:latin typeface="+mn-ea"/>
              </a:rPr>
              <a:t>{</a:t>
            </a:r>
            <a:r>
              <a:rPr lang="en-US" altLang="ko-KR" sz="1000" dirty="0" err="1">
                <a:latin typeface="+mn-ea"/>
              </a:rPr>
              <a:t>location_type</a:t>
            </a:r>
            <a:r>
              <a:rPr lang="en-US" altLang="ko-KR" sz="1000" dirty="0" smtClean="0">
                <a:latin typeface="+mn-ea"/>
              </a:rPr>
              <a:t>} </a:t>
            </a:r>
            <a:r>
              <a:rPr lang="en-US" altLang="ko-KR" sz="1000" dirty="0">
                <a:latin typeface="+mn-ea"/>
              </a:rPr>
              <a:t>(show code name)</a:t>
            </a:r>
            <a:endParaRPr lang="en-US" altLang="ko-KR" sz="1000" dirty="0" smtClean="0">
              <a:solidFill>
                <a:srgbClr val="FF0000"/>
              </a:solidFill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e) </a:t>
            </a:r>
            <a:r>
              <a:rPr lang="ko-KR" altLang="en-US" sz="1000" dirty="0" smtClean="0">
                <a:latin typeface="+mn-ea"/>
              </a:rPr>
              <a:t>작성자</a:t>
            </a:r>
            <a:r>
              <a:rPr lang="en-US" altLang="ko-KR" sz="1000" dirty="0" smtClean="0">
                <a:latin typeface="+mn-ea"/>
              </a:rPr>
              <a:t>&lt;</a:t>
            </a:r>
            <a:r>
              <a:rPr lang="en-US" altLang="ko-KR" sz="1000" dirty="0" err="1" smtClean="0">
                <a:latin typeface="+mn-ea"/>
              </a:rPr>
              <a:t>br</a:t>
            </a:r>
            <a:r>
              <a:rPr lang="en-US" altLang="ko-KR" sz="1000" dirty="0" smtClean="0">
                <a:latin typeface="+mn-ea"/>
              </a:rPr>
              <a:t>&gt;ID</a:t>
            </a:r>
            <a:r>
              <a:rPr lang="ko-KR" altLang="en-US" sz="1000" dirty="0" smtClean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: user name &amp; ID </a:t>
            </a:r>
            <a:r>
              <a:rPr lang="en-US" altLang="ko-KR" sz="1000" dirty="0">
                <a:latin typeface="+mn-ea"/>
              </a:rPr>
              <a:t>(with </a:t>
            </a:r>
            <a:r>
              <a:rPr lang="en-US" altLang="ko-KR" sz="1000" dirty="0" err="1" smtClean="0">
                <a:latin typeface="+mn-ea"/>
              </a:rPr>
              <a:t>reg_user_seq</a:t>
            </a:r>
            <a:r>
              <a:rPr lang="en-US" altLang="ko-KR" sz="1000" dirty="0" smtClean="0">
                <a:latin typeface="+mn-ea"/>
              </a:rPr>
              <a:t>)</a:t>
            </a:r>
            <a:endParaRPr lang="en-US" altLang="ko-KR" sz="1000" dirty="0" smtClean="0">
              <a:solidFill>
                <a:srgbClr val="FF0000"/>
              </a:solidFill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f) </a:t>
            </a:r>
            <a:r>
              <a:rPr lang="ko-KR" altLang="en-US" sz="1000" dirty="0" smtClean="0">
                <a:latin typeface="+mn-ea"/>
              </a:rPr>
              <a:t>답변자 </a:t>
            </a:r>
            <a:r>
              <a:rPr lang="en-US" altLang="ko-KR" sz="1000" dirty="0" smtClean="0">
                <a:latin typeface="+mn-ea"/>
              </a:rPr>
              <a:t>| </a:t>
            </a:r>
            <a:r>
              <a:rPr lang="ko-KR" altLang="en-US" sz="1000" dirty="0" smtClean="0">
                <a:latin typeface="+mn-ea"/>
              </a:rPr>
              <a:t>신고일 </a:t>
            </a:r>
            <a:r>
              <a:rPr lang="en-US" altLang="ko-KR" sz="1000" b="1" dirty="0" smtClean="0">
                <a:latin typeface="+mn-ea"/>
              </a:rPr>
              <a:t>– </a:t>
            </a:r>
            <a:r>
              <a:rPr lang="ko-KR" altLang="en-US" sz="1000" b="1" dirty="0" smtClean="0">
                <a:latin typeface="+mn-ea"/>
              </a:rPr>
              <a:t>답변일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if </a:t>
            </a:r>
            <a:r>
              <a:rPr lang="en-US" altLang="ko-KR" sz="1000" b="1" dirty="0" err="1">
                <a:latin typeface="+mn-ea"/>
              </a:rPr>
              <a:t>st_board_reply</a:t>
            </a:r>
            <a:r>
              <a:rPr lang="en-US" altLang="ko-KR" sz="1000" b="1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data </a:t>
            </a:r>
            <a:r>
              <a:rPr lang="en-US" altLang="ko-KR" sz="1000" dirty="0" smtClean="0">
                <a:latin typeface="+mn-ea"/>
              </a:rPr>
              <a:t>exists</a:t>
            </a:r>
            <a:r>
              <a:rPr lang="en-US" altLang="ko-KR" sz="1000" dirty="0">
                <a:latin typeface="+mn-ea"/>
              </a:rPr>
              <a:t>, show user id of </a:t>
            </a:r>
            <a:r>
              <a:rPr lang="en-US" altLang="ko-KR" sz="1000" dirty="0" err="1" smtClean="0">
                <a:latin typeface="+mn-ea"/>
              </a:rPr>
              <a:t>reg_user_seq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- </a:t>
            </a:r>
            <a:r>
              <a:rPr lang="en-US" altLang="ko-KR" sz="1000" b="1" dirty="0" err="1" smtClean="0">
                <a:latin typeface="+mn-ea"/>
              </a:rPr>
              <a:t>st_board.reg_date</a:t>
            </a:r>
            <a:r>
              <a:rPr lang="en-US" altLang="ko-KR" sz="1000" b="1" dirty="0" smtClean="0">
                <a:latin typeface="+mn-ea"/>
              </a:rPr>
              <a:t/>
            </a:r>
            <a:br>
              <a:rPr lang="en-US" altLang="ko-KR" sz="1000" b="1" dirty="0" smtClean="0">
                <a:latin typeface="+mn-ea"/>
              </a:rPr>
            </a:br>
            <a:r>
              <a:rPr lang="en-US" altLang="ko-KR" sz="1000" b="1" dirty="0" smtClean="0">
                <a:latin typeface="+mn-ea"/>
              </a:rPr>
              <a:t>      - </a:t>
            </a:r>
            <a:r>
              <a:rPr lang="en-US" altLang="ko-KR" sz="1000" dirty="0">
                <a:latin typeface="+mn-ea"/>
              </a:rPr>
              <a:t> if </a:t>
            </a:r>
            <a:r>
              <a:rPr lang="en-US" altLang="ko-KR" sz="1000" b="1" dirty="0" err="1">
                <a:latin typeface="+mn-ea"/>
              </a:rPr>
              <a:t>st_board_reply</a:t>
            </a:r>
            <a:r>
              <a:rPr lang="en-US" altLang="ko-KR" sz="1000" b="1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data exists, </a:t>
            </a:r>
            <a:r>
              <a:rPr lang="en-US" altLang="ko-KR" sz="1000" dirty="0" err="1" smtClean="0">
                <a:latin typeface="+mn-ea"/>
              </a:rPr>
              <a:t>reg_date</a:t>
            </a:r>
            <a:endParaRPr lang="en-US" altLang="ko-KR" sz="1000" dirty="0" smtClean="0">
              <a:latin typeface="+mn-ea"/>
            </a:endParaRPr>
          </a:p>
          <a:p>
            <a:endParaRPr lang="en-US" altLang="ko-KR" sz="1000" dirty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3.</a:t>
            </a:r>
            <a:r>
              <a:rPr lang="ko-KR" altLang="en-US" sz="1000" dirty="0" smtClean="0">
                <a:latin typeface="+mn-ea"/>
              </a:rPr>
              <a:t>엑셀 다운로드 </a:t>
            </a:r>
            <a:r>
              <a:rPr lang="en-US" altLang="ko-KR" sz="1000" dirty="0" smtClean="0">
                <a:latin typeface="+mn-ea"/>
              </a:rPr>
              <a:t>(excel download)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1) download file name: feedback_list.xlsx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2) columns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a) </a:t>
            </a:r>
            <a:r>
              <a:rPr lang="ko-KR" altLang="en-US" sz="1000" dirty="0" smtClean="0">
                <a:latin typeface="+mn-ea"/>
              </a:rPr>
              <a:t>제목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>
                <a:latin typeface="+mj-ea"/>
              </a:rPr>
              <a:t>subject</a:t>
            </a:r>
            <a:r>
              <a:rPr lang="en-US" altLang="ko-KR" sz="1000" dirty="0">
                <a:latin typeface="+mn-ea"/>
              </a:rPr>
              <a:t>}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b) </a:t>
            </a:r>
            <a:r>
              <a:rPr lang="ko-KR" altLang="en-US" sz="1000" dirty="0" smtClean="0">
                <a:latin typeface="+mn-ea"/>
              </a:rPr>
              <a:t>현황 </a:t>
            </a:r>
            <a:r>
              <a:rPr lang="en-US" altLang="ko-KR" sz="1000" dirty="0" smtClean="0">
                <a:latin typeface="+mn-ea"/>
              </a:rPr>
              <a:t>: 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- if </a:t>
            </a:r>
            <a:r>
              <a:rPr lang="en-US" altLang="ko-KR" sz="1000" b="1" dirty="0" err="1">
                <a:latin typeface="+mn-ea"/>
              </a:rPr>
              <a:t>st_board_reply</a:t>
            </a:r>
            <a:r>
              <a:rPr lang="en-US" altLang="ko-KR" sz="1000" b="1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data exists, </a:t>
            </a:r>
            <a:r>
              <a:rPr lang="en-US" altLang="ko-KR" sz="1000" dirty="0" smtClean="0">
                <a:latin typeface="+mn-ea"/>
              </a:rPr>
              <a:t> ‘</a:t>
            </a:r>
            <a:r>
              <a:rPr lang="ko-KR" altLang="en-US" sz="1000" dirty="0" smtClean="0">
                <a:latin typeface="+mn-ea"/>
              </a:rPr>
              <a:t>완료</a:t>
            </a:r>
            <a:r>
              <a:rPr lang="en-US" altLang="ko-KR" sz="1000" dirty="0" smtClean="0">
                <a:latin typeface="+mn-ea"/>
              </a:rPr>
              <a:t>’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   - </a:t>
            </a:r>
            <a:r>
              <a:rPr lang="en-US" altLang="ko-KR" sz="1000" dirty="0">
                <a:latin typeface="+mn-ea"/>
              </a:rPr>
              <a:t>if </a:t>
            </a:r>
            <a:r>
              <a:rPr lang="en-US" altLang="ko-KR" sz="1000" b="1" dirty="0" err="1">
                <a:latin typeface="+mn-ea"/>
              </a:rPr>
              <a:t>st_board_reply</a:t>
            </a:r>
            <a:r>
              <a:rPr lang="en-US" altLang="ko-KR" sz="1000" b="1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data doesn’t exist</a:t>
            </a:r>
            <a:r>
              <a:rPr lang="en-US" altLang="ko-KR" sz="1000" dirty="0" smtClean="0">
                <a:latin typeface="+mn-ea"/>
              </a:rPr>
              <a:t>, ‘</a:t>
            </a:r>
            <a:r>
              <a:rPr lang="ko-KR" altLang="en-US" sz="1000" dirty="0" smtClean="0">
                <a:latin typeface="+mn-ea"/>
              </a:rPr>
              <a:t>답변중</a:t>
            </a:r>
            <a:r>
              <a:rPr lang="en-US" altLang="ko-KR" sz="1000" dirty="0" smtClean="0">
                <a:latin typeface="+mn-ea"/>
              </a:rPr>
              <a:t>’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</a:t>
            </a:r>
            <a:r>
              <a:rPr lang="en-US" altLang="ko-KR" sz="1000" dirty="0" smtClean="0">
                <a:latin typeface="+mn-ea"/>
              </a:rPr>
              <a:t>c) </a:t>
            </a:r>
            <a:r>
              <a:rPr lang="ko-KR" altLang="en-US" sz="1000" dirty="0" smtClean="0">
                <a:latin typeface="+mn-ea"/>
              </a:rPr>
              <a:t>내용 </a:t>
            </a:r>
            <a:r>
              <a:rPr lang="en-US" altLang="ko-KR" sz="1000" dirty="0">
                <a:latin typeface="+mn-ea"/>
              </a:rPr>
              <a:t>: {</a:t>
            </a:r>
            <a:r>
              <a:rPr lang="en-US" altLang="ko-KR" sz="1000" dirty="0" smtClean="0">
                <a:latin typeface="+mn-ea"/>
              </a:rPr>
              <a:t>content}</a:t>
            </a: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d) </a:t>
            </a:r>
            <a:r>
              <a:rPr lang="ko-KR" altLang="en-US" sz="1000" dirty="0" smtClean="0">
                <a:latin typeface="+mn-ea"/>
              </a:rPr>
              <a:t>답변 </a:t>
            </a:r>
            <a:r>
              <a:rPr lang="en-US" altLang="ko-KR" sz="1000" dirty="0">
                <a:latin typeface="+mn-ea"/>
              </a:rPr>
              <a:t>: if </a:t>
            </a:r>
            <a:r>
              <a:rPr lang="en-US" altLang="ko-KR" sz="1000" b="1" dirty="0" err="1">
                <a:latin typeface="+mn-ea"/>
              </a:rPr>
              <a:t>st_board_reply</a:t>
            </a:r>
            <a:r>
              <a:rPr lang="en-US" altLang="ko-KR" sz="1000" b="1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data exists, </a:t>
            </a:r>
            <a:r>
              <a:rPr lang="en-US" altLang="ko-KR" sz="1000" dirty="0" smtClean="0">
                <a:latin typeface="+mn-ea"/>
              </a:rPr>
              <a:t>{</a:t>
            </a:r>
            <a:r>
              <a:rPr lang="en-US" altLang="ko-KR" sz="1000" b="1" dirty="0" err="1" smtClean="0">
                <a:latin typeface="+mn-ea"/>
              </a:rPr>
              <a:t>st_board_reply.</a:t>
            </a:r>
            <a:r>
              <a:rPr lang="en-US" altLang="ko-KR" sz="1000" dirty="0" err="1" smtClean="0">
                <a:latin typeface="+mn-ea"/>
              </a:rPr>
              <a:t>content</a:t>
            </a:r>
            <a:r>
              <a:rPr lang="en-US" altLang="ko-KR" sz="1000" dirty="0" smtClean="0">
                <a:latin typeface="+mn-ea"/>
              </a:rPr>
              <a:t>}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e) </a:t>
            </a:r>
            <a:r>
              <a:rPr lang="ko-KR" altLang="en-US" sz="1000" dirty="0" smtClean="0">
                <a:latin typeface="+mn-ea"/>
              </a:rPr>
              <a:t>신고위치 </a:t>
            </a:r>
            <a:r>
              <a:rPr lang="en-US" altLang="ko-KR" sz="1000" dirty="0" smtClean="0">
                <a:latin typeface="+mn-ea"/>
              </a:rPr>
              <a:t>: </a:t>
            </a:r>
            <a:r>
              <a:rPr lang="en-US" altLang="ko-KR" sz="1000" dirty="0">
                <a:latin typeface="+mn-ea"/>
              </a:rPr>
              <a:t>{</a:t>
            </a:r>
            <a:r>
              <a:rPr lang="en-US" altLang="ko-KR" sz="1000" dirty="0" err="1">
                <a:latin typeface="+mn-ea"/>
              </a:rPr>
              <a:t>location_type</a:t>
            </a:r>
            <a:r>
              <a:rPr lang="en-US" altLang="ko-KR" sz="1000" dirty="0">
                <a:latin typeface="+mn-ea"/>
              </a:rPr>
              <a:t>} (show code name)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</a:t>
            </a:r>
            <a:r>
              <a:rPr lang="en-US" altLang="ko-KR" sz="1000" dirty="0">
                <a:latin typeface="+mn-ea"/>
              </a:rPr>
              <a:t>f</a:t>
            </a:r>
            <a:r>
              <a:rPr lang="en-US" altLang="ko-KR" sz="1000" dirty="0" smtClean="0">
                <a:latin typeface="+mn-ea"/>
              </a:rPr>
              <a:t>) </a:t>
            </a:r>
            <a:r>
              <a:rPr lang="ko-KR" altLang="en-US" sz="1000" dirty="0" smtClean="0">
                <a:latin typeface="+mn-ea"/>
              </a:rPr>
              <a:t>작성자 </a:t>
            </a:r>
            <a:r>
              <a:rPr lang="en-US" altLang="ko-KR" sz="1000" dirty="0" smtClean="0">
                <a:latin typeface="+mn-ea"/>
              </a:rPr>
              <a:t>: </a:t>
            </a:r>
            <a:r>
              <a:rPr lang="en-US" altLang="ko-KR" sz="1000" dirty="0">
                <a:latin typeface="+mn-ea"/>
              </a:rPr>
              <a:t>user </a:t>
            </a:r>
            <a:r>
              <a:rPr lang="en-US" altLang="ko-KR" sz="1000" dirty="0" smtClean="0">
                <a:latin typeface="+mn-ea"/>
              </a:rPr>
              <a:t>name&lt;</a:t>
            </a:r>
            <a:r>
              <a:rPr lang="en-US" altLang="ko-KR" sz="1000" dirty="0" err="1" smtClean="0">
                <a:latin typeface="+mn-ea"/>
              </a:rPr>
              <a:t>br</a:t>
            </a:r>
            <a:r>
              <a:rPr lang="en-US" altLang="ko-KR" sz="1000" dirty="0" smtClean="0">
                <a:latin typeface="+mn-ea"/>
              </a:rPr>
              <a:t>&gt;ID </a:t>
            </a:r>
            <a:r>
              <a:rPr lang="en-US" altLang="ko-KR" sz="1000" dirty="0">
                <a:latin typeface="+mn-ea"/>
              </a:rPr>
              <a:t>(with </a:t>
            </a:r>
            <a:r>
              <a:rPr lang="en-US" altLang="ko-KR" sz="1000" dirty="0" err="1">
                <a:latin typeface="+mn-ea"/>
              </a:rPr>
              <a:t>reg_user_seq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endParaRPr lang="en-US" altLang="ko-KR" sz="1000" dirty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4.Logic</a:t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- reuse </a:t>
            </a:r>
            <a:r>
              <a:rPr lang="en-US" altLang="ko-KR" sz="1000" dirty="0" err="1" smtClean="0">
                <a:latin typeface="+mn-ea"/>
              </a:rPr>
              <a:t>BoardController</a:t>
            </a:r>
            <a:r>
              <a:rPr lang="en-US" altLang="ko-KR" sz="1000" dirty="0" smtClean="0">
                <a:latin typeface="+mn-ea"/>
              </a:rPr>
              <a:t>, </a:t>
            </a:r>
            <a:r>
              <a:rPr lang="en-US" altLang="ko-KR" sz="1000" dirty="0" err="1" smtClean="0">
                <a:latin typeface="+mn-ea"/>
              </a:rPr>
              <a:t>BoardService</a:t>
            </a:r>
            <a:r>
              <a:rPr lang="en-US" altLang="ko-KR" sz="1000" dirty="0" smtClean="0">
                <a:latin typeface="+mn-ea"/>
              </a:rPr>
              <a:t/>
            </a:r>
            <a:br>
              <a:rPr lang="en-US" altLang="ko-KR" sz="1000" dirty="0" smtClean="0">
                <a:latin typeface="+mn-ea"/>
              </a:rPr>
            </a:br>
            <a:r>
              <a:rPr lang="en-US" altLang="ko-KR" sz="1000" dirty="0" smtClean="0">
                <a:latin typeface="+mn-ea"/>
              </a:rPr>
              <a:t>    (columns: mapping with dev DB)</a:t>
            </a:r>
            <a:endParaRPr lang="en-US" altLang="ko-KR" sz="1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00178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294540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AD-06-0002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61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피드백 관리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&gt;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뉴스레터 가입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679814"/>
              </p:ext>
            </p:extLst>
          </p:nvPr>
        </p:nvGraphicFramePr>
        <p:xfrm>
          <a:off x="10663088" y="977770"/>
          <a:ext cx="3737124" cy="3378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뉴스레터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뉴스레터 가입자만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소팅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엑셀 다운로드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목록을 엑셀로 다운로드 할 수 있음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기간으로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소팅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후 해당 노출 분만 다운로드 가능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다운로드 엑셀 값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&gt;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ID</a:t>
                      </a: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전화번호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542925" lvl="1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가입일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333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36881"/>
                  </a:ext>
                </a:extLst>
              </a:tr>
            </a:tbl>
          </a:graphicData>
        </a:graphic>
      </p:graphicFrame>
      <p:sp>
        <p:nvSpPr>
          <p:cNvPr id="8" name="TextBox 64">
            <a:extLst>
              <a:ext uri="{FF2B5EF4-FFF2-40B4-BE49-F238E27FC236}">
                <a16:creationId xmlns:a16="http://schemas.microsoft.com/office/drawing/2014/main" id="{1CF6F215-D292-FE96-3D3B-5C10A871D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4" y="1669795"/>
            <a:ext cx="11641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뉴스레터 가입</a:t>
            </a:r>
          </a:p>
        </p:txBody>
      </p:sp>
      <p:sp>
        <p:nvSpPr>
          <p:cNvPr id="9" name="모서리가 둥근 직사각형 200">
            <a:extLst>
              <a:ext uri="{FF2B5EF4-FFF2-40B4-BE49-F238E27FC236}">
                <a16:creationId xmlns:a16="http://schemas.microsoft.com/office/drawing/2014/main" id="{CFB18BAF-319A-FC5B-D3F9-3DDFDA7B6600}"/>
              </a:ext>
            </a:extLst>
          </p:cNvPr>
          <p:cNvSpPr/>
          <p:nvPr/>
        </p:nvSpPr>
        <p:spPr bwMode="auto">
          <a:xfrm>
            <a:off x="1308970" y="2080958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제언 및 문의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" name="모서리가 둥근 직사각형 201">
            <a:extLst>
              <a:ext uri="{FF2B5EF4-FFF2-40B4-BE49-F238E27FC236}">
                <a16:creationId xmlns:a16="http://schemas.microsoft.com/office/drawing/2014/main" id="{FF21AD94-7089-FC73-F1F8-0D64ACB3DA83}"/>
              </a:ext>
            </a:extLst>
          </p:cNvPr>
          <p:cNvSpPr/>
          <p:nvPr/>
        </p:nvSpPr>
        <p:spPr bwMode="auto">
          <a:xfrm>
            <a:off x="2161458" y="2080958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신고 및 제보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7B9C8FF-6B68-BAB5-D210-AA911D4E6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26" y="3289045"/>
            <a:ext cx="47320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495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9C1E1E6C-031E-80FB-BFE9-06FECF819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286200"/>
              </p:ext>
            </p:extLst>
          </p:nvPr>
        </p:nvGraphicFramePr>
        <p:xfrm>
          <a:off x="508101" y="3521127"/>
          <a:ext cx="6342062" cy="2905122"/>
        </p:xfrm>
        <a:graphic>
          <a:graphicData uri="http://schemas.openxmlformats.org/drawingml/2006/table">
            <a:tbl>
              <a:tblPr firstRow="1" bandRow="1"/>
              <a:tblGrid>
                <a:gridCol w="868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0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81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ID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전화번호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가입일</a:t>
                      </a:r>
                      <a:endParaRPr lang="ko-Kore-KR" altLang="en-US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김서방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010-34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**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-1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**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2022-04-28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13:00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2022-0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31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20:00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김서방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010-34</a:t>
                      </a: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-1</a:t>
                      </a: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아이유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010-34</a:t>
                      </a: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-1</a:t>
                      </a: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왕서방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010-34</a:t>
                      </a: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-1</a:t>
                      </a: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다이소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010-34</a:t>
                      </a: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-1</a:t>
                      </a: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미실이</a:t>
                      </a:r>
                      <a:endParaRPr lang="en-US" altLang="ko-KR" sz="700" u="sng" kern="1200" noProof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010-34</a:t>
                      </a: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-1</a:t>
                      </a:r>
                      <a:r>
                        <a:rPr kumimoji="0" lang="ko-KR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u="sng" kern="1200" noProof="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이율곡</a:t>
                      </a:r>
                      <a: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/>
                      </a:r>
                      <a:br>
                        <a:rPr lang="en-US" altLang="ko-KR" sz="700" u="sng" kern="1200" noProof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</a:br>
                      <a:r>
                        <a:rPr lang="en-US" altLang="ko-Kore-KR" sz="7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dh@naver.com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010-34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-1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**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35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" name="그림 19">
            <a:extLst>
              <a:ext uri="{FF2B5EF4-FFF2-40B4-BE49-F238E27FC236}">
                <a16:creationId xmlns:a16="http://schemas.microsoft.com/office/drawing/2014/main" id="{7B4EB26C-7503-A88E-D908-68EFA0E2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81" y="7176091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C5F313F-DEFA-9674-C97B-492823723A66}"/>
              </a:ext>
            </a:extLst>
          </p:cNvPr>
          <p:cNvSpPr/>
          <p:nvPr/>
        </p:nvSpPr>
        <p:spPr>
          <a:xfrm>
            <a:off x="375566" y="1515808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4" name="모서리가 둥근 직사각형 73">
            <a:extLst>
              <a:ext uri="{FF2B5EF4-FFF2-40B4-BE49-F238E27FC236}">
                <a16:creationId xmlns:a16="http://schemas.microsoft.com/office/drawing/2014/main" id="{B64B55FE-5D51-DB84-988B-0188109F4069}"/>
              </a:ext>
            </a:extLst>
          </p:cNvPr>
          <p:cNvSpPr/>
          <p:nvPr/>
        </p:nvSpPr>
        <p:spPr bwMode="auto">
          <a:xfrm>
            <a:off x="467398" y="2080958"/>
            <a:ext cx="792163" cy="2889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전체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8" name="모서리가 둥근 직사각형 48">
            <a:extLst>
              <a:ext uri="{FF2B5EF4-FFF2-40B4-BE49-F238E27FC236}">
                <a16:creationId xmlns:a16="http://schemas.microsoft.com/office/drawing/2014/main" id="{57DAACF0-2728-8E51-634F-9FF9B2FCBC88}"/>
              </a:ext>
            </a:extLst>
          </p:cNvPr>
          <p:cNvSpPr/>
          <p:nvPr/>
        </p:nvSpPr>
        <p:spPr bwMode="auto">
          <a:xfrm>
            <a:off x="3012928" y="2080958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도움말 문의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cxnSp>
        <p:nvCxnSpPr>
          <p:cNvPr id="39" name="직선 연결선[R] 49">
            <a:extLst>
              <a:ext uri="{FF2B5EF4-FFF2-40B4-BE49-F238E27FC236}">
                <a16:creationId xmlns:a16="http://schemas.microsoft.com/office/drawing/2014/main" id="{9D3E7706-1F5D-DAB2-4D5A-24D47787B588}"/>
              </a:ext>
            </a:extLst>
          </p:cNvPr>
          <p:cNvCxnSpPr>
            <a:cxnSpLocks/>
          </p:cNvCxnSpPr>
          <p:nvPr/>
        </p:nvCxnSpPr>
        <p:spPr bwMode="auto">
          <a:xfrm>
            <a:off x="487463" y="2477833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B8DFBDBE-D9A2-ED86-CB81-D5347677E0AA}"/>
              </a:ext>
            </a:extLst>
          </p:cNvPr>
          <p:cNvSpPr/>
          <p:nvPr/>
        </p:nvSpPr>
        <p:spPr bwMode="auto">
          <a:xfrm>
            <a:off x="481113" y="2579433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4C8E8EB-AED6-134E-BEDA-5366D04B254D}"/>
              </a:ext>
            </a:extLst>
          </p:cNvPr>
          <p:cNvSpPr/>
          <p:nvPr/>
        </p:nvSpPr>
        <p:spPr bwMode="auto">
          <a:xfrm>
            <a:off x="3667562" y="2706433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9787C607-FA9D-F9BC-5AAF-4A3E16839E85}"/>
              </a:ext>
            </a:extLst>
          </p:cNvPr>
          <p:cNvSpPr/>
          <p:nvPr/>
        </p:nvSpPr>
        <p:spPr bwMode="auto">
          <a:xfrm>
            <a:off x="6308826" y="2687383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11593375-E07A-FD8B-813B-F7C27D76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92" y="2735008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50709BB9-A3FD-A798-8D2B-65F245F1583D}"/>
              </a:ext>
            </a:extLst>
          </p:cNvPr>
          <p:cNvSpPr/>
          <p:nvPr/>
        </p:nvSpPr>
        <p:spPr bwMode="auto">
          <a:xfrm>
            <a:off x="1270870" y="2722308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5" name="직사각형 42">
            <a:extLst>
              <a:ext uri="{FF2B5EF4-FFF2-40B4-BE49-F238E27FC236}">
                <a16:creationId xmlns:a16="http://schemas.microsoft.com/office/drawing/2014/main" id="{E71BFA00-A0E6-C909-8FFA-3C98A9DCF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145" y="2741358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46" name="그림 154">
            <a:extLst>
              <a:ext uri="{FF2B5EF4-FFF2-40B4-BE49-F238E27FC236}">
                <a16:creationId xmlns:a16="http://schemas.microsoft.com/office/drawing/2014/main" id="{0A8C01BC-E09A-3C44-E571-56E024377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970" y="2736595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모서리가 둥근 직사각형 72">
            <a:extLst>
              <a:ext uri="{FF2B5EF4-FFF2-40B4-BE49-F238E27FC236}">
                <a16:creationId xmlns:a16="http://schemas.microsoft.com/office/drawing/2014/main" id="{86314DB7-F6F3-8BD3-C6D2-5078328258AA}"/>
              </a:ext>
            </a:extLst>
          </p:cNvPr>
          <p:cNvSpPr/>
          <p:nvPr/>
        </p:nvSpPr>
        <p:spPr bwMode="auto">
          <a:xfrm>
            <a:off x="5681759" y="2080958"/>
            <a:ext cx="1223967" cy="2889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도슨트</a:t>
            </a: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지원요청 </a:t>
            </a:r>
            <a:r>
              <a:rPr kumimoji="1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(35)</a:t>
            </a:r>
            <a:endParaRPr kumimoji="1" lang="ko-Kore-KR" altLang="en-US" sz="9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8" name="모서리가 둥근 직사각형 77">
            <a:extLst>
              <a:ext uri="{FF2B5EF4-FFF2-40B4-BE49-F238E27FC236}">
                <a16:creationId xmlns:a16="http://schemas.microsoft.com/office/drawing/2014/main" id="{63F4C9E7-8555-D8BF-9541-499D9D247AB5}"/>
              </a:ext>
            </a:extLst>
          </p:cNvPr>
          <p:cNvSpPr/>
          <p:nvPr/>
        </p:nvSpPr>
        <p:spPr bwMode="auto">
          <a:xfrm>
            <a:off x="4799760" y="2080958"/>
            <a:ext cx="792162" cy="2889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쪽지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9" name="모서리가 둥근 직사각형 78">
            <a:extLst>
              <a:ext uri="{FF2B5EF4-FFF2-40B4-BE49-F238E27FC236}">
                <a16:creationId xmlns:a16="http://schemas.microsoft.com/office/drawing/2014/main" id="{6BF7F78C-CF6A-B8F0-A3C2-154132B90630}"/>
              </a:ext>
            </a:extLst>
          </p:cNvPr>
          <p:cNvSpPr/>
          <p:nvPr/>
        </p:nvSpPr>
        <p:spPr bwMode="auto">
          <a:xfrm>
            <a:off x="5527170" y="3173158"/>
            <a:ext cx="1190063" cy="231872"/>
          </a:xfrm>
          <a:prstGeom prst="roundRect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엑셀 다운로드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D1A0ED19-4439-054C-8CC0-76344F8CCCE2}"/>
              </a:ext>
            </a:extLst>
          </p:cNvPr>
          <p:cNvGrpSpPr/>
          <p:nvPr/>
        </p:nvGrpSpPr>
        <p:grpSpPr>
          <a:xfrm>
            <a:off x="138413" y="938232"/>
            <a:ext cx="5242312" cy="419451"/>
            <a:chOff x="728443" y="975317"/>
            <a:chExt cx="5242312" cy="419451"/>
          </a:xfrm>
        </p:grpSpPr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2D54A434-9271-2F44-A581-1DD435B1A7AA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69" name="모서리가 둥근 직사각형 61">
                <a:extLst>
                  <a:ext uri="{FF2B5EF4-FFF2-40B4-BE49-F238E27FC236}">
                    <a16:creationId xmlns:a16="http://schemas.microsoft.com/office/drawing/2014/main" id="{41C6415E-E982-1141-858D-CCF79115EB90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모서리가 둥근 직사각형 62">
                <a:extLst>
                  <a:ext uri="{FF2B5EF4-FFF2-40B4-BE49-F238E27FC236}">
                    <a16:creationId xmlns:a16="http://schemas.microsoft.com/office/drawing/2014/main" id="{013B469B-86CD-7047-8475-898EF6E31B6A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71" name="모서리가 둥근 직사각형 63">
                <a:extLst>
                  <a:ext uri="{FF2B5EF4-FFF2-40B4-BE49-F238E27FC236}">
                    <a16:creationId xmlns:a16="http://schemas.microsoft.com/office/drawing/2014/main" id="{9C52E80E-A45C-004B-AF40-AC927E8CED6B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모서리가 둥근 직사각형 64">
                <a:extLst>
                  <a:ext uri="{FF2B5EF4-FFF2-40B4-BE49-F238E27FC236}">
                    <a16:creationId xmlns:a16="http://schemas.microsoft.com/office/drawing/2014/main" id="{E141960B-3430-CA4A-840B-8040E1AC2F99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모서리가 둥근 직사각형 65">
                <a:extLst>
                  <a:ext uri="{FF2B5EF4-FFF2-40B4-BE49-F238E27FC236}">
                    <a16:creationId xmlns:a16="http://schemas.microsoft.com/office/drawing/2014/main" id="{FD4FD430-602D-F74F-A59B-1BEC271AE9F6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7" name="모서리가 둥근 직사각형 66">
              <a:extLst>
                <a:ext uri="{FF2B5EF4-FFF2-40B4-BE49-F238E27FC236}">
                  <a16:creationId xmlns:a16="http://schemas.microsoft.com/office/drawing/2014/main" id="{6946510B-5800-3F4D-9EDF-B9CD08F761F2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8" name="모서리가 둥근 직사각형 67">
              <a:extLst>
                <a:ext uri="{FF2B5EF4-FFF2-40B4-BE49-F238E27FC236}">
                  <a16:creationId xmlns:a16="http://schemas.microsoft.com/office/drawing/2014/main" id="{B189E72B-69C0-2C47-9479-0F6A57667DD2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9" name="모서리가 둥근 직사각형 77">
            <a:extLst>
              <a:ext uri="{FF2B5EF4-FFF2-40B4-BE49-F238E27FC236}">
                <a16:creationId xmlns:a16="http://schemas.microsoft.com/office/drawing/2014/main" id="{320460D1-DA85-F14B-B6F6-BC15C2B8F8AD}"/>
              </a:ext>
            </a:extLst>
          </p:cNvPr>
          <p:cNvSpPr/>
          <p:nvPr/>
        </p:nvSpPr>
        <p:spPr bwMode="auto">
          <a:xfrm>
            <a:off x="3966841" y="2080958"/>
            <a:ext cx="792162" cy="28892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뉴스레터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25" name="타원 6">
            <a:extLst>
              <a:ext uri="{FF2B5EF4-FFF2-40B4-BE49-F238E27FC236}">
                <a16:creationId xmlns:a16="http://schemas.microsoft.com/office/drawing/2014/main" id="{3F4033AB-0FF3-BEE6-7060-61E1BB061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9025" y="1973008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7" name="타원 6">
            <a:extLst>
              <a:ext uri="{FF2B5EF4-FFF2-40B4-BE49-F238E27FC236}">
                <a16:creationId xmlns:a16="http://schemas.microsoft.com/office/drawing/2014/main" id="{30ED6DCA-3F21-34FF-D5BF-676661997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1032" y="3092678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4650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078871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AD-06-0003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62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쪽지 관리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쪽지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182419"/>
              </p:ext>
            </p:extLst>
          </p:nvPr>
        </p:nvGraphicFramePr>
        <p:xfrm>
          <a:off x="10663088" y="977770"/>
          <a:ext cx="3737124" cy="2830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쪽지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쪽지 발송 현황과 보내기 기능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새 쪽지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쪽지 생성 페이지로 이동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쪽지위치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쪽지가 자동으로 전달되는 위치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전송 시점에 해당 위치에 있는 경우 쪽지를 받아볼 수 있음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작성자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|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작성일시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전송일시 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333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예약발송 표식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클릭 시 전송일 변경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팝업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36881"/>
                  </a:ext>
                </a:extLst>
              </a:tr>
            </a:tbl>
          </a:graphicData>
        </a:graphic>
      </p:graphicFrame>
      <p:sp>
        <p:nvSpPr>
          <p:cNvPr id="3" name="TextBox 64">
            <a:extLst>
              <a:ext uri="{FF2B5EF4-FFF2-40B4-BE49-F238E27FC236}">
                <a16:creationId xmlns:a16="http://schemas.microsoft.com/office/drawing/2014/main" id="{525A04D6-F1AD-BE3F-B278-B3C22F632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506" y="1737742"/>
            <a:ext cx="10086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피드백 관리</a:t>
            </a:r>
          </a:p>
        </p:txBody>
      </p:sp>
      <p:sp>
        <p:nvSpPr>
          <p:cNvPr id="4" name="모서리가 둥근 직사각형 200">
            <a:extLst>
              <a:ext uri="{FF2B5EF4-FFF2-40B4-BE49-F238E27FC236}">
                <a16:creationId xmlns:a16="http://schemas.microsoft.com/office/drawing/2014/main" id="{5DCADBF8-DAD5-B78B-F4DA-F0AAE2ECD735}"/>
              </a:ext>
            </a:extLst>
          </p:cNvPr>
          <p:cNvSpPr/>
          <p:nvPr/>
        </p:nvSpPr>
        <p:spPr bwMode="auto">
          <a:xfrm>
            <a:off x="2300862" y="2148905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제언 및 문의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" name="모서리가 둥근 직사각형 201">
            <a:extLst>
              <a:ext uri="{FF2B5EF4-FFF2-40B4-BE49-F238E27FC236}">
                <a16:creationId xmlns:a16="http://schemas.microsoft.com/office/drawing/2014/main" id="{08359E96-47C2-23C9-351E-C82ED599D3DB}"/>
              </a:ext>
            </a:extLst>
          </p:cNvPr>
          <p:cNvSpPr/>
          <p:nvPr/>
        </p:nvSpPr>
        <p:spPr bwMode="auto">
          <a:xfrm>
            <a:off x="3153350" y="2148905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신고 및 제보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FDE0814C-2B89-36BF-7077-24206BC0E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918" y="3356992"/>
            <a:ext cx="4138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총</a:t>
            </a: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45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9F7567A3-42BA-194A-9709-5F6AF6531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399195"/>
              </p:ext>
            </p:extLst>
          </p:nvPr>
        </p:nvGraphicFramePr>
        <p:xfrm>
          <a:off x="1499993" y="3589074"/>
          <a:ext cx="6369049" cy="2905122"/>
        </p:xfrm>
        <a:graphic>
          <a:graphicData uri="http://schemas.openxmlformats.org/drawingml/2006/table">
            <a:tbl>
              <a:tblPr firstRow="1" bandRow="1"/>
              <a:tblGrid>
                <a:gridCol w="664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7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723">
                  <a:extLst>
                    <a:ext uri="{9D8B030D-6E8A-4147-A177-3AD203B41FA5}">
                      <a16:colId xmlns:a16="http://schemas.microsoft.com/office/drawing/2014/main" val="4136518875"/>
                    </a:ext>
                  </a:extLst>
                </a:gridCol>
                <a:gridCol w="18355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쪽지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algn="l"/>
                      <a:r>
                        <a:rPr lang="ko-Kore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위치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대상</a:t>
                      </a:r>
                      <a:r>
                        <a:rPr lang="en-US" altLang="ko-KR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(</a:t>
                      </a:r>
                      <a:r>
                        <a:rPr lang="ko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인원</a:t>
                      </a:r>
                      <a:r>
                        <a:rPr lang="en-US" altLang="ko-KR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)</a:t>
                      </a:r>
                      <a:endParaRPr lang="en-US" altLang="ko-Kore-KR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작성자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|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R" altLang="en-US" sz="700" b="1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작성일시</a:t>
                      </a: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</a:t>
                      </a: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ko-KR" altLang="en-US" sz="700" b="1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전송일시</a:t>
                      </a:r>
                      <a:endParaRPr lang="ko-Kore-KR" altLang="en-US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광복군 관련 주제는 </a:t>
                      </a:r>
                      <a:r>
                        <a:rPr lang="ko-KR" altLang="en-US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도슨트를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중지해주세요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전체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,456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-04-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12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23:00</a:t>
                      </a:r>
                    </a:p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-0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13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00:00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highlight>
                          <a:srgbClr val="00FFFF"/>
                        </a:highlight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 내 물의를 일으키고 있는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아바타를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신고해주세요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기념관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50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호외 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#1</a:t>
                      </a:r>
                      <a:endParaRPr lang="ko-KR" altLang="en-US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9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78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4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독립로에서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에러 발생 안내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전체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,200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메타버스 가상공간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시스템 점검 안내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0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독립로에서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에러 발생 안내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독립 광장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8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메타버스 가상공간 </a:t>
                      </a:r>
                      <a:r>
                        <a:rPr kumimoji="0" lang="ko-KR" altLang="en-US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시스템 점검 안내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전체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8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87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5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31</a:t>
                      </a: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20:00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3" name="그림 19">
            <a:extLst>
              <a:ext uri="{FF2B5EF4-FFF2-40B4-BE49-F238E27FC236}">
                <a16:creationId xmlns:a16="http://schemas.microsoft.com/office/drawing/2014/main" id="{661E2BEA-903D-A094-F3E8-151CEEC6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73" y="7244038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직사각형 54">
            <a:extLst>
              <a:ext uri="{FF2B5EF4-FFF2-40B4-BE49-F238E27FC236}">
                <a16:creationId xmlns:a16="http://schemas.microsoft.com/office/drawing/2014/main" id="{B635B322-9CB0-7EFE-8B07-1909EEF96C67}"/>
              </a:ext>
            </a:extLst>
          </p:cNvPr>
          <p:cNvSpPr/>
          <p:nvPr/>
        </p:nvSpPr>
        <p:spPr>
          <a:xfrm>
            <a:off x="1367458" y="1583755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65" name="모서리가 둥근 직사각형 73">
            <a:extLst>
              <a:ext uri="{FF2B5EF4-FFF2-40B4-BE49-F238E27FC236}">
                <a16:creationId xmlns:a16="http://schemas.microsoft.com/office/drawing/2014/main" id="{B9CCB306-6643-5329-C8E5-5A6001D5F3F7}"/>
              </a:ext>
            </a:extLst>
          </p:cNvPr>
          <p:cNvSpPr/>
          <p:nvPr/>
        </p:nvSpPr>
        <p:spPr bwMode="auto">
          <a:xfrm>
            <a:off x="1459290" y="2148905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전체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6" name="타원 6">
            <a:extLst>
              <a:ext uri="{FF2B5EF4-FFF2-40B4-BE49-F238E27FC236}">
                <a16:creationId xmlns:a16="http://schemas.microsoft.com/office/drawing/2014/main" id="{C83207A9-C7A6-85A6-1FE2-E69A21FE4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371" y="356569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EEC94A41-9302-D123-7EEB-357188DD48CB}"/>
              </a:ext>
            </a:extLst>
          </p:cNvPr>
          <p:cNvSpPr/>
          <p:nvPr/>
        </p:nvSpPr>
        <p:spPr>
          <a:xfrm>
            <a:off x="6556213" y="4051272"/>
            <a:ext cx="5661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6DBE86D5-643D-E2C4-A768-67DA2BDFACA0}"/>
              </a:ext>
            </a:extLst>
          </p:cNvPr>
          <p:cNvSpPr/>
          <p:nvPr/>
        </p:nvSpPr>
        <p:spPr>
          <a:xfrm>
            <a:off x="6556213" y="4415414"/>
            <a:ext cx="5597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1FD3E01E-3592-3F80-6345-39645D57E652}"/>
              </a:ext>
            </a:extLst>
          </p:cNvPr>
          <p:cNvSpPr/>
          <p:nvPr/>
        </p:nvSpPr>
        <p:spPr>
          <a:xfrm>
            <a:off x="6556213" y="4763371"/>
            <a:ext cx="5597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admin2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00D77362-6697-DF35-BB4E-6071D8287BD5}"/>
              </a:ext>
            </a:extLst>
          </p:cNvPr>
          <p:cNvSpPr/>
          <p:nvPr/>
        </p:nvSpPr>
        <p:spPr>
          <a:xfrm>
            <a:off x="6556213" y="5135605"/>
            <a:ext cx="5052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FFCD8E73-62A8-DA81-31BA-397DA623CA8E}"/>
              </a:ext>
            </a:extLst>
          </p:cNvPr>
          <p:cNvSpPr/>
          <p:nvPr/>
        </p:nvSpPr>
        <p:spPr>
          <a:xfrm>
            <a:off x="6556213" y="5459286"/>
            <a:ext cx="5325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lang="ko-Kore-KR" altLang="en-US" dirty="0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1DA8EBB6-45F3-C5D4-2D10-89D9C3762083}"/>
              </a:ext>
            </a:extLst>
          </p:cNvPr>
          <p:cNvSpPr/>
          <p:nvPr/>
        </p:nvSpPr>
        <p:spPr>
          <a:xfrm>
            <a:off x="6556213" y="5855796"/>
            <a:ext cx="5645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6CC15D69-56AF-7DD3-6483-7FE416EF4043}"/>
              </a:ext>
            </a:extLst>
          </p:cNvPr>
          <p:cNvSpPr/>
          <p:nvPr/>
        </p:nvSpPr>
        <p:spPr>
          <a:xfrm>
            <a:off x="6556213" y="6195661"/>
            <a:ext cx="5645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admin8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|</a:t>
            </a:r>
            <a:endParaRPr lang="ko-Kore-KR" altLang="en-US" dirty="0"/>
          </a:p>
        </p:txBody>
      </p:sp>
      <p:sp>
        <p:nvSpPr>
          <p:cNvPr id="76" name="모서리가 둥근 직사각형 48">
            <a:extLst>
              <a:ext uri="{FF2B5EF4-FFF2-40B4-BE49-F238E27FC236}">
                <a16:creationId xmlns:a16="http://schemas.microsoft.com/office/drawing/2014/main" id="{BE412960-F8B7-2574-47C9-0C4759FF278B}"/>
              </a:ext>
            </a:extLst>
          </p:cNvPr>
          <p:cNvSpPr/>
          <p:nvPr/>
        </p:nvSpPr>
        <p:spPr bwMode="auto">
          <a:xfrm>
            <a:off x="4004820" y="2148905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도움말 문의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cxnSp>
        <p:nvCxnSpPr>
          <p:cNvPr id="77" name="직선 연결선[R] 49">
            <a:extLst>
              <a:ext uri="{FF2B5EF4-FFF2-40B4-BE49-F238E27FC236}">
                <a16:creationId xmlns:a16="http://schemas.microsoft.com/office/drawing/2014/main" id="{58F40A4C-4A96-DC7E-C9C4-2BF8EE0467F7}"/>
              </a:ext>
            </a:extLst>
          </p:cNvPr>
          <p:cNvCxnSpPr>
            <a:cxnSpLocks/>
          </p:cNvCxnSpPr>
          <p:nvPr/>
        </p:nvCxnSpPr>
        <p:spPr bwMode="auto">
          <a:xfrm>
            <a:off x="1479355" y="2545780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8DE06D4B-F5AC-6382-7C06-FC32DDD9AD16}"/>
              </a:ext>
            </a:extLst>
          </p:cNvPr>
          <p:cNvSpPr/>
          <p:nvPr/>
        </p:nvSpPr>
        <p:spPr bwMode="auto">
          <a:xfrm>
            <a:off x="1473005" y="2647380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1F9CF5AD-84FB-000D-1A91-9C02D05A487C}"/>
              </a:ext>
            </a:extLst>
          </p:cNvPr>
          <p:cNvSpPr/>
          <p:nvPr/>
        </p:nvSpPr>
        <p:spPr bwMode="auto">
          <a:xfrm>
            <a:off x="4659454" y="2774380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A5D483F0-238C-94AB-5080-E68F164C5C6D}"/>
              </a:ext>
            </a:extLst>
          </p:cNvPr>
          <p:cNvSpPr/>
          <p:nvPr/>
        </p:nvSpPr>
        <p:spPr bwMode="auto">
          <a:xfrm>
            <a:off x="7300718" y="2755330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81" name="TextBox 6">
            <a:extLst>
              <a:ext uri="{FF2B5EF4-FFF2-40B4-BE49-F238E27FC236}">
                <a16:creationId xmlns:a16="http://schemas.microsoft.com/office/drawing/2014/main" id="{BD0DAB31-321D-2864-A728-CB248A2C6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184" y="2802955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F6714488-9E6F-798E-9368-DB73FC302517}"/>
              </a:ext>
            </a:extLst>
          </p:cNvPr>
          <p:cNvSpPr/>
          <p:nvPr/>
        </p:nvSpPr>
        <p:spPr bwMode="auto">
          <a:xfrm>
            <a:off x="2262762" y="2790255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3" name="직사각형 42">
            <a:extLst>
              <a:ext uri="{FF2B5EF4-FFF2-40B4-BE49-F238E27FC236}">
                <a16:creationId xmlns:a16="http://schemas.microsoft.com/office/drawing/2014/main" id="{20CA0BFC-06B5-CED6-47E8-14FD0B2E1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037" y="2809305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84" name="그림 154">
            <a:extLst>
              <a:ext uri="{FF2B5EF4-FFF2-40B4-BE49-F238E27FC236}">
                <a16:creationId xmlns:a16="http://schemas.microsoft.com/office/drawing/2014/main" id="{2F0E1F37-1B11-A80F-BEFA-4CBE196D4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62" y="2804542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모서리가 둥근 직사각형 72">
            <a:extLst>
              <a:ext uri="{FF2B5EF4-FFF2-40B4-BE49-F238E27FC236}">
                <a16:creationId xmlns:a16="http://schemas.microsoft.com/office/drawing/2014/main" id="{8232C7DA-6EEC-8B5D-9A50-576FDAD521AB}"/>
              </a:ext>
            </a:extLst>
          </p:cNvPr>
          <p:cNvSpPr/>
          <p:nvPr/>
        </p:nvSpPr>
        <p:spPr bwMode="auto">
          <a:xfrm>
            <a:off x="6673651" y="2148905"/>
            <a:ext cx="1223967" cy="2889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도슨트</a:t>
            </a: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지원요청 </a:t>
            </a:r>
            <a:r>
              <a:rPr kumimoji="1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(35)</a:t>
            </a:r>
            <a:endParaRPr kumimoji="1" lang="ko-Kore-KR" altLang="en-US" sz="9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6" name="모서리가 둥근 직사각형 77">
            <a:extLst>
              <a:ext uri="{FF2B5EF4-FFF2-40B4-BE49-F238E27FC236}">
                <a16:creationId xmlns:a16="http://schemas.microsoft.com/office/drawing/2014/main" id="{E81965B7-5ADA-3DCA-34C7-B8C40EA3207D}"/>
              </a:ext>
            </a:extLst>
          </p:cNvPr>
          <p:cNvSpPr/>
          <p:nvPr/>
        </p:nvSpPr>
        <p:spPr bwMode="auto">
          <a:xfrm>
            <a:off x="5791652" y="2148905"/>
            <a:ext cx="792162" cy="288925"/>
          </a:xfrm>
          <a:prstGeom prst="roundRect">
            <a:avLst/>
          </a:prstGeom>
          <a:solidFill>
            <a:srgbClr val="F6630D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쪽지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7" name="모서리가 둥근 직사각형 78">
            <a:extLst>
              <a:ext uri="{FF2B5EF4-FFF2-40B4-BE49-F238E27FC236}">
                <a16:creationId xmlns:a16="http://schemas.microsoft.com/office/drawing/2014/main" id="{917FC7CB-D76C-768B-A111-DCC30ABF813C}"/>
              </a:ext>
            </a:extLst>
          </p:cNvPr>
          <p:cNvSpPr/>
          <p:nvPr/>
        </p:nvSpPr>
        <p:spPr bwMode="auto">
          <a:xfrm>
            <a:off x="6895513" y="3241105"/>
            <a:ext cx="813612" cy="231872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kern="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새쪽지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88" name="타원 6">
            <a:extLst>
              <a:ext uri="{FF2B5EF4-FFF2-40B4-BE49-F238E27FC236}">
                <a16:creationId xmlns:a16="http://schemas.microsoft.com/office/drawing/2014/main" id="{F453C97F-EB89-07B6-FD3E-D012D3135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520" y="314175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9" name="타원 6">
            <a:extLst>
              <a:ext uri="{FF2B5EF4-FFF2-40B4-BE49-F238E27FC236}">
                <a16:creationId xmlns:a16="http://schemas.microsoft.com/office/drawing/2014/main" id="{757FA05E-825D-68E4-344C-5F96882A0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677" y="3659354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0" name="타원 6">
            <a:extLst>
              <a:ext uri="{FF2B5EF4-FFF2-40B4-BE49-F238E27FC236}">
                <a16:creationId xmlns:a16="http://schemas.microsoft.com/office/drawing/2014/main" id="{74449331-D99A-6CCB-4843-185745AC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4894" y="206645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91" name="그림 90">
            <a:extLst>
              <a:ext uri="{FF2B5EF4-FFF2-40B4-BE49-F238E27FC236}">
                <a16:creationId xmlns:a16="http://schemas.microsoft.com/office/drawing/2014/main" id="{A9029525-77B1-2822-4230-A1067E22C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406" y="4086297"/>
            <a:ext cx="146050" cy="152400"/>
          </a:xfrm>
          <a:prstGeom prst="rect">
            <a:avLst/>
          </a:prstGeom>
        </p:spPr>
      </p:pic>
      <p:pic>
        <p:nvPicPr>
          <p:cNvPr id="92" name="그림 91">
            <a:extLst>
              <a:ext uri="{FF2B5EF4-FFF2-40B4-BE49-F238E27FC236}">
                <a16:creationId xmlns:a16="http://schemas.microsoft.com/office/drawing/2014/main" id="{552263D5-691D-45DD-83C3-1DD1AC60B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314" y="5182260"/>
            <a:ext cx="146050" cy="152400"/>
          </a:xfrm>
          <a:prstGeom prst="rect">
            <a:avLst/>
          </a:prstGeom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CF3FB9D7-472F-6A9A-D0B3-52E34A075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314" y="4434254"/>
            <a:ext cx="146050" cy="152400"/>
          </a:xfrm>
          <a:prstGeom prst="rect">
            <a:avLst/>
          </a:prstGeom>
        </p:spPr>
      </p:pic>
      <p:sp>
        <p:nvSpPr>
          <p:cNvPr id="94" name="타원 6">
            <a:extLst>
              <a:ext uri="{FF2B5EF4-FFF2-40B4-BE49-F238E27FC236}">
                <a16:creationId xmlns:a16="http://schemas.microsoft.com/office/drawing/2014/main" id="{9EC63773-F443-8DBF-DC83-C99DCD3C1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934" y="438763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95" name="그룹 94">
            <a:extLst>
              <a:ext uri="{FF2B5EF4-FFF2-40B4-BE49-F238E27FC236}">
                <a16:creationId xmlns:a16="http://schemas.microsoft.com/office/drawing/2014/main" id="{ACB37865-30A0-06A2-3503-0418E6F7F590}"/>
              </a:ext>
            </a:extLst>
          </p:cNvPr>
          <p:cNvGrpSpPr/>
          <p:nvPr/>
        </p:nvGrpSpPr>
        <p:grpSpPr>
          <a:xfrm>
            <a:off x="8147671" y="3929287"/>
            <a:ext cx="2085636" cy="2931017"/>
            <a:chOff x="3910225" y="5275317"/>
            <a:chExt cx="2447925" cy="2553000"/>
          </a:xfrm>
        </p:grpSpPr>
        <p:sp>
          <p:nvSpPr>
            <p:cNvPr id="96" name="모서리가 둥근 직사각형 55">
              <a:extLst>
                <a:ext uri="{FF2B5EF4-FFF2-40B4-BE49-F238E27FC236}">
                  <a16:creationId xmlns:a16="http://schemas.microsoft.com/office/drawing/2014/main" id="{2B1E4D85-87A9-3FDD-5436-50ACDB22E27E}"/>
                </a:ext>
              </a:extLst>
            </p:cNvPr>
            <p:cNvSpPr/>
            <p:nvPr/>
          </p:nvSpPr>
          <p:spPr bwMode="auto">
            <a:xfrm>
              <a:off x="3910225" y="5275317"/>
              <a:ext cx="2447925" cy="2553000"/>
            </a:xfrm>
            <a:prstGeom prst="roundRect">
              <a:avLst>
                <a:gd name="adj" fmla="val 5866"/>
              </a:avLst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97" name="TextBox 3">
              <a:extLst>
                <a:ext uri="{FF2B5EF4-FFF2-40B4-BE49-F238E27FC236}">
                  <a16:creationId xmlns:a16="http://schemas.microsoft.com/office/drawing/2014/main" id="{3722FD2F-75DB-27DD-C08B-8E00BC607B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6362" y="5275318"/>
              <a:ext cx="2857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ore-KR" sz="1400" dirty="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×</a:t>
              </a:r>
              <a:endParaRPr kumimoji="1" lang="ko-Kore-KR" altLang="en-US" sz="14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</p:grpSp>
      <p:pic>
        <p:nvPicPr>
          <p:cNvPr id="98" name="그림 97">
            <a:extLst>
              <a:ext uri="{FF2B5EF4-FFF2-40B4-BE49-F238E27FC236}">
                <a16:creationId xmlns:a16="http://schemas.microsoft.com/office/drawing/2014/main" id="{CD84C118-A260-C093-4C99-D69790D63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578" y="4266716"/>
            <a:ext cx="1548136" cy="2218003"/>
          </a:xfrm>
          <a:prstGeom prst="rect">
            <a:avLst/>
          </a:prstGeom>
        </p:spPr>
      </p:pic>
      <p:sp>
        <p:nvSpPr>
          <p:cNvPr id="99" name="TextBox 64">
            <a:extLst>
              <a:ext uri="{FF2B5EF4-FFF2-40B4-BE49-F238E27FC236}">
                <a16:creationId xmlns:a16="http://schemas.microsoft.com/office/drawing/2014/main" id="{91949C6D-58C7-7FBD-B337-C3FC98430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801" y="3990491"/>
            <a:ext cx="716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전송일시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60A5AEAF-16A4-2781-2786-626C8FEA7543}"/>
              </a:ext>
            </a:extLst>
          </p:cNvPr>
          <p:cNvSpPr/>
          <p:nvPr/>
        </p:nvSpPr>
        <p:spPr bwMode="auto">
          <a:xfrm>
            <a:off x="8459870" y="6544787"/>
            <a:ext cx="606425" cy="242887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9FD4C4CB-6550-7CE5-6A7E-AE1A4C80A46C}"/>
              </a:ext>
            </a:extLst>
          </p:cNvPr>
          <p:cNvSpPr/>
          <p:nvPr/>
        </p:nvSpPr>
        <p:spPr bwMode="auto">
          <a:xfrm>
            <a:off x="9124497" y="6544786"/>
            <a:ext cx="826126" cy="242887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완료</a:t>
            </a:r>
            <a:endParaRPr kumimoji="1" lang="en-US" altLang="ko-Kore-KR" sz="800" b="1" kern="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102" name="직선 화살표 연결선 101">
            <a:extLst>
              <a:ext uri="{FF2B5EF4-FFF2-40B4-BE49-F238E27FC236}">
                <a16:creationId xmlns:a16="http://schemas.microsoft.com/office/drawing/2014/main" id="{1743CCF9-8757-6E5F-7B85-E94323473388}"/>
              </a:ext>
            </a:extLst>
          </p:cNvPr>
          <p:cNvCxnSpPr>
            <a:cxnSpLocks/>
          </p:cNvCxnSpPr>
          <p:nvPr/>
        </p:nvCxnSpPr>
        <p:spPr>
          <a:xfrm>
            <a:off x="7780476" y="4238697"/>
            <a:ext cx="363662" cy="148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화살표 연결선 102">
            <a:extLst>
              <a:ext uri="{FF2B5EF4-FFF2-40B4-BE49-F238E27FC236}">
                <a16:creationId xmlns:a16="http://schemas.microsoft.com/office/drawing/2014/main" id="{2C424274-4AEE-A124-CEB7-62F728FD7527}"/>
              </a:ext>
            </a:extLst>
          </p:cNvPr>
          <p:cNvCxnSpPr>
            <a:cxnSpLocks/>
            <a:stCxn id="93" idx="3"/>
          </p:cNvCxnSpPr>
          <p:nvPr/>
        </p:nvCxnSpPr>
        <p:spPr>
          <a:xfrm>
            <a:off x="4669364" y="4510454"/>
            <a:ext cx="3450626" cy="28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그림 103">
            <a:extLst>
              <a:ext uri="{FF2B5EF4-FFF2-40B4-BE49-F238E27FC236}">
                <a16:creationId xmlns:a16="http://schemas.microsoft.com/office/drawing/2014/main" id="{C7D6945E-CE9D-9327-9469-9290AFC88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717" y="6589094"/>
            <a:ext cx="147842" cy="154270"/>
          </a:xfrm>
          <a:prstGeom prst="rect">
            <a:avLst/>
          </a:prstGeom>
        </p:spPr>
      </p:pic>
      <p:grpSp>
        <p:nvGrpSpPr>
          <p:cNvPr id="74" name="그룹 73">
            <a:extLst>
              <a:ext uri="{FF2B5EF4-FFF2-40B4-BE49-F238E27FC236}">
                <a16:creationId xmlns:a16="http://schemas.microsoft.com/office/drawing/2014/main" id="{8F5540C7-9298-E445-A8B4-F447E6FA76D1}"/>
              </a:ext>
            </a:extLst>
          </p:cNvPr>
          <p:cNvGrpSpPr/>
          <p:nvPr/>
        </p:nvGrpSpPr>
        <p:grpSpPr>
          <a:xfrm>
            <a:off x="1367458" y="938232"/>
            <a:ext cx="5242312" cy="419451"/>
            <a:chOff x="728443" y="975317"/>
            <a:chExt cx="5242312" cy="419451"/>
          </a:xfrm>
        </p:grpSpPr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8183D398-C16D-CB4C-B26B-42EDD8F4551E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107" name="모서리가 둥근 직사각형 61">
                <a:extLst>
                  <a:ext uri="{FF2B5EF4-FFF2-40B4-BE49-F238E27FC236}">
                    <a16:creationId xmlns:a16="http://schemas.microsoft.com/office/drawing/2014/main" id="{CB5BB6FE-CE3E-A74B-979D-BAD0471AB539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모서리가 둥근 직사각형 62">
                <a:extLst>
                  <a:ext uri="{FF2B5EF4-FFF2-40B4-BE49-F238E27FC236}">
                    <a16:creationId xmlns:a16="http://schemas.microsoft.com/office/drawing/2014/main" id="{94F82083-663F-6547-A588-917A250C2BDD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109" name="모서리가 둥근 직사각형 63">
                <a:extLst>
                  <a:ext uri="{FF2B5EF4-FFF2-40B4-BE49-F238E27FC236}">
                    <a16:creationId xmlns:a16="http://schemas.microsoft.com/office/drawing/2014/main" id="{192BB988-DFB9-3F48-8A4D-B073BC3980EF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모서리가 둥근 직사각형 64">
                <a:extLst>
                  <a:ext uri="{FF2B5EF4-FFF2-40B4-BE49-F238E27FC236}">
                    <a16:creationId xmlns:a16="http://schemas.microsoft.com/office/drawing/2014/main" id="{B18C4EA6-7221-8640-8414-29A0244B5BA3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모서리가 둥근 직사각형 65">
                <a:extLst>
                  <a:ext uri="{FF2B5EF4-FFF2-40B4-BE49-F238E27FC236}">
                    <a16:creationId xmlns:a16="http://schemas.microsoft.com/office/drawing/2014/main" id="{39B92F9B-A55E-5446-ABFD-AE1E0B0C35A6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5" name="모서리가 둥근 직사각형 104">
              <a:extLst>
                <a:ext uri="{FF2B5EF4-FFF2-40B4-BE49-F238E27FC236}">
                  <a16:creationId xmlns:a16="http://schemas.microsoft.com/office/drawing/2014/main" id="{B79C82EF-F580-1F4E-A1B8-4D83DEB71565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06" name="모서리가 둥근 직사각형 105">
              <a:extLst>
                <a:ext uri="{FF2B5EF4-FFF2-40B4-BE49-F238E27FC236}">
                  <a16:creationId xmlns:a16="http://schemas.microsoft.com/office/drawing/2014/main" id="{158FF48A-02AD-6E4F-9FF8-395D4A87A163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9259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1988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AD-06-0003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63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쪽지 관리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쪽지 생성 및 상세보기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232336"/>
              </p:ext>
            </p:extLst>
          </p:nvPr>
        </p:nvGraphicFramePr>
        <p:xfrm>
          <a:off x="10663088" y="977770"/>
          <a:ext cx="3737124" cy="4974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취소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취소시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목록으로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돌아감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삭제시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알럿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후 삭제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알럿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삭제하면 복구가 불가능합니다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정말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삭제하시겠습니까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?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취소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|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확인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작성일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|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전송일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작성일은 자동 입력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전송일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클릭시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전송일시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팝업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설정 및 변경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앞장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번 해당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저장자와 전송자가 다를 수 있음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관리자 아이디 로그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저장일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2023-04-30 13:00 | admin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전송일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2023-04-30 13:00 | admin2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대상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쪽지 보내는 대상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전체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도슨트 회원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기타 그룹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회원관리에서 설정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및 특정 아이디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팝업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 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쪽지 전송 위치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쪽지가 전송되는 위치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전송 시점에 해당 위치에 있는 회원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그룹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에게 전송됨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333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이미지로 보내기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쪽지 내용을 이미지로 보낼 수 있음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이미지 파일 첨부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368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HTML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에디터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쪽지 내용 에디터 작성 가능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완료 전에는 저장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|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답변 전송 및 완료 버튼 제공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답변 작성 후 저장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보내지 않고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만 가능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2689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rgbClr val="FF0000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전송일을 반드시 지정해야 전송 및 완료 가능</a:t>
                      </a:r>
                      <a:endParaRPr lang="en-US" altLang="ko-KR" sz="900" dirty="0">
                        <a:solidFill>
                          <a:srgbClr val="FF0000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800547"/>
                  </a:ext>
                </a:extLst>
              </a:tr>
            </a:tbl>
          </a:graphicData>
        </a:graphic>
      </p:graphicFrame>
      <p:sp>
        <p:nvSpPr>
          <p:cNvPr id="8" name="TextBox 64">
            <a:extLst>
              <a:ext uri="{FF2B5EF4-FFF2-40B4-BE49-F238E27FC236}">
                <a16:creationId xmlns:a16="http://schemas.microsoft.com/office/drawing/2014/main" id="{B6644A53-C826-C72B-0284-587911182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522" y="1737742"/>
            <a:ext cx="4956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쪽지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AC4D27F-53CF-8676-0D8D-16099F39178B}"/>
              </a:ext>
            </a:extLst>
          </p:cNvPr>
          <p:cNvSpPr/>
          <p:nvPr/>
        </p:nvSpPr>
        <p:spPr>
          <a:xfrm>
            <a:off x="1511474" y="1583755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9" name="타원 6">
            <a:extLst>
              <a:ext uri="{FF2B5EF4-FFF2-40B4-BE49-F238E27FC236}">
                <a16:creationId xmlns:a16="http://schemas.microsoft.com/office/drawing/2014/main" id="{87C73ACB-CFAB-5DE3-F542-E151F039B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903" y="2084178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04F500CE-9F74-186E-8299-2AF8DD61D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522380"/>
              </p:ext>
            </p:extLst>
          </p:nvPr>
        </p:nvGraphicFramePr>
        <p:xfrm>
          <a:off x="1650442" y="2536710"/>
          <a:ext cx="6315076" cy="3158343"/>
        </p:xfrm>
        <a:graphic>
          <a:graphicData uri="http://schemas.openxmlformats.org/drawingml/2006/table">
            <a:tbl>
              <a:tblPr firstRow="1" bandRow="1"/>
              <a:tblGrid>
                <a:gridCol w="925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4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4893">
                  <a:extLst>
                    <a:ext uri="{9D8B030D-6E8A-4147-A177-3AD203B41FA5}">
                      <a16:colId xmlns:a16="http://schemas.microsoft.com/office/drawing/2014/main" val="3301911463"/>
                    </a:ext>
                  </a:extLst>
                </a:gridCol>
              </a:tblGrid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광복군 관련 주제는 </a:t>
                      </a:r>
                      <a:r>
                        <a:rPr lang="ko-KR" altLang="en-US" sz="8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도슨트를</a:t>
                      </a:r>
                      <a:r>
                        <a:rPr lang="ko-KR" altLang="en-US" sz="8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중지해주세요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작성일 </a:t>
                      </a:r>
                      <a:r>
                        <a:rPr kumimoji="0" lang="en-US" altLang="ko-Kore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r>
                        <a:rPr kumimoji="0" lang="en-US" altLang="ko-Kore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-04-28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전송일 </a:t>
                      </a:r>
                      <a:r>
                        <a:rPr kumimoji="0" lang="en-US" altLang="ko-Kore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r>
                        <a:rPr kumimoji="0" lang="en-US" altLang="ko-Kore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-04-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30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              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|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dmin2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ore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대상</a:t>
                      </a: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   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697776"/>
                  </a:ext>
                </a:extLst>
              </a:tr>
              <a:tr h="288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쪽지 전송 위치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독립로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     </a:t>
                      </a:r>
                      <a:r>
                        <a:rPr kumimoji="1" lang="ko-KR" alt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▼</a:t>
                      </a:r>
                      <a:endParaRPr kumimoji="0" lang="ko-Kore-KR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115">
                <a:tc>
                  <a:txBody>
                    <a:bodyPr/>
                    <a:lstStyle/>
                    <a:p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이미지로 보내기</a:t>
                      </a:r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8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Soso.jpg</a:t>
                      </a:r>
                      <a:endParaRPr kumimoji="0" lang="ko-Kore-KR" alt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58945"/>
                  </a:ext>
                </a:extLst>
              </a:tr>
              <a:tr h="1958676">
                <a:tc>
                  <a:txBody>
                    <a:bodyPr/>
                    <a:lstStyle/>
                    <a:p>
                      <a:endParaRPr lang="ko-Kore-KR" altLang="en-US" sz="8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b="0" dirty="0">
                          <a:solidFill>
                            <a:schemeClr val="tx1"/>
                          </a:solidFill>
                          <a:highlight>
                            <a:srgbClr val="FF9300"/>
                          </a:highlight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HTML Editor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1000" b="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28" marR="91428" marT="45741" marB="4574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913132"/>
                  </a:ext>
                </a:extLst>
              </a:tr>
            </a:tbl>
          </a:graphicData>
        </a:graphic>
      </p:graphicFrame>
      <p:sp>
        <p:nvSpPr>
          <p:cNvPr id="22" name="타원 6">
            <a:extLst>
              <a:ext uri="{FF2B5EF4-FFF2-40B4-BE49-F238E27FC236}">
                <a16:creationId xmlns:a16="http://schemas.microsoft.com/office/drawing/2014/main" id="{05693CE0-6667-67F5-2B87-18345240C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4858" y="284667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23" name="직선 연결선[R] 59">
            <a:extLst>
              <a:ext uri="{FF2B5EF4-FFF2-40B4-BE49-F238E27FC236}">
                <a16:creationId xmlns:a16="http://schemas.microsoft.com/office/drawing/2014/main" id="{CEB73FAB-BABD-06A2-61BC-A1E64A11FADE}"/>
              </a:ext>
            </a:extLst>
          </p:cNvPr>
          <p:cNvCxnSpPr>
            <a:cxnSpLocks/>
          </p:cNvCxnSpPr>
          <p:nvPr/>
        </p:nvCxnSpPr>
        <p:spPr bwMode="auto">
          <a:xfrm>
            <a:off x="1623371" y="2060232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4" name="타원 6">
            <a:extLst>
              <a:ext uri="{FF2B5EF4-FFF2-40B4-BE49-F238E27FC236}">
                <a16:creationId xmlns:a16="http://schemas.microsoft.com/office/drawing/2014/main" id="{D38AB19D-9798-1BC7-F1A3-1E2CE673B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579" y="246869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5" name="타원 6">
            <a:extLst>
              <a:ext uri="{FF2B5EF4-FFF2-40B4-BE49-F238E27FC236}">
                <a16:creationId xmlns:a16="http://schemas.microsoft.com/office/drawing/2014/main" id="{F1671C82-BBDD-1833-BA52-5C67C64EE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6934" y="324185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6" name="타원 6">
            <a:extLst>
              <a:ext uri="{FF2B5EF4-FFF2-40B4-BE49-F238E27FC236}">
                <a16:creationId xmlns:a16="http://schemas.microsoft.com/office/drawing/2014/main" id="{FAE55932-CFB2-C7D2-FBF7-2661930B0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176" y="459061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27" name="그룹 1">
            <a:extLst>
              <a:ext uri="{FF2B5EF4-FFF2-40B4-BE49-F238E27FC236}">
                <a16:creationId xmlns:a16="http://schemas.microsoft.com/office/drawing/2014/main" id="{7E822B1E-4203-30F3-BAA5-FBB7C4D7ABF4}"/>
              </a:ext>
            </a:extLst>
          </p:cNvPr>
          <p:cNvGrpSpPr>
            <a:grpSpLocks/>
          </p:cNvGrpSpPr>
          <p:nvPr/>
        </p:nvGrpSpPr>
        <p:grpSpPr bwMode="auto">
          <a:xfrm>
            <a:off x="2670612" y="2908942"/>
            <a:ext cx="490538" cy="215900"/>
            <a:chOff x="4270629" y="3378444"/>
            <a:chExt cx="489583" cy="215444"/>
          </a:xfrm>
        </p:grpSpPr>
        <p:pic>
          <p:nvPicPr>
            <p:cNvPr id="28" name="그림 4">
              <a:extLst>
                <a:ext uri="{FF2B5EF4-FFF2-40B4-BE49-F238E27FC236}">
                  <a16:creationId xmlns:a16="http://schemas.microsoft.com/office/drawing/2014/main" id="{8BC9185F-8958-5EFA-A19B-9217A2163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70629" y="3392732"/>
              <a:ext cx="163375" cy="17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40">
              <a:extLst>
                <a:ext uri="{FF2B5EF4-FFF2-40B4-BE49-F238E27FC236}">
                  <a16:creationId xmlns:a16="http://schemas.microsoft.com/office/drawing/2014/main" id="{9F3A9D41-EF73-EA9E-9BD2-00B41EF56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216" y="3378444"/>
              <a:ext cx="36099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800" b="1"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전체</a:t>
              </a:r>
              <a:endParaRPr lang="ko-Kore-KR" altLang="en-US" sz="800" b="1"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4B1DE2D0-21E8-0137-BC9B-98FAEDB01EE6}"/>
              </a:ext>
            </a:extLst>
          </p:cNvPr>
          <p:cNvSpPr/>
          <p:nvPr/>
        </p:nvSpPr>
        <p:spPr bwMode="auto">
          <a:xfrm>
            <a:off x="4495926" y="2921223"/>
            <a:ext cx="607867" cy="181717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16897E30-AB95-EEAE-A556-38DC15E6D994}"/>
              </a:ext>
            </a:extLst>
          </p:cNvPr>
          <p:cNvSpPr/>
          <p:nvPr/>
        </p:nvSpPr>
        <p:spPr bwMode="auto">
          <a:xfrm>
            <a:off x="6681228" y="2193828"/>
            <a:ext cx="606425" cy="242887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취소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D80986E-51EB-7D88-E0CB-AF49372ED4C5}"/>
              </a:ext>
            </a:extLst>
          </p:cNvPr>
          <p:cNvSpPr/>
          <p:nvPr/>
        </p:nvSpPr>
        <p:spPr bwMode="auto">
          <a:xfrm>
            <a:off x="7350604" y="2202582"/>
            <a:ext cx="606425" cy="24288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삭제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726A577C-071E-24A6-4783-F81BBDFEE11A}"/>
              </a:ext>
            </a:extLst>
          </p:cNvPr>
          <p:cNvSpPr/>
          <p:nvPr/>
        </p:nvSpPr>
        <p:spPr>
          <a:xfrm>
            <a:off x="3919929" y="2901476"/>
            <a:ext cx="5661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914400" latinLnBrk="1">
              <a:defRPr/>
            </a:pPr>
            <a:r>
              <a:rPr lang="en-US" altLang="ko-Kore-KR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r>
              <a:rPr lang="en-US" altLang="ko-KR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,456</a:t>
            </a:r>
            <a:r>
              <a:rPr lang="ko-KR" altLang="en-US" sz="9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명</a:t>
            </a:r>
            <a:endParaRPr lang="ko-Kore-KR" altLang="en-US" sz="900" b="1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3D65E10F-30A7-71AB-5866-4A4AE2AF54D0}"/>
              </a:ext>
            </a:extLst>
          </p:cNvPr>
          <p:cNvSpPr/>
          <p:nvPr/>
        </p:nvSpPr>
        <p:spPr bwMode="auto">
          <a:xfrm>
            <a:off x="3476329" y="3511941"/>
            <a:ext cx="607867" cy="181717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찾기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37" name="타원 6">
            <a:extLst>
              <a:ext uri="{FF2B5EF4-FFF2-40B4-BE49-F238E27FC236}">
                <a16:creationId xmlns:a16="http://schemas.microsoft.com/office/drawing/2014/main" id="{63F3D182-ADDC-7DF9-A52C-EE2B56CE6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06" y="340369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BAEE24D3-AC6D-1652-5BD4-5C0BBA07D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782" y="2680687"/>
            <a:ext cx="1473512" cy="207409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44A9344-D055-06D8-1716-998C0C1CF144}"/>
              </a:ext>
            </a:extLst>
          </p:cNvPr>
          <p:cNvSpPr/>
          <p:nvPr/>
        </p:nvSpPr>
        <p:spPr bwMode="auto">
          <a:xfrm>
            <a:off x="3913395" y="6022729"/>
            <a:ext cx="701231" cy="242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저장</a:t>
            </a:r>
            <a:endParaRPr kumimoji="1" lang="en-US" altLang="ko-Kore-KR" sz="800" b="1" kern="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495E9061-79DE-7582-4A83-C57A598ECB90}"/>
              </a:ext>
            </a:extLst>
          </p:cNvPr>
          <p:cNvSpPr/>
          <p:nvPr/>
        </p:nvSpPr>
        <p:spPr bwMode="auto">
          <a:xfrm>
            <a:off x="4706415" y="6022728"/>
            <a:ext cx="1050608" cy="242887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전송 및 </a:t>
            </a:r>
            <a:r>
              <a:rPr kumimoji="1" lang="ko-Kore-KR" altLang="en-US" sz="800" b="1" kern="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완료</a:t>
            </a:r>
            <a:endParaRPr kumimoji="1" lang="en-US" altLang="ko-Kore-KR" sz="800" b="1" kern="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6EBFE2C8-DE50-C646-B6CD-6F58F66AFA39}"/>
              </a:ext>
            </a:extLst>
          </p:cNvPr>
          <p:cNvGrpSpPr/>
          <p:nvPr/>
        </p:nvGrpSpPr>
        <p:grpSpPr>
          <a:xfrm>
            <a:off x="1367458" y="938232"/>
            <a:ext cx="5242312" cy="419451"/>
            <a:chOff x="728443" y="975317"/>
            <a:chExt cx="5242312" cy="419451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11EB206A-50BF-A049-A975-CD630ED66ABB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4" name="모서리가 둥근 직사각형 61">
                <a:extLst>
                  <a:ext uri="{FF2B5EF4-FFF2-40B4-BE49-F238E27FC236}">
                    <a16:creationId xmlns:a16="http://schemas.microsoft.com/office/drawing/2014/main" id="{B0E34C40-A7A7-9644-A139-9D50146B2939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모서리가 둥근 직사각형 62">
                <a:extLst>
                  <a:ext uri="{FF2B5EF4-FFF2-40B4-BE49-F238E27FC236}">
                    <a16:creationId xmlns:a16="http://schemas.microsoft.com/office/drawing/2014/main" id="{BB588340-2E5D-D244-AB0D-0665491CFC10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56" name="모서리가 둥근 직사각형 63">
                <a:extLst>
                  <a:ext uri="{FF2B5EF4-FFF2-40B4-BE49-F238E27FC236}">
                    <a16:creationId xmlns:a16="http://schemas.microsoft.com/office/drawing/2014/main" id="{88DBBF8A-2CA3-F84D-8B97-653F707D7B63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모서리가 둥근 직사각형 64">
                <a:extLst>
                  <a:ext uri="{FF2B5EF4-FFF2-40B4-BE49-F238E27FC236}">
                    <a16:creationId xmlns:a16="http://schemas.microsoft.com/office/drawing/2014/main" id="{74DAA85B-511E-5340-914E-EB0ACBFB8333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모서리가 둥근 직사각형 65">
                <a:extLst>
                  <a:ext uri="{FF2B5EF4-FFF2-40B4-BE49-F238E27FC236}">
                    <a16:creationId xmlns:a16="http://schemas.microsoft.com/office/drawing/2014/main" id="{0ABAC77F-4863-2B4B-93D9-0742A2E46DC2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모서리가 둥근 직사각형 51">
              <a:extLst>
                <a:ext uri="{FF2B5EF4-FFF2-40B4-BE49-F238E27FC236}">
                  <a16:creationId xmlns:a16="http://schemas.microsoft.com/office/drawing/2014/main" id="{B8F6786D-5940-9646-9C0E-CC455D47215D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3" name="모서리가 둥근 직사각형 52">
              <a:extLst>
                <a:ext uri="{FF2B5EF4-FFF2-40B4-BE49-F238E27FC236}">
                  <a16:creationId xmlns:a16="http://schemas.microsoft.com/office/drawing/2014/main" id="{3E465D63-A5E6-974A-9FC8-607CD1321CBB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5095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506212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AD-07-0001 | AD-07-0002 | AD-07-0003 | AD-07-0004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64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쪽지 관리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쪽지 생성 및 상세보기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313390"/>
              </p:ext>
            </p:extLst>
          </p:nvPr>
        </p:nvGraphicFramePr>
        <p:xfrm>
          <a:off x="10663088" y="977770"/>
          <a:ext cx="3737124" cy="4356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월별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통계 기본 월별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접속수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표시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검색기간으로 확인 가능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--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기간 설정 후 검색 시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기간별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]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선택으로 탭이 바뀜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기간내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총접속수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표기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해당 기간 자동 뷰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</a:rPr>
                        <a:t>마지막날이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 말일 전이면 현재 오늘날짜까지 보이기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기간내 총 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접속수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해당 기간에만 접속한 접속자수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차트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</a:endParaRPr>
                    </a:p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</a:rPr>
                        <a:t>구현가능한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</a:rPr>
                        <a:t> 차트 솔루션 지정 필요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</a:rPr>
                        <a:t> 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333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368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2689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AD-07-0001~AD-07-0004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페이지 구성 동일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800547"/>
                  </a:ext>
                </a:extLst>
              </a:tr>
            </a:tbl>
          </a:graphicData>
        </a:graphic>
      </p:graphicFrame>
      <p:sp>
        <p:nvSpPr>
          <p:cNvPr id="8" name="TextBox 64">
            <a:extLst>
              <a:ext uri="{FF2B5EF4-FFF2-40B4-BE49-F238E27FC236}">
                <a16:creationId xmlns:a16="http://schemas.microsoft.com/office/drawing/2014/main" id="{B6644A53-C826-C72B-0284-587911182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320" y="1737742"/>
            <a:ext cx="4956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통계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AC4D27F-53CF-8676-0D8D-16099F39178B}"/>
              </a:ext>
            </a:extLst>
          </p:cNvPr>
          <p:cNvSpPr/>
          <p:nvPr/>
        </p:nvSpPr>
        <p:spPr>
          <a:xfrm>
            <a:off x="1511474" y="1583755"/>
            <a:ext cx="6619997" cy="61520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6EBFE2C8-DE50-C646-B6CD-6F58F66AFA39}"/>
              </a:ext>
            </a:extLst>
          </p:cNvPr>
          <p:cNvGrpSpPr/>
          <p:nvPr/>
        </p:nvGrpSpPr>
        <p:grpSpPr>
          <a:xfrm>
            <a:off x="1367458" y="938232"/>
            <a:ext cx="5242312" cy="419451"/>
            <a:chOff x="728443" y="975317"/>
            <a:chExt cx="5242312" cy="419451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11EB206A-50BF-A049-A975-CD630ED66ABB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4" name="모서리가 둥근 직사각형 61">
                <a:extLst>
                  <a:ext uri="{FF2B5EF4-FFF2-40B4-BE49-F238E27FC236}">
                    <a16:creationId xmlns:a16="http://schemas.microsoft.com/office/drawing/2014/main" id="{B0E34C40-A7A7-9644-A139-9D50146B2939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모서리가 둥근 직사각형 62">
                <a:extLst>
                  <a:ext uri="{FF2B5EF4-FFF2-40B4-BE49-F238E27FC236}">
                    <a16:creationId xmlns:a16="http://schemas.microsoft.com/office/drawing/2014/main" id="{BB588340-2E5D-D244-AB0D-0665491CFC10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kumimoji="1" lang="en-US" altLang="ko-KR" sz="800" dirty="0">
                    <a:solidFill>
                      <a:schemeClr val="tx1"/>
                    </a:solidFill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모서리가 둥근 직사각형 63">
                <a:extLst>
                  <a:ext uri="{FF2B5EF4-FFF2-40B4-BE49-F238E27FC236}">
                    <a16:creationId xmlns:a16="http://schemas.microsoft.com/office/drawing/2014/main" id="{88DBBF8A-2CA3-F84D-8B97-653F707D7B63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모서리가 둥근 직사각형 64">
                <a:extLst>
                  <a:ext uri="{FF2B5EF4-FFF2-40B4-BE49-F238E27FC236}">
                    <a16:creationId xmlns:a16="http://schemas.microsoft.com/office/drawing/2014/main" id="{74DAA85B-511E-5340-914E-EB0ACBFB8333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58" name="모서리가 둥근 직사각형 65">
                <a:extLst>
                  <a:ext uri="{FF2B5EF4-FFF2-40B4-BE49-F238E27FC236}">
                    <a16:creationId xmlns:a16="http://schemas.microsoft.com/office/drawing/2014/main" id="{0ABAC77F-4863-2B4B-93D9-0742A2E46DC2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모서리가 둥근 직사각형 51">
              <a:extLst>
                <a:ext uri="{FF2B5EF4-FFF2-40B4-BE49-F238E27FC236}">
                  <a16:creationId xmlns:a16="http://schemas.microsoft.com/office/drawing/2014/main" id="{B8F6786D-5940-9646-9C0E-CC455D47215D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3" name="모서리가 둥근 직사각형 52">
              <a:extLst>
                <a:ext uri="{FF2B5EF4-FFF2-40B4-BE49-F238E27FC236}">
                  <a16:creationId xmlns:a16="http://schemas.microsoft.com/office/drawing/2014/main" id="{3E465D63-A5E6-974A-9FC8-607CD1321CBB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1" name="직선 연결선[R] 49">
            <a:extLst>
              <a:ext uri="{FF2B5EF4-FFF2-40B4-BE49-F238E27FC236}">
                <a16:creationId xmlns:a16="http://schemas.microsoft.com/office/drawing/2014/main" id="{C5B315C7-54C9-EF43-8385-C99EFE8A444C}"/>
              </a:ext>
            </a:extLst>
          </p:cNvPr>
          <p:cNvCxnSpPr>
            <a:cxnSpLocks/>
          </p:cNvCxnSpPr>
          <p:nvPr/>
        </p:nvCxnSpPr>
        <p:spPr bwMode="auto">
          <a:xfrm>
            <a:off x="1661840" y="2580556"/>
            <a:ext cx="641826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9302CDC0-1ADC-9247-B55B-3A017644A523}"/>
              </a:ext>
            </a:extLst>
          </p:cNvPr>
          <p:cNvSpPr/>
          <p:nvPr/>
        </p:nvSpPr>
        <p:spPr bwMode="auto">
          <a:xfrm>
            <a:off x="1655490" y="2682156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500267F1-929A-5042-B334-7EDDF35A1D76}"/>
              </a:ext>
            </a:extLst>
          </p:cNvPr>
          <p:cNvSpPr/>
          <p:nvPr/>
        </p:nvSpPr>
        <p:spPr bwMode="auto">
          <a:xfrm>
            <a:off x="4841939" y="2809156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8B078B33-F6B7-D74A-AA0A-7CC2C68912CD}"/>
              </a:ext>
            </a:extLst>
          </p:cNvPr>
          <p:cNvSpPr/>
          <p:nvPr/>
        </p:nvSpPr>
        <p:spPr bwMode="auto">
          <a:xfrm>
            <a:off x="7483203" y="2790106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45" name="TextBox 6">
            <a:extLst>
              <a:ext uri="{FF2B5EF4-FFF2-40B4-BE49-F238E27FC236}">
                <a16:creationId xmlns:a16="http://schemas.microsoft.com/office/drawing/2014/main" id="{6609A281-375C-5A4B-B843-1C775A4BE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69" y="2837731"/>
            <a:ext cx="3609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기간</a:t>
            </a:r>
            <a:endParaRPr kumimoji="1" lang="ko-Kore-KR" altLang="en-US" sz="80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058EF638-25CC-2045-B4D5-474F6D737044}"/>
              </a:ext>
            </a:extLst>
          </p:cNvPr>
          <p:cNvSpPr/>
          <p:nvPr/>
        </p:nvSpPr>
        <p:spPr bwMode="auto">
          <a:xfrm>
            <a:off x="2445247" y="2825031"/>
            <a:ext cx="1323975" cy="23177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7" name="직사각형 42">
            <a:extLst>
              <a:ext uri="{FF2B5EF4-FFF2-40B4-BE49-F238E27FC236}">
                <a16:creationId xmlns:a16="http://schemas.microsoft.com/office/drawing/2014/main" id="{A42BD902-1FED-1649-B1E1-B52BFD930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522" y="2844081"/>
            <a:ext cx="5064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시작 </a:t>
            </a:r>
            <a:r>
              <a:rPr kumimoji="1" lang="en-US" altLang="ko-KR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-</a:t>
            </a:r>
            <a:r>
              <a:rPr kumimoji="1" lang="ko-KR" altLang="en-US" sz="700">
                <a:solidFill>
                  <a:srgbClr val="000000"/>
                </a:solidFill>
                <a:latin typeface="Gotham Rounded Light" pitchFamily="2" charset="0"/>
                <a:ea typeface="Apple SD Gothic Neo" panose="02000300000000000000" pitchFamily="2" charset="-127"/>
              </a:rPr>
              <a:t> 끝</a:t>
            </a:r>
            <a:endParaRPr kumimoji="1" lang="ko-Kore-KR" altLang="en-US" sz="900">
              <a:solidFill>
                <a:srgbClr val="0000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48" name="그림 154">
            <a:extLst>
              <a:ext uri="{FF2B5EF4-FFF2-40B4-BE49-F238E27FC236}">
                <a16:creationId xmlns:a16="http://schemas.microsoft.com/office/drawing/2014/main" id="{9F3D0BD3-B4BB-784B-965C-562DF2695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47" y="2839318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모서리가 둥근 직사각형 200">
            <a:extLst>
              <a:ext uri="{FF2B5EF4-FFF2-40B4-BE49-F238E27FC236}">
                <a16:creationId xmlns:a16="http://schemas.microsoft.com/office/drawing/2014/main" id="{AFA07DC2-7945-0A45-916E-D9526C1F9BC3}"/>
              </a:ext>
            </a:extLst>
          </p:cNvPr>
          <p:cNvSpPr/>
          <p:nvPr/>
        </p:nvSpPr>
        <p:spPr bwMode="auto">
          <a:xfrm>
            <a:off x="3365660" y="2201217"/>
            <a:ext cx="792163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 err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주별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9" name="모서리가 둥근 직사각형 201">
            <a:extLst>
              <a:ext uri="{FF2B5EF4-FFF2-40B4-BE49-F238E27FC236}">
                <a16:creationId xmlns:a16="http://schemas.microsoft.com/office/drawing/2014/main" id="{68CBB546-7C3E-7746-9B55-8A546F80510C}"/>
              </a:ext>
            </a:extLst>
          </p:cNvPr>
          <p:cNvSpPr/>
          <p:nvPr/>
        </p:nvSpPr>
        <p:spPr bwMode="auto">
          <a:xfrm>
            <a:off x="4218148" y="2201217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디바이스별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0" name="모서리가 둥근 직사각형 73">
            <a:extLst>
              <a:ext uri="{FF2B5EF4-FFF2-40B4-BE49-F238E27FC236}">
                <a16:creationId xmlns:a16="http://schemas.microsoft.com/office/drawing/2014/main" id="{E75C86E9-58AF-314C-A5A5-73701D70364A}"/>
              </a:ext>
            </a:extLst>
          </p:cNvPr>
          <p:cNvSpPr/>
          <p:nvPr/>
        </p:nvSpPr>
        <p:spPr bwMode="auto">
          <a:xfrm>
            <a:off x="2524088" y="2201217"/>
            <a:ext cx="792163" cy="2889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kern="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월별</a:t>
            </a:r>
            <a:endParaRPr kumimoji="1" lang="ko-Kore-KR" altLang="en-US" sz="900" kern="0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1" name="모서리가 둥근 직사각형 48">
            <a:extLst>
              <a:ext uri="{FF2B5EF4-FFF2-40B4-BE49-F238E27FC236}">
                <a16:creationId xmlns:a16="http://schemas.microsoft.com/office/drawing/2014/main" id="{072DEA4B-9FE1-5641-8665-07F291833FFE}"/>
              </a:ext>
            </a:extLst>
          </p:cNvPr>
          <p:cNvSpPr/>
          <p:nvPr/>
        </p:nvSpPr>
        <p:spPr bwMode="auto">
          <a:xfrm>
            <a:off x="1640139" y="2197969"/>
            <a:ext cx="792162" cy="2889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기간별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76B613BA-6D99-6E46-BE25-FA16E69743FA}"/>
              </a:ext>
            </a:extLst>
          </p:cNvPr>
          <p:cNvSpPr/>
          <p:nvPr/>
        </p:nvSpPr>
        <p:spPr bwMode="auto">
          <a:xfrm>
            <a:off x="1655490" y="4333156"/>
            <a:ext cx="6369050" cy="338437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차트</a:t>
            </a:r>
          </a:p>
        </p:txBody>
      </p:sp>
      <p:graphicFrame>
        <p:nvGraphicFramePr>
          <p:cNvPr id="63" name="표 62">
            <a:extLst>
              <a:ext uri="{FF2B5EF4-FFF2-40B4-BE49-F238E27FC236}">
                <a16:creationId xmlns:a16="http://schemas.microsoft.com/office/drawing/2014/main" id="{41A1E8BB-A785-4E4A-A21B-A3CD85D90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914341"/>
              </p:ext>
            </p:extLst>
          </p:nvPr>
        </p:nvGraphicFramePr>
        <p:xfrm>
          <a:off x="1655490" y="3579827"/>
          <a:ext cx="6369049" cy="609318"/>
        </p:xfrm>
        <a:graphic>
          <a:graphicData uri="http://schemas.openxmlformats.org/drawingml/2006/table">
            <a:tbl>
              <a:tblPr firstRow="1" bandRow="1"/>
              <a:tblGrid>
                <a:gridCol w="932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5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1796">
                  <a:extLst>
                    <a:ext uri="{9D8B030D-6E8A-4147-A177-3AD203B41FA5}">
                      <a16:colId xmlns:a16="http://schemas.microsoft.com/office/drawing/2014/main" val="4136518875"/>
                    </a:ext>
                  </a:extLst>
                </a:gridCol>
              </a:tblGrid>
              <a:tr h="3046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기간내 총 접속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,456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누적 전체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90,456,900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오늘 접속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12,</a:t>
                      </a: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50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일평균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,509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4" name="TextBox 9">
            <a:extLst>
              <a:ext uri="{FF2B5EF4-FFF2-40B4-BE49-F238E27FC236}">
                <a16:creationId xmlns:a16="http://schemas.microsoft.com/office/drawing/2014/main" id="{7BBD816F-8C8E-DF44-9C77-666E20F23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347" y="3311942"/>
            <a:ext cx="13035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8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2023.03.01</a:t>
            </a:r>
            <a:r>
              <a:rPr kumimoji="1" lang="ko-KR" altLang="en-US" sz="8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~</a:t>
            </a:r>
            <a:r>
              <a:rPr kumimoji="1" lang="ko-KR" altLang="en-US" sz="8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8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2023.03.31</a:t>
            </a:r>
            <a:endParaRPr kumimoji="1" lang="ko-Kore-KR" altLang="en-US" sz="800" b="1" dirty="0">
              <a:solidFill>
                <a:srgbClr val="FF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5" name="타원 6">
            <a:extLst>
              <a:ext uri="{FF2B5EF4-FFF2-40B4-BE49-F238E27FC236}">
                <a16:creationId xmlns:a16="http://schemas.microsoft.com/office/drawing/2014/main" id="{CF14D93C-F427-A348-8214-1EB17B76C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655" y="209362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6" name="타원 6">
            <a:extLst>
              <a:ext uri="{FF2B5EF4-FFF2-40B4-BE49-F238E27FC236}">
                <a16:creationId xmlns:a16="http://schemas.microsoft.com/office/drawing/2014/main" id="{47992073-6593-FB45-83AC-B362B7204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006" y="441371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7" name="타원 6">
            <a:extLst>
              <a:ext uri="{FF2B5EF4-FFF2-40B4-BE49-F238E27FC236}">
                <a16:creationId xmlns:a16="http://schemas.microsoft.com/office/drawing/2014/main" id="{E88B1B44-B4A4-3F44-87E3-CB6EC7BCE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212" y="3668973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8" name="타원 6">
            <a:extLst>
              <a:ext uri="{FF2B5EF4-FFF2-40B4-BE49-F238E27FC236}">
                <a16:creationId xmlns:a16="http://schemas.microsoft.com/office/drawing/2014/main" id="{E99C2485-E89A-7F4A-B5E1-8C656D32D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1827" y="3206678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77107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019369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AD-08-0001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65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만족도조사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만족도 조사 관리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308135"/>
              </p:ext>
            </p:extLst>
          </p:nvPr>
        </p:nvGraphicFramePr>
        <p:xfrm>
          <a:off x="10663088" y="977770"/>
          <a:ext cx="3737124" cy="2816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만족도 조사 목록 표시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4495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작성 유형 선택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응답자명 입력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선택한 검색유형에 맞게 검색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70920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검색결과가 많을 경우 </a:t>
                      </a:r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페이징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처리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800547"/>
                  </a:ext>
                </a:extLst>
              </a:tr>
            </a:tbl>
          </a:graphicData>
        </a:graphic>
      </p:graphicFrame>
      <p:sp>
        <p:nvSpPr>
          <p:cNvPr id="8" name="TextBox 64">
            <a:extLst>
              <a:ext uri="{FF2B5EF4-FFF2-40B4-BE49-F238E27FC236}">
                <a16:creationId xmlns:a16="http://schemas.microsoft.com/office/drawing/2014/main" id="{B6644A53-C826-C72B-0284-587911182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320" y="1737742"/>
            <a:ext cx="14414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만족도조사목록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AC4D27F-53CF-8676-0D8D-16099F39178B}"/>
              </a:ext>
            </a:extLst>
          </p:cNvPr>
          <p:cNvSpPr/>
          <p:nvPr/>
        </p:nvSpPr>
        <p:spPr>
          <a:xfrm>
            <a:off x="1511474" y="1583756"/>
            <a:ext cx="6619997" cy="504056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6EBFE2C8-DE50-C646-B6CD-6F58F66AFA39}"/>
              </a:ext>
            </a:extLst>
          </p:cNvPr>
          <p:cNvGrpSpPr/>
          <p:nvPr/>
        </p:nvGrpSpPr>
        <p:grpSpPr>
          <a:xfrm>
            <a:off x="1367458" y="938232"/>
            <a:ext cx="5242312" cy="419451"/>
            <a:chOff x="728443" y="975317"/>
            <a:chExt cx="5242312" cy="419451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11EB206A-50BF-A049-A975-CD630ED66ABB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4" name="모서리가 둥근 직사각형 61">
                <a:extLst>
                  <a:ext uri="{FF2B5EF4-FFF2-40B4-BE49-F238E27FC236}">
                    <a16:creationId xmlns:a16="http://schemas.microsoft.com/office/drawing/2014/main" id="{B0E34C40-A7A7-9644-A139-9D50146B2939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모서리가 둥근 직사각형 62">
                <a:extLst>
                  <a:ext uri="{FF2B5EF4-FFF2-40B4-BE49-F238E27FC236}">
                    <a16:creationId xmlns:a16="http://schemas.microsoft.com/office/drawing/2014/main" id="{BB588340-2E5D-D244-AB0D-0665491CFC10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kumimoji="1" lang="en-US" altLang="ko-KR" sz="800" dirty="0">
                    <a:solidFill>
                      <a:schemeClr val="tx1"/>
                    </a:solidFill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모서리가 둥근 직사각형 63">
                <a:extLst>
                  <a:ext uri="{FF2B5EF4-FFF2-40B4-BE49-F238E27FC236}">
                    <a16:creationId xmlns:a16="http://schemas.microsoft.com/office/drawing/2014/main" id="{88DBBF8A-2CA3-F84D-8B97-653F707D7B63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모서리가 둥근 직사각형 64">
                <a:extLst>
                  <a:ext uri="{FF2B5EF4-FFF2-40B4-BE49-F238E27FC236}">
                    <a16:creationId xmlns:a16="http://schemas.microsoft.com/office/drawing/2014/main" id="{74DAA85B-511E-5340-914E-EB0ACBFB8333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모서리가 둥근 직사각형 65">
                <a:extLst>
                  <a:ext uri="{FF2B5EF4-FFF2-40B4-BE49-F238E27FC236}">
                    <a16:creationId xmlns:a16="http://schemas.microsoft.com/office/drawing/2014/main" id="{0ABAC77F-4863-2B4B-93D9-0742A2E46DC2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모서리가 둥근 직사각형 51">
              <a:extLst>
                <a:ext uri="{FF2B5EF4-FFF2-40B4-BE49-F238E27FC236}">
                  <a16:creationId xmlns:a16="http://schemas.microsoft.com/office/drawing/2014/main" id="{B8F6786D-5940-9646-9C0E-CC455D47215D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3" name="모서리가 둥근 직사각형 52">
              <a:extLst>
                <a:ext uri="{FF2B5EF4-FFF2-40B4-BE49-F238E27FC236}">
                  <a16:creationId xmlns:a16="http://schemas.microsoft.com/office/drawing/2014/main" id="{3E465D63-A5E6-974A-9FC8-607CD1321CBB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9302CDC0-1ADC-9247-B55B-3A017644A523}"/>
              </a:ext>
            </a:extLst>
          </p:cNvPr>
          <p:cNvSpPr/>
          <p:nvPr/>
        </p:nvSpPr>
        <p:spPr bwMode="auto">
          <a:xfrm>
            <a:off x="1655490" y="2447851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500267F1-929A-5042-B334-7EDDF35A1D76}"/>
              </a:ext>
            </a:extLst>
          </p:cNvPr>
          <p:cNvSpPr/>
          <p:nvPr/>
        </p:nvSpPr>
        <p:spPr bwMode="auto">
          <a:xfrm>
            <a:off x="4841939" y="2574851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8B078B33-F6B7-D74A-AA0A-7CC2C68912CD}"/>
              </a:ext>
            </a:extLst>
          </p:cNvPr>
          <p:cNvSpPr/>
          <p:nvPr/>
        </p:nvSpPr>
        <p:spPr bwMode="auto">
          <a:xfrm>
            <a:off x="7483203" y="2555801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65" name="타원 6">
            <a:extLst>
              <a:ext uri="{FF2B5EF4-FFF2-40B4-BE49-F238E27FC236}">
                <a16:creationId xmlns:a16="http://schemas.microsoft.com/office/drawing/2014/main" id="{CF14D93C-F427-A348-8214-1EB17B76C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17" y="261790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6" name="타원 6">
            <a:extLst>
              <a:ext uri="{FF2B5EF4-FFF2-40B4-BE49-F238E27FC236}">
                <a16:creationId xmlns:a16="http://schemas.microsoft.com/office/drawing/2014/main" id="{47992073-6593-FB45-83AC-B362B7204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080" y="631020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7" name="타원 6">
            <a:extLst>
              <a:ext uri="{FF2B5EF4-FFF2-40B4-BE49-F238E27FC236}">
                <a16:creationId xmlns:a16="http://schemas.microsoft.com/office/drawing/2014/main" id="{E88B1B44-B4A4-3F44-87E3-CB6EC7BCE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461" y="232450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8" name="타원 6">
            <a:extLst>
              <a:ext uri="{FF2B5EF4-FFF2-40B4-BE49-F238E27FC236}">
                <a16:creationId xmlns:a16="http://schemas.microsoft.com/office/drawing/2014/main" id="{E99C2485-E89A-7F4A-B5E1-8C656D32D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184" y="233030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" name="모서리가 둥근 직사각형 64">
            <a:extLst>
              <a:ext uri="{FF2B5EF4-FFF2-40B4-BE49-F238E27FC236}">
                <a16:creationId xmlns:a16="http://schemas.microsoft.com/office/drawing/2014/main" id="{1C0E708C-EA08-A9AB-C650-B33EBE76DEEB}"/>
              </a:ext>
            </a:extLst>
          </p:cNvPr>
          <p:cNvSpPr/>
          <p:nvPr/>
        </p:nvSpPr>
        <p:spPr>
          <a:xfrm>
            <a:off x="6314317" y="945733"/>
            <a:ext cx="941586" cy="4194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  <a:highlight>
                  <a:srgbClr val="FFFF00"/>
                </a:highlight>
              </a:rPr>
              <a:t>만족도조사</a:t>
            </a:r>
            <a:r>
              <a:rPr lang="en-US" altLang="ko-KR" sz="800" dirty="0">
                <a:solidFill>
                  <a:schemeClr val="tx1"/>
                </a:solidFill>
                <a:highlight>
                  <a:srgbClr val="FFFF00"/>
                </a:highlight>
                <a:latin typeface="+mj-ea"/>
              </a:rPr>
              <a:t>AD-08</a:t>
            </a:r>
            <a:endParaRPr kumimoji="1" lang="ko-Kore-KR" altLang="en-US" sz="8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" name="모서리가 둥근 직사각형 64">
            <a:extLst>
              <a:ext uri="{FF2B5EF4-FFF2-40B4-BE49-F238E27FC236}">
                <a16:creationId xmlns:a16="http://schemas.microsoft.com/office/drawing/2014/main" id="{CF15132E-2217-19E1-B1AB-4FDD1FFD9358}"/>
              </a:ext>
            </a:extLst>
          </p:cNvPr>
          <p:cNvSpPr/>
          <p:nvPr/>
        </p:nvSpPr>
        <p:spPr>
          <a:xfrm>
            <a:off x="7062777" y="938232"/>
            <a:ext cx="941586" cy="4194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시스템관리</a:t>
            </a:r>
            <a:r>
              <a:rPr lang="en-US" altLang="ko-KR" sz="800" dirty="0">
                <a:solidFill>
                  <a:schemeClr val="tx1"/>
                </a:solidFill>
                <a:latin typeface="+mj-ea"/>
              </a:rPr>
              <a:t>AD-09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F6B1FA0-F5BE-C20E-154B-528ABC732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255706"/>
              </p:ext>
            </p:extLst>
          </p:nvPr>
        </p:nvGraphicFramePr>
        <p:xfrm>
          <a:off x="1678874" y="3182232"/>
          <a:ext cx="6369049" cy="2922231"/>
        </p:xfrm>
        <a:graphic>
          <a:graphicData uri="http://schemas.openxmlformats.org/drawingml/2006/table">
            <a:tbl>
              <a:tblPr firstRow="1" bandRow="1"/>
              <a:tblGrid>
                <a:gridCol w="664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7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723">
                  <a:extLst>
                    <a:ext uri="{9D8B030D-6E8A-4147-A177-3AD203B41FA5}">
                      <a16:colId xmlns:a16="http://schemas.microsoft.com/office/drawing/2014/main" val="4136518875"/>
                    </a:ext>
                  </a:extLst>
                </a:gridCol>
                <a:gridCol w="18355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문항수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작성자</a:t>
                      </a:r>
                      <a:endParaRPr lang="en-US" altLang="ko-Kore-KR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작성일시 </a:t>
                      </a:r>
                      <a:endParaRPr lang="ko-Kore-KR" altLang="en-US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테스트 만족도 조사 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endParaRPr lang="ko-KR" altLang="en-US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홍길동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-04-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12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23:00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테스트 만족도 조사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</a:t>
                      </a: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10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홍길동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테스트 만족도 조사 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endParaRPr lang="ko-KR" altLang="en-US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21</a:t>
                      </a: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홍길동</a:t>
                      </a: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그림 19">
            <a:extLst>
              <a:ext uri="{FF2B5EF4-FFF2-40B4-BE49-F238E27FC236}">
                <a16:creationId xmlns:a16="http://schemas.microsoft.com/office/drawing/2014/main" id="{FE5C4273-3997-8F0A-F100-00E4FBC3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47" y="6353069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1D34FB2E-8DEF-5745-6F7B-4D745AAA4216}"/>
              </a:ext>
            </a:extLst>
          </p:cNvPr>
          <p:cNvGrpSpPr>
            <a:grpSpLocks/>
          </p:cNvGrpSpPr>
          <p:nvPr/>
        </p:nvGrpSpPr>
        <p:grpSpPr bwMode="auto">
          <a:xfrm>
            <a:off x="3985651" y="2592447"/>
            <a:ext cx="904701" cy="215444"/>
            <a:chOff x="1974926" y="2587607"/>
            <a:chExt cx="904085" cy="214989"/>
          </a:xfrm>
        </p:grpSpPr>
        <p:pic>
          <p:nvPicPr>
            <p:cNvPr id="10" name="그림 35" descr="0.gif">
              <a:extLst>
                <a:ext uri="{FF2B5EF4-FFF2-40B4-BE49-F238E27FC236}">
                  <a16:creationId xmlns:a16="http://schemas.microsoft.com/office/drawing/2014/main" id="{A19FC383-EDA6-3A87-B27C-8CBE42C19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87234" y="2613007"/>
              <a:ext cx="696682" cy="17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C8ACC1-6008-8630-ADBA-D4E12D7A029B}"/>
                </a:ext>
              </a:extLst>
            </p:cNvPr>
            <p:cNvSpPr txBox="1"/>
            <p:nvPr/>
          </p:nvSpPr>
          <p:spPr>
            <a:xfrm>
              <a:off x="1974926" y="2587607"/>
              <a:ext cx="904085" cy="214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800" dirty="0">
                  <a:solidFill>
                    <a:schemeClr val="bg1">
                      <a:lumMod val="50000"/>
                    </a:schemeClr>
                  </a:solidFill>
                  <a:latin typeface="Tmon몬소리 Black (본문)"/>
                  <a:ea typeface="나눔고딕" pitchFamily="50" charset="-127"/>
                </a:rPr>
                <a:t>선택</a:t>
              </a:r>
            </a:p>
          </p:txBody>
        </p:sp>
      </p:grpSp>
      <p:sp>
        <p:nvSpPr>
          <p:cNvPr id="12" name="타원 6">
            <a:extLst>
              <a:ext uri="{FF2B5EF4-FFF2-40B4-BE49-F238E27FC236}">
                <a16:creationId xmlns:a16="http://schemas.microsoft.com/office/drawing/2014/main" id="{F15CFA6C-ADFE-5FDF-F2CE-353029227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032" y="293362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62484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25673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AD-08-0002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66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만족도조사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만족도 조사 현황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89277"/>
              </p:ext>
            </p:extLst>
          </p:nvPr>
        </p:nvGraphicFramePr>
        <p:xfrm>
          <a:off x="10663088" y="977770"/>
          <a:ext cx="3737124" cy="3794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설문조사 항목별 정보를 표시하고 참여자에 대한 현황을 비율 및 선택횟수를 표시합니다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900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333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368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2689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800547"/>
                  </a:ext>
                </a:extLst>
              </a:tr>
            </a:tbl>
          </a:graphicData>
        </a:graphic>
      </p:graphicFrame>
      <p:grpSp>
        <p:nvGrpSpPr>
          <p:cNvPr id="50" name="그룹 49">
            <a:extLst>
              <a:ext uri="{FF2B5EF4-FFF2-40B4-BE49-F238E27FC236}">
                <a16:creationId xmlns:a16="http://schemas.microsoft.com/office/drawing/2014/main" id="{6EBFE2C8-DE50-C646-B6CD-6F58F66AFA39}"/>
              </a:ext>
            </a:extLst>
          </p:cNvPr>
          <p:cNvGrpSpPr/>
          <p:nvPr/>
        </p:nvGrpSpPr>
        <p:grpSpPr>
          <a:xfrm>
            <a:off x="1367458" y="938232"/>
            <a:ext cx="5242312" cy="419451"/>
            <a:chOff x="728443" y="975317"/>
            <a:chExt cx="5242312" cy="419451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11EB206A-50BF-A049-A975-CD630ED66ABB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4" name="모서리가 둥근 직사각형 61">
                <a:extLst>
                  <a:ext uri="{FF2B5EF4-FFF2-40B4-BE49-F238E27FC236}">
                    <a16:creationId xmlns:a16="http://schemas.microsoft.com/office/drawing/2014/main" id="{B0E34C40-A7A7-9644-A139-9D50146B2939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모서리가 둥근 직사각형 62">
                <a:extLst>
                  <a:ext uri="{FF2B5EF4-FFF2-40B4-BE49-F238E27FC236}">
                    <a16:creationId xmlns:a16="http://schemas.microsoft.com/office/drawing/2014/main" id="{BB588340-2E5D-D244-AB0D-0665491CFC10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kumimoji="1" lang="en-US" altLang="ko-KR" sz="800" dirty="0">
                    <a:solidFill>
                      <a:schemeClr val="tx1"/>
                    </a:solidFill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모서리가 둥근 직사각형 63">
                <a:extLst>
                  <a:ext uri="{FF2B5EF4-FFF2-40B4-BE49-F238E27FC236}">
                    <a16:creationId xmlns:a16="http://schemas.microsoft.com/office/drawing/2014/main" id="{88DBBF8A-2CA3-F84D-8B97-653F707D7B63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모서리가 둥근 직사각형 64">
                <a:extLst>
                  <a:ext uri="{FF2B5EF4-FFF2-40B4-BE49-F238E27FC236}">
                    <a16:creationId xmlns:a16="http://schemas.microsoft.com/office/drawing/2014/main" id="{74DAA85B-511E-5340-914E-EB0ACBFB8333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모서리가 둥근 직사각형 65">
                <a:extLst>
                  <a:ext uri="{FF2B5EF4-FFF2-40B4-BE49-F238E27FC236}">
                    <a16:creationId xmlns:a16="http://schemas.microsoft.com/office/drawing/2014/main" id="{0ABAC77F-4863-2B4B-93D9-0742A2E46DC2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모서리가 둥근 직사각형 51">
              <a:extLst>
                <a:ext uri="{FF2B5EF4-FFF2-40B4-BE49-F238E27FC236}">
                  <a16:creationId xmlns:a16="http://schemas.microsoft.com/office/drawing/2014/main" id="{B8F6786D-5940-9646-9C0E-CC455D47215D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3" name="모서리가 둥근 직사각형 52">
              <a:extLst>
                <a:ext uri="{FF2B5EF4-FFF2-40B4-BE49-F238E27FC236}">
                  <a16:creationId xmlns:a16="http://schemas.microsoft.com/office/drawing/2014/main" id="{3E465D63-A5E6-974A-9FC8-607CD1321CBB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모서리가 둥근 직사각형 64">
            <a:extLst>
              <a:ext uri="{FF2B5EF4-FFF2-40B4-BE49-F238E27FC236}">
                <a16:creationId xmlns:a16="http://schemas.microsoft.com/office/drawing/2014/main" id="{1C0E708C-EA08-A9AB-C650-B33EBE76DEEB}"/>
              </a:ext>
            </a:extLst>
          </p:cNvPr>
          <p:cNvSpPr/>
          <p:nvPr/>
        </p:nvSpPr>
        <p:spPr>
          <a:xfrm>
            <a:off x="6314317" y="945733"/>
            <a:ext cx="941586" cy="4194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  <a:highlight>
                  <a:srgbClr val="FFFF00"/>
                </a:highlight>
              </a:rPr>
              <a:t>만족도조사</a:t>
            </a:r>
            <a:r>
              <a:rPr lang="en-US" altLang="ko-KR" sz="800" dirty="0">
                <a:solidFill>
                  <a:schemeClr val="tx1"/>
                </a:solidFill>
                <a:highlight>
                  <a:srgbClr val="FFFF00"/>
                </a:highlight>
                <a:latin typeface="+mj-ea"/>
              </a:rPr>
              <a:t>AD-08</a:t>
            </a:r>
            <a:endParaRPr kumimoji="1" lang="ko-Kore-KR" altLang="en-US" sz="8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" name="모서리가 둥근 직사각형 64">
            <a:extLst>
              <a:ext uri="{FF2B5EF4-FFF2-40B4-BE49-F238E27FC236}">
                <a16:creationId xmlns:a16="http://schemas.microsoft.com/office/drawing/2014/main" id="{CF15132E-2217-19E1-B1AB-4FDD1FFD9358}"/>
              </a:ext>
            </a:extLst>
          </p:cNvPr>
          <p:cNvSpPr/>
          <p:nvPr/>
        </p:nvSpPr>
        <p:spPr>
          <a:xfrm>
            <a:off x="7062777" y="938232"/>
            <a:ext cx="941586" cy="4194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시스템관리</a:t>
            </a:r>
            <a:r>
              <a:rPr lang="en-US" altLang="ko-KR" sz="800" dirty="0">
                <a:solidFill>
                  <a:schemeClr val="tx1"/>
                </a:solidFill>
                <a:latin typeface="+mj-ea"/>
              </a:rPr>
              <a:t>AD-09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5" name="TextBox 64">
            <a:extLst>
              <a:ext uri="{FF2B5EF4-FFF2-40B4-BE49-F238E27FC236}">
                <a16:creationId xmlns:a16="http://schemas.microsoft.com/office/drawing/2014/main" id="{7323AD70-37FB-B2EB-072C-F1D655E62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320" y="1737742"/>
            <a:ext cx="14414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만족도조사현황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709BB05-6658-314E-D9E2-E532EE10A478}"/>
              </a:ext>
            </a:extLst>
          </p:cNvPr>
          <p:cNvSpPr/>
          <p:nvPr/>
        </p:nvSpPr>
        <p:spPr>
          <a:xfrm>
            <a:off x="1511474" y="1583756"/>
            <a:ext cx="6619997" cy="504056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" name="타원 6">
            <a:extLst>
              <a:ext uri="{FF2B5EF4-FFF2-40B4-BE49-F238E27FC236}">
                <a16:creationId xmlns:a16="http://schemas.microsoft.com/office/drawing/2014/main" id="{3645C2E6-72CF-A4D2-9637-D19E3FAAA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131" y="223182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B3653D9C-9849-2427-0DCE-7293EE9B2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481366"/>
              </p:ext>
            </p:extLst>
          </p:nvPr>
        </p:nvGraphicFramePr>
        <p:xfrm>
          <a:off x="1678874" y="2543455"/>
          <a:ext cx="6369049" cy="2714866"/>
        </p:xfrm>
        <a:graphic>
          <a:graphicData uri="http://schemas.openxmlformats.org/drawingml/2006/table">
            <a:tbl>
              <a:tblPr firstRow="1" bandRow="1"/>
              <a:tblGrid>
                <a:gridCol w="664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4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SQ1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latinLnBrk="1"/>
                      <a:r>
                        <a:rPr lang="ko-KR" altLang="en-US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귀하의 성별은 무엇입니까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 </a:t>
                      </a:r>
                    </a:p>
                    <a:p>
                      <a:pPr algn="l" latinLnBrk="1"/>
                      <a:r>
                        <a:rPr lang="ko-KR" altLang="en-US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① 남성  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선택비율 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: 17.6% , 17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 중 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]</a:t>
                      </a:r>
                    </a:p>
                    <a:p>
                      <a:pPr algn="l" latinLnBrk="1"/>
                      <a:r>
                        <a:rPr lang="ko-KR" altLang="en-US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② 여성  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선택비율 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: 64.7% , 17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 중 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11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]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SQ2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latinLnBrk="1"/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귀하의 성별은 무엇입니까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 </a:t>
                      </a:r>
                    </a:p>
                    <a:p>
                      <a:pPr algn="l" latinLnBrk="1"/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① 남성 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선택비율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: 17.6% , 17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 중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]</a:t>
                      </a:r>
                    </a:p>
                    <a:p>
                      <a:pPr algn="l" latinLnBrk="1"/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② 여성 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선택비율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: 64.7% , 17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 중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11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]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SQ3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 latinLnBrk="1"/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귀하의 성별은 무엇입니까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 </a:t>
                      </a:r>
                    </a:p>
                    <a:p>
                      <a:pPr algn="l" latinLnBrk="1"/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① 남성 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선택비율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: 17.6% , 17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 중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]</a:t>
                      </a:r>
                    </a:p>
                    <a:p>
                      <a:pPr algn="l" latinLnBrk="1"/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② 여성 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선택비율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: 64.7% , 17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 중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11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명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]</a:t>
                      </a: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4333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377300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AD-09-0001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67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시스템관리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이용 안내 교육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55326"/>
              </p:ext>
            </p:extLst>
          </p:nvPr>
        </p:nvGraphicFramePr>
        <p:xfrm>
          <a:off x="10663088" y="977770"/>
          <a:ext cx="3737124" cy="3794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검색조건 선택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제목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작성자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dirty="0">
                          <a:solidFill>
                            <a:schemeClr val="tx1"/>
                          </a:solidFill>
                        </a:rPr>
                        <a:t>응답자명 입력</a:t>
                      </a:r>
                      <a:endParaRPr lang="en-US" altLang="ko-KR" sz="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선택한 검색 조건에 맞게 검색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35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이용안내 목록 표시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333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목록이 많을 경우 </a:t>
                      </a:r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페이징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처리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368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2689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800547"/>
                  </a:ext>
                </a:extLst>
              </a:tr>
            </a:tbl>
          </a:graphicData>
        </a:graphic>
      </p:graphicFrame>
      <p:grpSp>
        <p:nvGrpSpPr>
          <p:cNvPr id="50" name="그룹 49">
            <a:extLst>
              <a:ext uri="{FF2B5EF4-FFF2-40B4-BE49-F238E27FC236}">
                <a16:creationId xmlns:a16="http://schemas.microsoft.com/office/drawing/2014/main" id="{6EBFE2C8-DE50-C646-B6CD-6F58F66AFA39}"/>
              </a:ext>
            </a:extLst>
          </p:cNvPr>
          <p:cNvGrpSpPr/>
          <p:nvPr/>
        </p:nvGrpSpPr>
        <p:grpSpPr>
          <a:xfrm>
            <a:off x="1367458" y="938232"/>
            <a:ext cx="5242312" cy="419451"/>
            <a:chOff x="728443" y="975317"/>
            <a:chExt cx="5242312" cy="419451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11EB206A-50BF-A049-A975-CD630ED66ABB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4" name="모서리가 둥근 직사각형 61">
                <a:extLst>
                  <a:ext uri="{FF2B5EF4-FFF2-40B4-BE49-F238E27FC236}">
                    <a16:creationId xmlns:a16="http://schemas.microsoft.com/office/drawing/2014/main" id="{B0E34C40-A7A7-9644-A139-9D50146B2939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모서리가 둥근 직사각형 62">
                <a:extLst>
                  <a:ext uri="{FF2B5EF4-FFF2-40B4-BE49-F238E27FC236}">
                    <a16:creationId xmlns:a16="http://schemas.microsoft.com/office/drawing/2014/main" id="{BB588340-2E5D-D244-AB0D-0665491CFC10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kumimoji="1" lang="en-US" altLang="ko-KR" sz="800" dirty="0">
                    <a:solidFill>
                      <a:schemeClr val="tx1"/>
                    </a:solidFill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모서리가 둥근 직사각형 63">
                <a:extLst>
                  <a:ext uri="{FF2B5EF4-FFF2-40B4-BE49-F238E27FC236}">
                    <a16:creationId xmlns:a16="http://schemas.microsoft.com/office/drawing/2014/main" id="{88DBBF8A-2CA3-F84D-8B97-653F707D7B63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모서리가 둥근 직사각형 64">
                <a:extLst>
                  <a:ext uri="{FF2B5EF4-FFF2-40B4-BE49-F238E27FC236}">
                    <a16:creationId xmlns:a16="http://schemas.microsoft.com/office/drawing/2014/main" id="{74DAA85B-511E-5340-914E-EB0ACBFB8333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모서리가 둥근 직사각형 65">
                <a:extLst>
                  <a:ext uri="{FF2B5EF4-FFF2-40B4-BE49-F238E27FC236}">
                    <a16:creationId xmlns:a16="http://schemas.microsoft.com/office/drawing/2014/main" id="{0ABAC77F-4863-2B4B-93D9-0742A2E46DC2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모서리가 둥근 직사각형 51">
              <a:extLst>
                <a:ext uri="{FF2B5EF4-FFF2-40B4-BE49-F238E27FC236}">
                  <a16:creationId xmlns:a16="http://schemas.microsoft.com/office/drawing/2014/main" id="{B8F6786D-5940-9646-9C0E-CC455D47215D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3" name="모서리가 둥근 직사각형 52">
              <a:extLst>
                <a:ext uri="{FF2B5EF4-FFF2-40B4-BE49-F238E27FC236}">
                  <a16:creationId xmlns:a16="http://schemas.microsoft.com/office/drawing/2014/main" id="{3E465D63-A5E6-974A-9FC8-607CD1321CBB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모서리가 둥근 직사각형 64">
            <a:extLst>
              <a:ext uri="{FF2B5EF4-FFF2-40B4-BE49-F238E27FC236}">
                <a16:creationId xmlns:a16="http://schemas.microsoft.com/office/drawing/2014/main" id="{1C0E708C-EA08-A9AB-C650-B33EBE76DEEB}"/>
              </a:ext>
            </a:extLst>
          </p:cNvPr>
          <p:cNvSpPr/>
          <p:nvPr/>
        </p:nvSpPr>
        <p:spPr>
          <a:xfrm>
            <a:off x="6314317" y="945733"/>
            <a:ext cx="941586" cy="4194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만족도조사</a:t>
            </a:r>
            <a:r>
              <a:rPr lang="en-US" altLang="ko-KR" sz="800" dirty="0">
                <a:solidFill>
                  <a:schemeClr val="tx1"/>
                </a:solidFill>
                <a:latin typeface="+mj-ea"/>
              </a:rPr>
              <a:t>AD-08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4" name="모서리가 둥근 직사각형 64">
            <a:extLst>
              <a:ext uri="{FF2B5EF4-FFF2-40B4-BE49-F238E27FC236}">
                <a16:creationId xmlns:a16="http://schemas.microsoft.com/office/drawing/2014/main" id="{CF15132E-2217-19E1-B1AB-4FDD1FFD9358}"/>
              </a:ext>
            </a:extLst>
          </p:cNvPr>
          <p:cNvSpPr/>
          <p:nvPr/>
        </p:nvSpPr>
        <p:spPr>
          <a:xfrm>
            <a:off x="7062777" y="938232"/>
            <a:ext cx="941586" cy="4194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  <a:highlight>
                  <a:srgbClr val="FFFF00"/>
                </a:highlight>
              </a:rPr>
              <a:t>시스템관리</a:t>
            </a:r>
            <a:r>
              <a:rPr lang="en-US" altLang="ko-KR" sz="800" dirty="0">
                <a:solidFill>
                  <a:schemeClr val="tx1"/>
                </a:solidFill>
                <a:highlight>
                  <a:srgbClr val="FFFF00"/>
                </a:highlight>
                <a:latin typeface="+mj-ea"/>
              </a:rPr>
              <a:t>AD-09</a:t>
            </a:r>
            <a:endParaRPr kumimoji="1" lang="ko-Kore-KR" altLang="en-US" sz="8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" name="TextBox 64">
            <a:extLst>
              <a:ext uri="{FF2B5EF4-FFF2-40B4-BE49-F238E27FC236}">
                <a16:creationId xmlns:a16="http://schemas.microsoft.com/office/drawing/2014/main" id="{5A2F1BAB-ABEB-3AAB-BF1B-88D9E543A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320" y="1737742"/>
            <a:ext cx="12618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이용안내교육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AB9A99E-062A-E866-680A-41D58D8D1BFB}"/>
              </a:ext>
            </a:extLst>
          </p:cNvPr>
          <p:cNvSpPr/>
          <p:nvPr/>
        </p:nvSpPr>
        <p:spPr>
          <a:xfrm>
            <a:off x="1511474" y="1583756"/>
            <a:ext cx="6619997" cy="504056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BC90B74-E3CD-60F6-6F47-D1F3AD91ABE1}"/>
              </a:ext>
            </a:extLst>
          </p:cNvPr>
          <p:cNvSpPr/>
          <p:nvPr/>
        </p:nvSpPr>
        <p:spPr bwMode="auto">
          <a:xfrm>
            <a:off x="1655490" y="2447851"/>
            <a:ext cx="6369050" cy="485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C56CE8B-D311-8A74-CD8F-594D24A70059}"/>
              </a:ext>
            </a:extLst>
          </p:cNvPr>
          <p:cNvSpPr/>
          <p:nvPr/>
        </p:nvSpPr>
        <p:spPr bwMode="auto">
          <a:xfrm>
            <a:off x="4841939" y="2574851"/>
            <a:ext cx="2453939" cy="230187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 </a:t>
            </a:r>
            <a:endParaRPr kumimoji="1" lang="ko-Kore-KR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8E82617-EA7D-E742-7BFA-D37B4DD4ED07}"/>
              </a:ext>
            </a:extLst>
          </p:cNvPr>
          <p:cNvSpPr/>
          <p:nvPr/>
        </p:nvSpPr>
        <p:spPr bwMode="auto">
          <a:xfrm>
            <a:off x="7483203" y="2555801"/>
            <a:ext cx="431800" cy="2667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검색</a:t>
            </a:r>
          </a:p>
        </p:txBody>
      </p:sp>
      <p:sp>
        <p:nvSpPr>
          <p:cNvPr id="12" name="타원 6">
            <a:extLst>
              <a:ext uri="{FF2B5EF4-FFF2-40B4-BE49-F238E27FC236}">
                <a16:creationId xmlns:a16="http://schemas.microsoft.com/office/drawing/2014/main" id="{355ACB78-9E56-F1A7-781F-B837757B5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17" y="261790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" name="타원 6">
            <a:extLst>
              <a:ext uri="{FF2B5EF4-FFF2-40B4-BE49-F238E27FC236}">
                <a16:creationId xmlns:a16="http://schemas.microsoft.com/office/drawing/2014/main" id="{42F7B3E6-2F7B-90E9-CE26-DCDA4AC3A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080" y="631020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4" name="타원 6">
            <a:extLst>
              <a:ext uri="{FF2B5EF4-FFF2-40B4-BE49-F238E27FC236}">
                <a16:creationId xmlns:a16="http://schemas.microsoft.com/office/drawing/2014/main" id="{AD2DD197-881B-FC3E-9C8F-0E19D4E90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461" y="2324501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5" name="타원 6">
            <a:extLst>
              <a:ext uri="{FF2B5EF4-FFF2-40B4-BE49-F238E27FC236}">
                <a16:creationId xmlns:a16="http://schemas.microsoft.com/office/drawing/2014/main" id="{D66F0F04-FAD2-93E6-3C4F-C59699848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184" y="2330302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AC85407B-6505-FA43-F32C-B937173BD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714864"/>
              </p:ext>
            </p:extLst>
          </p:nvPr>
        </p:nvGraphicFramePr>
        <p:xfrm>
          <a:off x="1678874" y="3182232"/>
          <a:ext cx="6369049" cy="2922231"/>
        </p:xfrm>
        <a:graphic>
          <a:graphicData uri="http://schemas.openxmlformats.org/drawingml/2006/table">
            <a:tbl>
              <a:tblPr firstRow="1" bandRow="1"/>
              <a:tblGrid>
                <a:gridCol w="664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7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6328">
                  <a:extLst>
                    <a:ext uri="{9D8B030D-6E8A-4147-A177-3AD203B41FA5}">
                      <a16:colId xmlns:a16="http://schemas.microsoft.com/office/drawing/2014/main" val="4136518875"/>
                    </a:ext>
                  </a:extLst>
                </a:gridCol>
                <a:gridCol w="15678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N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o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제목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작성자</a:t>
                      </a:r>
                      <a:endParaRPr lang="ko-Kore-KR" altLang="en-US" sz="8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8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등록일</a:t>
                      </a:r>
                      <a:endParaRPr lang="en-US" altLang="ko-Kore-KR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첨부파일</a:t>
                      </a:r>
                      <a:endParaRPr lang="ko-Kore-KR" altLang="en-US" sz="800" b="1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7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xxxxxxxxxxxxx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교육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</a:t>
                      </a:r>
                      <a:endParaRPr lang="ko-KR" altLang="en-US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홍길동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202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3</a:t>
                      </a:r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-04-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12</a:t>
                      </a: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 </a:t>
                      </a:r>
                      <a:r>
                        <a:rPr lang="en-US" altLang="ko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23:00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r"/>
                      <a:endParaRPr lang="en-US" altLang="ko-KR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6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xxxxxxxxxxxxx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교육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</a:t>
                      </a:r>
                      <a:endParaRPr lang="ko-KR" altLang="en-US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홍길동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r>
                        <a:rPr lang="en-US" altLang="ko-Kore-KR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5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r>
                        <a:rPr lang="en-US" altLang="ko-KR" sz="700" u="none" kern="1200" dirty="0" err="1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xxxxxxxxxxxxx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교육</a:t>
                      </a:r>
                      <a:r>
                        <a:rPr lang="en-US" altLang="ko-KR" sz="700" u="none" kern="12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3</a:t>
                      </a:r>
                      <a:endParaRPr lang="ko-KR" altLang="en-US" sz="700" u="none" kern="12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>
                          <a:solidFill>
                            <a:schemeClr val="tx1"/>
                          </a:solidFill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</a:rPr>
                        <a:t>홍길동</a:t>
                      </a:r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2022-04-28</a:t>
                      </a:r>
                      <a:r>
                        <a:rPr kumimoji="0" lang="ko-KR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 SD Gothic Neo" panose="02000300000000000000" pitchFamily="2" charset="-127"/>
                          <a:ea typeface="Apple SD Gothic Neo" panose="02000300000000000000" pitchFamily="2" charset="-127"/>
                          <a:cs typeface="+mn-cs"/>
                        </a:rPr>
                        <a:t>13:00</a:t>
                      </a: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l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/>
                      <a:endParaRPr lang="ko-Kore-KR" altLang="en-US" sz="7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900" dirty="0">
                        <a:solidFill>
                          <a:schemeClr val="tx1"/>
                        </a:solidFill>
                        <a:latin typeface="Apple SD Gothic Neo" panose="02000300000000000000" pitchFamily="2" charset="-127"/>
                        <a:ea typeface="Apple SD Gothic Neo" panose="02000300000000000000" pitchFamily="2" charset="-127"/>
                      </a:endParaRPr>
                    </a:p>
                  </a:txBody>
                  <a:tcPr marL="36002" marR="0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ore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 SD Gothic Neo" panose="02000300000000000000" pitchFamily="2" charset="-127"/>
                        <a:ea typeface="Apple SD Gothic Neo" panose="02000300000000000000" pitchFamily="2" charset="-127"/>
                        <a:cs typeface="+mn-cs"/>
                      </a:endParaRPr>
                    </a:p>
                  </a:txBody>
                  <a:tcPr marL="91439" marR="91439" marT="45733" marB="45733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7" name="그림 19">
            <a:extLst>
              <a:ext uri="{FF2B5EF4-FFF2-40B4-BE49-F238E27FC236}">
                <a16:creationId xmlns:a16="http://schemas.microsoft.com/office/drawing/2014/main" id="{CB87A452-8B9C-93EA-3F3F-303F26ABB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47" y="6353069"/>
            <a:ext cx="11191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BEA9CF61-2AEB-A665-B4F5-1ED1D1C8B5E7}"/>
              </a:ext>
            </a:extLst>
          </p:cNvPr>
          <p:cNvGrpSpPr>
            <a:grpSpLocks/>
          </p:cNvGrpSpPr>
          <p:nvPr/>
        </p:nvGrpSpPr>
        <p:grpSpPr bwMode="auto">
          <a:xfrm>
            <a:off x="3985651" y="2592447"/>
            <a:ext cx="904701" cy="215444"/>
            <a:chOff x="1974926" y="2587607"/>
            <a:chExt cx="904085" cy="214989"/>
          </a:xfrm>
        </p:grpSpPr>
        <p:pic>
          <p:nvPicPr>
            <p:cNvPr id="19" name="그림 35" descr="0.gif">
              <a:extLst>
                <a:ext uri="{FF2B5EF4-FFF2-40B4-BE49-F238E27FC236}">
                  <a16:creationId xmlns:a16="http://schemas.microsoft.com/office/drawing/2014/main" id="{D708BA38-3FB3-EC76-2705-D99BCE40A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87234" y="2613007"/>
              <a:ext cx="696682" cy="17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7911E9-5471-A9D3-E3AD-DF450C86EFE2}"/>
                </a:ext>
              </a:extLst>
            </p:cNvPr>
            <p:cNvSpPr txBox="1"/>
            <p:nvPr/>
          </p:nvSpPr>
          <p:spPr>
            <a:xfrm>
              <a:off x="1974926" y="2587607"/>
              <a:ext cx="904085" cy="214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800" dirty="0">
                  <a:solidFill>
                    <a:schemeClr val="bg1">
                      <a:lumMod val="50000"/>
                    </a:schemeClr>
                  </a:solidFill>
                  <a:latin typeface="Tmon몬소리 Black (본문)"/>
                  <a:ea typeface="나눔고딕" pitchFamily="50" charset="-127"/>
                </a:rPr>
                <a:t>선택</a:t>
              </a:r>
            </a:p>
          </p:txBody>
        </p:sp>
      </p:grpSp>
      <p:sp>
        <p:nvSpPr>
          <p:cNvPr id="21" name="타원 6">
            <a:extLst>
              <a:ext uri="{FF2B5EF4-FFF2-40B4-BE49-F238E27FC236}">
                <a16:creationId xmlns:a16="http://schemas.microsoft.com/office/drawing/2014/main" id="{32D27EBC-875A-D729-CB01-C9345E0A8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032" y="2933626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CEFA9DC-AB43-4570-0776-F943BC0FD818}"/>
              </a:ext>
            </a:extLst>
          </p:cNvPr>
          <p:cNvGrpSpPr/>
          <p:nvPr/>
        </p:nvGrpSpPr>
        <p:grpSpPr>
          <a:xfrm>
            <a:off x="7363831" y="3606054"/>
            <a:ext cx="558778" cy="341356"/>
            <a:chOff x="6082708" y="4718828"/>
            <a:chExt cx="558778" cy="341356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7CFA94D1-6AA5-73C6-4FC2-ADC8D541B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0210" y="4718828"/>
              <a:ext cx="161925" cy="161925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2E30F22-0B8D-D359-A127-7801DBFB2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4440" y="4879209"/>
              <a:ext cx="161925" cy="180975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B05D7976-EAC8-1736-237E-125466F65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7747" y="4910285"/>
              <a:ext cx="119062" cy="142847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19A13488-CBAC-CE73-BC5A-847F0D4E5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89086" y="4731719"/>
              <a:ext cx="152400" cy="152400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F6B4E892-776E-D918-19E0-27FD22748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2708" y="4725740"/>
              <a:ext cx="152400" cy="152400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60A40CDC-FF2B-1791-86D0-372B6CA1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98550" y="4900732"/>
              <a:ext cx="114300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8188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34632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AD-09-0002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68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시스템관리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코드 관리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756046"/>
              </p:ext>
            </p:extLst>
          </p:nvPr>
        </p:nvGraphicFramePr>
        <p:xfrm>
          <a:off x="10663088" y="977770"/>
          <a:ext cx="3737124" cy="526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그룹코드 수정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그룹코드 삭제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48765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새로운 코드 등록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18166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상세코드 수정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55778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상세코드 삭제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885468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</a:rPr>
                        <a:t>새로운 상세 코드 등록</a:t>
                      </a: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81479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33367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36881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9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2689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800547"/>
                  </a:ext>
                </a:extLst>
              </a:tr>
            </a:tbl>
          </a:graphicData>
        </a:graphic>
      </p:graphicFrame>
      <p:sp>
        <p:nvSpPr>
          <p:cNvPr id="8" name="TextBox 64">
            <a:extLst>
              <a:ext uri="{FF2B5EF4-FFF2-40B4-BE49-F238E27FC236}">
                <a16:creationId xmlns:a16="http://schemas.microsoft.com/office/drawing/2014/main" id="{B6644A53-C826-C72B-0284-587911182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320" y="1737742"/>
            <a:ext cx="1324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코드그룹 목록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AC4D27F-53CF-8676-0D8D-16099F39178B}"/>
              </a:ext>
            </a:extLst>
          </p:cNvPr>
          <p:cNvSpPr/>
          <p:nvPr/>
        </p:nvSpPr>
        <p:spPr>
          <a:xfrm>
            <a:off x="1511474" y="1583756"/>
            <a:ext cx="6619997" cy="53905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6EBFE2C8-DE50-C646-B6CD-6F58F66AFA39}"/>
              </a:ext>
            </a:extLst>
          </p:cNvPr>
          <p:cNvGrpSpPr/>
          <p:nvPr/>
        </p:nvGrpSpPr>
        <p:grpSpPr>
          <a:xfrm>
            <a:off x="1367458" y="938232"/>
            <a:ext cx="5242312" cy="419451"/>
            <a:chOff x="728443" y="975317"/>
            <a:chExt cx="5242312" cy="419451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11EB206A-50BF-A049-A975-CD630ED66ABB}"/>
                </a:ext>
              </a:extLst>
            </p:cNvPr>
            <p:cNvGrpSpPr/>
            <p:nvPr/>
          </p:nvGrpSpPr>
          <p:grpSpPr>
            <a:xfrm>
              <a:off x="728443" y="975318"/>
              <a:ext cx="5242312" cy="419450"/>
              <a:chOff x="74500" y="11441"/>
              <a:chExt cx="6352012" cy="419450"/>
            </a:xfrm>
            <a:noFill/>
          </p:grpSpPr>
          <p:sp>
            <p:nvSpPr>
              <p:cNvPr id="54" name="모서리가 둥근 직사각형 61">
                <a:extLst>
                  <a:ext uri="{FF2B5EF4-FFF2-40B4-BE49-F238E27FC236}">
                    <a16:creationId xmlns:a16="http://schemas.microsoft.com/office/drawing/2014/main" id="{B0E34C40-A7A7-9644-A139-9D50146B2939}"/>
                  </a:ext>
                </a:extLst>
              </p:cNvPr>
              <p:cNvSpPr/>
              <p:nvPr/>
            </p:nvSpPr>
            <p:spPr>
              <a:xfrm>
                <a:off x="7450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회원관리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AD-01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모서리가 둥근 직사각형 62">
                <a:extLst>
                  <a:ext uri="{FF2B5EF4-FFF2-40B4-BE49-F238E27FC236}">
                    <a16:creationId xmlns:a16="http://schemas.microsoft.com/office/drawing/2014/main" id="{BB588340-2E5D-D244-AB0D-0665491CFC10}"/>
                  </a:ext>
                </a:extLst>
              </p:cNvPr>
              <p:cNvSpPr/>
              <p:nvPr/>
            </p:nvSpPr>
            <p:spPr>
              <a:xfrm>
                <a:off x="4496057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피드백관리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kumimoji="1" lang="en-US" altLang="ko-KR" sz="800" dirty="0">
                    <a:solidFill>
                      <a:schemeClr val="tx1"/>
                    </a:solidFill>
                  </a:rPr>
                  <a:t>AD-06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모서리가 둥근 직사각형 63">
                <a:extLst>
                  <a:ext uri="{FF2B5EF4-FFF2-40B4-BE49-F238E27FC236}">
                    <a16:creationId xmlns:a16="http://schemas.microsoft.com/office/drawing/2014/main" id="{88DBBF8A-2CA3-F84D-8B97-653F707D7B63}"/>
                  </a:ext>
                </a:extLst>
              </p:cNvPr>
              <p:cNvSpPr/>
              <p:nvPr/>
            </p:nvSpPr>
            <p:spPr>
              <a:xfrm>
                <a:off x="98388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도슨트</a:t>
                </a:r>
                <a:r>
                  <a:rPr kumimoji="1" lang="ko-KR" altLang="en-US" sz="800" dirty="0">
                    <a:solidFill>
                      <a:schemeClr val="tx1"/>
                    </a:solidFill>
                  </a:rPr>
                  <a:t> 관리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AD-02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모서리가 둥근 직사각형 64">
                <a:extLst>
                  <a:ext uri="{FF2B5EF4-FFF2-40B4-BE49-F238E27FC236}">
                    <a16:creationId xmlns:a16="http://schemas.microsoft.com/office/drawing/2014/main" id="{74DAA85B-511E-5340-914E-EB0ACBFB8333}"/>
                  </a:ext>
                </a:extLst>
              </p:cNvPr>
              <p:cNvSpPr/>
              <p:nvPr/>
            </p:nvSpPr>
            <p:spPr>
              <a:xfrm>
                <a:off x="5285610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>
                    <a:solidFill>
                      <a:schemeClr val="tx1"/>
                    </a:solidFill>
                  </a:rPr>
                  <a:t>통계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AD-07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모서리가 둥근 직사각형 65">
                <a:extLst>
                  <a:ext uri="{FF2B5EF4-FFF2-40B4-BE49-F238E27FC236}">
                    <a16:creationId xmlns:a16="http://schemas.microsoft.com/office/drawing/2014/main" id="{0ABAC77F-4863-2B4B-93D9-0742A2E46DC2}"/>
                  </a:ext>
                </a:extLst>
              </p:cNvPr>
              <p:cNvSpPr/>
              <p:nvPr/>
            </p:nvSpPr>
            <p:spPr>
              <a:xfrm>
                <a:off x="3528628" y="11441"/>
                <a:ext cx="1140902" cy="4194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800" dirty="0" err="1">
                    <a:solidFill>
                      <a:schemeClr val="tx1"/>
                    </a:solidFill>
                  </a:rPr>
                  <a:t>뉴스룸</a:t>
                </a:r>
                <a:r>
                  <a:rPr kumimoji="1" lang="en-US" altLang="ko-KR" sz="800" dirty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ko-KR" sz="800" dirty="0">
                    <a:solidFill>
                      <a:schemeClr val="tx1"/>
                    </a:solidFill>
                  </a:rPr>
                </a:br>
                <a:r>
                  <a:rPr lang="en-US" altLang="ko-KR" sz="800" dirty="0">
                    <a:solidFill>
                      <a:schemeClr val="tx1"/>
                    </a:solidFill>
                    <a:latin typeface="+mj-ea"/>
                  </a:rPr>
                  <a:t>AD-05</a:t>
                </a:r>
                <a:endParaRPr kumimoji="1" lang="ko-Kore-KR" alt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모서리가 둥근 직사각형 51">
              <a:extLst>
                <a:ext uri="{FF2B5EF4-FFF2-40B4-BE49-F238E27FC236}">
                  <a16:creationId xmlns:a16="http://schemas.microsoft.com/office/drawing/2014/main" id="{B8F6786D-5940-9646-9C0E-CC455D47215D}"/>
                </a:ext>
              </a:extLst>
            </p:cNvPr>
            <p:cNvSpPr/>
            <p:nvPr/>
          </p:nvSpPr>
          <p:spPr>
            <a:xfrm>
              <a:off x="2863924" y="975318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>
                  <a:solidFill>
                    <a:schemeClr val="tx1"/>
                  </a:solidFill>
                </a:rPr>
                <a:t>전시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>&amp;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유물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AD-04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3" name="모서리가 둥근 직사각형 52">
              <a:extLst>
                <a:ext uri="{FF2B5EF4-FFF2-40B4-BE49-F238E27FC236}">
                  <a16:creationId xmlns:a16="http://schemas.microsoft.com/office/drawing/2014/main" id="{3E465D63-A5E6-974A-9FC8-607CD1321CBB}"/>
                </a:ext>
              </a:extLst>
            </p:cNvPr>
            <p:cNvSpPr/>
            <p:nvPr/>
          </p:nvSpPr>
          <p:spPr>
            <a:xfrm>
              <a:off x="2199986" y="975317"/>
              <a:ext cx="941586" cy="41945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800" dirty="0" err="1">
                  <a:solidFill>
                    <a:schemeClr val="tx1"/>
                  </a:solidFill>
                </a:rPr>
                <a:t>아바타</a:t>
              </a:r>
              <a:r>
                <a:rPr kumimoji="1" lang="ko-KR" altLang="en-US" sz="800" dirty="0">
                  <a:solidFill>
                    <a:schemeClr val="tx1"/>
                  </a:solidFill>
                </a:rPr>
                <a:t> 관리</a:t>
              </a:r>
              <a:r>
                <a:rPr kumimoji="1" lang="en-US" altLang="ko-KR" sz="800" dirty="0">
                  <a:solidFill>
                    <a:schemeClr val="tx1"/>
                  </a:solidFill>
                </a:rPr>
                <a:t/>
              </a:r>
              <a:br>
                <a:rPr kumimoji="1" lang="en-US" altLang="ko-KR" sz="800" dirty="0">
                  <a:solidFill>
                    <a:schemeClr val="tx1"/>
                  </a:solidFill>
                </a:rPr>
              </a:br>
              <a:r>
                <a:rPr lang="en-US" altLang="ko-KR" sz="800" dirty="0">
                  <a:solidFill>
                    <a:schemeClr val="tx1"/>
                  </a:solidFill>
                  <a:latin typeface="+mj-ea"/>
                </a:rPr>
                <a:t>AD-03</a:t>
              </a:r>
              <a:endParaRPr kumimoji="1" lang="ko-Kore-KR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타원 6">
            <a:extLst>
              <a:ext uri="{FF2B5EF4-FFF2-40B4-BE49-F238E27FC236}">
                <a16:creationId xmlns:a16="http://schemas.microsoft.com/office/drawing/2014/main" id="{E88B1B44-B4A4-3F44-87E3-CB6EC7BCE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68" y="359275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" name="모서리가 둥근 직사각형 64">
            <a:extLst>
              <a:ext uri="{FF2B5EF4-FFF2-40B4-BE49-F238E27FC236}">
                <a16:creationId xmlns:a16="http://schemas.microsoft.com/office/drawing/2014/main" id="{1C0E708C-EA08-A9AB-C650-B33EBE76DEEB}"/>
              </a:ext>
            </a:extLst>
          </p:cNvPr>
          <p:cNvSpPr/>
          <p:nvPr/>
        </p:nvSpPr>
        <p:spPr>
          <a:xfrm>
            <a:off x="6314317" y="945733"/>
            <a:ext cx="941586" cy="4194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</a:rPr>
              <a:t>만족도조사</a:t>
            </a:r>
            <a:r>
              <a:rPr lang="en-US" altLang="ko-KR" sz="800" dirty="0">
                <a:solidFill>
                  <a:schemeClr val="tx1"/>
                </a:solidFill>
                <a:latin typeface="+mj-ea"/>
              </a:rPr>
              <a:t>AD-08</a:t>
            </a:r>
            <a:endParaRPr kumimoji="1" lang="ko-Kore-KR" altLang="en-US" sz="800" dirty="0">
              <a:solidFill>
                <a:schemeClr val="tx1"/>
              </a:solidFill>
            </a:endParaRPr>
          </a:p>
        </p:txBody>
      </p:sp>
      <p:sp>
        <p:nvSpPr>
          <p:cNvPr id="4" name="모서리가 둥근 직사각형 64">
            <a:extLst>
              <a:ext uri="{FF2B5EF4-FFF2-40B4-BE49-F238E27FC236}">
                <a16:creationId xmlns:a16="http://schemas.microsoft.com/office/drawing/2014/main" id="{CF15132E-2217-19E1-B1AB-4FDD1FFD9358}"/>
              </a:ext>
            </a:extLst>
          </p:cNvPr>
          <p:cNvSpPr/>
          <p:nvPr/>
        </p:nvSpPr>
        <p:spPr>
          <a:xfrm>
            <a:off x="7062777" y="938232"/>
            <a:ext cx="941586" cy="4194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800" dirty="0">
                <a:solidFill>
                  <a:schemeClr val="tx1"/>
                </a:solidFill>
                <a:highlight>
                  <a:srgbClr val="FFFF00"/>
                </a:highlight>
              </a:rPr>
              <a:t>시스템관리</a:t>
            </a:r>
            <a:r>
              <a:rPr lang="en-US" altLang="ko-KR" sz="800" dirty="0">
                <a:solidFill>
                  <a:schemeClr val="tx1"/>
                </a:solidFill>
                <a:highlight>
                  <a:srgbClr val="FFFF00"/>
                </a:highlight>
                <a:latin typeface="+mj-ea"/>
              </a:rPr>
              <a:t>AD-09</a:t>
            </a:r>
            <a:endParaRPr kumimoji="1" lang="ko-Kore-KR" altLang="en-US" sz="8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5" name="Group 234">
            <a:extLst>
              <a:ext uri="{FF2B5EF4-FFF2-40B4-BE49-F238E27FC236}">
                <a16:creationId xmlns:a16="http://schemas.microsoft.com/office/drawing/2014/main" id="{E52767B4-05E9-CDAF-820E-842C2A5AF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144399"/>
              </p:ext>
            </p:extLst>
          </p:nvPr>
        </p:nvGraphicFramePr>
        <p:xfrm>
          <a:off x="1739771" y="2264091"/>
          <a:ext cx="2933535" cy="1156937"/>
        </p:xfrm>
        <a:graphic>
          <a:graphicData uri="http://schemas.openxmlformats.org/drawingml/2006/table">
            <a:tbl>
              <a:tblPr/>
              <a:tblGrid>
                <a:gridCol w="896391">
                  <a:extLst>
                    <a:ext uri="{9D8B030D-6E8A-4147-A177-3AD203B41FA5}">
                      <a16:colId xmlns:a16="http://schemas.microsoft.com/office/drawing/2014/main" val="3370509645"/>
                    </a:ext>
                  </a:extLst>
                </a:gridCol>
                <a:gridCol w="1018572">
                  <a:extLst>
                    <a:ext uri="{9D8B030D-6E8A-4147-A177-3AD203B41FA5}">
                      <a16:colId xmlns:a16="http://schemas.microsoft.com/office/drawing/2014/main" val="1621841766"/>
                    </a:ext>
                  </a:extLst>
                </a:gridCol>
                <a:gridCol w="1018572">
                  <a:extLst>
                    <a:ext uri="{9D8B030D-6E8A-4147-A177-3AD203B41FA5}">
                      <a16:colId xmlns:a16="http://schemas.microsoft.com/office/drawing/2014/main" val="421935250"/>
                    </a:ext>
                  </a:extLst>
                </a:gridCol>
              </a:tblGrid>
              <a:tr h="2817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"/>
                        </a:rPr>
                        <a:t>그룹코드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"/>
                        </a:rPr>
                        <a:t>그룹코드명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"/>
                        </a:rPr>
                        <a:t>동작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0" dirty="0">
                          <a:latin typeface="나눔고딕" pitchFamily="50" charset="-127"/>
                          <a:ea typeface="나눔고딕" pitchFamily="50" charset="-127"/>
                        </a:rPr>
                        <a:t>STD_STATUS</a:t>
                      </a:r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0" dirty="0">
                          <a:latin typeface="나눔고딕" pitchFamily="50" charset="-127"/>
                          <a:ea typeface="나눔고딕" pitchFamily="50" charset="-127"/>
                        </a:rPr>
                        <a:t>수강접수상태</a:t>
                      </a: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0" dirty="0">
                          <a:latin typeface="나눔고딕" pitchFamily="50" charset="-127"/>
                          <a:ea typeface="나눔고딕" pitchFamily="50" charset="-127"/>
                        </a:rPr>
                        <a:t>xxx</a:t>
                      </a:r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0" dirty="0">
                          <a:latin typeface="나눔고딕" pitchFamily="50" charset="-127"/>
                          <a:ea typeface="나눔고딕" pitchFamily="50" charset="-127"/>
                        </a:rPr>
                        <a:t>xxx</a:t>
                      </a:r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0" dirty="0">
                          <a:latin typeface="나눔고딕" pitchFamily="50" charset="-127"/>
                          <a:ea typeface="나눔고딕" pitchFamily="50" charset="-127"/>
                        </a:rPr>
                        <a:t>xxx</a:t>
                      </a:r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0" dirty="0">
                          <a:latin typeface="나눔고딕" pitchFamily="50" charset="-127"/>
                          <a:ea typeface="나눔고딕" pitchFamily="50" charset="-127"/>
                        </a:rPr>
                        <a:t>xxx</a:t>
                      </a:r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0" dirty="0">
                          <a:latin typeface="나눔고딕" pitchFamily="50" charset="-127"/>
                          <a:ea typeface="나눔고딕" pitchFamily="50" charset="-127"/>
                        </a:rPr>
                        <a:t>xxx</a:t>
                      </a:r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0" dirty="0">
                          <a:latin typeface="나눔고딕" pitchFamily="50" charset="-127"/>
                          <a:ea typeface="나눔고딕" pitchFamily="50" charset="-127"/>
                        </a:rPr>
                        <a:t>xxx</a:t>
                      </a:r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780F693-22AB-BB5B-67CB-8875CFE2B79E}"/>
              </a:ext>
            </a:extLst>
          </p:cNvPr>
          <p:cNvSpPr txBox="1"/>
          <p:nvPr/>
        </p:nvSpPr>
        <p:spPr>
          <a:xfrm>
            <a:off x="3688870" y="2588878"/>
            <a:ext cx="457199" cy="2154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/>
              <a:t>수정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4A2DC-F458-A30E-4F1F-B3DD2005DC90}"/>
              </a:ext>
            </a:extLst>
          </p:cNvPr>
          <p:cNvSpPr txBox="1"/>
          <p:nvPr/>
        </p:nvSpPr>
        <p:spPr>
          <a:xfrm>
            <a:off x="4190381" y="2588878"/>
            <a:ext cx="457199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/>
              <a:t>삭제</a:t>
            </a:r>
          </a:p>
        </p:txBody>
      </p: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26B525F9-4985-EAE8-81A2-2A731E338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51445"/>
              </p:ext>
            </p:extLst>
          </p:nvPr>
        </p:nvGraphicFramePr>
        <p:xfrm>
          <a:off x="1739771" y="4804685"/>
          <a:ext cx="4265370" cy="1156937"/>
        </p:xfrm>
        <a:graphic>
          <a:graphicData uri="http://schemas.openxmlformats.org/drawingml/2006/table">
            <a:tbl>
              <a:tblPr/>
              <a:tblGrid>
                <a:gridCol w="769198">
                  <a:extLst>
                    <a:ext uri="{9D8B030D-6E8A-4147-A177-3AD203B41FA5}">
                      <a16:colId xmlns:a16="http://schemas.microsoft.com/office/drawing/2014/main" val="1414312093"/>
                    </a:ext>
                  </a:extLst>
                </a:gridCol>
                <a:gridCol w="874043">
                  <a:extLst>
                    <a:ext uri="{9D8B030D-6E8A-4147-A177-3AD203B41FA5}">
                      <a16:colId xmlns:a16="http://schemas.microsoft.com/office/drawing/2014/main" val="2199427743"/>
                    </a:ext>
                  </a:extLst>
                </a:gridCol>
                <a:gridCol w="709441">
                  <a:extLst>
                    <a:ext uri="{9D8B030D-6E8A-4147-A177-3AD203B41FA5}">
                      <a16:colId xmlns:a16="http://schemas.microsoft.com/office/drawing/2014/main" val="2400899673"/>
                    </a:ext>
                  </a:extLst>
                </a:gridCol>
                <a:gridCol w="889233">
                  <a:extLst>
                    <a:ext uri="{9D8B030D-6E8A-4147-A177-3AD203B41FA5}">
                      <a16:colId xmlns:a16="http://schemas.microsoft.com/office/drawing/2014/main" val="3521780569"/>
                    </a:ext>
                  </a:extLst>
                </a:gridCol>
                <a:gridCol w="1023455">
                  <a:extLst>
                    <a:ext uri="{9D8B030D-6E8A-4147-A177-3AD203B41FA5}">
                      <a16:colId xmlns:a16="http://schemas.microsoft.com/office/drawing/2014/main" val="1631848924"/>
                    </a:ext>
                  </a:extLst>
                </a:gridCol>
              </a:tblGrid>
              <a:tr h="2817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"/>
                        </a:rPr>
                        <a:t>코드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"/>
                        </a:rPr>
                        <a:t>코드명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"/>
                        </a:rPr>
                        <a:t>사용여부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"/>
                        </a:rPr>
                        <a:t>등록일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"/>
                        </a:rPr>
                        <a:t>동작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172283"/>
                  </a:ext>
                </a:extLst>
              </a:tr>
              <a:tr h="2917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0" dirty="0">
                          <a:latin typeface="나눔고딕" pitchFamily="50" charset="-127"/>
                          <a:ea typeface="나눔고딕" pitchFamily="50" charset="-127"/>
                        </a:rPr>
                        <a:t>S01</a:t>
                      </a:r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0" dirty="0" err="1">
                          <a:latin typeface="나눔고딕" pitchFamily="50" charset="-127"/>
                          <a:ea typeface="나눔고딕" pitchFamily="50" charset="-127"/>
                        </a:rPr>
                        <a:t>신청중</a:t>
                      </a:r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002792"/>
                  </a:ext>
                </a:extLst>
              </a:tr>
              <a:tr h="2917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0" dirty="0">
                          <a:latin typeface="나눔고딕" pitchFamily="50" charset="-127"/>
                          <a:ea typeface="나눔고딕" pitchFamily="50" charset="-127"/>
                        </a:rPr>
                        <a:t>S02</a:t>
                      </a:r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0" dirty="0">
                          <a:latin typeface="나눔고딕" pitchFamily="50" charset="-127"/>
                          <a:ea typeface="나눔고딕" pitchFamily="50" charset="-127"/>
                        </a:rPr>
                        <a:t>신청완료</a:t>
                      </a: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053212"/>
                  </a:ext>
                </a:extLst>
              </a:tr>
              <a:tr h="2917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latin typeface="나눔고딕" pitchFamily="50" charset="-127"/>
                          <a:ea typeface="나눔고딕" pitchFamily="50" charset="-127"/>
                        </a:rPr>
                        <a:t>S03</a:t>
                      </a:r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0" dirty="0">
                          <a:latin typeface="나눔고딕" pitchFamily="50" charset="-127"/>
                          <a:ea typeface="나눔고딕" pitchFamily="50" charset="-127"/>
                        </a:rPr>
                        <a:t>대기중</a:t>
                      </a: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8000" marR="0" marT="0" marB="0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389635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723D4B6-4040-851E-D0D4-CEE5E3FC538F}"/>
              </a:ext>
            </a:extLst>
          </p:cNvPr>
          <p:cNvSpPr txBox="1"/>
          <p:nvPr/>
        </p:nvSpPr>
        <p:spPr>
          <a:xfrm>
            <a:off x="5013585" y="5121767"/>
            <a:ext cx="457199" cy="2154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/>
              <a:t>수정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E1C217-D6DB-1258-2B3D-8E723BEB838D}"/>
              </a:ext>
            </a:extLst>
          </p:cNvPr>
          <p:cNvSpPr txBox="1"/>
          <p:nvPr/>
        </p:nvSpPr>
        <p:spPr>
          <a:xfrm>
            <a:off x="5515096" y="5121767"/>
            <a:ext cx="457199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/>
              <a:t>삭제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6039D0-A1DC-2687-E07A-F85BAF544DFB}"/>
              </a:ext>
            </a:extLst>
          </p:cNvPr>
          <p:cNvSpPr txBox="1"/>
          <p:nvPr/>
        </p:nvSpPr>
        <p:spPr>
          <a:xfrm>
            <a:off x="5013585" y="5411954"/>
            <a:ext cx="457199" cy="2154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/>
              <a:t>수정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97058B-A137-04B4-B981-0458A9E1DF43}"/>
              </a:ext>
            </a:extLst>
          </p:cNvPr>
          <p:cNvSpPr txBox="1"/>
          <p:nvPr/>
        </p:nvSpPr>
        <p:spPr>
          <a:xfrm>
            <a:off x="5515096" y="5411954"/>
            <a:ext cx="457199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/>
              <a:t>삭제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5FAF07-3863-50A8-0182-691C2FCFAD0E}"/>
              </a:ext>
            </a:extLst>
          </p:cNvPr>
          <p:cNvSpPr txBox="1"/>
          <p:nvPr/>
        </p:nvSpPr>
        <p:spPr>
          <a:xfrm>
            <a:off x="5013585" y="5701293"/>
            <a:ext cx="457199" cy="2154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/>
              <a:t>수정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0D3EC5-B1CE-3CF1-DB87-8A3E4BEE53D6}"/>
              </a:ext>
            </a:extLst>
          </p:cNvPr>
          <p:cNvSpPr txBox="1"/>
          <p:nvPr/>
        </p:nvSpPr>
        <p:spPr>
          <a:xfrm>
            <a:off x="5515096" y="5701293"/>
            <a:ext cx="457199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dirty="0"/>
              <a:t>삭제</a:t>
            </a:r>
          </a:p>
        </p:txBody>
      </p:sp>
      <p:sp>
        <p:nvSpPr>
          <p:cNvPr id="38" name="TextBox 64">
            <a:extLst>
              <a:ext uri="{FF2B5EF4-FFF2-40B4-BE49-F238E27FC236}">
                <a16:creationId xmlns:a16="http://schemas.microsoft.com/office/drawing/2014/main" id="{03A414D5-430A-5320-AA2B-F3EC7C036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320" y="4338709"/>
            <a:ext cx="1386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상세 코드 목록</a:t>
            </a:r>
          </a:p>
        </p:txBody>
      </p:sp>
      <p:sp>
        <p:nvSpPr>
          <p:cNvPr id="65" name="타원 6">
            <a:extLst>
              <a:ext uri="{FF2B5EF4-FFF2-40B4-BE49-F238E27FC236}">
                <a16:creationId xmlns:a16="http://schemas.microsoft.com/office/drawing/2014/main" id="{CF14D93C-F427-A348-8214-1EB17B76C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2488" y="2401553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8" name="타원 6">
            <a:extLst>
              <a:ext uri="{FF2B5EF4-FFF2-40B4-BE49-F238E27FC236}">
                <a16:creationId xmlns:a16="http://schemas.microsoft.com/office/drawing/2014/main" id="{E99C2485-E89A-7F4A-B5E1-8C656D32D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5317" y="2382179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6C5F3D83-C9C5-6AEC-FC70-4BFBE459A7B4}"/>
              </a:ext>
            </a:extLst>
          </p:cNvPr>
          <p:cNvSpPr/>
          <p:nvPr/>
        </p:nvSpPr>
        <p:spPr bwMode="auto">
          <a:xfrm>
            <a:off x="2917393" y="3582435"/>
            <a:ext cx="606425" cy="242887"/>
          </a:xfrm>
          <a:prstGeom prst="rect">
            <a:avLst/>
          </a:prstGeom>
          <a:solidFill>
            <a:srgbClr val="000000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등록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9A113DC0-97AC-AE6B-0A8B-3C99437FD96B}"/>
              </a:ext>
            </a:extLst>
          </p:cNvPr>
          <p:cNvSpPr/>
          <p:nvPr/>
        </p:nvSpPr>
        <p:spPr bwMode="auto">
          <a:xfrm>
            <a:off x="3614256" y="6187695"/>
            <a:ext cx="606425" cy="242887"/>
          </a:xfrm>
          <a:prstGeom prst="rect">
            <a:avLst/>
          </a:prstGeom>
          <a:solidFill>
            <a:srgbClr val="000000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rPr>
              <a:t>등록</a:t>
            </a:r>
            <a:endParaRPr kumimoji="1" lang="ko-Kore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cs typeface="+mn-cs"/>
            </a:endParaRPr>
          </a:p>
        </p:txBody>
      </p:sp>
      <p:sp>
        <p:nvSpPr>
          <p:cNvPr id="66" name="타원 6">
            <a:extLst>
              <a:ext uri="{FF2B5EF4-FFF2-40B4-BE49-F238E27FC236}">
                <a16:creationId xmlns:a16="http://schemas.microsoft.com/office/drawing/2014/main" id="{47992073-6593-FB45-83AC-B362B7204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502" y="4941707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9" name="타원 6">
            <a:extLst>
              <a:ext uri="{FF2B5EF4-FFF2-40B4-BE49-F238E27FC236}">
                <a16:creationId xmlns:a16="http://schemas.microsoft.com/office/drawing/2014/main" id="{460DAA25-37DC-CF6C-ED50-E81922ED8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701" y="4930624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0" name="타원 6">
            <a:extLst>
              <a:ext uri="{FF2B5EF4-FFF2-40B4-BE49-F238E27FC236}">
                <a16:creationId xmlns:a16="http://schemas.microsoft.com/office/drawing/2014/main" id="{C805A38A-EA7E-3440-4B0D-4202C4316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493" y="6211865"/>
            <a:ext cx="187325" cy="1873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900" dirty="0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kumimoji="1" lang="ko-Kore-KR" altLang="en-US" sz="900" dirty="0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0044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033626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US-M-0001 | US-01-0001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7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인트로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815542D8-6E8D-7952-D388-A2E295C41F61}"/>
              </a:ext>
            </a:extLst>
          </p:cNvPr>
          <p:cNvSpPr/>
          <p:nvPr/>
        </p:nvSpPr>
        <p:spPr>
          <a:xfrm>
            <a:off x="719386" y="1439739"/>
            <a:ext cx="9144000" cy="44235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모서리가 둥근 직사각형 4">
            <a:extLst>
              <a:ext uri="{FF2B5EF4-FFF2-40B4-BE49-F238E27FC236}">
                <a16:creationId xmlns:a16="http://schemas.microsoft.com/office/drawing/2014/main" id="{1554164D-4939-0266-84D6-786212C7E43D}"/>
              </a:ext>
            </a:extLst>
          </p:cNvPr>
          <p:cNvSpPr/>
          <p:nvPr/>
        </p:nvSpPr>
        <p:spPr>
          <a:xfrm>
            <a:off x="719386" y="1439739"/>
            <a:ext cx="2651760" cy="442352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B664D9A-66BE-7F96-A100-BE0FFA0C1AD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86298" y="2335202"/>
            <a:ext cx="4992142" cy="352806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C6BF08D6-32A3-BF39-4945-575B5D21DE3F}"/>
              </a:ext>
            </a:extLst>
          </p:cNvPr>
          <p:cNvSpPr/>
          <p:nvPr/>
        </p:nvSpPr>
        <p:spPr>
          <a:xfrm>
            <a:off x="6282852" y="5365771"/>
            <a:ext cx="99517" cy="995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753F6BFE-2307-3897-E450-DCBE2E9950F9}"/>
              </a:ext>
            </a:extLst>
          </p:cNvPr>
          <p:cNvSpPr/>
          <p:nvPr/>
        </p:nvSpPr>
        <p:spPr>
          <a:xfrm>
            <a:off x="6427632" y="5365771"/>
            <a:ext cx="99517" cy="995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B92A3A9E-5E34-FFDF-5EEB-BBEA153E6799}"/>
              </a:ext>
            </a:extLst>
          </p:cNvPr>
          <p:cNvSpPr/>
          <p:nvPr/>
        </p:nvSpPr>
        <p:spPr>
          <a:xfrm>
            <a:off x="6572412" y="5365771"/>
            <a:ext cx="99517" cy="995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34A85CD-3BB8-D6B4-E8B7-11AB08C7D222}"/>
              </a:ext>
            </a:extLst>
          </p:cNvPr>
          <p:cNvSpPr/>
          <p:nvPr/>
        </p:nvSpPr>
        <p:spPr>
          <a:xfrm>
            <a:off x="6717192" y="5373391"/>
            <a:ext cx="99517" cy="995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1CE84C-A5B1-73F3-5315-AC338B7E75FF}"/>
              </a:ext>
            </a:extLst>
          </p:cNvPr>
          <p:cNvSpPr txBox="1"/>
          <p:nvPr/>
        </p:nvSpPr>
        <p:spPr>
          <a:xfrm>
            <a:off x="5536549" y="5719885"/>
            <a:ext cx="211836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ore-KR" altLang="en-US" dirty="0">
                <a:solidFill>
                  <a:schemeClr val="accent1"/>
                </a:solidFill>
              </a:rPr>
              <a:t>로그인</a:t>
            </a:r>
            <a:r>
              <a:rPr lang="ko-KR" altLang="en-US" dirty="0">
                <a:solidFill>
                  <a:schemeClr val="accent1"/>
                </a:solidFill>
              </a:rPr>
              <a:t> 우측</a:t>
            </a:r>
            <a:r>
              <a:rPr lang="ko-Kore-KR" altLang="en-US" dirty="0">
                <a:solidFill>
                  <a:schemeClr val="accent1"/>
                </a:solidFill>
              </a:rPr>
              <a:t>주요</a:t>
            </a:r>
            <a:r>
              <a:rPr lang="ko-KR" altLang="en-US" dirty="0">
                <a:solidFill>
                  <a:schemeClr val="accent1"/>
                </a:solidFill>
              </a:rPr>
              <a:t> 장면 </a:t>
            </a:r>
            <a:r>
              <a:rPr lang="en-US" altLang="ko-KR" dirty="0">
                <a:solidFill>
                  <a:schemeClr val="accent1"/>
                </a:solidFill>
              </a:rPr>
              <a:t>+</a:t>
            </a:r>
            <a:r>
              <a:rPr lang="ko-KR" altLang="en-US" dirty="0">
                <a:solidFill>
                  <a:schemeClr val="accent1"/>
                </a:solidFill>
              </a:rPr>
              <a:t> 카피 </a:t>
            </a:r>
            <a:r>
              <a:rPr lang="en-US" altLang="ko-KR" dirty="0">
                <a:solidFill>
                  <a:schemeClr val="accent1"/>
                </a:solidFill>
              </a:rPr>
              <a:t>+</a:t>
            </a:r>
            <a:r>
              <a:rPr lang="ko-KR" altLang="en-US" dirty="0">
                <a:solidFill>
                  <a:schemeClr val="accent1"/>
                </a:solidFill>
              </a:rPr>
              <a:t> </a:t>
            </a:r>
            <a:r>
              <a:rPr lang="ko-KR" altLang="en-US" dirty="0" err="1">
                <a:solidFill>
                  <a:schemeClr val="accent1"/>
                </a:solidFill>
              </a:rPr>
              <a:t>후킹</a:t>
            </a:r>
            <a:r>
              <a:rPr lang="ko-KR" altLang="en-US" dirty="0">
                <a:solidFill>
                  <a:schemeClr val="accent1"/>
                </a:solidFill>
              </a:rPr>
              <a:t> 요소</a:t>
            </a:r>
            <a:endParaRPr lang="en-US" altLang="ko-KR" dirty="0">
              <a:solidFill>
                <a:schemeClr val="accent1"/>
              </a:solidFill>
            </a:endParaRPr>
          </a:p>
          <a:p>
            <a:r>
              <a:rPr lang="ko-KR" altLang="en-US" dirty="0">
                <a:solidFill>
                  <a:schemeClr val="accent1"/>
                </a:solidFill>
              </a:rPr>
              <a:t>롤링 제공 </a:t>
            </a:r>
            <a:r>
              <a:rPr lang="en-US" altLang="ko-KR" dirty="0">
                <a:solidFill>
                  <a:schemeClr val="accent1"/>
                </a:solidFill>
              </a:rPr>
              <a:t>or </a:t>
            </a:r>
            <a:r>
              <a:rPr lang="ko-KR" altLang="en-US" dirty="0" err="1">
                <a:solidFill>
                  <a:schemeClr val="accent1"/>
                </a:solidFill>
              </a:rPr>
              <a:t>방문시</a:t>
            </a:r>
            <a:r>
              <a:rPr lang="ko-KR" altLang="en-US" dirty="0">
                <a:solidFill>
                  <a:schemeClr val="accent1"/>
                </a:solidFill>
              </a:rPr>
              <a:t> 랜덤 뷰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828AC2-3A00-3DF9-57A0-9B5D2926EBDA}"/>
              </a:ext>
            </a:extLst>
          </p:cNvPr>
          <p:cNvSpPr txBox="1"/>
          <p:nvPr/>
        </p:nvSpPr>
        <p:spPr>
          <a:xfrm>
            <a:off x="5418738" y="1751411"/>
            <a:ext cx="1827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dirty="0">
                <a:latin typeface="BM YEONSUNG OTF" panose="020B0600000101010101" pitchFamily="34" charset="-127"/>
                <a:ea typeface="BM YEONSUNG OTF" panose="020B0600000101010101" pitchFamily="34" charset="-127"/>
              </a:rPr>
              <a:t>그날</a:t>
            </a:r>
            <a:r>
              <a:rPr kumimoji="1" lang="en-US" altLang="ko-KR" dirty="0">
                <a:latin typeface="BM YEONSUNG OTF" panose="020B0600000101010101" pitchFamily="34" charset="-127"/>
                <a:ea typeface="BM YEONSUNG OTF" panose="020B0600000101010101" pitchFamily="34" charset="-127"/>
              </a:rPr>
              <a:t>,</a:t>
            </a:r>
            <a:r>
              <a:rPr kumimoji="1" lang="ko-KR" altLang="en-US" dirty="0">
                <a:latin typeface="BM YEONSUNG OTF" panose="020B0600000101010101" pitchFamily="34" charset="-127"/>
                <a:ea typeface="BM YEONSUNG OTF" panose="020B0600000101010101" pitchFamily="34" charset="-127"/>
              </a:rPr>
              <a:t> 대한민국 독립군</a:t>
            </a:r>
            <a:endParaRPr kumimoji="1" lang="en-US" altLang="ko-KR" dirty="0">
              <a:latin typeface="BM YEONSUNG OTF" panose="020B0600000101010101" pitchFamily="34" charset="-127"/>
              <a:ea typeface="BM YEONSUNG OTF" panose="020B0600000101010101" pitchFamily="34" charset="-127"/>
            </a:endParaRPr>
          </a:p>
          <a:p>
            <a:r>
              <a:rPr kumimoji="1" lang="ko-KR" altLang="en-US" dirty="0">
                <a:latin typeface="BM YEONSUNG OTF" panose="020B0600000101010101" pitchFamily="34" charset="-127"/>
                <a:ea typeface="BM YEONSUNG OTF" panose="020B0600000101010101" pitchFamily="34" charset="-127"/>
              </a:rPr>
              <a:t>하나가 되다</a:t>
            </a:r>
            <a:endParaRPr kumimoji="1" lang="en-US" altLang="ko-KR" dirty="0">
              <a:latin typeface="BM YEONSUNG OTF" panose="020B0600000101010101" pitchFamily="34" charset="-127"/>
              <a:ea typeface="BM YEONSUNG OTF" panose="020B0600000101010101" pitchFamily="34" charset="-127"/>
            </a:endParaRPr>
          </a:p>
          <a:p>
            <a:r>
              <a:rPr kumimoji="1" lang="ko-KR" altLang="en-US" dirty="0">
                <a:latin typeface="BM YEONSUNG OTF" panose="020B0600000101010101" pitchFamily="34" charset="-127"/>
                <a:ea typeface="BM YEONSUNG OTF" panose="020B0600000101010101" pitchFamily="34" charset="-127"/>
              </a:rPr>
              <a:t>한국광복군 창설</a:t>
            </a:r>
            <a:endParaRPr kumimoji="1" lang="ko-Kore-KR" altLang="en-US" dirty="0">
              <a:latin typeface="BM YEONSUNG OTF" panose="020B0600000101010101" pitchFamily="34" charset="-127"/>
              <a:ea typeface="BM YEONSUNG OTF" panose="020B0600000101010101" pitchFamily="34" charset="-127"/>
            </a:endParaRPr>
          </a:p>
        </p:txBody>
      </p:sp>
      <p:sp>
        <p:nvSpPr>
          <p:cNvPr id="12" name="모서리가 둥근 직사각형 12">
            <a:extLst>
              <a:ext uri="{FF2B5EF4-FFF2-40B4-BE49-F238E27FC236}">
                <a16:creationId xmlns:a16="http://schemas.microsoft.com/office/drawing/2014/main" id="{A4B74EA5-7F56-A285-113A-1E4644F6804C}"/>
              </a:ext>
            </a:extLst>
          </p:cNvPr>
          <p:cNvSpPr/>
          <p:nvPr/>
        </p:nvSpPr>
        <p:spPr>
          <a:xfrm>
            <a:off x="1110961" y="2958638"/>
            <a:ext cx="902274" cy="6906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100" b="1" dirty="0">
                <a:solidFill>
                  <a:schemeClr val="bg1"/>
                </a:solidFill>
              </a:rPr>
              <a:t>비회원</a:t>
            </a:r>
            <a:endParaRPr kumimoji="1" lang="en-US" altLang="ko-KR" sz="1000" b="1" dirty="0">
              <a:solidFill>
                <a:schemeClr val="bg1"/>
              </a:solidFill>
            </a:endParaRPr>
          </a:p>
          <a:p>
            <a:pPr algn="ctr"/>
            <a:r>
              <a:rPr kumimoji="1" lang="ko-Kore-KR" altLang="en-US" sz="1000" b="1" dirty="0">
                <a:solidFill>
                  <a:schemeClr val="bg1"/>
                </a:solidFill>
              </a:rPr>
              <a:t>입장</a:t>
            </a:r>
            <a:endParaRPr kumimoji="1" lang="en-US" altLang="ko-KR" sz="1100" b="1" dirty="0">
              <a:solidFill>
                <a:schemeClr val="bg1"/>
              </a:solidFill>
            </a:endParaRPr>
          </a:p>
        </p:txBody>
      </p:sp>
      <p:sp>
        <p:nvSpPr>
          <p:cNvPr id="13" name="모서리가 둥근 직사각형 13">
            <a:extLst>
              <a:ext uri="{FF2B5EF4-FFF2-40B4-BE49-F238E27FC236}">
                <a16:creationId xmlns:a16="http://schemas.microsoft.com/office/drawing/2014/main" id="{40521B55-6348-C4E1-060C-28BA614C5C35}"/>
              </a:ext>
            </a:extLst>
          </p:cNvPr>
          <p:cNvSpPr/>
          <p:nvPr/>
        </p:nvSpPr>
        <p:spPr>
          <a:xfrm>
            <a:off x="2093941" y="2958638"/>
            <a:ext cx="902274" cy="6906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100" b="1" dirty="0">
                <a:solidFill>
                  <a:schemeClr val="bg1"/>
                </a:solidFill>
              </a:rPr>
              <a:t>회원</a:t>
            </a:r>
            <a:endParaRPr kumimoji="1" lang="en-US" altLang="ko-KR" sz="1000" b="1" dirty="0">
              <a:solidFill>
                <a:schemeClr val="bg1"/>
              </a:solidFill>
            </a:endParaRPr>
          </a:p>
          <a:p>
            <a:pPr algn="ctr"/>
            <a:r>
              <a:rPr kumimoji="1" lang="ko-Kore-KR" altLang="en-US" sz="1000" b="1" dirty="0">
                <a:solidFill>
                  <a:schemeClr val="bg1"/>
                </a:solidFill>
              </a:rPr>
              <a:t>입장</a:t>
            </a:r>
            <a:endParaRPr kumimoji="1" lang="en-US" altLang="ko-KR" sz="1100" b="1" dirty="0">
              <a:solidFill>
                <a:schemeClr val="bg1"/>
              </a:solidFill>
            </a:endParaRPr>
          </a:p>
        </p:txBody>
      </p:sp>
      <p:sp>
        <p:nvSpPr>
          <p:cNvPr id="14" name="모서리가 둥근 직사각형 14">
            <a:extLst>
              <a:ext uri="{FF2B5EF4-FFF2-40B4-BE49-F238E27FC236}">
                <a16:creationId xmlns:a16="http://schemas.microsoft.com/office/drawing/2014/main" id="{6A967AC1-A8C9-4792-420D-157DA5E68327}"/>
              </a:ext>
            </a:extLst>
          </p:cNvPr>
          <p:cNvSpPr/>
          <p:nvPr/>
        </p:nvSpPr>
        <p:spPr>
          <a:xfrm>
            <a:off x="1126201" y="3735878"/>
            <a:ext cx="1870014" cy="393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100" b="1" dirty="0" err="1">
                <a:solidFill>
                  <a:schemeClr val="bg1"/>
                </a:solidFill>
              </a:rPr>
              <a:t>도슨트</a:t>
            </a:r>
            <a:r>
              <a:rPr kumimoji="1" lang="ko-KR" altLang="en-US" sz="1100" b="1" dirty="0">
                <a:solidFill>
                  <a:schemeClr val="bg1"/>
                </a:solidFill>
              </a:rPr>
              <a:t> 회원</a:t>
            </a:r>
            <a:endParaRPr kumimoji="1" lang="en-US" altLang="ko-KR" sz="1000" b="1" dirty="0">
              <a:solidFill>
                <a:schemeClr val="bg1"/>
              </a:solidFill>
            </a:endParaRPr>
          </a:p>
          <a:p>
            <a:pPr algn="ctr"/>
            <a:r>
              <a:rPr kumimoji="1" lang="ko-Kore-KR" altLang="en-US" sz="1000" b="1" dirty="0">
                <a:solidFill>
                  <a:schemeClr val="bg1"/>
                </a:solidFill>
              </a:rPr>
              <a:t>입장</a:t>
            </a:r>
            <a:endParaRPr kumimoji="1" lang="en-US" altLang="ko-KR" sz="11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089A1-FAC5-4698-6F96-898EE3E5FD60}"/>
              </a:ext>
            </a:extLst>
          </p:cNvPr>
          <p:cNvSpPr txBox="1"/>
          <p:nvPr/>
        </p:nvSpPr>
        <p:spPr>
          <a:xfrm>
            <a:off x="2284865" y="4787299"/>
            <a:ext cx="6174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800" u="sng" dirty="0">
                <a:solidFill>
                  <a:schemeClr val="accent1"/>
                </a:solidFill>
              </a:rPr>
              <a:t>회원</a:t>
            </a:r>
            <a:r>
              <a:rPr kumimoji="1" lang="ko-KR" altLang="en-US" sz="800" u="sng" dirty="0">
                <a:solidFill>
                  <a:schemeClr val="accent1"/>
                </a:solidFill>
              </a:rPr>
              <a:t> </a:t>
            </a:r>
            <a:r>
              <a:rPr kumimoji="1" lang="ko-Kore-KR" altLang="en-US" sz="800" u="sng" dirty="0">
                <a:solidFill>
                  <a:schemeClr val="accent1"/>
                </a:solidFill>
              </a:rPr>
              <a:t>가입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90C68C-7699-EB77-45A5-E209562EE8E3}"/>
              </a:ext>
            </a:extLst>
          </p:cNvPr>
          <p:cNvSpPr txBox="1"/>
          <p:nvPr/>
        </p:nvSpPr>
        <p:spPr>
          <a:xfrm>
            <a:off x="808086" y="5585082"/>
            <a:ext cx="5437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700" dirty="0"/>
              <a:t>홈페이지</a:t>
            </a:r>
            <a:endParaRPr kumimoji="1" lang="ko-Kore-KR" altLang="en-US" sz="7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B412F1-E7F9-AD6A-5FC5-484ABB42D05C}"/>
              </a:ext>
            </a:extLst>
          </p:cNvPr>
          <p:cNvSpPr txBox="1"/>
          <p:nvPr/>
        </p:nvSpPr>
        <p:spPr>
          <a:xfrm>
            <a:off x="1312800" y="1804524"/>
            <a:ext cx="1640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000" dirty="0">
                <a:latin typeface="+mj-ea"/>
                <a:ea typeface="+mj-ea"/>
              </a:rPr>
              <a:t>임시정부 사이버기념관에</a:t>
            </a:r>
            <a:endParaRPr kumimoji="1" lang="en-US" altLang="ko-KR" sz="1000" dirty="0">
              <a:latin typeface="+mj-ea"/>
              <a:ea typeface="+mj-ea"/>
            </a:endParaRPr>
          </a:p>
          <a:p>
            <a:pPr algn="ctr"/>
            <a:r>
              <a:rPr kumimoji="1" lang="ko-KR" altLang="en-US" sz="1000" dirty="0">
                <a:latin typeface="+mj-ea"/>
                <a:ea typeface="+mj-ea"/>
              </a:rPr>
              <a:t>방문을 환영합니다</a:t>
            </a:r>
            <a:endParaRPr kumimoji="1" lang="ko-Kore-KR" altLang="en-US" sz="1000" dirty="0"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739619-131A-BC02-4B2D-B1F7CFB5A839}"/>
              </a:ext>
            </a:extLst>
          </p:cNvPr>
          <p:cNvSpPr txBox="1"/>
          <p:nvPr/>
        </p:nvSpPr>
        <p:spPr>
          <a:xfrm>
            <a:off x="1355143" y="5585082"/>
            <a:ext cx="12838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700" dirty="0"/>
              <a:t>이용약관 및 정보제공 동의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4DA29C-2BBA-FD7C-19AC-432218F5024F}"/>
              </a:ext>
            </a:extLst>
          </p:cNvPr>
          <p:cNvSpPr txBox="1"/>
          <p:nvPr/>
        </p:nvSpPr>
        <p:spPr>
          <a:xfrm>
            <a:off x="2602314" y="5585082"/>
            <a:ext cx="6751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700" dirty="0"/>
              <a:t>제언 및 문의</a:t>
            </a:r>
            <a:endParaRPr kumimoji="1" lang="ko-Kore-KR" altLang="en-US" sz="700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A97841F2-9767-CFFA-0905-0A8AC0CE7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804" y="1571241"/>
            <a:ext cx="411322" cy="48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A5D4EE-B467-F5B8-0F6E-AA7BC5BFD27B}"/>
              </a:ext>
            </a:extLst>
          </p:cNvPr>
          <p:cNvSpPr txBox="1"/>
          <p:nvPr/>
        </p:nvSpPr>
        <p:spPr>
          <a:xfrm>
            <a:off x="1128779" y="4787299"/>
            <a:ext cx="115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800" u="sng" dirty="0">
                <a:solidFill>
                  <a:schemeClr val="accent1"/>
                </a:solidFill>
              </a:rPr>
              <a:t>아이디</a:t>
            </a:r>
            <a:r>
              <a:rPr kumimoji="1" lang="en-US" altLang="ko-KR" sz="800" u="sng" dirty="0">
                <a:solidFill>
                  <a:schemeClr val="accent1"/>
                </a:solidFill>
              </a:rPr>
              <a:t>.</a:t>
            </a:r>
            <a:r>
              <a:rPr kumimoji="1" lang="ko-KR" altLang="en-US" sz="800" u="sng" dirty="0">
                <a:solidFill>
                  <a:schemeClr val="accent1"/>
                </a:solidFill>
              </a:rPr>
              <a:t>비밀번호 찾기</a:t>
            </a:r>
            <a:endParaRPr kumimoji="1" lang="ko-Kore-KR" altLang="en-US" sz="800" u="sng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8B1EBE-CFD1-D9B0-C7EF-64F777B0068D}"/>
              </a:ext>
            </a:extLst>
          </p:cNvPr>
          <p:cNvSpPr txBox="1"/>
          <p:nvPr/>
        </p:nvSpPr>
        <p:spPr>
          <a:xfrm>
            <a:off x="1094258" y="4550618"/>
            <a:ext cx="845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800" dirty="0" err="1"/>
              <a:t>ㅁ</a:t>
            </a:r>
            <a:r>
              <a:rPr kumimoji="1" lang="ko-KR" altLang="en-US" sz="800" dirty="0"/>
              <a:t> 아이디 저장</a:t>
            </a:r>
            <a:endParaRPr kumimoji="1" lang="ko-Kore-KR" altLang="en-US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F820EE-FE2E-A5DC-75E9-1F617752EF4A}"/>
              </a:ext>
            </a:extLst>
          </p:cNvPr>
          <p:cNvSpPr txBox="1"/>
          <p:nvPr/>
        </p:nvSpPr>
        <p:spPr>
          <a:xfrm>
            <a:off x="1408178" y="2412928"/>
            <a:ext cx="1449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800" b="1" u="sng" dirty="0">
                <a:solidFill>
                  <a:schemeClr val="accent1"/>
                </a:solidFill>
              </a:rPr>
              <a:t>처음 오셨나요</a:t>
            </a:r>
            <a:r>
              <a:rPr kumimoji="1" lang="en-US" altLang="ko-KR" sz="800" b="1" u="sng" dirty="0">
                <a:solidFill>
                  <a:schemeClr val="accent1"/>
                </a:solidFill>
              </a:rPr>
              <a:t>?</a:t>
            </a:r>
            <a:r>
              <a:rPr kumimoji="1" lang="ko-KR" altLang="en-US" sz="800" b="1" u="sng" dirty="0">
                <a:solidFill>
                  <a:schemeClr val="accent1"/>
                </a:solidFill>
              </a:rPr>
              <a:t> 안내 영상 ►</a:t>
            </a:r>
            <a:endParaRPr kumimoji="1" lang="ko-Kore-KR" altLang="en-US" sz="800" b="1" u="sng" dirty="0">
              <a:solidFill>
                <a:schemeClr val="accent1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68A2970-C8EA-0754-9E48-C4AC267973F7}"/>
              </a:ext>
            </a:extLst>
          </p:cNvPr>
          <p:cNvSpPr/>
          <p:nvPr/>
        </p:nvSpPr>
        <p:spPr>
          <a:xfrm>
            <a:off x="736792" y="5065738"/>
            <a:ext cx="2634354" cy="4785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ko-KR" altLang="en-US" sz="800" dirty="0">
                <a:solidFill>
                  <a:schemeClr val="bg1"/>
                </a:solidFill>
              </a:rPr>
              <a:t>김구님의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도슨트가</a:t>
            </a:r>
            <a:r>
              <a:rPr kumimoji="1" lang="ko-KR" altLang="en-US" sz="800" dirty="0">
                <a:solidFill>
                  <a:schemeClr val="bg1"/>
                </a:solidFill>
              </a:rPr>
              <a:t> 곧 시작합니다</a:t>
            </a:r>
            <a:r>
              <a:rPr kumimoji="1" lang="en-US" altLang="ko-KR" sz="80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ko-KR" altLang="en-US" sz="800" dirty="0">
                <a:solidFill>
                  <a:schemeClr val="bg1"/>
                </a:solidFill>
              </a:rPr>
              <a:t>광장이 </a:t>
            </a:r>
            <a:r>
              <a:rPr kumimoji="1" lang="ko-KR" altLang="en-US" sz="800" dirty="0" err="1">
                <a:solidFill>
                  <a:schemeClr val="bg1"/>
                </a:solidFill>
              </a:rPr>
              <a:t>복잡할때</a:t>
            </a:r>
            <a:r>
              <a:rPr kumimoji="1" lang="ko-KR" altLang="en-US" sz="800" dirty="0">
                <a:solidFill>
                  <a:schemeClr val="bg1"/>
                </a:solidFill>
              </a:rPr>
              <a:t> 이용 방법</a:t>
            </a:r>
            <a:endParaRPr kumimoji="1" lang="en-US" altLang="ko-Kore-KR" sz="8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ko-Kore-KR" altLang="en-US" sz="800" dirty="0">
                <a:solidFill>
                  <a:schemeClr val="bg1"/>
                </a:solidFill>
              </a:rPr>
              <a:t>윤봉길</a:t>
            </a:r>
            <a:r>
              <a:rPr kumimoji="1" lang="ko-KR" altLang="en-US" sz="800" dirty="0">
                <a:solidFill>
                  <a:schemeClr val="bg1"/>
                </a:solidFill>
              </a:rPr>
              <a:t> 도시락 </a:t>
            </a:r>
            <a:r>
              <a:rPr kumimoji="1" lang="ko-Kore-KR" altLang="en-US" sz="800" dirty="0">
                <a:solidFill>
                  <a:schemeClr val="bg1"/>
                </a:solidFill>
              </a:rPr>
              <a:t>아이템을</a:t>
            </a:r>
            <a:r>
              <a:rPr kumimoji="1" lang="ko-KR" altLang="en-US" sz="800" dirty="0">
                <a:solidFill>
                  <a:schemeClr val="bg1"/>
                </a:solidFill>
              </a:rPr>
              <a:t> 선사합니다</a:t>
            </a:r>
            <a:r>
              <a:rPr kumimoji="1" lang="en-US" altLang="ko-KR" sz="800" dirty="0">
                <a:solidFill>
                  <a:schemeClr val="bg1"/>
                </a:solidFill>
              </a:rPr>
              <a:t>.</a:t>
            </a:r>
            <a:endParaRPr kumimoji="1" lang="ko-Kore-KR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983E90-E4EA-2387-7D3A-1DE28C8B8D2B}"/>
              </a:ext>
            </a:extLst>
          </p:cNvPr>
          <p:cNvSpPr txBox="1"/>
          <p:nvPr/>
        </p:nvSpPr>
        <p:spPr>
          <a:xfrm>
            <a:off x="3306968" y="5361962"/>
            <a:ext cx="1713177" cy="73257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ko-KR" altLang="en-US" dirty="0" err="1">
                <a:solidFill>
                  <a:schemeClr val="accent1"/>
                </a:solidFill>
              </a:rPr>
              <a:t>오피셜</a:t>
            </a:r>
            <a:r>
              <a:rPr lang="ko-KR" altLang="en-US" dirty="0">
                <a:solidFill>
                  <a:schemeClr val="accent1"/>
                </a:solidFill>
              </a:rPr>
              <a:t> 정보 및 현재 라이브 안내 정보를 섞어서 제공</a:t>
            </a:r>
            <a:endParaRPr lang="en-US" altLang="ko-KR" dirty="0">
              <a:solidFill>
                <a:schemeClr val="accent1"/>
              </a:solidFill>
            </a:endParaRPr>
          </a:p>
          <a:p>
            <a:pPr algn="l"/>
            <a:r>
              <a:rPr lang="ko-KR" altLang="en-US" dirty="0">
                <a:solidFill>
                  <a:schemeClr val="accent1"/>
                </a:solidFill>
              </a:rPr>
              <a:t>실시간처럼 자동 스크롤 업데이트 </a:t>
            </a:r>
            <a:r>
              <a:rPr lang="ko-KR" altLang="en-US" dirty="0" err="1">
                <a:solidFill>
                  <a:schemeClr val="accent1"/>
                </a:solidFill>
              </a:rPr>
              <a:t>티커</a:t>
            </a:r>
            <a:r>
              <a:rPr lang="ko-KR" altLang="en-US" dirty="0">
                <a:solidFill>
                  <a:schemeClr val="accent1"/>
                </a:solidFill>
              </a:rPr>
              <a:t> 방법으로 노출</a:t>
            </a:r>
            <a:endParaRPr lang="ko-Kore-KR" altLang="en-US" dirty="0">
              <a:solidFill>
                <a:schemeClr val="accent1"/>
              </a:solidFill>
            </a:endParaRPr>
          </a:p>
        </p:txBody>
      </p:sp>
      <p:cxnSp>
        <p:nvCxnSpPr>
          <p:cNvPr id="26" name="직선 연결선[R] 26">
            <a:extLst>
              <a:ext uri="{FF2B5EF4-FFF2-40B4-BE49-F238E27FC236}">
                <a16:creationId xmlns:a16="http://schemas.microsoft.com/office/drawing/2014/main" id="{906F81D3-4CAE-B2B8-870E-ECF2E6CB7912}"/>
              </a:ext>
            </a:extLst>
          </p:cNvPr>
          <p:cNvCxnSpPr>
            <a:cxnSpLocks/>
          </p:cNvCxnSpPr>
          <p:nvPr/>
        </p:nvCxnSpPr>
        <p:spPr>
          <a:xfrm flipH="1" flipV="1">
            <a:off x="3028246" y="5305001"/>
            <a:ext cx="236268" cy="118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[R] 27">
            <a:extLst>
              <a:ext uri="{FF2B5EF4-FFF2-40B4-BE49-F238E27FC236}">
                <a16:creationId xmlns:a16="http://schemas.microsoft.com/office/drawing/2014/main" id="{63EB0058-9A37-2078-3E4D-53EFFD299641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5535297" y="5450714"/>
            <a:ext cx="762129" cy="261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그림 27">
            <a:extLst>
              <a:ext uri="{FF2B5EF4-FFF2-40B4-BE49-F238E27FC236}">
                <a16:creationId xmlns:a16="http://schemas.microsoft.com/office/drawing/2014/main" id="{EF0F22F9-CE06-B99D-9585-94D6DE79B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697" y="1593008"/>
            <a:ext cx="1090544" cy="158403"/>
          </a:xfrm>
          <a:prstGeom prst="rect">
            <a:avLst/>
          </a:prstGeom>
        </p:spPr>
      </p:pic>
      <p:grpSp>
        <p:nvGrpSpPr>
          <p:cNvPr id="29" name="그룹 24">
            <a:extLst>
              <a:ext uri="{FF2B5EF4-FFF2-40B4-BE49-F238E27FC236}">
                <a16:creationId xmlns:a16="http://schemas.microsoft.com/office/drawing/2014/main" id="{00BE9311-A37D-427A-78F6-8098678DF4CE}"/>
              </a:ext>
            </a:extLst>
          </p:cNvPr>
          <p:cNvGrpSpPr>
            <a:grpSpLocks/>
          </p:cNvGrpSpPr>
          <p:nvPr/>
        </p:nvGrpSpPr>
        <p:grpSpPr bwMode="auto">
          <a:xfrm>
            <a:off x="3076921" y="3024439"/>
            <a:ext cx="2274887" cy="1014412"/>
            <a:chOff x="620688" y="1784648"/>
            <a:chExt cx="2274912" cy="1015138"/>
          </a:xfrm>
        </p:grpSpPr>
        <p:sp>
          <p:nvSpPr>
            <p:cNvPr id="30" name="사각형 설명선[R] 167">
              <a:extLst>
                <a:ext uri="{FF2B5EF4-FFF2-40B4-BE49-F238E27FC236}">
                  <a16:creationId xmlns:a16="http://schemas.microsoft.com/office/drawing/2014/main" id="{61457608-BDBD-8E57-CC82-5339E7A07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688" y="1784648"/>
              <a:ext cx="2274912" cy="1015138"/>
            </a:xfrm>
            <a:prstGeom prst="wedgeRectCallout">
              <a:avLst>
                <a:gd name="adj1" fmla="val -59273"/>
                <a:gd name="adj2" fmla="val 18919"/>
              </a:avLst>
            </a:prstGeom>
            <a:gradFill rotWithShape="1">
              <a:gsLst>
                <a:gs pos="0">
                  <a:srgbClr val="FFFFFF">
                    <a:tint val="50000"/>
                    <a:satMod val="300000"/>
                  </a:srgbClr>
                </a:gs>
                <a:gs pos="35000">
                  <a:srgbClr val="FFFFFF">
                    <a:tint val="37000"/>
                    <a:satMod val="300000"/>
                  </a:srgbClr>
                </a:gs>
                <a:gs pos="100000">
                  <a:srgbClr val="FFFFFF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36000" tIns="108000" rIns="35980" bIns="35980"/>
            <a:lstStyle>
              <a:lvl1pPr>
                <a:defRPr kumimoji="1" sz="700">
                  <a:solidFill>
                    <a:schemeClr val="tx1"/>
                  </a:solidFill>
                  <a:latin typeface="맑은 고딕" panose="020B0503020000020004" pitchFamily="34" charset="-127"/>
                  <a:ea typeface="나눔고딕" panose="020D0604000000000000" pitchFamily="34" charset="-127"/>
                </a:defRPr>
              </a:lvl1pPr>
              <a:lvl2pPr marL="742950" indent="-285750">
                <a:defRPr kumimoji="1" sz="700">
                  <a:solidFill>
                    <a:schemeClr val="tx1"/>
                  </a:solidFill>
                  <a:latin typeface="맑은 고딕" panose="020B0503020000020004" pitchFamily="34" charset="-127"/>
                  <a:ea typeface="나눔고딕" panose="020D0604000000000000" pitchFamily="34" charset="-127"/>
                </a:defRPr>
              </a:lvl2pPr>
              <a:lvl3pPr marL="1143000" indent="-228600">
                <a:defRPr kumimoji="1" sz="700">
                  <a:solidFill>
                    <a:schemeClr val="tx1"/>
                  </a:solidFill>
                  <a:latin typeface="맑은 고딕" panose="020B0503020000020004" pitchFamily="34" charset="-127"/>
                  <a:ea typeface="나눔고딕" panose="020D0604000000000000" pitchFamily="34" charset="-127"/>
                </a:defRPr>
              </a:lvl3pPr>
              <a:lvl4pPr marL="1600200" indent="-228600">
                <a:defRPr kumimoji="1" sz="700">
                  <a:solidFill>
                    <a:schemeClr val="tx1"/>
                  </a:solidFill>
                  <a:latin typeface="맑은 고딕" panose="020B0503020000020004" pitchFamily="34" charset="-127"/>
                  <a:ea typeface="나눔고딕" panose="020D0604000000000000" pitchFamily="34" charset="-127"/>
                </a:defRPr>
              </a:lvl4pPr>
              <a:lvl5pPr marL="2057400" indent="-228600">
                <a:defRPr kumimoji="1" sz="700">
                  <a:solidFill>
                    <a:schemeClr val="tx1"/>
                  </a:solidFill>
                  <a:latin typeface="맑은 고딕" panose="020B0503020000020004" pitchFamily="34" charset="-127"/>
                  <a:ea typeface="나눔고딕" panose="020D0604000000000000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700">
                  <a:solidFill>
                    <a:schemeClr val="tx1"/>
                  </a:solidFill>
                  <a:latin typeface="맑은 고딕" panose="020B0503020000020004" pitchFamily="34" charset="-127"/>
                  <a:ea typeface="나눔고딕" panose="020D0604000000000000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700">
                  <a:solidFill>
                    <a:schemeClr val="tx1"/>
                  </a:solidFill>
                  <a:latin typeface="맑은 고딕" panose="020B0503020000020004" pitchFamily="34" charset="-127"/>
                  <a:ea typeface="나눔고딕" panose="020D0604000000000000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700">
                  <a:solidFill>
                    <a:schemeClr val="tx1"/>
                  </a:solidFill>
                  <a:latin typeface="맑은 고딕" panose="020B0503020000020004" pitchFamily="34" charset="-127"/>
                  <a:ea typeface="나눔고딕" panose="020D0604000000000000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700">
                  <a:solidFill>
                    <a:schemeClr val="tx1"/>
                  </a:solidFill>
                  <a:latin typeface="맑은 고딕" panose="020B0503020000020004" pitchFamily="34" charset="-127"/>
                  <a:ea typeface="나눔고딕" panose="020D0604000000000000" pitchFamily="34" charset="-127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ore-K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ore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가입되지</a:t>
              </a: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 않은 회원정보입니다</a:t>
              </a:r>
              <a:r>
                <a:rPr kumimoji="1" lang="en-US" altLang="ko-K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.</a:t>
              </a: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 </a:t>
              </a:r>
              <a:r>
                <a:rPr kumimoji="1" lang="en-US" altLang="ko-K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/>
              </a:r>
              <a:br>
                <a:rPr kumimoji="1" lang="en-US" altLang="ko-K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</a:b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회원 가입을 진행하시겠습니까</a:t>
              </a:r>
              <a:r>
                <a:rPr kumimoji="1" lang="en-US" altLang="ko-K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?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A2BF39C0-5FF1-15FC-52BD-6B775DA4F9FA}"/>
                </a:ext>
              </a:extLst>
            </p:cNvPr>
            <p:cNvSpPr/>
            <p:nvPr/>
          </p:nvSpPr>
          <p:spPr bwMode="auto">
            <a:xfrm>
              <a:off x="1933564" y="2439166"/>
              <a:ext cx="565156" cy="25577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확인</a:t>
              </a:r>
              <a:endParaRPr kumimoji="1" lang="ko-Kore-KR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0CC8C458-9F3E-3FF4-C197-6311E8025925}"/>
                </a:ext>
              </a:extLst>
            </p:cNvPr>
            <p:cNvSpPr/>
            <p:nvPr/>
          </p:nvSpPr>
          <p:spPr bwMode="auto">
            <a:xfrm>
              <a:off x="1308083" y="2439166"/>
              <a:ext cx="565156" cy="25577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취소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</p:grpSp>
      <p:sp>
        <p:nvSpPr>
          <p:cNvPr id="33" name="타원 110">
            <a:extLst>
              <a:ext uri="{FF2B5EF4-FFF2-40B4-BE49-F238E27FC236}">
                <a16:creationId xmlns:a16="http://schemas.microsoft.com/office/drawing/2014/main" id="{DD0094A9-8B23-D97B-9BFB-F231AA347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17" y="1387091"/>
            <a:ext cx="185738" cy="1841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EF28B54B-4757-73A5-905F-5A53737891BA}"/>
              </a:ext>
            </a:extLst>
          </p:cNvPr>
          <p:cNvSpPr/>
          <p:nvPr/>
        </p:nvSpPr>
        <p:spPr>
          <a:xfrm>
            <a:off x="8443526" y="5094640"/>
            <a:ext cx="1244600" cy="577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/>
              <a:t>자동으로 둘러보기</a:t>
            </a:r>
          </a:p>
        </p:txBody>
      </p:sp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893139"/>
              </p:ext>
            </p:extLst>
          </p:nvPr>
        </p:nvGraphicFramePr>
        <p:xfrm>
          <a:off x="10663088" y="977770"/>
          <a:ext cx="3737124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로그인 영역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안내영상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우측 영역에 소개 영상 재생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유튜브 등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회원별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입장 버튼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363538" lvl="1" indent="-187325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회원 유형에 맞지 않을 경우 경고 메시지 박스 표출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marR="0" lvl="1" indent="-176213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아이디 저장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간편 로그인 기능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marR="0" lvl="1" indent="-176213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아이디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비밀번호 찾기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아이디 비밀번호 찾기 화면으로 전환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marR="0" lvl="1" indent="-176213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회원 가입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회원가입 화면으로 전환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marR="0" lvl="1" indent="-176213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오피셜 정보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704234" marR="0" lvl="2" indent="-176213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오피셜 정보 및 현재 라이브 안내 정보 제공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704234" marR="0" lvl="2" indent="-176213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자동 스크롤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704234" marR="0" lvl="2" indent="-176213" algn="l" defTabSz="1056041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업데이트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티커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방법으로 노출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퀘스트 정보 영역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퀘스트 장면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539750" lvl="1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카피 및 화면 표출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539750" lvl="1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롤링 방식으로 제공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539750" lvl="1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방문 시 랜덤 뷰 화면 제공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lvl="1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전체 이용 가능 스티커 표시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</a:tbl>
          </a:graphicData>
        </a:graphic>
      </p:graphicFrame>
      <p:sp>
        <p:nvSpPr>
          <p:cNvPr id="42" name="타원 110">
            <a:extLst>
              <a:ext uri="{FF2B5EF4-FFF2-40B4-BE49-F238E27FC236}">
                <a16:creationId xmlns:a16="http://schemas.microsoft.com/office/drawing/2014/main" id="{18F48F89-DD2B-3B7C-DC8A-FE542D84C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8552" y="1462282"/>
            <a:ext cx="185738" cy="1841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en-US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333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그룹 90">
            <a:extLst>
              <a:ext uri="{FF2B5EF4-FFF2-40B4-BE49-F238E27FC236}">
                <a16:creationId xmlns:a16="http://schemas.microsoft.com/office/drawing/2014/main" id="{DE20CF23-9135-62A3-BF0E-CD5A6AF52071}"/>
              </a:ext>
            </a:extLst>
          </p:cNvPr>
          <p:cNvGrpSpPr/>
          <p:nvPr/>
        </p:nvGrpSpPr>
        <p:grpSpPr>
          <a:xfrm>
            <a:off x="1422400" y="4544564"/>
            <a:ext cx="3581400" cy="3095625"/>
            <a:chOff x="5236421" y="1264139"/>
            <a:chExt cx="3581400" cy="3095625"/>
          </a:xfrm>
        </p:grpSpPr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62B0C961-D18C-AD0D-52EF-1C2CFDBA5083}"/>
                </a:ext>
              </a:extLst>
            </p:cNvPr>
            <p:cNvSpPr/>
            <p:nvPr/>
          </p:nvSpPr>
          <p:spPr bwMode="auto">
            <a:xfrm>
              <a:off x="5236421" y="1264139"/>
              <a:ext cx="3581400" cy="3095625"/>
            </a:xfrm>
            <a:prstGeom prst="rect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grpSp>
          <p:nvGrpSpPr>
            <p:cNvPr id="69" name="그룹 39">
              <a:extLst>
                <a:ext uri="{FF2B5EF4-FFF2-40B4-BE49-F238E27FC236}">
                  <a16:creationId xmlns:a16="http://schemas.microsoft.com/office/drawing/2014/main" id="{4E8BB7E7-1D8D-AB57-87F5-2321B60265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6771" y="2502389"/>
              <a:ext cx="3070225" cy="215900"/>
              <a:chOff x="938162" y="2454275"/>
              <a:chExt cx="3069532" cy="215900"/>
            </a:xfrm>
          </p:grpSpPr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07345008-392D-EF20-81A7-D58EE7ED73BA}"/>
                  </a:ext>
                </a:extLst>
              </p:cNvPr>
              <p:cNvSpPr/>
              <p:nvPr/>
            </p:nvSpPr>
            <p:spPr bwMode="auto">
              <a:xfrm>
                <a:off x="938162" y="2454275"/>
                <a:ext cx="2206127" cy="200025"/>
              </a:xfrm>
              <a:prstGeom prst="rect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FFFFFF">
                    <a:lumMod val="6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  <a:cs typeface="+mn-cs"/>
                  </a:rPr>
                  <a:t>현재 비밀번호를 입력해주세요</a:t>
                </a:r>
                <a:endParaRPr kumimoji="1" lang="ko-Kore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endParaRPr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838EB432-52FD-CEA0-DAD3-9F0E8CEE952B}"/>
                  </a:ext>
                </a:extLst>
              </p:cNvPr>
              <p:cNvSpPr/>
              <p:nvPr/>
            </p:nvSpPr>
            <p:spPr bwMode="auto">
              <a:xfrm>
                <a:off x="3215711" y="2454275"/>
                <a:ext cx="791983" cy="215900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  <a:cs typeface="+mn-cs"/>
                  </a:rPr>
                  <a:t>확인</a:t>
                </a:r>
                <a:endParaRPr kumimoji="1" lang="ko-Kore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endParaRPr>
              </a:p>
            </p:txBody>
          </p:sp>
        </p:grpSp>
        <p:sp>
          <p:nvSpPr>
            <p:cNvPr id="76" name="TextBox 30">
              <a:extLst>
                <a:ext uri="{FF2B5EF4-FFF2-40B4-BE49-F238E27FC236}">
                  <a16:creationId xmlns:a16="http://schemas.microsoft.com/office/drawing/2014/main" id="{45378EF7-F09B-BD17-A3D7-3160C3E22A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2621" y="1329227"/>
              <a:ext cx="1165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400" b="1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비밀번호 변경</a:t>
              </a:r>
              <a:endParaRPr kumimoji="1" lang="en-US" altLang="ko-KR" sz="1400" b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cxnSp>
          <p:nvCxnSpPr>
            <p:cNvPr id="77" name="직선 연결선[R] 79">
              <a:extLst>
                <a:ext uri="{FF2B5EF4-FFF2-40B4-BE49-F238E27FC236}">
                  <a16:creationId xmlns:a16="http://schemas.microsoft.com/office/drawing/2014/main" id="{4EEFAE12-672E-E354-4B51-3DFE88B4A3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36421" y="1668952"/>
              <a:ext cx="356711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78" name="TextBox 26">
              <a:extLst>
                <a:ext uri="{FF2B5EF4-FFF2-40B4-BE49-F238E27FC236}">
                  <a16:creationId xmlns:a16="http://schemas.microsoft.com/office/drawing/2014/main" id="{3EAA118D-5582-1C2A-2D5E-BE227A535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4696" y="1776902"/>
              <a:ext cx="27051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비밀 번호를 변경하려면 아래와 같이 입력해주세요</a:t>
              </a:r>
              <a:r>
                <a:rPr kumimoji="1" lang="en-US" altLang="ko-KR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.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800">
                  <a:solidFill>
                    <a:srgbClr val="FF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영문자</a:t>
              </a:r>
              <a:r>
                <a:rPr kumimoji="1" lang="en-US" altLang="ko-KR" sz="800">
                  <a:solidFill>
                    <a:srgbClr val="FF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,</a:t>
              </a:r>
              <a:r>
                <a:rPr kumimoji="1" lang="ko-KR" altLang="en-US" sz="800">
                  <a:solidFill>
                    <a:srgbClr val="FF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 숫자</a:t>
              </a:r>
              <a:r>
                <a:rPr kumimoji="1" lang="en-US" altLang="ko-KR" sz="800">
                  <a:solidFill>
                    <a:srgbClr val="FF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,</a:t>
              </a:r>
              <a:r>
                <a:rPr kumimoji="1" lang="ko-KR" altLang="en-US" sz="800">
                  <a:solidFill>
                    <a:srgbClr val="FF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 특수문자를 포함하여 </a:t>
              </a:r>
              <a:r>
                <a:rPr kumimoji="1" lang="en-US" altLang="ko-KR" sz="800">
                  <a:solidFill>
                    <a:srgbClr val="FF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8</a:t>
              </a:r>
              <a:r>
                <a:rPr kumimoji="1" lang="ko-KR" altLang="en-US" sz="800">
                  <a:solidFill>
                    <a:srgbClr val="FF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자 이상</a:t>
              </a:r>
              <a:endParaRPr kumimoji="1" lang="ko-Kore-KR" altLang="en-US" sz="800">
                <a:solidFill>
                  <a:srgbClr val="FF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80" name="TextBox 30">
              <a:extLst>
                <a:ext uri="{FF2B5EF4-FFF2-40B4-BE49-F238E27FC236}">
                  <a16:creationId xmlns:a16="http://schemas.microsoft.com/office/drawing/2014/main" id="{04378753-1F90-F2E8-096F-0E214C38C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0796" y="1264139"/>
              <a:ext cx="3270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b="1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⤬</a:t>
              </a:r>
              <a:endParaRPr kumimoji="1" lang="en-US" altLang="ko-KR" sz="1600" b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9587947B-19DC-2C47-AC37-CE90D0683969}"/>
                </a:ext>
              </a:extLst>
            </p:cNvPr>
            <p:cNvSpPr/>
            <p:nvPr/>
          </p:nvSpPr>
          <p:spPr bwMode="auto">
            <a:xfrm>
              <a:off x="6222259" y="3950189"/>
              <a:ext cx="1628775" cy="231775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비밀번호 변경</a:t>
              </a:r>
              <a:endPara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82" name="TextBox 26">
              <a:extLst>
                <a:ext uri="{FF2B5EF4-FFF2-40B4-BE49-F238E27FC236}">
                  <a16:creationId xmlns:a16="http://schemas.microsoft.com/office/drawing/2014/main" id="{4C4180F8-38D8-3D91-3145-8198128745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7871" y="2251564"/>
              <a:ext cx="9159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현재 비밀번호</a:t>
              </a:r>
              <a:endParaRPr kumimoji="1" lang="ko-Kore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grpSp>
          <p:nvGrpSpPr>
            <p:cNvPr id="83" name="그룹 54">
              <a:extLst>
                <a:ext uri="{FF2B5EF4-FFF2-40B4-BE49-F238E27FC236}">
                  <a16:creationId xmlns:a16="http://schemas.microsoft.com/office/drawing/2014/main" id="{A03B382F-647D-87F2-752A-A588F6670E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6771" y="3045314"/>
              <a:ext cx="3070225" cy="215900"/>
              <a:chOff x="938162" y="2454275"/>
              <a:chExt cx="3069532" cy="215900"/>
            </a:xfrm>
          </p:grpSpPr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5AB83E7B-9E40-0F54-054E-6EB3F2215898}"/>
                  </a:ext>
                </a:extLst>
              </p:cNvPr>
              <p:cNvSpPr/>
              <p:nvPr/>
            </p:nvSpPr>
            <p:spPr bwMode="auto">
              <a:xfrm>
                <a:off x="938162" y="2454275"/>
                <a:ext cx="2206127" cy="200025"/>
              </a:xfrm>
              <a:prstGeom prst="rect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FFFFFF">
                    <a:lumMod val="6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  <a:cs typeface="+mn-cs"/>
                  </a:rPr>
                  <a:t>새 비밀번호를 입력해주세요</a:t>
                </a:r>
                <a:endParaRPr kumimoji="1" lang="ko-Kore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endParaRPr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8E6B359A-5C35-F2B5-273D-5D86BDFB5B6B}"/>
                  </a:ext>
                </a:extLst>
              </p:cNvPr>
              <p:cNvSpPr/>
              <p:nvPr/>
            </p:nvSpPr>
            <p:spPr bwMode="auto">
              <a:xfrm>
                <a:off x="3215711" y="2454275"/>
                <a:ext cx="791983" cy="215900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  <a:cs typeface="+mn-cs"/>
                  </a:rPr>
                  <a:t>확인</a:t>
                </a:r>
                <a:endParaRPr kumimoji="1" lang="ko-Kore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endParaRPr>
              </a:p>
            </p:txBody>
          </p:sp>
        </p:grpSp>
        <p:sp>
          <p:nvSpPr>
            <p:cNvPr id="86" name="TextBox 26">
              <a:extLst>
                <a:ext uri="{FF2B5EF4-FFF2-40B4-BE49-F238E27FC236}">
                  <a16:creationId xmlns:a16="http://schemas.microsoft.com/office/drawing/2014/main" id="{BA9AAFCD-5651-376E-591E-0B5A50B75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7871" y="2794489"/>
              <a:ext cx="7715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새 비밀번호</a:t>
              </a:r>
              <a:endParaRPr kumimoji="1" lang="ko-Kore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grpSp>
          <p:nvGrpSpPr>
            <p:cNvPr id="87" name="그룹 58">
              <a:extLst>
                <a:ext uri="{FF2B5EF4-FFF2-40B4-BE49-F238E27FC236}">
                  <a16:creationId xmlns:a16="http://schemas.microsoft.com/office/drawing/2014/main" id="{3E18D5D2-68DD-2254-3738-7EA21D69A8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6771" y="3562839"/>
              <a:ext cx="3070225" cy="215900"/>
              <a:chOff x="938162" y="2454275"/>
              <a:chExt cx="3069532" cy="215900"/>
            </a:xfrm>
          </p:grpSpPr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25464F18-1A9C-B24C-3A31-D0884F8EE627}"/>
                  </a:ext>
                </a:extLst>
              </p:cNvPr>
              <p:cNvSpPr/>
              <p:nvPr/>
            </p:nvSpPr>
            <p:spPr bwMode="auto">
              <a:xfrm>
                <a:off x="938162" y="2454275"/>
                <a:ext cx="2206127" cy="200025"/>
              </a:xfrm>
              <a:prstGeom prst="rect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FFFFFF">
                    <a:lumMod val="6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  <a:cs typeface="+mn-cs"/>
                  </a:rPr>
                  <a:t>새 비밀번호를 다시 입력해주세요</a:t>
                </a:r>
                <a:endParaRPr kumimoji="1" lang="ko-Kore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endParaRPr>
              </a:p>
            </p:txBody>
          </p:sp>
          <p:sp>
            <p:nvSpPr>
              <p:cNvPr id="89" name="직사각형 88">
                <a:extLst>
                  <a:ext uri="{FF2B5EF4-FFF2-40B4-BE49-F238E27FC236}">
                    <a16:creationId xmlns:a16="http://schemas.microsoft.com/office/drawing/2014/main" id="{CE0B99A2-A540-A0E7-9215-D738A8CD37EE}"/>
                  </a:ext>
                </a:extLst>
              </p:cNvPr>
              <p:cNvSpPr/>
              <p:nvPr/>
            </p:nvSpPr>
            <p:spPr bwMode="auto">
              <a:xfrm>
                <a:off x="3215711" y="2454275"/>
                <a:ext cx="791983" cy="215900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  <a:cs typeface="+mn-cs"/>
                  </a:rPr>
                  <a:t>확인</a:t>
                </a:r>
                <a:endParaRPr kumimoji="1" lang="ko-Kore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endParaRPr>
              </a:p>
            </p:txBody>
          </p:sp>
        </p:grpSp>
        <p:sp>
          <p:nvSpPr>
            <p:cNvPr id="90" name="TextBox 26">
              <a:extLst>
                <a:ext uri="{FF2B5EF4-FFF2-40B4-BE49-F238E27FC236}">
                  <a16:creationId xmlns:a16="http://schemas.microsoft.com/office/drawing/2014/main" id="{A0F8D9A0-8470-A6E6-009E-601658572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7871" y="3312014"/>
              <a:ext cx="102711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새 비밀번호 확인</a:t>
              </a:r>
              <a:endParaRPr kumimoji="1" lang="ko-Kore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677EFCC3-1D70-D77D-2648-93353FE8AB5D}"/>
              </a:ext>
            </a:extLst>
          </p:cNvPr>
          <p:cNvGrpSpPr/>
          <p:nvPr/>
        </p:nvGrpSpPr>
        <p:grpSpPr>
          <a:xfrm>
            <a:off x="1422400" y="911830"/>
            <a:ext cx="3581400" cy="3446996"/>
            <a:chOff x="1029546" y="912768"/>
            <a:chExt cx="3581400" cy="3446996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D80FFFA5-14AC-437F-2821-EA7853C7CD88}"/>
                </a:ext>
              </a:extLst>
            </p:cNvPr>
            <p:cNvSpPr/>
            <p:nvPr/>
          </p:nvSpPr>
          <p:spPr bwMode="auto">
            <a:xfrm>
              <a:off x="1029546" y="1264139"/>
              <a:ext cx="3581400" cy="3095625"/>
            </a:xfrm>
            <a:prstGeom prst="rect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4DF1E8F0-AC5F-516B-BE8A-BFA8026050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7821" y="2192811"/>
              <a:ext cx="3162300" cy="685816"/>
              <a:chOff x="845868" y="2208202"/>
              <a:chExt cx="3161826" cy="686240"/>
            </a:xfrm>
          </p:grpSpPr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C0CF22D4-0388-72B3-94D3-532667074BAC}"/>
                  </a:ext>
                </a:extLst>
              </p:cNvPr>
              <p:cNvSpPr/>
              <p:nvPr/>
            </p:nvSpPr>
            <p:spPr bwMode="auto">
              <a:xfrm>
                <a:off x="3215651" y="2208202"/>
                <a:ext cx="792043" cy="200179"/>
              </a:xfrm>
              <a:prstGeom prst="rect">
                <a:avLst/>
              </a:prstGeom>
              <a:solidFill>
                <a:srgbClr val="FFFFFF">
                  <a:lumMod val="65000"/>
                </a:srgbClr>
              </a:solidFill>
              <a:ln w="12700" cap="flat" cmpd="sng" algn="ctr">
                <a:solidFill>
                  <a:srgbClr val="FFFFFF">
                    <a:lumMod val="65000"/>
                  </a:srgbClr>
                </a:solidFill>
                <a:prstDash val="solid"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  <a:cs typeface="+mn-cs"/>
                  </a:rPr>
                  <a:t>인증번호 전송</a:t>
                </a:r>
                <a:endParaRPr kumimoji="1" lang="ko-Kore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endParaRPr>
              </a:p>
            </p:txBody>
          </p:sp>
          <p:sp>
            <p:nvSpPr>
              <p:cNvPr id="39" name="직사각형 30">
                <a:extLst>
                  <a:ext uri="{FF2B5EF4-FFF2-40B4-BE49-F238E27FC236}">
                    <a16:creationId xmlns:a16="http://schemas.microsoft.com/office/drawing/2014/main" id="{C9289B29-E968-1486-AA84-A544FEDC5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868" y="2694417"/>
                <a:ext cx="1628775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700" b="0" i="0" u="sng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인증 번호를 받지 못하셨나요</a:t>
                </a:r>
                <a:r>
                  <a:rPr kumimoji="1" lang="en-US" altLang="ko-KR" sz="700" b="0" i="0" u="sng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?</a:t>
                </a:r>
                <a:endParaRPr kumimoji="1" lang="ko-Kore-KR" altLang="en-US" sz="7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</a:endParaRPr>
              </a:p>
            </p:txBody>
          </p:sp>
          <p:grpSp>
            <p:nvGrpSpPr>
              <p:cNvPr id="40" name="그룹 35">
                <a:extLst>
                  <a:ext uri="{FF2B5EF4-FFF2-40B4-BE49-F238E27FC236}">
                    <a16:creationId xmlns:a16="http://schemas.microsoft.com/office/drawing/2014/main" id="{E04BAF93-2DFD-BB9F-337D-B3761726E2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8162" y="2208212"/>
                <a:ext cx="2205931" cy="446088"/>
                <a:chOff x="551706" y="2208212"/>
                <a:chExt cx="2592388" cy="446088"/>
              </a:xfrm>
            </p:grpSpPr>
            <p:sp>
              <p:nvSpPr>
                <p:cNvPr id="44" name="직사각형 43">
                  <a:extLst>
                    <a:ext uri="{FF2B5EF4-FFF2-40B4-BE49-F238E27FC236}">
                      <a16:creationId xmlns:a16="http://schemas.microsoft.com/office/drawing/2014/main" id="{5D2BA59E-91CD-B694-778B-F16FBA7D7A37}"/>
                    </a:ext>
                  </a:extLst>
                </p:cNvPr>
                <p:cNvSpPr/>
                <p:nvPr/>
              </p:nvSpPr>
              <p:spPr bwMode="auto">
                <a:xfrm>
                  <a:off x="551432" y="2208218"/>
                  <a:ext cx="2592815" cy="200149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635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ko-KR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ple SD Gothic Neo" panose="02000300000000000000" pitchFamily="2" charset="-127"/>
                      <a:ea typeface="Apple SD Gothic Neo" panose="02000300000000000000" pitchFamily="2" charset="-127"/>
                      <a:cs typeface="+mn-cs"/>
                    </a:rPr>
                    <a:t>01012345678</a:t>
                  </a:r>
                  <a:endParaRPr kumimoji="1" lang="ko-Kore-KR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  <a:cs typeface="+mn-cs"/>
                  </a:endParaRPr>
                </a:p>
              </p:txBody>
            </p:sp>
            <p:sp>
              <p:nvSpPr>
                <p:cNvPr id="45" name="직사각형 44">
                  <a:extLst>
                    <a:ext uri="{FF2B5EF4-FFF2-40B4-BE49-F238E27FC236}">
                      <a16:creationId xmlns:a16="http://schemas.microsoft.com/office/drawing/2014/main" id="{E822CE55-2C75-A51B-890E-9264944BEE8B}"/>
                    </a:ext>
                  </a:extLst>
                </p:cNvPr>
                <p:cNvSpPr/>
                <p:nvPr/>
              </p:nvSpPr>
              <p:spPr bwMode="auto">
                <a:xfrm>
                  <a:off x="551432" y="2454432"/>
                  <a:ext cx="2592815" cy="200149"/>
                </a:xfrm>
                <a:prstGeom prst="rect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>
                          <a:lumMod val="65000"/>
                        </a:srgbClr>
                      </a:solidFill>
                      <a:effectLst/>
                      <a:uLnTx/>
                      <a:uFillTx/>
                      <a:latin typeface="Apple SD Gothic Neo" panose="02000300000000000000" pitchFamily="2" charset="-127"/>
                      <a:ea typeface="Apple SD Gothic Neo" panose="02000300000000000000" pitchFamily="2" charset="-127"/>
                      <a:cs typeface="+mn-cs"/>
                    </a:rPr>
                    <a:t>인증번호를 입력해주세요</a:t>
                  </a:r>
                  <a:endParaRPr kumimoji="1" lang="ko-Kore-KR" alt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  <a:cs typeface="+mn-cs"/>
                  </a:endParaRPr>
                </a:p>
              </p:txBody>
            </p:sp>
          </p:grpSp>
          <p:sp>
            <p:nvSpPr>
              <p:cNvPr id="41" name="직사각형 32">
                <a:extLst>
                  <a:ext uri="{FF2B5EF4-FFF2-40B4-BE49-F238E27FC236}">
                    <a16:creationId xmlns:a16="http://schemas.microsoft.com/office/drawing/2014/main" id="{04C7A5D8-A88B-6DA3-EDEE-C051ED25D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9131" y="2479675"/>
                <a:ext cx="1628775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</a:rPr>
                  <a:t>02:55</a:t>
                </a:r>
                <a:endParaRPr kumimoji="1" lang="ko-Kore-KR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</a:endParaRPr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7E51EF50-A411-599F-BA0D-7A76322B947F}"/>
                  </a:ext>
                </a:extLst>
              </p:cNvPr>
              <p:cNvSpPr/>
              <p:nvPr/>
            </p:nvSpPr>
            <p:spPr bwMode="auto">
              <a:xfrm>
                <a:off x="3215651" y="2454432"/>
                <a:ext cx="792043" cy="216034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ple SD Gothic Neo" panose="02000300000000000000" pitchFamily="2" charset="-127"/>
                    <a:ea typeface="Apple SD Gothic Neo" panose="02000300000000000000" pitchFamily="2" charset="-127"/>
                    <a:cs typeface="+mn-cs"/>
                  </a:rPr>
                  <a:t>확인</a:t>
                </a:r>
                <a:endParaRPr kumimoji="1" lang="ko-Kore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endParaRPr>
              </a:p>
            </p:txBody>
          </p:sp>
        </p:grpSp>
        <p:sp>
          <p:nvSpPr>
            <p:cNvPr id="46" name="TextBox 30">
              <a:extLst>
                <a:ext uri="{FF2B5EF4-FFF2-40B4-BE49-F238E27FC236}">
                  <a16:creationId xmlns:a16="http://schemas.microsoft.com/office/drawing/2014/main" id="{1AD6D714-0E5D-D6C7-45CE-10968ADC0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746" y="1329227"/>
              <a:ext cx="1165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400" b="1" dirty="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비밀번호 찾기</a:t>
              </a:r>
              <a:endParaRPr kumimoji="1" lang="en-US" altLang="ko-KR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cxnSp>
          <p:nvCxnSpPr>
            <p:cNvPr id="47" name="직선 연결선[R] 60">
              <a:extLst>
                <a:ext uri="{FF2B5EF4-FFF2-40B4-BE49-F238E27FC236}">
                  <a16:creationId xmlns:a16="http://schemas.microsoft.com/office/drawing/2014/main" id="{B58E0B93-D679-1627-E842-1A5B3D692D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29546" y="1668952"/>
              <a:ext cx="356711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48" name="TextBox 26">
              <a:extLst>
                <a:ext uri="{FF2B5EF4-FFF2-40B4-BE49-F238E27FC236}">
                  <a16:creationId xmlns:a16="http://schemas.microsoft.com/office/drawing/2014/main" id="{5A7D8F5A-506A-B3AE-E15B-004C31542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3946" y="3031027"/>
              <a:ext cx="18288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가입하신 이메일을 입력해주세요</a:t>
              </a:r>
              <a:r>
                <a:rPr kumimoji="1" lang="en-US" altLang="ko-KR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.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8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새 비밀번호를 보내드립니다</a:t>
              </a:r>
              <a:r>
                <a:rPr kumimoji="1" lang="en-US" altLang="ko-KR" sz="8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.</a:t>
              </a:r>
              <a:endParaRPr kumimoji="1" lang="ko-Kore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A9630D38-F9B5-BA03-EFB6-08C701ADC51D}"/>
                </a:ext>
              </a:extLst>
            </p:cNvPr>
            <p:cNvSpPr/>
            <p:nvPr/>
          </p:nvSpPr>
          <p:spPr bwMode="auto">
            <a:xfrm>
              <a:off x="1680421" y="3492989"/>
              <a:ext cx="2352675" cy="319088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50" name="TextBox 30">
              <a:extLst>
                <a:ext uri="{FF2B5EF4-FFF2-40B4-BE49-F238E27FC236}">
                  <a16:creationId xmlns:a16="http://schemas.microsoft.com/office/drawing/2014/main" id="{0F31866B-48B3-25A2-035A-C0573CD74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921" y="1264139"/>
              <a:ext cx="3270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b="1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⤬</a:t>
              </a:r>
              <a:endParaRPr kumimoji="1" lang="en-US" altLang="ko-KR" sz="1600" b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498922C2-5240-9431-54E2-D08883E097A0}"/>
                </a:ext>
              </a:extLst>
            </p:cNvPr>
            <p:cNvSpPr/>
            <p:nvPr/>
          </p:nvSpPr>
          <p:spPr bwMode="auto">
            <a:xfrm>
              <a:off x="2015384" y="3951777"/>
              <a:ext cx="1628775" cy="230187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임시 비밀번호 전송</a:t>
              </a:r>
              <a:endPara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52" name="TextBox 26">
              <a:extLst>
                <a:ext uri="{FF2B5EF4-FFF2-40B4-BE49-F238E27FC236}">
                  <a16:creationId xmlns:a16="http://schemas.microsoft.com/office/drawing/2014/main" id="{C3398705-D93C-A9B1-8516-34FACFD41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996" y="1900727"/>
              <a:ext cx="6619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본인 인증</a:t>
              </a:r>
              <a:endParaRPr kumimoji="1" lang="ko-Kore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92" name="TextBox 30">
              <a:extLst>
                <a:ext uri="{FF2B5EF4-FFF2-40B4-BE49-F238E27FC236}">
                  <a16:creationId xmlns:a16="http://schemas.microsoft.com/office/drawing/2014/main" id="{43C87D78-C684-C04D-A59B-8BFFE202D8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7639" y="912768"/>
              <a:ext cx="1008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400" b="1" dirty="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아이디 찾기</a:t>
              </a:r>
              <a:endParaRPr kumimoji="1" lang="en-US" altLang="ko-KR" sz="1400" b="1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172017"/>
              </p:ext>
            </p:extLst>
          </p:nvPr>
        </p:nvGraphicFramePr>
        <p:xfrm>
          <a:off x="0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US-01-0002 | US-01-0003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8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아이디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비밀번호 찾기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변경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동일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비밀번호 찾기 및 변경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977972"/>
              </p:ext>
            </p:extLst>
          </p:nvPr>
        </p:nvGraphicFramePr>
        <p:xfrm>
          <a:off x="10663088" y="977770"/>
          <a:ext cx="3737124" cy="541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본인인증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휴대폰 번호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인증번호 전송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]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입력된 번호로 인증번호 전송</a:t>
                      </a:r>
                      <a:endParaRPr lang="en-US" altLang="ko-KR" sz="1000" dirty="0">
                        <a:solidFill>
                          <a:schemeClr val="tx1"/>
                        </a:solidFill>
                        <a:sym typeface="Wingdings" panose="05000000000000000000" pitchFamily="2" charset="2"/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인증번호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인증번호 재전송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인증번호 재전송 팝업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인증번호 재전송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이메일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가입시 등록한 이메일 주소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86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임시 비밀번호 전송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이메일 정보가 다를 경우 경고 메시지 상자 표출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이메일 정보가 일치 할 경우 임시 비밀번호 이메일 발송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067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비밀번호 변경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현재 비밀번호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확인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] –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현재 비밀번호 불일치 시 경고 메시지 표출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49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새 비밀번호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비밀번호 확인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변경할 비밀번호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비밀 번호 작성 규칙 확인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비밀번호 확인 기능 구현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212009"/>
                  </a:ext>
                </a:extLst>
              </a:tr>
            </a:tbl>
          </a:graphicData>
        </a:graphic>
      </p:graphicFrame>
      <p:sp>
        <p:nvSpPr>
          <p:cNvPr id="63" name="타원 6">
            <a:extLst>
              <a:ext uri="{FF2B5EF4-FFF2-40B4-BE49-F238E27FC236}">
                <a16:creationId xmlns:a16="http://schemas.microsoft.com/office/drawing/2014/main" id="{4BB71FBD-8A3B-6CD3-8C1A-69EF3FD55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6152" y="1974823"/>
            <a:ext cx="185738" cy="1857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ore-KR" sz="90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1</a:t>
            </a:r>
            <a:endParaRPr lang="ko-Kore-KR" altLang="en-US" sz="90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4" name="타원 6">
            <a:extLst>
              <a:ext uri="{FF2B5EF4-FFF2-40B4-BE49-F238E27FC236}">
                <a16:creationId xmlns:a16="http://schemas.microsoft.com/office/drawing/2014/main" id="{613C4D85-281C-E6D0-CF88-7DED64DD7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314" y="2702106"/>
            <a:ext cx="187325" cy="1857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6" name="타원 6">
            <a:extLst>
              <a:ext uri="{FF2B5EF4-FFF2-40B4-BE49-F238E27FC236}">
                <a16:creationId xmlns:a16="http://schemas.microsoft.com/office/drawing/2014/main" id="{55D7462D-4991-35F2-A108-9F81D1170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181" y="3558726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1" name="타원 6">
            <a:extLst>
              <a:ext uri="{FF2B5EF4-FFF2-40B4-BE49-F238E27FC236}">
                <a16:creationId xmlns:a16="http://schemas.microsoft.com/office/drawing/2014/main" id="{8020B737-3CA2-B761-FF37-5337736E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144" y="3960019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4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2" name="타원 6">
            <a:extLst>
              <a:ext uri="{FF2B5EF4-FFF2-40B4-BE49-F238E27FC236}">
                <a16:creationId xmlns:a16="http://schemas.microsoft.com/office/drawing/2014/main" id="{79F0C926-3C07-2955-76D6-44C57C4B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019" y="5705026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5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3" name="타원 6">
            <a:extLst>
              <a:ext uri="{FF2B5EF4-FFF2-40B4-BE49-F238E27FC236}">
                <a16:creationId xmlns:a16="http://schemas.microsoft.com/office/drawing/2014/main" id="{DBCA6FBB-0A71-14DC-1BF9-70BB0272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6681" y="6355901"/>
            <a:ext cx="187325" cy="1857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latinLnBrk="1" hangingPunct="1"/>
            <a:r>
              <a:rPr lang="en-US" altLang="ko-KR" sz="9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6</a:t>
            </a:r>
            <a:endParaRPr lang="ko-Kore-KR" altLang="en-US" sz="9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75233F1F-0C66-98D2-DE39-441E684360EB}"/>
              </a:ext>
            </a:extLst>
          </p:cNvPr>
          <p:cNvGrpSpPr/>
          <p:nvPr/>
        </p:nvGrpSpPr>
        <p:grpSpPr>
          <a:xfrm>
            <a:off x="5941863" y="5724076"/>
            <a:ext cx="4165600" cy="1263650"/>
            <a:chOff x="5594990" y="2628147"/>
            <a:chExt cx="4165600" cy="1263650"/>
          </a:xfrm>
        </p:grpSpPr>
        <p:sp>
          <p:nvSpPr>
            <p:cNvPr id="54" name="TextBox 26">
              <a:extLst>
                <a:ext uri="{FF2B5EF4-FFF2-40B4-BE49-F238E27FC236}">
                  <a16:creationId xmlns:a16="http://schemas.microsoft.com/office/drawing/2014/main" id="{8E0146C6-7855-89DD-8D06-BA7153BFE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7089" y="3127240"/>
              <a:ext cx="17526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000" dirty="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가입한 이메일 정보가 없습니다</a:t>
              </a:r>
              <a:r>
                <a:rPr kumimoji="1" lang="en-US" altLang="ko-KR" sz="1000" dirty="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.</a:t>
              </a:r>
              <a:endParaRPr kumimoji="1" lang="ko-Kore-KR" altLang="en-US" sz="800" dirty="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3232AD42-C8DA-BFB2-ED93-565690F82FE5}"/>
                </a:ext>
              </a:extLst>
            </p:cNvPr>
            <p:cNvSpPr/>
            <p:nvPr/>
          </p:nvSpPr>
          <p:spPr bwMode="auto">
            <a:xfrm>
              <a:off x="6210940" y="3477459"/>
              <a:ext cx="792163" cy="215900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확인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56" name="TextBox 30">
              <a:extLst>
                <a:ext uri="{FF2B5EF4-FFF2-40B4-BE49-F238E27FC236}">
                  <a16:creationId xmlns:a16="http://schemas.microsoft.com/office/drawing/2014/main" id="{1EF9803C-43B5-0CFE-6034-36E2F7480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2665" y="2656722"/>
              <a:ext cx="3270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b="1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⤬</a:t>
              </a:r>
              <a:endParaRPr kumimoji="1" lang="en-US" altLang="ko-KR" sz="1600" b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63F4DD18-FA3D-6C3C-69E1-B5CA37D50B61}"/>
                </a:ext>
              </a:extLst>
            </p:cNvPr>
            <p:cNvSpPr/>
            <p:nvPr/>
          </p:nvSpPr>
          <p:spPr bwMode="auto">
            <a:xfrm>
              <a:off x="5594990" y="2628147"/>
              <a:ext cx="2009775" cy="1263650"/>
            </a:xfrm>
            <a:prstGeom prst="rect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58" name="TextBox 26">
              <a:extLst>
                <a:ext uri="{FF2B5EF4-FFF2-40B4-BE49-F238E27FC236}">
                  <a16:creationId xmlns:a16="http://schemas.microsoft.com/office/drawing/2014/main" id="{FC0D08FA-97A6-E17D-5DCD-5800E5A4C7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2403" y="2998034"/>
              <a:ext cx="20081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가입한 이메일로 </a:t>
              </a:r>
              <a:r>
                <a:rPr kumimoji="1" lang="en-US" altLang="ko-KR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/>
              </a:r>
              <a:br>
                <a:rPr kumimoji="1" lang="en-US" altLang="ko-KR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</a:br>
              <a:r>
                <a:rPr kumimoji="1" lang="ko-KR" altLang="en-US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새 비밀번호를 전송했습니다</a:t>
              </a:r>
              <a:r>
                <a:rPr kumimoji="1" lang="en-US" altLang="ko-KR" sz="1000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.</a:t>
              </a:r>
              <a:endParaRPr kumimoji="1" lang="ko-Kore-KR" altLang="en-US" sz="800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3C59FACC-552F-EDAA-D547-C2822EC334D8}"/>
                </a:ext>
              </a:extLst>
            </p:cNvPr>
            <p:cNvSpPr/>
            <p:nvPr/>
          </p:nvSpPr>
          <p:spPr bwMode="auto">
            <a:xfrm>
              <a:off x="8331840" y="3477459"/>
              <a:ext cx="792163" cy="215900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ple SD Gothic Neo" panose="02000300000000000000" pitchFamily="2" charset="-127"/>
                  <a:ea typeface="Apple SD Gothic Neo" panose="02000300000000000000" pitchFamily="2" charset="-127"/>
                  <a:cs typeface="+mn-cs"/>
                </a:rPr>
                <a:t>확인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60" name="TextBox 30">
              <a:extLst>
                <a:ext uri="{FF2B5EF4-FFF2-40B4-BE49-F238E27FC236}">
                  <a16:creationId xmlns:a16="http://schemas.microsoft.com/office/drawing/2014/main" id="{35081A80-41E7-9E8D-5D1E-054A15C40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3565" y="2656722"/>
              <a:ext cx="3270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b="1">
                  <a:solidFill>
                    <a:srgbClr val="000000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</a:rPr>
                <a:t>⤬</a:t>
              </a:r>
              <a:endParaRPr kumimoji="1" lang="en-US" altLang="ko-KR" sz="1600" b="1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ABD7134E-2B2A-AA37-FA0B-2C105E96BAE6}"/>
                </a:ext>
              </a:extLst>
            </p:cNvPr>
            <p:cNvSpPr/>
            <p:nvPr/>
          </p:nvSpPr>
          <p:spPr bwMode="auto">
            <a:xfrm>
              <a:off x="7715890" y="2628147"/>
              <a:ext cx="2009775" cy="1263650"/>
            </a:xfrm>
            <a:prstGeom prst="rect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cs typeface="+mn-cs"/>
              </a:endParaRPr>
            </a:p>
          </p:txBody>
        </p:sp>
      </p:grpSp>
      <p:cxnSp>
        <p:nvCxnSpPr>
          <p:cNvPr id="67" name="연결선: 꺾임 66">
            <a:extLst>
              <a:ext uri="{FF2B5EF4-FFF2-40B4-BE49-F238E27FC236}">
                <a16:creationId xmlns:a16="http://schemas.microsoft.com/office/drawing/2014/main" id="{DDF56661-B033-3BF3-FEAF-F693190529AB}"/>
              </a:ext>
            </a:extLst>
          </p:cNvPr>
          <p:cNvCxnSpPr>
            <a:stCxn id="51" idx="3"/>
            <a:endCxn id="54" idx="1"/>
          </p:cNvCxnSpPr>
          <p:nvPr/>
        </p:nvCxnSpPr>
        <p:spPr>
          <a:xfrm>
            <a:off x="4037013" y="4065933"/>
            <a:ext cx="1916949" cy="2280267"/>
          </a:xfrm>
          <a:prstGeom prst="bentConnector3">
            <a:avLst>
              <a:gd name="adj1" fmla="val 67346"/>
            </a:avLst>
          </a:prstGeom>
          <a:ln w="127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CC57C5F5-4A8B-1B41-FB27-F87E1B1B1077}"/>
              </a:ext>
            </a:extLst>
          </p:cNvPr>
          <p:cNvGrpSpPr/>
          <p:nvPr/>
        </p:nvGrpSpPr>
        <p:grpSpPr>
          <a:xfrm>
            <a:off x="5989637" y="1317394"/>
            <a:ext cx="4194255" cy="3523977"/>
            <a:chOff x="6358770" y="1275996"/>
            <a:chExt cx="4194255" cy="3523977"/>
          </a:xfrm>
        </p:grpSpPr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A180C5D7-5586-509E-BBA4-96A9DF0BE42D}"/>
                </a:ext>
              </a:extLst>
            </p:cNvPr>
            <p:cNvSpPr/>
            <p:nvPr/>
          </p:nvSpPr>
          <p:spPr>
            <a:xfrm>
              <a:off x="6358770" y="1275996"/>
              <a:ext cx="4194255" cy="35239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CAE241A1-B11F-DE92-E6ED-1DBA705D244D}"/>
                </a:ext>
              </a:extLst>
            </p:cNvPr>
            <p:cNvSpPr/>
            <p:nvPr/>
          </p:nvSpPr>
          <p:spPr bwMode="auto">
            <a:xfrm>
              <a:off x="6802291" y="2418723"/>
              <a:ext cx="3536950" cy="90646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96" name="TextBox 52">
              <a:extLst>
                <a:ext uri="{FF2B5EF4-FFF2-40B4-BE49-F238E27FC236}">
                  <a16:creationId xmlns:a16="http://schemas.microsoft.com/office/drawing/2014/main" id="{414A8350-0760-ED3A-BFDA-048D64CF1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47141" y="2410785"/>
              <a:ext cx="2487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ore-KR" sz="100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X</a:t>
              </a:r>
              <a:endParaRPr kumimoji="1" lang="ko-Kore-KR" altLang="en-US" sz="100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00" name="TextBox 26">
              <a:extLst>
                <a:ext uri="{FF2B5EF4-FFF2-40B4-BE49-F238E27FC236}">
                  <a16:creationId xmlns:a16="http://schemas.microsoft.com/office/drawing/2014/main" id="{1A93D631-7945-6B23-2956-D18DDB089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2291" y="1392730"/>
              <a:ext cx="61747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800" dirty="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본인 인증</a:t>
              </a:r>
              <a:endParaRPr kumimoji="1" lang="ko-Kore-KR" altLang="en-US" sz="800" dirty="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3ADD8F13-77F9-AED8-ED5C-6EF913FB6C2E}"/>
                </a:ext>
              </a:extLst>
            </p:cNvPr>
            <p:cNvSpPr/>
            <p:nvPr/>
          </p:nvSpPr>
          <p:spPr bwMode="auto">
            <a:xfrm>
              <a:off x="6802291" y="1680535"/>
              <a:ext cx="2592388" cy="20002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01012345678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896203A2-EA8D-3ECD-F3F9-1609E63168B8}"/>
                </a:ext>
              </a:extLst>
            </p:cNvPr>
            <p:cNvSpPr/>
            <p:nvPr/>
          </p:nvSpPr>
          <p:spPr bwMode="auto">
            <a:xfrm>
              <a:off x="9466116" y="1680520"/>
              <a:ext cx="792163" cy="200055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1270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인증번호 전송</a:t>
              </a:r>
              <a:endParaRPr kumimoji="1" lang="ko-Kore-KR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03" name="직사각형 30">
              <a:extLst>
                <a:ext uri="{FF2B5EF4-FFF2-40B4-BE49-F238E27FC236}">
                  <a16:creationId xmlns:a16="http://schemas.microsoft.com/office/drawing/2014/main" id="{CEFC9AEE-DCD9-9077-6F09-D560B9A17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4666" y="2182185"/>
              <a:ext cx="16287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700" u="sng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인증번호를 받지 못하셨나요</a:t>
              </a:r>
              <a:r>
                <a:rPr kumimoji="1" lang="en-US" altLang="ko-KR" sz="700" u="sng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?</a:t>
              </a:r>
              <a:endParaRPr kumimoji="1" lang="ko-Kore-KR" altLang="en-US" sz="700" u="sng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93B62F17-96C0-F4C4-CBD1-405C15A62EDE}"/>
                </a:ext>
              </a:extLst>
            </p:cNvPr>
            <p:cNvSpPr/>
            <p:nvPr/>
          </p:nvSpPr>
          <p:spPr bwMode="auto">
            <a:xfrm>
              <a:off x="6802291" y="1926598"/>
              <a:ext cx="2592388" cy="200025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인증번호를 입력해주세요</a:t>
              </a:r>
              <a:endParaRPr kumimoji="1" lang="ko-Kore-KR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32" name="직사각형 32">
              <a:extLst>
                <a:ext uri="{FF2B5EF4-FFF2-40B4-BE49-F238E27FC236}">
                  <a16:creationId xmlns:a16="http://schemas.microsoft.com/office/drawing/2014/main" id="{91FE9AE5-3048-1E28-21D4-36791302B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9716" y="1951998"/>
              <a:ext cx="16287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700">
                  <a:solidFill>
                    <a:srgbClr val="FF0000"/>
                  </a:solidFill>
                  <a:latin typeface="+mj-lt"/>
                  <a:ea typeface="Apple SD Gothic Neo" panose="02000300000000000000" pitchFamily="2" charset="-127"/>
                </a:rPr>
                <a:t>02:55</a:t>
              </a:r>
              <a:endParaRPr kumimoji="1" lang="ko-Kore-KR" altLang="en-US" sz="700">
                <a:solidFill>
                  <a:srgbClr val="FF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FE004C83-8ED6-562D-C8F2-3BFA5E283F86}"/>
                </a:ext>
              </a:extLst>
            </p:cNvPr>
            <p:cNvSpPr/>
            <p:nvPr/>
          </p:nvSpPr>
          <p:spPr bwMode="auto">
            <a:xfrm>
              <a:off x="9466116" y="1926598"/>
              <a:ext cx="792163" cy="215900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확인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id="{300C6F7F-CFAF-CA37-A5DC-3F8D4AA8A046}"/>
                </a:ext>
              </a:extLst>
            </p:cNvPr>
            <p:cNvSpPr/>
            <p:nvPr/>
          </p:nvSpPr>
          <p:spPr bwMode="auto">
            <a:xfrm>
              <a:off x="9368482" y="2691876"/>
              <a:ext cx="906462" cy="200025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인증번호 재전송</a:t>
              </a:r>
              <a:endParaRPr kumimoji="1" lang="ko-Kore-KR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36" name="TextBox 45">
              <a:extLst>
                <a:ext uri="{FF2B5EF4-FFF2-40B4-BE49-F238E27FC236}">
                  <a16:creationId xmlns:a16="http://schemas.microsoft.com/office/drawing/2014/main" id="{33B611CD-5683-A1B9-49AA-E271A1A66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7770" y="3553096"/>
              <a:ext cx="61747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800" dirty="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본인 인증</a:t>
              </a:r>
              <a:endParaRPr kumimoji="1" lang="ko-Kore-KR" altLang="en-US" sz="800" dirty="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37" name="직사각형 136">
              <a:extLst>
                <a:ext uri="{FF2B5EF4-FFF2-40B4-BE49-F238E27FC236}">
                  <a16:creationId xmlns:a16="http://schemas.microsoft.com/office/drawing/2014/main" id="{4DC922FF-568A-4F3D-9F61-C24029AECB1D}"/>
                </a:ext>
              </a:extLst>
            </p:cNvPr>
            <p:cNvSpPr/>
            <p:nvPr/>
          </p:nvSpPr>
          <p:spPr bwMode="auto">
            <a:xfrm>
              <a:off x="6802291" y="3816003"/>
              <a:ext cx="2592388" cy="20002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01012345678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38" name="직사각형 137">
              <a:extLst>
                <a:ext uri="{FF2B5EF4-FFF2-40B4-BE49-F238E27FC236}">
                  <a16:creationId xmlns:a16="http://schemas.microsoft.com/office/drawing/2014/main" id="{5FB8D681-2DF6-4763-18FB-CC282A25BBD8}"/>
                </a:ext>
              </a:extLst>
            </p:cNvPr>
            <p:cNvSpPr/>
            <p:nvPr/>
          </p:nvSpPr>
          <p:spPr bwMode="auto">
            <a:xfrm>
              <a:off x="9466116" y="3816782"/>
              <a:ext cx="792163" cy="200055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1270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인증번호 전송</a:t>
              </a:r>
              <a:endParaRPr kumimoji="1" lang="ko-Kore-KR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39" name="직사각형 48">
              <a:extLst>
                <a:ext uri="{FF2B5EF4-FFF2-40B4-BE49-F238E27FC236}">
                  <a16:creationId xmlns:a16="http://schemas.microsoft.com/office/drawing/2014/main" id="{0627E787-A0B5-C1F5-96C2-891486F5E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4666" y="4317653"/>
              <a:ext cx="16287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700" u="sng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인증번호를 받지 못하셨나요</a:t>
              </a:r>
              <a:r>
                <a:rPr kumimoji="1" lang="en-US" altLang="ko-KR" sz="700" u="sng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?</a:t>
              </a:r>
              <a:endParaRPr kumimoji="1" lang="ko-Kore-KR" altLang="en-US" sz="700" u="sng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40" name="직사각형 139">
              <a:extLst>
                <a:ext uri="{FF2B5EF4-FFF2-40B4-BE49-F238E27FC236}">
                  <a16:creationId xmlns:a16="http://schemas.microsoft.com/office/drawing/2014/main" id="{29D8A699-8823-7A49-ABC4-114A131F4075}"/>
                </a:ext>
              </a:extLst>
            </p:cNvPr>
            <p:cNvSpPr/>
            <p:nvPr/>
          </p:nvSpPr>
          <p:spPr bwMode="auto">
            <a:xfrm>
              <a:off x="9466116" y="4063653"/>
              <a:ext cx="792163" cy="215900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인증 완료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BDB01FE5-8756-471C-CD0E-D621329DFA9D}"/>
                </a:ext>
              </a:extLst>
            </p:cNvPr>
            <p:cNvSpPr/>
            <p:nvPr/>
          </p:nvSpPr>
          <p:spPr bwMode="auto">
            <a:xfrm>
              <a:off x="6802291" y="4071591"/>
              <a:ext cx="2592388" cy="20002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012345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sp>
          <p:nvSpPr>
            <p:cNvPr id="142" name="직사각형 53">
              <a:extLst>
                <a:ext uri="{FF2B5EF4-FFF2-40B4-BE49-F238E27FC236}">
                  <a16:creationId xmlns:a16="http://schemas.microsoft.com/office/drawing/2014/main" id="{FFA51509-92D4-95FE-8900-895690F45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8926" y="2693615"/>
              <a:ext cx="2543175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700" dirty="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*휴대폰 번호를 다시 확인해주세요</a:t>
              </a:r>
              <a:r>
                <a:rPr kumimoji="1" lang="en-US" altLang="ko-KR" sz="700" dirty="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.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altLang="ko-Kore-KR" sz="700" dirty="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700" dirty="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통신사의 사정에 다라 전송이 다소 늦어질 수 있습니다</a:t>
              </a:r>
              <a:r>
                <a:rPr kumimoji="1" lang="en-US" altLang="ko-KR" sz="700" dirty="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.</a:t>
              </a:r>
              <a:r>
                <a:rPr kumimoji="1" lang="ko-KR" altLang="en-US" sz="700" dirty="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 </a:t>
              </a:r>
              <a:endParaRPr kumimoji="1" lang="en-US" altLang="ko-KR" sz="700" dirty="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700" dirty="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인증번호가 오지 않는다면</a:t>
              </a:r>
              <a:r>
                <a:rPr kumimoji="1" lang="en-US" altLang="ko-KR" sz="700" dirty="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,</a:t>
              </a:r>
              <a:r>
                <a:rPr kumimoji="1" lang="ko-KR" altLang="en-US" sz="700" dirty="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 재전송을 선택해주세요</a:t>
              </a:r>
              <a:r>
                <a:rPr kumimoji="1" lang="en-US" altLang="ko-KR" sz="700" dirty="0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.</a:t>
              </a:r>
              <a:endParaRPr kumimoji="1" lang="ko-Kore-KR" altLang="en-US" sz="700" dirty="0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sp>
          <p:nvSpPr>
            <p:cNvPr id="143" name="TextBox 54">
              <a:extLst>
                <a:ext uri="{FF2B5EF4-FFF2-40B4-BE49-F238E27FC236}">
                  <a16:creationId xmlns:a16="http://schemas.microsoft.com/office/drawing/2014/main" id="{F8CE5D85-F44B-225C-BF83-9DE9AEE8A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3688" y="2468190"/>
              <a:ext cx="10502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800" b="1">
                  <a:solidFill>
                    <a:srgbClr val="000000"/>
                  </a:solidFill>
                  <a:latin typeface="+mj-lt"/>
                  <a:ea typeface="Apple SD Gothic Neo" panose="02000300000000000000" pitchFamily="2" charset="-127"/>
                </a:rPr>
                <a:t>휴대폰 번호 재전송</a:t>
              </a:r>
              <a:endParaRPr kumimoji="1" lang="ko-Kore-KR" altLang="en-US" sz="800" b="1">
                <a:solidFill>
                  <a:srgbClr val="000000"/>
                </a:solidFill>
                <a:latin typeface="+mj-lt"/>
                <a:ea typeface="Apple SD Gothic Neo" panose="02000300000000000000" pitchFamily="2" charset="-127"/>
              </a:endParaRPr>
            </a:p>
          </p:txBody>
        </p:sp>
        <p:cxnSp>
          <p:nvCxnSpPr>
            <p:cNvPr id="144" name="꺾인 연결선[E] 78">
              <a:extLst>
                <a:ext uri="{FF2B5EF4-FFF2-40B4-BE49-F238E27FC236}">
                  <a16:creationId xmlns:a16="http://schemas.microsoft.com/office/drawing/2014/main" id="{1E4B89D7-3E86-AC9B-E712-7FA6B9C75FC5}"/>
                </a:ext>
              </a:extLst>
            </p:cNvPr>
            <p:cNvCxnSpPr>
              <a:cxnSpLocks/>
              <a:stCxn id="103" idx="1"/>
              <a:endCxn id="95" idx="1"/>
            </p:cNvCxnSpPr>
            <p:nvPr/>
          </p:nvCxnSpPr>
          <p:spPr bwMode="auto">
            <a:xfrm rot="10800000" flipH="1" flipV="1">
              <a:off x="6754665" y="2282198"/>
              <a:ext cx="47625" cy="589756"/>
            </a:xfrm>
            <a:prstGeom prst="bentConnector3">
              <a:avLst>
                <a:gd name="adj1" fmla="val -480000"/>
              </a:avLst>
            </a:prstGeom>
            <a:noFill/>
            <a:ln w="6350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sp>
          <p:nvSpPr>
            <p:cNvPr id="145" name="직사각형 144">
              <a:extLst>
                <a:ext uri="{FF2B5EF4-FFF2-40B4-BE49-F238E27FC236}">
                  <a16:creationId xmlns:a16="http://schemas.microsoft.com/office/drawing/2014/main" id="{76021C9F-B845-8326-993A-85F7FD8C3D61}"/>
                </a:ext>
              </a:extLst>
            </p:cNvPr>
            <p:cNvSpPr/>
            <p:nvPr/>
          </p:nvSpPr>
          <p:spPr bwMode="auto">
            <a:xfrm>
              <a:off x="9374832" y="2933176"/>
              <a:ext cx="900112" cy="214312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pple SD Gothic Neo" panose="02000300000000000000" pitchFamily="2" charset="-127"/>
                  <a:cs typeface="+mn-cs"/>
                </a:rPr>
                <a:t>취소</a:t>
              </a:r>
              <a:endParaRPr kumimoji="1" lang="ko-Kore-KR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pple SD Gothic Neo" panose="02000300000000000000" pitchFamily="2" charset="-127"/>
                <a:cs typeface="+mn-cs"/>
              </a:endParaRPr>
            </a:p>
          </p:txBody>
        </p:sp>
        <p:cxnSp>
          <p:nvCxnSpPr>
            <p:cNvPr id="147" name="직선 연결선[R] 83">
              <a:extLst>
                <a:ext uri="{FF2B5EF4-FFF2-40B4-BE49-F238E27FC236}">
                  <a16:creationId xmlns:a16="http://schemas.microsoft.com/office/drawing/2014/main" id="{57AB18D3-D52F-66C3-7DC0-51CC0B8B3D74}"/>
                </a:ext>
              </a:extLst>
            </p:cNvPr>
            <p:cNvCxnSpPr>
              <a:cxnSpLocks/>
            </p:cNvCxnSpPr>
            <p:nvPr/>
          </p:nvCxnSpPr>
          <p:spPr>
            <a:xfrm>
              <a:off x="6358771" y="3492051"/>
              <a:ext cx="419425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50" name="연결선: 꺾임 149">
            <a:extLst>
              <a:ext uri="{FF2B5EF4-FFF2-40B4-BE49-F238E27FC236}">
                <a16:creationId xmlns:a16="http://schemas.microsoft.com/office/drawing/2014/main" id="{BA3D090E-EDB6-704B-1CEE-A524B7FA0800}"/>
              </a:ext>
            </a:extLst>
          </p:cNvPr>
          <p:cNvCxnSpPr>
            <a:cxnSpLocks/>
            <a:stCxn id="38" idx="3"/>
            <a:endCxn id="93" idx="1"/>
          </p:cNvCxnSpPr>
          <p:nvPr/>
        </p:nvCxnSpPr>
        <p:spPr>
          <a:xfrm>
            <a:off x="4752975" y="2291901"/>
            <a:ext cx="1236662" cy="787482"/>
          </a:xfrm>
          <a:prstGeom prst="bentConnector3">
            <a:avLst/>
          </a:prstGeom>
          <a:ln w="127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504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382974"/>
              </p:ext>
            </p:extLst>
          </p:nvPr>
        </p:nvGraphicFramePr>
        <p:xfrm>
          <a:off x="9439" y="0"/>
          <a:ext cx="14400212" cy="71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560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US-02-0002 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박지훈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2022.11.01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국립대한민국임시정부기념관</a:t>
                      </a:r>
                      <a:r>
                        <a:rPr lang="ko-KR" altLang="en-US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사이버기념관 구축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Web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fld id="{B3E5720B-B669-47FC-BFEB-D34F63CE48AA}" type="slidenum">
                        <a:rPr lang="ko-KR" altLang="en-US" sz="900" b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9</a:t>
                      </a:fld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7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이용약관 및 정보제공 동의</a:t>
                      </a:r>
                      <a:endParaRPr lang="en-US" altLang="ko-KR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비밀번호 찾기 및 변경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표 35">
            <a:extLst>
              <a:ext uri="{FF2B5EF4-FFF2-40B4-BE49-F238E27FC236}">
                <a16:creationId xmlns:a16="http://schemas.microsoft.com/office/drawing/2014/main" id="{A29DD274-1875-DE75-FDE8-544E0A5025CF}"/>
              </a:ext>
            </a:extLst>
          </p:cNvPr>
          <p:cNvGraphicFramePr>
            <a:graphicFrameLocks noGrp="1"/>
          </p:cNvGraphicFramePr>
          <p:nvPr/>
        </p:nvGraphicFramePr>
        <p:xfrm>
          <a:off x="10663088" y="977770"/>
          <a:ext cx="3737124" cy="541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71">
                  <a:extLst>
                    <a:ext uri="{9D8B030D-6E8A-4147-A177-3AD203B41FA5}">
                      <a16:colId xmlns:a16="http://schemas.microsoft.com/office/drawing/2014/main" val="2713442292"/>
                    </a:ext>
                  </a:extLst>
                </a:gridCol>
                <a:gridCol w="3246353">
                  <a:extLst>
                    <a:ext uri="{9D8B030D-6E8A-4147-A177-3AD203B41FA5}">
                      <a16:colId xmlns:a16="http://schemas.microsoft.com/office/drawing/2014/main" val="3961553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설명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99164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본인인증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휴대폰 번호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인증번호 전송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]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입력된 번호로 인증번호 전송</a:t>
                      </a:r>
                      <a:endParaRPr lang="en-US" altLang="ko-KR" sz="1000" dirty="0">
                        <a:solidFill>
                          <a:schemeClr val="tx1"/>
                        </a:solidFill>
                        <a:sym typeface="Wingdings" panose="05000000000000000000" pitchFamily="2" charset="2"/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인증번호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인증번호 재전송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인증번호 재전송 팝업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인증번호 재전송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이메일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가입시 등록한 이메일 주소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86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임시 비밀번호 전송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이메일 정보가 다를 경우 경고 메시지 상자 표출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이메일 정보가 일치 할 경우 임시 비밀번호 이메일 발송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067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비밀번호 변경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현재 비밀번호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확인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] –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현재 비밀번호 불일치 시 경고 메시지 표출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49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새 비밀번호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비밀번호 확인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변경할 비밀번호 입력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비밀 번호 작성 규칙 확인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marL="176213" indent="-176213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비밀번호 확인 기능 구현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212009"/>
                  </a:ext>
                </a:extLst>
              </a:tr>
            </a:tbl>
          </a:graphicData>
        </a:graphic>
      </p:graphicFrame>
      <p:sp>
        <p:nvSpPr>
          <p:cNvPr id="92" name="TextBox 30">
            <a:extLst>
              <a:ext uri="{FF2B5EF4-FFF2-40B4-BE49-F238E27FC236}">
                <a16:creationId xmlns:a16="http://schemas.microsoft.com/office/drawing/2014/main" id="{05A38F5E-CA31-4D4B-9A43-03C6E752B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62072"/>
            <a:ext cx="23054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600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이용약관 및 정보제공 동의</a:t>
            </a:r>
          </a:p>
        </p:txBody>
      </p:sp>
      <p:cxnSp>
        <p:nvCxnSpPr>
          <p:cNvPr id="94" name="직선 연결선[R] 11">
            <a:extLst>
              <a:ext uri="{FF2B5EF4-FFF2-40B4-BE49-F238E27FC236}">
                <a16:creationId xmlns:a16="http://schemas.microsoft.com/office/drawing/2014/main" id="{63619E64-C941-7D4D-AC42-895F5F4A908A}"/>
              </a:ext>
            </a:extLst>
          </p:cNvPr>
          <p:cNvCxnSpPr>
            <a:cxnSpLocks/>
          </p:cNvCxnSpPr>
          <p:nvPr/>
        </p:nvCxnSpPr>
        <p:spPr bwMode="auto">
          <a:xfrm>
            <a:off x="838200" y="1696902"/>
            <a:ext cx="525462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직사각형 96">
            <a:extLst>
              <a:ext uri="{FF2B5EF4-FFF2-40B4-BE49-F238E27FC236}">
                <a16:creationId xmlns:a16="http://schemas.microsoft.com/office/drawing/2014/main" id="{69B6D094-B51B-3443-975A-F2F6EBCEAE76}"/>
              </a:ext>
            </a:extLst>
          </p:cNvPr>
          <p:cNvSpPr/>
          <p:nvPr/>
        </p:nvSpPr>
        <p:spPr bwMode="auto">
          <a:xfrm>
            <a:off x="3198018" y="6875137"/>
            <a:ext cx="969963" cy="3524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800" b="1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확인하였습니다</a:t>
            </a:r>
            <a:endParaRPr lang="ko-Kore-KR" altLang="en-US" sz="800" b="1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A39823FF-7475-024C-8761-DE19F179BA00}"/>
              </a:ext>
            </a:extLst>
          </p:cNvPr>
          <p:cNvSpPr/>
          <p:nvPr/>
        </p:nvSpPr>
        <p:spPr>
          <a:xfrm>
            <a:off x="287338" y="985214"/>
            <a:ext cx="6619997" cy="640913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05" name="TextBox 30">
            <a:extLst>
              <a:ext uri="{FF2B5EF4-FFF2-40B4-BE49-F238E27FC236}">
                <a16:creationId xmlns:a16="http://schemas.microsoft.com/office/drawing/2014/main" id="{787F7AC2-BE68-9241-BA31-FE24A23E5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639" y="3941517"/>
            <a:ext cx="9509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약관 제공</a:t>
            </a:r>
          </a:p>
        </p:txBody>
      </p:sp>
    </p:spTree>
    <p:extLst>
      <p:ext uri="{BB962C8B-B14F-4D97-AF65-F5344CB8AC3E}">
        <p14:creationId xmlns:p14="http://schemas.microsoft.com/office/powerpoint/2010/main" val="236325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sz="1000"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>
              <a:lumMod val="75000"/>
            </a:schemeClr>
          </a:solidFill>
          <a:prstDash val="sysDash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smtClean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43052</TotalTime>
  <Words>12765</Words>
  <Application>Microsoft Office PowerPoint</Application>
  <PresentationFormat>Custom</PresentationFormat>
  <Paragraphs>5525</Paragraphs>
  <Slides>68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5" baseType="lpstr">
      <vt:lpstr>Apple SD Gothic Neo</vt:lpstr>
      <vt:lpstr>Apple SD 산돌고딕 Neo 일반체</vt:lpstr>
      <vt:lpstr>Avenir Book</vt:lpstr>
      <vt:lpstr>BM YEONSUNG OTF</vt:lpstr>
      <vt:lpstr>Gmarket Sans Medium</vt:lpstr>
      <vt:lpstr>Gotham Bold</vt:lpstr>
      <vt:lpstr>Gotham Rounded Light</vt:lpstr>
      <vt:lpstr>Tmon몬소리 Black (본문)</vt:lpstr>
      <vt:lpstr>굴림</vt:lpstr>
      <vt:lpstr>나눔고딕</vt:lpstr>
      <vt:lpstr>맑은 고딕</vt:lpstr>
      <vt:lpstr>Arial</vt:lpstr>
      <vt:lpstr>Calibri</vt:lpstr>
      <vt:lpstr>Calibri Light</vt:lpstr>
      <vt:lpstr>Candara</vt:lpstr>
      <vt:lpstr>Wingdings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윤용근</dc:creator>
  <cp:lastModifiedBy>gram</cp:lastModifiedBy>
  <cp:revision>445</cp:revision>
  <dcterms:created xsi:type="dcterms:W3CDTF">2016-06-01T05:15:44Z</dcterms:created>
  <dcterms:modified xsi:type="dcterms:W3CDTF">2023-01-28T10:20:10Z</dcterms:modified>
</cp:coreProperties>
</file>