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0F31BF-0B70-46C9-8003-113768793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6074853-1DAC-039C-0FC7-6D1C4F51A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A1C69D-D86D-FEFE-51A0-69C373190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2C6B7C-A386-F2BC-8901-22DAFC10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20CF19-7F5F-1D8D-1FF1-A7C6C6500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428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08FD92-7329-154B-F23C-2F5A6F45B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1AF857D-C771-575A-0797-480337A7C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381242-186F-1697-259F-3C1E3B0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109A45-0C77-D3D1-9BB5-1B219575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CC7CFF-F9EE-8F00-F65A-E610472F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163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FD76C9F-DEE7-483E-EC3F-A797B4E057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F0D87FF-1B08-747F-731C-FBC507224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C12951B-BC54-66FD-9364-4AA4FD49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963497-654E-CB49-ED5F-629CCA9D1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21B17AF-1A8D-3B4C-5EB4-7408468A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967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B34A1B-068D-4277-BD32-FC3C9B16A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98AA50-FC67-E065-0E98-2A1B66BEB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70FFF1-16BF-8326-E766-060A4C5A5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AB4B96-722D-4B3D-12BD-0C23FA612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598AE1-19D4-2FC6-C57A-726A51B32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308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CAFAF9-B98B-381E-FC1A-80B22B6E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1A34F14-E7C8-C30D-39F3-5480BC4BC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A9AC9D-395E-A5BD-F795-E756F6DD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024DD6E-A946-F7A5-124C-3ABE2CFB4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85F4D1-CCC2-98C5-B1AC-9E74B3E6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398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306A3E-96D1-4727-C871-2A3037071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D91F09C-C635-0753-B05A-9C9AF23EEA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4833FFA-DF00-8544-9911-D9F1CC53F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8745248-7137-105B-7F24-17C1D3F5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BC489B-F830-FEC1-7F47-69B301AF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6A9B7A3-A67C-D107-A71A-31CF15B26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9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330F88-E4A4-3EAB-2B0F-FC0FF6C68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BB9370-0C2E-FEA1-F04E-4BA119BC5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156AE74-EE5D-2324-7314-752C59348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33D82B9-FA8A-8452-294F-7A878DD42F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EABBD1F-199A-6AB5-2125-CDDA5D4F49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3C650B6-60FE-41E7-8109-8AC314079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0F64843-5F12-E8AB-5705-76B00C94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68AB73B-A57A-AAE0-CE1E-FBC7C677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632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7B65B3-8A68-4C91-3287-542E69934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DBF5FB4-42D4-158B-494E-93ED8CE98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FE06A50-A78D-2A7D-5676-A4706EB3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C1B418A-B29E-147E-E1CD-EC11362D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16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BE8D504-E8A3-6560-668E-4BE8FA59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867366C-45A5-AE55-6753-8E3647C1F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0443E5C-B002-BD75-46C0-FB36E5312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046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0D2EDB-952E-2723-5F6C-954C32C59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E503AA2-7793-BE51-31D0-ACD2F58E3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B691070-05AA-BF0D-8A9C-FE8BD222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DED88EC-12D1-9B58-E6B0-ECDF8F75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97AE1C-B1AB-38D9-5BE3-96FEEC10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9D1F315-1771-EB42-C0B6-32959724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76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BCEF40-EEED-E65A-9001-8A0E49DCA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D1DE21F-34AB-93F4-8047-8B09AC8467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26E3A0C-682B-9012-FB1F-10DCBEC564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CE2CC62-8BC0-4800-264F-28A8CAE1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D44493F-F0AD-96DE-2E3E-9A68599E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F4AFF39-17DE-B150-3BC3-03DD02A9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16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A027875-D086-97A8-EA11-A85188060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2AE45EA-6403-524A-AA79-100DDECED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18A3F8F-C070-50D5-D088-91374E4159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2572F9-1DAA-4288-A7A4-99FD85D00EA5}" type="datetimeFigureOut">
              <a:rPr lang="ko-KR" altLang="en-US" smtClean="0"/>
              <a:t>2024-04-24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211DCF2-CC20-2D64-B662-A5119A058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39EEBD-D796-FC5C-35B1-7DC8CAC8B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46DBB1-DE9A-4F8B-A3F1-40FB0F6E7E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052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AB5EBE2-8E67-F10E-15C9-DD6F08675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473"/>
            <a:ext cx="12192000" cy="5761054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1D001130-5850-AF98-9FD3-5FABA3C0B2F0}"/>
              </a:ext>
            </a:extLst>
          </p:cNvPr>
          <p:cNvSpPr/>
          <p:nvPr/>
        </p:nvSpPr>
        <p:spPr>
          <a:xfrm>
            <a:off x="4948239" y="1645445"/>
            <a:ext cx="1033461" cy="15478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순서</a:t>
            </a:r>
            <a:r>
              <a:rPr lang="en-US" altLang="ko-KR" sz="7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7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설정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7AE4D7C-59E8-1F8F-3EDC-C09FACC258D4}"/>
              </a:ext>
            </a:extLst>
          </p:cNvPr>
          <p:cNvSpPr/>
          <p:nvPr/>
        </p:nvSpPr>
        <p:spPr>
          <a:xfrm>
            <a:off x="4832350" y="1530350"/>
            <a:ext cx="1314450" cy="4127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25D5A6E2-C499-C623-1B85-045DFEC16737}"/>
              </a:ext>
            </a:extLst>
          </p:cNvPr>
          <p:cNvCxnSpPr/>
          <p:nvPr/>
        </p:nvCxnSpPr>
        <p:spPr>
          <a:xfrm flipV="1">
            <a:off x="5803900" y="1085850"/>
            <a:ext cx="342900" cy="4445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CF18830-1943-8501-5B74-20EEB48142E4}"/>
              </a:ext>
            </a:extLst>
          </p:cNvPr>
          <p:cNvSpPr txBox="1"/>
          <p:nvPr/>
        </p:nvSpPr>
        <p:spPr>
          <a:xfrm>
            <a:off x="5803900" y="439519"/>
            <a:ext cx="2227580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순서</a:t>
            </a:r>
            <a:r>
              <a:rPr lang="en-US" altLang="ko-KR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설정 버튼 추가</a:t>
            </a:r>
            <a:endParaRPr lang="en-US" altLang="ko-KR" sz="900" b="1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 권한이 시스템 관리자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관리자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스토리쇼핑 전체 관리자일 때에만 보임</a:t>
            </a:r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</a:p>
          <a:p>
            <a:r>
              <a:rPr lang="en-US" altLang="ko-KR" sz="9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(AU00, AU01, AU14)</a:t>
            </a:r>
            <a:endParaRPr lang="ko-KR" altLang="en-US" sz="9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48239" y="2973290"/>
            <a:ext cx="4430041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쇼핑몰 등록 관리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(/mall) &gt; List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쇼핑몰 순서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노출 설정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(mall display setting) 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permission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if login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user’s </a:t>
            </a:r>
            <a:r>
              <a:rPr lang="en-US" altLang="ko-KR" sz="9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auth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=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‘AU00’, ‘AU01’, ‘AU14’, show the button</a:t>
            </a:r>
          </a:p>
          <a:p>
            <a:r>
              <a:rPr lang="en-US" altLang="ko-KR" sz="9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else, hide it</a:t>
            </a:r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84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8E38BD2F-565E-56B7-811E-B8E1ECF724CA}"/>
              </a:ext>
            </a:extLst>
          </p:cNvPr>
          <p:cNvSpPr/>
          <p:nvPr/>
        </p:nvSpPr>
        <p:spPr>
          <a:xfrm>
            <a:off x="554039" y="873920"/>
            <a:ext cx="5735001" cy="330040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 순서</a:t>
            </a:r>
            <a:r>
              <a:rPr lang="en-US" altLang="ko-KR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설정                                                                                                                                                                     </a:t>
            </a:r>
            <a:r>
              <a:rPr lang="en-US" altLang="ko-KR" sz="900" b="1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X</a:t>
            </a:r>
            <a:endParaRPr lang="ko-KR" altLang="en-US" sz="900" b="1">
              <a:solidFill>
                <a:schemeClr val="tx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4F35B0B-13B9-A0A3-5F09-66C32DED2A39}"/>
              </a:ext>
            </a:extLst>
          </p:cNvPr>
          <p:cNvSpPr/>
          <p:nvPr/>
        </p:nvSpPr>
        <p:spPr>
          <a:xfrm>
            <a:off x="554039" y="1203960"/>
            <a:ext cx="5727381" cy="445008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A96E1-02D9-F28F-BF10-BAE835C522EC}"/>
              </a:ext>
            </a:extLst>
          </p:cNvPr>
          <p:cNvSpPr txBox="1"/>
          <p:nvPr/>
        </p:nvSpPr>
        <p:spPr>
          <a:xfrm>
            <a:off x="617220" y="1292959"/>
            <a:ext cx="55727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안내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앱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스토리 쇼핑 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&gt;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업체 보기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의 전체에서 노출되는 순서를 정합니다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 지정이 없는 경우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쇼핑몰은 기본 신규 등록순으로 노출됩니다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순서에는 숫자만 입력이 가능하며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중복 입력되거나 미입력된 경우 해당 부분은 신규 등록순으로 정렬됩니다</a:t>
            </a:r>
            <a:r>
              <a:rPr lang="en-US" altLang="ko-KR" sz="8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B220EC-B01D-00D5-AF98-704ECB0E89DC}"/>
              </a:ext>
            </a:extLst>
          </p:cNvPr>
          <p:cNvSpPr txBox="1"/>
          <p:nvPr/>
        </p:nvSpPr>
        <p:spPr>
          <a:xfrm>
            <a:off x="640874" y="1972597"/>
            <a:ext cx="5572760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번호       쇼핑몰 이름                  공급업체명              쇼핑몰 카테고리                      순서                   쇼핑몰 노출 여부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DACD71-E4FC-C575-23D2-A5B68EC81D6D}"/>
              </a:ext>
            </a:extLst>
          </p:cNvPr>
          <p:cNvSpPr txBox="1"/>
          <p:nvPr/>
        </p:nvSpPr>
        <p:spPr>
          <a:xfrm>
            <a:off x="640874" y="2208100"/>
            <a:ext cx="557276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1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         쇼핑몰 이름                  공급업체명              쇼핑몰 카테고리</a:t>
            </a:r>
            <a:endParaRPr lang="en-US" altLang="ko-KR" sz="8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D0BD0641-EB7E-989B-C8AC-C020DCC6BC12}"/>
              </a:ext>
            </a:extLst>
          </p:cNvPr>
          <p:cNvSpPr/>
          <p:nvPr/>
        </p:nvSpPr>
        <p:spPr>
          <a:xfrm>
            <a:off x="4129725" y="2246125"/>
            <a:ext cx="784382" cy="15478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>
              <a:solidFill>
                <a:schemeClr val="tx1"/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DE1AE36-55F5-B746-5573-3AE33F2A4402}"/>
              </a:ext>
            </a:extLst>
          </p:cNvPr>
          <p:cNvSpPr/>
          <p:nvPr/>
        </p:nvSpPr>
        <p:spPr>
          <a:xfrm>
            <a:off x="5235100" y="2248160"/>
            <a:ext cx="657540" cy="154781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예         </a:t>
            </a:r>
            <a:r>
              <a:rPr lang="ko-KR" altLang="en-US" sz="600">
                <a:solidFill>
                  <a:schemeClr val="tx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▼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9B498D4-3840-8B72-6C47-FD4B4C51B0A1}"/>
              </a:ext>
            </a:extLst>
          </p:cNvPr>
          <p:cNvSpPr/>
          <p:nvPr/>
        </p:nvSpPr>
        <p:spPr>
          <a:xfrm>
            <a:off x="1038860" y="2194531"/>
            <a:ext cx="2974975" cy="251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D0F047D0-6778-8D94-5A50-189C0C53C0B0}"/>
              </a:ext>
            </a:extLst>
          </p:cNvPr>
          <p:cNvCxnSpPr>
            <a:cxnSpLocks/>
          </p:cNvCxnSpPr>
          <p:nvPr/>
        </p:nvCxnSpPr>
        <p:spPr>
          <a:xfrm flipV="1">
            <a:off x="3894295" y="681129"/>
            <a:ext cx="342900" cy="150873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82B4E7A-1B8E-8E3E-5F47-82D1E9F2F652}"/>
              </a:ext>
            </a:extLst>
          </p:cNvPr>
          <p:cNvSpPr txBox="1"/>
          <p:nvPr/>
        </p:nvSpPr>
        <p:spPr>
          <a:xfrm>
            <a:off x="3894295" y="443527"/>
            <a:ext cx="1190785" cy="2308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단순 데이터 표시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00B833F5-ACB5-8A84-7F2E-8FF854FB8D2B}"/>
              </a:ext>
            </a:extLst>
          </p:cNvPr>
          <p:cNvSpPr/>
          <p:nvPr/>
        </p:nvSpPr>
        <p:spPr>
          <a:xfrm>
            <a:off x="4057175" y="2192389"/>
            <a:ext cx="974565" cy="251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1285B440-1258-2B7D-C846-654471815478}"/>
              </a:ext>
            </a:extLst>
          </p:cNvPr>
          <p:cNvCxnSpPr>
            <a:cxnSpLocks/>
          </p:cNvCxnSpPr>
          <p:nvPr/>
        </p:nvCxnSpPr>
        <p:spPr>
          <a:xfrm flipV="1">
            <a:off x="4921490" y="674359"/>
            <a:ext cx="796050" cy="151815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F715B5E-E6F5-E7BC-6C3A-8514FA9105B3}"/>
              </a:ext>
            </a:extLst>
          </p:cNvPr>
          <p:cNvSpPr txBox="1"/>
          <p:nvPr/>
        </p:nvSpPr>
        <p:spPr>
          <a:xfrm>
            <a:off x="5396391" y="306503"/>
            <a:ext cx="119157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 입력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input box</a:t>
            </a: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숫자만 입력 가능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1352067-4668-D3FF-B8C4-7B035469318E}"/>
              </a:ext>
            </a:extLst>
          </p:cNvPr>
          <p:cNvSpPr/>
          <p:nvPr/>
        </p:nvSpPr>
        <p:spPr>
          <a:xfrm>
            <a:off x="5080238" y="2192389"/>
            <a:ext cx="974565" cy="251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A78C8876-215B-992D-F915-1B22803F0254}"/>
              </a:ext>
            </a:extLst>
          </p:cNvPr>
          <p:cNvCxnSpPr>
            <a:cxnSpLocks/>
          </p:cNvCxnSpPr>
          <p:nvPr/>
        </p:nvCxnSpPr>
        <p:spPr>
          <a:xfrm flipV="1">
            <a:off x="6042424" y="1972597"/>
            <a:ext cx="632377" cy="34413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E7D36A0-357D-1D32-8E30-39A360ADF71D}"/>
              </a:ext>
            </a:extLst>
          </p:cNvPr>
          <p:cNvSpPr txBox="1"/>
          <p:nvPr/>
        </p:nvSpPr>
        <p:spPr>
          <a:xfrm>
            <a:off x="6674801" y="1820528"/>
            <a:ext cx="1191579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노출 여부 선택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select box</a:t>
            </a:r>
            <a:endParaRPr lang="ko-KR" altLang="en-US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302DEAA9-445F-EEA2-9D42-12D47A656F7E}"/>
              </a:ext>
            </a:extLst>
          </p:cNvPr>
          <p:cNvSpPr/>
          <p:nvPr/>
        </p:nvSpPr>
        <p:spPr>
          <a:xfrm>
            <a:off x="5043173" y="5292255"/>
            <a:ext cx="528636" cy="251214"/>
          </a:xfrm>
          <a:prstGeom prst="roundRect">
            <a:avLst>
              <a:gd name="adj" fmla="val 19481"/>
            </a:avLst>
          </a:prstGeom>
          <a:solidFill>
            <a:schemeClr val="bg1">
              <a:lumMod val="50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저장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FF7EED57-0B22-ABB1-ECF6-18A4F917EAEF}"/>
              </a:ext>
            </a:extLst>
          </p:cNvPr>
          <p:cNvSpPr/>
          <p:nvPr/>
        </p:nvSpPr>
        <p:spPr>
          <a:xfrm>
            <a:off x="5628640" y="5292255"/>
            <a:ext cx="528636" cy="251214"/>
          </a:xfrm>
          <a:prstGeom prst="roundRect">
            <a:avLst>
              <a:gd name="adj" fmla="val 19481"/>
            </a:avLst>
          </a:prstGeom>
          <a:solidFill>
            <a:schemeClr val="bg1">
              <a:lumMod val="50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>
                <a:solidFill>
                  <a:schemeClr val="bg1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닫기</a:t>
            </a: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AEC6FC9E-7F2E-B25A-2111-B76F42776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1289" y="0"/>
            <a:ext cx="3850711" cy="685800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B702AA7C-EC36-A1E5-CEB1-7A8E7A60F66F}"/>
              </a:ext>
            </a:extLst>
          </p:cNvPr>
          <p:cNvSpPr/>
          <p:nvPr/>
        </p:nvSpPr>
        <p:spPr>
          <a:xfrm>
            <a:off x="8239125" y="854870"/>
            <a:ext cx="312891" cy="251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EDA6EF80-F6D3-6B7F-BDD3-0AB625E73803}"/>
              </a:ext>
            </a:extLst>
          </p:cNvPr>
          <p:cNvCxnSpPr>
            <a:cxnSpLocks/>
          </p:cNvCxnSpPr>
          <p:nvPr/>
        </p:nvCxnSpPr>
        <p:spPr>
          <a:xfrm flipH="1">
            <a:off x="7577451" y="1117765"/>
            <a:ext cx="817097" cy="221598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1D7F7D6-8480-7FAF-7823-68489D58AB64}"/>
              </a:ext>
            </a:extLst>
          </p:cNvPr>
          <p:cNvSpPr txBox="1"/>
          <p:nvPr/>
        </p:nvSpPr>
        <p:spPr>
          <a:xfrm>
            <a:off x="6615275" y="3324225"/>
            <a:ext cx="1600128" cy="7848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</a:t>
            </a:r>
            <a:r>
              <a:rPr lang="en-US" altLang="ko-KR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추가</a:t>
            </a:r>
            <a:endParaRPr lang="en-US" altLang="ko-KR" sz="9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순서 </a:t>
            </a:r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= </a:t>
            </a:r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전체에 대한 순서 지정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각 카테고리에 대한 순서는 전체 순서를 나눠서 반영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2044" y="3231198"/>
            <a:ext cx="4430041" cy="57861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[ADMIN]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스토리 쇼핑 관리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쇼핑몰 등록 관리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(/mall) &gt; mall display setting modal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ko-K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0.refer to [ADMIN]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관리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상품 관리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storeProduct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상품 순서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노출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설정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(product display setting) modal </a:t>
            </a:r>
            <a:b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- test </a:t>
            </a:r>
            <a:r>
              <a:rPr lang="en-US" altLang="ko-K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mall_code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: 200042</a:t>
            </a:r>
            <a:endParaRPr lang="en-US" altLang="ko-K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1.title: “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쇼핑몰 순서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노출 설정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2.apply guide text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3.Grid 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logic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DB: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st_mall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condition: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mall_type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‘online’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sort: </a:t>
            </a:r>
            <a:r>
              <a:rPr lang="en-US" altLang="ko-KR" sz="1000" b="1" dirty="0" err="1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show_order</a:t>
            </a:r>
            <a:r>
              <a:rPr lang="en-US" altLang="ko-KR" sz="1000" b="1" dirty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ASC (if value exists</a:t>
            </a:r>
            <a:r>
              <a:rPr lang="en-US" altLang="ko-KR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), </a:t>
            </a:r>
            <a:r>
              <a:rPr lang="en-US" altLang="ko-KR" sz="1000" b="1" dirty="0" err="1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reg_date</a:t>
            </a:r>
            <a:r>
              <a:rPr lang="en-US" altLang="ko-KR" sz="1000" b="1" dirty="0">
                <a:solidFill>
                  <a:srgbClr val="FF0000"/>
                </a:solidFill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DESC</a:t>
            </a:r>
            <a:endParaRPr lang="en-US" altLang="ko-KR" sz="1000" dirty="0" smtClean="0">
              <a:solidFill>
                <a:srgbClr val="FF0000"/>
              </a:solidFill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2) columns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a)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번호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logical no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b)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쇼핑몰 이름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mall_name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c)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공급업체명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supplier_name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d)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쇼핑몰 카테고리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category_code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(show OM codes)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e)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순서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show_order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 (New)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inputbox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validate: number, min (&gt;= 1)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f)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쇼핑몰 노출 여부 </a:t>
            </a:r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: {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show_yn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}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selectbox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options: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예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/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아니오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(Y/N)</a:t>
            </a:r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4.buttons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저장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(save)</a:t>
            </a: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if clicks, show save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confim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msg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- if YES, do the process and alert complete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msg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and close the modal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process</a:t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- update rows which editable field is changed</a:t>
            </a:r>
            <a:b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if 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show_order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is changed with empty from value, set 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show_order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by NULL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UPDATE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st_mall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show_order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,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show_yn</a:t>
            </a:r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mod_date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/ </a:t>
            </a:r>
            <a:r>
              <a:rPr lang="en-US" altLang="ko-KR" sz="1000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mod_user_no</a:t>
            </a:r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2)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닫기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(close) : if clicks, close the modal</a:t>
            </a:r>
          </a:p>
          <a:p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25720" y="5654040"/>
            <a:ext cx="4430041" cy="209288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스토리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쇼핑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shopping) &gt; </a:t>
            </a:r>
            <a:r>
              <a:rPr lang="ko-KR" alt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업체보기 </a:t>
            </a:r>
            <a:r>
              <a:rPr lang="en-US" altLang="ko-K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1.category list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</a:t>
            </a:r>
            <a:r>
              <a:rPr lang="ko-KR" altLang="en-US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전체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(All)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- add it on first (it’s selected by default)</a:t>
            </a:r>
          </a:p>
          <a:p>
            <a:endParaRPr lang="en-US" altLang="ko-KR" sz="1000" dirty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  <a:p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2.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online mall list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API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1) logic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a) add condition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st_mall.show_yn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= ‘Y’</a:t>
            </a:r>
          </a:p>
          <a:p>
            <a:r>
              <a:rPr lang="en-US" altLang="ko-KR" sz="1000" dirty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</a:t>
            </a:r>
            <a:r>
              <a:rPr lang="en-US" altLang="ko-KR" sz="1000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b) sort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/>
            </a:r>
            <a:b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</a:b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      - 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show_order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ASC (if value exists), </a:t>
            </a:r>
            <a:r>
              <a:rPr lang="en-US" altLang="ko-KR" sz="1000" b="1" dirty="0" err="1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reg_date</a:t>
            </a:r>
            <a:r>
              <a:rPr lang="en-US" altLang="ko-KR" sz="1000" b="1" dirty="0" smtClean="0">
                <a:latin typeface="Arial" panose="020B0604020202020204" pitchFamily="34" charset="0"/>
                <a:ea typeface="Pretendard" panose="02000503000000020004" pitchFamily="50" charset="-127"/>
                <a:cs typeface="Arial" panose="020B0604020202020204" pitchFamily="34" charset="0"/>
              </a:rPr>
              <a:t> DESC</a:t>
            </a:r>
          </a:p>
          <a:p>
            <a:endParaRPr lang="en-US" altLang="ko-KR" sz="1000" dirty="0" smtClean="0">
              <a:latin typeface="Arial" panose="020B0604020202020204" pitchFamily="34" charset="0"/>
              <a:ea typeface="Pretendard" panose="02000503000000020004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360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531</Words>
  <Application>Microsoft Office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Arial</vt:lpstr>
      <vt:lpstr>맑은 고딕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6</cp:revision>
  <dcterms:created xsi:type="dcterms:W3CDTF">2024-04-22T02:43:15Z</dcterms:created>
  <dcterms:modified xsi:type="dcterms:W3CDTF">2024-04-24T07:44:28Z</dcterms:modified>
</cp:coreProperties>
</file>