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4772F-459E-4D1C-8B2C-F6523D944B07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2DAEB-E8A1-4B5E-BA14-0C171EF548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6332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860ED3-84F6-CBC0-A606-4EFF8593D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6DA459B-2170-5245-9CE7-39E09584A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85FCA5-1710-40F8-176F-16BC9549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D9D59D-2FC8-D79B-DCB6-B57820CC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27069D-C28B-029A-B45D-DDB9652B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29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9243A1-2E7B-746C-7688-8A5180025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816144-5B56-9E70-97E5-708F0962A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885E4A-608C-9082-CD87-6C73214F2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E8E957-7EF7-22A9-FEC5-F5445FD4D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85D281-74D0-9B1D-E5F5-B8AAB743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382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B2C4267-9FD3-18E3-4451-EA6FDCB5D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5023A00-EDA6-D2A1-642E-55A3EA058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FD4F2A-995B-1B6E-7386-1CC30B9D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70BD3E-58A9-0C61-B15A-05768FF7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DA8C4A-9A94-62D9-DCA0-46DDFE2E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40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31FFFE-6305-627F-5FDA-B8CE381A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38FE03-C67A-DA3E-2B11-0BE519B66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1C01C3-0712-CC13-9041-DB883B682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58314F-EB1C-714D-A005-BEB3A718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861FFB-193F-D8E9-E13D-0F7E75FC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67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07D9A6-89F6-E551-0DBA-B4098282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5FF16D3-9200-A5E6-C875-454C6CB2B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0C93F3-73C8-C85A-6D58-CEA890C35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D39E14-3688-F52D-C3BB-AA712B66C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474A1F-9422-5597-0670-9E28DA5F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98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292EFE-E59C-1D04-3DFE-C5E9528D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43E0F8-327D-D852-9625-27B7C449B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F64CAC7-4205-1173-89ED-567763ADD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96E8504-1A08-4242-8903-BB3FCDCC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43DD44-2D0C-023E-0A7A-E298636A0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99F783-2E5A-5DAB-F703-C447C715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345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AF4ADB-DF61-0CD4-24CA-D11B9A7F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9C751F-C290-ED44-CABA-5F198EB81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630B486-85AC-EC01-746F-0C1C17392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8C88E23-8145-2E60-8721-EB28431A1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DE0D74C-B6B7-4C2E-7280-B01DF77B3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46C55B6-1FD1-0187-8558-B3A34E1C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1EFD273-4B73-12BA-8AF9-892BB11B5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6144ECB-4595-1BA0-C003-1534AA1D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763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047C02-E187-5891-A538-67E3D7451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D3AC9EE-752A-5E39-777A-2496710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84548B7-6F9D-942F-D84F-C163E5225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607787E-48AB-A80C-26E8-29A9735A6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58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D9E7849-B1FF-CCE1-F66F-8A30187F1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AA60B20-FDB1-8763-6242-4D4204A4B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56DE1CE-91A2-D424-7654-56DBBB69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26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6A87C8-1F98-3394-8FC0-486D3D69F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A7231D-4A5D-9C6A-F410-81E0156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E03C2D-312A-52B9-E93F-6825DCE7F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15ACF1-D603-708C-5CB0-D4ACBFE6F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5ADEB9A-0AAF-FA36-695F-726821717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52AC994-4E7F-394A-0ECA-BEA8D2A1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388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7E572B-A188-EF93-870B-B9DDBAC96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36313CE-BAEE-C1F0-D2D5-0366AFA7A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00E1EB6-A48A-9B5D-BC68-922E2C085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3E054B7-73E5-DEFF-CB2A-F3ADAA35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AD4951C-8CD8-BF60-0AB8-ACCCEDA3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819318-279F-1DFD-6641-89CC9557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594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639CD93-39EF-C903-8377-B6A76DCF7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2D824E-B0FE-AE8D-4E21-987C38F73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AF7B9A-F162-7FFE-EF0F-023C21482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36B688-5539-4293-94A2-031CEEE5FAF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CDDE946-AA40-4F3B-384F-4C0555F19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4BF33D-5CAC-475F-9DCD-22A90C698F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65700D-B450-4683-ADD0-4F9D18EA2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29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A6B7DF5-2580-B215-5462-3ECE8C52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084287" cy="4066464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45922A19-D042-4574-C2B2-0F94A4EFBF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912"/>
          <a:stretch/>
        </p:blipFill>
        <p:spPr>
          <a:xfrm>
            <a:off x="-19051" y="4066464"/>
            <a:ext cx="8261413" cy="167711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1AB8324-A744-3117-DA9E-C2F736D3CBE3}"/>
              </a:ext>
            </a:extLst>
          </p:cNvPr>
          <p:cNvSpPr txBox="1"/>
          <p:nvPr/>
        </p:nvSpPr>
        <p:spPr>
          <a:xfrm>
            <a:off x="5474438" y="987467"/>
            <a:ext cx="297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여부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8D0A3B-9FD7-3A2D-D843-1631DA161D01}"/>
              </a:ext>
            </a:extLst>
          </p:cNvPr>
          <p:cNvSpPr txBox="1"/>
          <p:nvPr/>
        </p:nvSpPr>
        <p:spPr>
          <a:xfrm>
            <a:off x="6798413" y="987467"/>
            <a:ext cx="297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◎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노출함       ○ 노출 안 함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870001-D1CC-1AB1-7821-D1FD72DE64A5}"/>
              </a:ext>
            </a:extLst>
          </p:cNvPr>
          <p:cNvSpPr txBox="1"/>
          <p:nvPr/>
        </p:nvSpPr>
        <p:spPr>
          <a:xfrm>
            <a:off x="6798413" y="1250908"/>
            <a:ext cx="4326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안 함을 선택할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스토리웨이 플러스 앱에 쇼핑몰이 노출되지 않으며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주문이 불가합니다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안 함 상태일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쇼핑몰의 상품도 노출되지 않으며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주문이 불가합니다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558D649-8BB0-F366-7548-E415991EE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051" y="1934893"/>
            <a:ext cx="2555279" cy="4550875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93E2074E-32F7-1346-5CD0-9D246420BB8F}"/>
              </a:ext>
            </a:extLst>
          </p:cNvPr>
          <p:cNvSpPr/>
          <p:nvPr/>
        </p:nvSpPr>
        <p:spPr>
          <a:xfrm>
            <a:off x="5388713" y="782367"/>
            <a:ext cx="5841262" cy="91308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35597E2-CEB8-9D4E-B66A-E50AB4B173D9}"/>
              </a:ext>
            </a:extLst>
          </p:cNvPr>
          <p:cNvCxnSpPr>
            <a:cxnSpLocks/>
          </p:cNvCxnSpPr>
          <p:nvPr/>
        </p:nvCxnSpPr>
        <p:spPr>
          <a:xfrm flipV="1">
            <a:off x="4057650" y="1695450"/>
            <a:ext cx="1581150" cy="387723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FAF2C99-8D4A-056A-CE5B-1C4E3ECB88A1}"/>
              </a:ext>
            </a:extLst>
          </p:cNvPr>
          <p:cNvSpPr txBox="1"/>
          <p:nvPr/>
        </p:nvSpPr>
        <p:spPr>
          <a:xfrm>
            <a:off x="8943975" y="1934893"/>
            <a:ext cx="2655840" cy="12234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쇼핑몰 노출 여부를 설정할 수 없어서 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부분을 추가하려고 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안 함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en-US" altLang="ko-KR" sz="105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1) </a:t>
            </a:r>
            <a:r>
              <a:rPr lang="ko-KR" altLang="en-US" sz="105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업체 보기에서 노출되지 않음</a:t>
            </a:r>
            <a:endParaRPr lang="en-US" altLang="ko-KR" sz="1050" b="1">
              <a:solidFill>
                <a:schemeClr val="accent4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2) </a:t>
            </a:r>
            <a:r>
              <a:rPr lang="ko-KR" altLang="en-US" sz="105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보기에서 해당 쇼핑몰의 상품이 노출되지 않음</a:t>
            </a:r>
            <a:endParaRPr lang="en-US" altLang="ko-KR" sz="1050" b="1">
              <a:solidFill>
                <a:schemeClr val="accent4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9343C2E-509F-3526-0A59-70078C0C5FC7}"/>
              </a:ext>
            </a:extLst>
          </p:cNvPr>
          <p:cNvSpPr/>
          <p:nvPr/>
        </p:nvSpPr>
        <p:spPr>
          <a:xfrm>
            <a:off x="154144" y="5572686"/>
            <a:ext cx="5234569" cy="5029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023814" y="3519342"/>
            <a:ext cx="3963979" cy="30162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/>
              <a:t>스토리 쇼핑 관리 </a:t>
            </a:r>
            <a:r>
              <a:rPr lang="en-US" altLang="ko-KR" sz="1000" b="1" dirty="0"/>
              <a:t>&gt; </a:t>
            </a:r>
            <a:r>
              <a:rPr lang="ko-KR" altLang="en-US" sz="1000" b="1" dirty="0"/>
              <a:t>쇼핑몰 등록 관리</a:t>
            </a:r>
            <a:r>
              <a:rPr lang="en-US" altLang="ko-KR" sz="1000" b="1" dirty="0"/>
              <a:t>(/mall) &gt; </a:t>
            </a:r>
            <a:r>
              <a:rPr lang="ko-KR" altLang="en-US" sz="1000" b="1" dirty="0"/>
              <a:t>상세 </a:t>
            </a:r>
            <a:r>
              <a:rPr lang="en-US" altLang="ko-KR" sz="1000" b="1" dirty="0"/>
              <a:t>(Modify)</a:t>
            </a:r>
            <a:endParaRPr lang="en-US" altLang="ko-KR" sz="1000" b="1" dirty="0" smtClean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1.*</a:t>
            </a:r>
            <a:r>
              <a:rPr lang="ko-KR" altLang="en-US" sz="1000" dirty="0" smtClean="0"/>
              <a:t>쇼핑몰 노출 여부 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st_mall.show_yn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add this field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options: </a:t>
            </a:r>
            <a:r>
              <a:rPr lang="ko-KR" altLang="en-US" sz="1000" dirty="0" smtClean="0"/>
              <a:t>노출함 </a:t>
            </a:r>
            <a:r>
              <a:rPr lang="en-US" altLang="ko-KR" sz="1000" dirty="0" smtClean="0"/>
              <a:t>/ </a:t>
            </a:r>
            <a:r>
              <a:rPr lang="ko-KR" altLang="en-US" sz="1000" dirty="0" smtClean="0"/>
              <a:t>노출 안 함 </a:t>
            </a:r>
            <a:r>
              <a:rPr lang="en-US" altLang="ko-KR" sz="1000" dirty="0" smtClean="0"/>
              <a:t>(Y/N)</a:t>
            </a:r>
          </a:p>
          <a:p>
            <a:endParaRPr lang="en-US" altLang="ko-KR" sz="1000" b="1" dirty="0"/>
          </a:p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스토리 쇼핑 </a:t>
            </a:r>
            <a:r>
              <a:rPr lang="en-US" altLang="ko-KR" sz="1000" b="1" dirty="0"/>
              <a:t>(/</a:t>
            </a:r>
            <a:r>
              <a:rPr lang="en-US" altLang="ko-KR" sz="1000" b="1" dirty="0" smtClean="0"/>
              <a:t>shopping)</a:t>
            </a:r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상품 보기 </a:t>
            </a:r>
            <a:r>
              <a:rPr lang="en-US" altLang="ko-KR" sz="1000" dirty="0" smtClean="0"/>
              <a:t>TAB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product list</a:t>
            </a:r>
            <a:br>
              <a:rPr lang="en-US" altLang="ko-KR" sz="1000" dirty="0" smtClean="0"/>
            </a:br>
            <a:r>
              <a:rPr lang="en-US" altLang="ko-KR" sz="1000" dirty="0" smtClean="0"/>
              <a:t>     - don’t show product of mall with </a:t>
            </a:r>
            <a:r>
              <a:rPr lang="en-US" altLang="ko-KR" sz="1000" dirty="0" err="1" smtClean="0"/>
              <a:t>st_mall.show_yn</a:t>
            </a:r>
            <a:r>
              <a:rPr lang="en-US" altLang="ko-KR" sz="1000" dirty="0" smtClean="0"/>
              <a:t>=‘N’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(add condition</a:t>
            </a:r>
            <a:r>
              <a:rPr lang="en-US" altLang="ko-KR" sz="1000" dirty="0"/>
              <a:t>: </a:t>
            </a:r>
            <a:r>
              <a:rPr lang="en-US" altLang="ko-KR" sz="1000" dirty="0" err="1"/>
              <a:t>st_mall.show_yn</a:t>
            </a:r>
            <a:r>
              <a:rPr lang="en-US" altLang="ko-KR" sz="1000" dirty="0"/>
              <a:t>=‘Y’ </a:t>
            </a:r>
            <a:r>
              <a:rPr lang="en-US" altLang="ko-KR" sz="1000" dirty="0" smtClean="0"/>
              <a:t>into the API)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</a:t>
            </a:r>
            <a:r>
              <a:rPr lang="ko-KR" altLang="en-US" sz="1000" dirty="0" smtClean="0"/>
              <a:t>업체 보기 </a:t>
            </a:r>
            <a:r>
              <a:rPr lang="en-US" altLang="ko-KR" sz="1000" dirty="0" smtClean="0"/>
              <a:t>TAB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mall list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 - don’t show </a:t>
            </a:r>
            <a:r>
              <a:rPr lang="en-US" altLang="ko-KR" sz="1000" dirty="0" smtClean="0"/>
              <a:t>mall </a:t>
            </a:r>
            <a:r>
              <a:rPr lang="en-US" altLang="ko-KR" sz="1000" dirty="0"/>
              <a:t>with </a:t>
            </a:r>
            <a:r>
              <a:rPr lang="en-US" altLang="ko-KR" sz="1000" dirty="0" err="1"/>
              <a:t>st_mall.</a:t>
            </a:r>
            <a:r>
              <a:rPr lang="en-US" altLang="ko-KR" sz="1000" dirty="0" err="1" smtClean="0"/>
              <a:t>show_yn</a:t>
            </a:r>
            <a:r>
              <a:rPr lang="en-US" altLang="ko-KR" sz="1000" dirty="0"/>
              <a:t>=‘N’</a:t>
            </a:r>
          </a:p>
          <a:p>
            <a:r>
              <a:rPr lang="en-US" altLang="ko-KR" sz="1000" dirty="0"/>
              <a:t>       (add condition: </a:t>
            </a:r>
            <a:r>
              <a:rPr lang="en-US" altLang="ko-KR" sz="1000" dirty="0" err="1"/>
              <a:t>st_mall.show_yn</a:t>
            </a:r>
            <a:r>
              <a:rPr lang="en-US" altLang="ko-KR" sz="1000" dirty="0"/>
              <a:t>=‘Y’ into the API)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endParaRPr lang="en-US" altLang="ko-KR" sz="1000" dirty="0"/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305696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5BD516-862A-B91E-B526-FEDEA9212CF9}"/>
              </a:ext>
            </a:extLst>
          </p:cNvPr>
          <p:cNvSpPr txBox="1"/>
          <p:nvPr/>
        </p:nvSpPr>
        <p:spPr>
          <a:xfrm>
            <a:off x="4371975" y="821610"/>
            <a:ext cx="2905125" cy="25160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3) 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장바구니에서 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주문하기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누를 시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업체 노출 여부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여부를 확인하고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팝업으로 안내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구매할 수 없는 상품이 포함되어 있습니다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 +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 +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 +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경우에 적용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장바구니에 상품 노출 여부가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상품을 아예 보이지 않게 해도 괜찮으나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그렇게 처리하면 쇼핑몰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경우를 막을 수는 없을 것 같아서 한꺼번에 처리하려고 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2BED859D-662E-EDEC-1285-5BC0A47DC1DD}"/>
              </a:ext>
            </a:extLst>
          </p:cNvPr>
          <p:cNvGrpSpPr/>
          <p:nvPr/>
        </p:nvGrpSpPr>
        <p:grpSpPr>
          <a:xfrm>
            <a:off x="0" y="0"/>
            <a:ext cx="3826115" cy="6858000"/>
            <a:chOff x="0" y="0"/>
            <a:chExt cx="3826115" cy="6858000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4411D2A9-176E-73AF-4A5D-F4CEAD72D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3826115" cy="6858000"/>
            </a:xfrm>
            <a:prstGeom prst="rect">
              <a:avLst/>
            </a:prstGeom>
          </p:spPr>
        </p:pic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EC9DD644-CFFF-F079-AD96-87C548BB994B}"/>
                </a:ext>
              </a:extLst>
            </p:cNvPr>
            <p:cNvGrpSpPr/>
            <p:nvPr/>
          </p:nvGrpSpPr>
          <p:grpSpPr>
            <a:xfrm>
              <a:off x="247650" y="3303754"/>
              <a:ext cx="2932065" cy="469732"/>
              <a:chOff x="247650" y="3303754"/>
              <a:chExt cx="2932065" cy="469732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3C548C-05E2-D1C8-F097-D7423DD232B3}"/>
                  </a:ext>
                </a:extLst>
              </p:cNvPr>
              <p:cNvSpPr txBox="1"/>
              <p:nvPr/>
            </p:nvSpPr>
            <p:spPr>
              <a:xfrm>
                <a:off x="247650" y="3303754"/>
                <a:ext cx="2655840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900"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rPr>
                  <a:t>현재 구매할 수 없는 상품이 포함되어 있습니다</a:t>
                </a:r>
                <a:r>
                  <a:rPr lang="en-US" altLang="ko-KR" sz="900"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rPr>
                  <a:t>.</a:t>
                </a:r>
              </a:p>
            </p:txBody>
          </p:sp>
          <p:sp>
            <p:nvSpPr>
              <p:cNvPr id="11" name="직사각형 10">
                <a:extLst>
                  <a:ext uri="{FF2B5EF4-FFF2-40B4-BE49-F238E27FC236}">
                    <a16:creationId xmlns:a16="http://schemas.microsoft.com/office/drawing/2014/main" id="{502A5799-BD36-67AC-5083-DB7F8D7A5CAF}"/>
                  </a:ext>
                </a:extLst>
              </p:cNvPr>
              <p:cNvSpPr/>
              <p:nvPr/>
            </p:nvSpPr>
            <p:spPr>
              <a:xfrm>
                <a:off x="2932065" y="3519570"/>
                <a:ext cx="247650" cy="2539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2D4F59C7-16AF-0140-9619-A504A446FDAD}"/>
              </a:ext>
            </a:extLst>
          </p:cNvPr>
          <p:cNvCxnSpPr>
            <a:cxnSpLocks/>
          </p:cNvCxnSpPr>
          <p:nvPr/>
        </p:nvCxnSpPr>
        <p:spPr>
          <a:xfrm flipV="1">
            <a:off x="2057400" y="2266950"/>
            <a:ext cx="2314575" cy="38957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023814" y="3519342"/>
            <a:ext cx="3963979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장바구니 </a:t>
            </a:r>
            <a:r>
              <a:rPr lang="en-US" altLang="ko-KR" sz="1000" b="1" dirty="0" smtClean="0"/>
              <a:t>(/cart)</a:t>
            </a:r>
          </a:p>
          <a:p>
            <a:endParaRPr lang="en-US" altLang="ko-KR" sz="1000" b="1" dirty="0" smtClean="0"/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주문하기 </a:t>
            </a:r>
            <a:r>
              <a:rPr lang="en-US" altLang="ko-KR" sz="1000" dirty="0" smtClean="0"/>
              <a:t>(order)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any cart product is 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a) </a:t>
            </a:r>
            <a:r>
              <a:rPr lang="en-US" altLang="ko-KR" sz="1000" b="1" dirty="0" err="1" smtClean="0"/>
              <a:t>st_mall.show_yn</a:t>
            </a:r>
            <a:r>
              <a:rPr lang="en-US" altLang="ko-KR" sz="1000" b="1" dirty="0" smtClean="0"/>
              <a:t>=‘N’ OR </a:t>
            </a:r>
            <a:r>
              <a:rPr lang="en-US" altLang="ko-KR" sz="1000" b="1" dirty="0" err="1" smtClean="0"/>
              <a:t>st_product.show_yn</a:t>
            </a:r>
            <a:r>
              <a:rPr lang="en-US" altLang="ko-KR" sz="1000" b="1" dirty="0" smtClean="0"/>
              <a:t>=‘N’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alert error msg.(“</a:t>
            </a:r>
            <a:r>
              <a:rPr lang="ko-KR" altLang="en-US" sz="1000" dirty="0" smtClean="0"/>
              <a:t>현재 구매할 수 없는 상품이 포함되어 있습니다</a:t>
            </a:r>
            <a:r>
              <a:rPr lang="en-US" altLang="ko-KR" sz="1000" dirty="0" smtClean="0"/>
              <a:t>.”)</a:t>
            </a:r>
            <a:br>
              <a:rPr lang="en-US" altLang="ko-KR" sz="1000" dirty="0" smtClean="0"/>
            </a:br>
            <a:endParaRPr lang="en-US" altLang="ko-KR" sz="1000" dirty="0"/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685576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24E0898-6E3A-153E-3307-B51DCB410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724" y="0"/>
            <a:ext cx="3103905" cy="551497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B99F86D3-98C3-588C-0986-28FA1E430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2115863" cy="37623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A05B924C-80D6-E962-42E7-88C83E6932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462" y="4694914"/>
            <a:ext cx="3096404" cy="54496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E8BF32-C1B9-D538-1C2E-EF81F5E79FC6}"/>
              </a:ext>
            </a:extLst>
          </p:cNvPr>
          <p:cNvSpPr txBox="1"/>
          <p:nvPr/>
        </p:nvSpPr>
        <p:spPr>
          <a:xfrm>
            <a:off x="5952744" y="4916073"/>
            <a:ext cx="2655840" cy="230832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구매할 수 없는 상품입니다</a:t>
            </a:r>
            <a:endParaRPr lang="en-US" altLang="ko-KR" sz="900">
              <a:solidFill>
                <a:schemeClr val="bg1">
                  <a:lumMod val="50000"/>
                </a:schemeClr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2033B8A-C7A7-09F1-1A9D-1FA4142125E5}"/>
              </a:ext>
            </a:extLst>
          </p:cNvPr>
          <p:cNvSpPr/>
          <p:nvPr/>
        </p:nvSpPr>
        <p:spPr>
          <a:xfrm>
            <a:off x="1" y="933451"/>
            <a:ext cx="2115864" cy="35089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BF0FB292-9EB1-69D8-E7C2-53F2228710C0}"/>
              </a:ext>
            </a:extLst>
          </p:cNvPr>
          <p:cNvGrpSpPr/>
          <p:nvPr/>
        </p:nvGrpSpPr>
        <p:grpSpPr>
          <a:xfrm>
            <a:off x="2318076" y="1"/>
            <a:ext cx="2115863" cy="3762374"/>
            <a:chOff x="2318076" y="0"/>
            <a:chExt cx="3101481" cy="5514975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7EBF3C8E-7154-12E1-03BB-A1A5F594D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18076" y="0"/>
              <a:ext cx="3096613" cy="5514975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F2282601-2F9C-7A63-B0EE-22ABE7E6CAE2}"/>
                </a:ext>
              </a:extLst>
            </p:cNvPr>
            <p:cNvSpPr/>
            <p:nvPr/>
          </p:nvSpPr>
          <p:spPr>
            <a:xfrm>
              <a:off x="2318076" y="904875"/>
              <a:ext cx="3101481" cy="514349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8718602-926C-D937-E7DB-18D0CF9E4A06}"/>
              </a:ext>
            </a:extLst>
          </p:cNvPr>
          <p:cNvSpPr txBox="1"/>
          <p:nvPr/>
        </p:nvSpPr>
        <p:spPr>
          <a:xfrm>
            <a:off x="9096375" y="656144"/>
            <a:ext cx="2655840" cy="18697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4) 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목록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/ 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/</a:t>
            </a:r>
          </a:p>
          <a:p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관심상품 </a:t>
            </a:r>
            <a:r>
              <a:rPr lang="en-US" altLang="ko-KR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문의 등을 통해 </a:t>
            </a:r>
            <a:endParaRPr lang="en-US" altLang="ko-KR" sz="1050" b="1">
              <a:solidFill>
                <a:schemeClr val="accent4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 b="1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상품으로 진입할 시</a:t>
            </a:r>
            <a:endParaRPr lang="en-US" altLang="ko-KR" sz="1050" b="1">
              <a:solidFill>
                <a:schemeClr val="accent4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구매할 수 없는 상품입니다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.’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상품의 장바구니 담기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바로 주문하기 제한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 +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 +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 +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노출 여부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경우에 적용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905FAAA-25A3-C1C0-2C3F-0ECDED98541C}"/>
              </a:ext>
            </a:extLst>
          </p:cNvPr>
          <p:cNvSpPr/>
          <p:nvPr/>
        </p:nvSpPr>
        <p:spPr>
          <a:xfrm>
            <a:off x="5724856" y="4829178"/>
            <a:ext cx="3101481" cy="400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34895DBE-A4BB-5AE9-3968-4282B4C9183C}"/>
              </a:ext>
            </a:extLst>
          </p:cNvPr>
          <p:cNvCxnSpPr>
            <a:cxnSpLocks/>
          </p:cNvCxnSpPr>
          <p:nvPr/>
        </p:nvCxnSpPr>
        <p:spPr>
          <a:xfrm flipV="1">
            <a:off x="7482981" y="2333625"/>
            <a:ext cx="1613394" cy="248836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B78BD0EB-98AA-9560-B6E7-97BD315507FA}"/>
              </a:ext>
            </a:extLst>
          </p:cNvPr>
          <p:cNvGrpSpPr/>
          <p:nvPr/>
        </p:nvGrpSpPr>
        <p:grpSpPr>
          <a:xfrm>
            <a:off x="778243" y="2952282"/>
            <a:ext cx="2100323" cy="3734741"/>
            <a:chOff x="0" y="0"/>
            <a:chExt cx="3101481" cy="5514975"/>
          </a:xfrm>
        </p:grpSpPr>
        <p:pic>
          <p:nvPicPr>
            <p:cNvPr id="32" name="그림 31">
              <a:extLst>
                <a:ext uri="{FF2B5EF4-FFF2-40B4-BE49-F238E27FC236}">
                  <a16:creationId xmlns:a16="http://schemas.microsoft.com/office/drawing/2014/main" id="{0FF78044-9401-6F44-16F8-DCE61C569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3099738" cy="5514975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2BF3883C-E47B-BB1C-7FC3-ABEE5C1906F3}"/>
                </a:ext>
              </a:extLst>
            </p:cNvPr>
            <p:cNvSpPr/>
            <p:nvPr/>
          </p:nvSpPr>
          <p:spPr>
            <a:xfrm>
              <a:off x="0" y="676275"/>
              <a:ext cx="3101481" cy="514349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34" name="그림 33">
            <a:extLst>
              <a:ext uri="{FF2B5EF4-FFF2-40B4-BE49-F238E27FC236}">
                <a16:creationId xmlns:a16="http://schemas.microsoft.com/office/drawing/2014/main" id="{09A73119-8F55-6824-B15E-EDE30975E6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7261" y="2952282"/>
            <a:ext cx="2103604" cy="3734741"/>
          </a:xfrm>
          <a:prstGeom prst="rect">
            <a:avLst/>
          </a:prstGeom>
        </p:spPr>
      </p:pic>
      <p:sp>
        <p:nvSpPr>
          <p:cNvPr id="35" name="직사각형 34">
            <a:extLst>
              <a:ext uri="{FF2B5EF4-FFF2-40B4-BE49-F238E27FC236}">
                <a16:creationId xmlns:a16="http://schemas.microsoft.com/office/drawing/2014/main" id="{0F06A679-5664-A010-1559-A774F8114E93}"/>
              </a:ext>
            </a:extLst>
          </p:cNvPr>
          <p:cNvSpPr/>
          <p:nvPr/>
        </p:nvSpPr>
        <p:spPr>
          <a:xfrm>
            <a:off x="3130542" y="3400425"/>
            <a:ext cx="2100323" cy="34831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8747714" y="3217586"/>
            <a:ext cx="3963979" cy="163121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스토리 쇼핑 </a:t>
            </a:r>
            <a:r>
              <a:rPr lang="en-US" altLang="ko-KR" sz="1000" b="1" dirty="0" smtClean="0"/>
              <a:t>&gt; </a:t>
            </a:r>
            <a:r>
              <a:rPr lang="en-US" altLang="ko-KR" sz="1000" b="1" dirty="0"/>
              <a:t>product details (/</a:t>
            </a:r>
            <a:r>
              <a:rPr lang="en-US" altLang="ko-KR" sz="1000" b="1" dirty="0" smtClean="0"/>
              <a:t>shopping/item/PD9998)</a:t>
            </a:r>
          </a:p>
          <a:p>
            <a:endParaRPr lang="en-US" altLang="ko-KR" sz="1000" b="1" dirty="0"/>
          </a:p>
          <a:p>
            <a:r>
              <a:rPr lang="en-US" altLang="ko-KR" sz="1000" b="1" dirty="0" smtClean="0"/>
              <a:t>- when access from order list / favorite product list / product </a:t>
            </a:r>
            <a:r>
              <a:rPr lang="en-US" altLang="ko-KR" sz="1000" b="1" dirty="0" err="1" smtClean="0"/>
              <a:t>QnA</a:t>
            </a:r>
            <a:endParaRPr lang="en-US" altLang="ko-KR" sz="1000" b="1" dirty="0" smtClean="0"/>
          </a:p>
          <a:p>
            <a:endParaRPr lang="en-US" altLang="ko-KR" sz="1000" b="1" dirty="0" smtClean="0"/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if the product is </a:t>
            </a:r>
            <a:r>
              <a:rPr lang="en-US" altLang="ko-KR" sz="1000" b="1" dirty="0" err="1" smtClean="0"/>
              <a:t>st_mall.show_yn</a:t>
            </a:r>
            <a:r>
              <a:rPr lang="en-US" altLang="ko-KR" sz="1000" b="1" dirty="0" smtClean="0"/>
              <a:t>=‘N’ OR </a:t>
            </a:r>
            <a:r>
              <a:rPr lang="en-US" altLang="ko-KR" sz="1000" b="1" dirty="0" err="1" smtClean="0"/>
              <a:t>st_product.show_yn</a:t>
            </a:r>
            <a:r>
              <a:rPr lang="en-US" altLang="ko-KR" sz="1000" b="1" dirty="0" smtClean="0"/>
              <a:t>=‘N’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show msg.(“</a:t>
            </a:r>
            <a:r>
              <a:rPr lang="ko-KR" altLang="en-US" sz="1000" dirty="0" smtClean="0"/>
              <a:t>현재 구매할 수 없는 상품입니다</a:t>
            </a:r>
            <a:r>
              <a:rPr lang="en-US" altLang="ko-KR" sz="1000" dirty="0" smtClean="0"/>
              <a:t>.”)</a:t>
            </a:r>
            <a:br>
              <a:rPr lang="en-US" altLang="ko-KR" sz="1000" dirty="0" smtClean="0"/>
            </a:br>
            <a:endParaRPr lang="en-US" altLang="ko-KR" sz="1000" dirty="0"/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79917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478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4</cp:revision>
  <dcterms:created xsi:type="dcterms:W3CDTF">2024-04-22T03:40:41Z</dcterms:created>
  <dcterms:modified xsi:type="dcterms:W3CDTF">2024-05-02T04:27:28Z</dcterms:modified>
</cp:coreProperties>
</file>