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420" y="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6971B-5B97-4693-8F38-1DA3A2A9FF49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DA186-3D5E-4823-955D-F19FE5F3F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199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0DA186-3D5E-4823-955D-F19FE5F3FA4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214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30C082-3299-2B58-8C2F-6F9E49E8D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D214E1E-5AC4-AA25-0C11-DD827452B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F2EF69F-E57C-FB47-DFCE-C1B8A5407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F79587-FEB0-9C07-57F2-0604F9005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1AA130-959E-06D8-EB95-5008F4E80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627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9D4451-9CFD-B2EB-80F0-673C12F3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F06F8BF-36BC-EA19-1ADD-DECB7BFA3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E190A43-4E04-39DE-3834-3B38C5ECA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D8A9BE-C053-5B0E-67F1-8163F3513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C1445F-6CB6-116F-73B7-07F810E5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239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58A9244-127E-8E36-7A3C-168BE4232E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FACB456-D4BF-B6B0-4F0F-C91EF1CE3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9F208DA-E740-12A1-7D59-0D6905E8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093750-1C1C-C117-108A-1B0491BAF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CE2CFC-F15B-C227-8FCD-F0583140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569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6E132E-3C2F-46BD-148A-95281AF36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7F3A76-CA6B-50B7-E015-AFB42EFA0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5D3126-F46F-6DAF-DDB1-3C5B7FC7E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BA9534-CC1E-6A5F-51DF-034023B2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69EFF4B-ABD5-26CD-485B-B53B34F94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478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B463FB-4F2B-8D37-CC79-6793C7F2F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F8341D1-0CAB-43BA-3BE8-241841F28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4A388A-F0B3-7B00-0E1E-2764F49D6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508A31-42F6-0C28-D766-99A5A6A48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5D740E-50D1-97C1-25C5-DC111B0D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215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79E952-BAB5-45B2-9564-F19209B94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E3534A-B0D8-A5CB-DF3C-D762CCDAC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B5DF15B-4C1A-1541-C855-A6F817039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6AF422-4448-6B2E-2FC6-2CBFB1D06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47788B-53FB-39F1-8003-DDF06357F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9780498-F31B-440C-281A-EB5DE2404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03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32FAC0-C866-5A9B-616E-A70A55735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E4947E7-E601-FBE1-2B2C-1EBFCADC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9DA9CAD-B4AE-2E72-8012-5F196B17B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75C893A-F5DA-E43E-C1E1-0FDA911C8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6FC87CF-0D00-0DF3-7A9C-B90FD1658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009CB6C-9D4C-7F21-C5DF-6874B5F4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2D06249-21DC-77A9-F234-AB06D9517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5440602-0780-617B-5A5B-27A2878A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23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BCB4C-5B78-7F4A-AEBD-CBA974EC6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DEFBCDF-9A8A-B8F1-A92D-D749544AF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E2E5C74-5E61-46E5-6616-7E58CB70F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D8F338B-CE79-6AEA-3D12-BFF48B22D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949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CCC330C-419E-0FEE-733A-626045CDF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B332226-9F39-CC7A-F0F4-F4846B94A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3FB0442-755F-9680-5035-099A646C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09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E941A1-E52F-B01D-96B3-A908F00F0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8F72C2-40C5-9A6F-215F-812CB7EC3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A9426AC-CA3E-CC80-359C-CD1D3A82D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C72FADE-1A8F-D340-8615-646D80D28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B9A91B5-CC0D-B67C-F812-46D049910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63BC4B7-E114-A6EA-F315-FACF4DE05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669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ACB18E-FB0E-085F-6781-FCB446BDC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8A9D2C8-2F86-DB65-BBD2-BA3B084D7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C1FFDEF-A246-3663-3DF5-32C44D799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ADEE3F-61B9-CFE1-7F62-B62FCFE9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1753966-D649-C2DC-A140-BAEBB9AF0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E14FED-C12E-3D4C-93EA-0895BECD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290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39C5EFE-25A0-752F-5359-F2EB252E2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49A539A-316C-5457-FA8E-52B6804F0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726089-0E9A-1659-3259-EC3F5C551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825943-C8DA-4C8D-BAC3-DC4D40B5AC52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A30F25-2E4C-6C37-96CF-941469B5D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1C7CA2-5739-1E04-0774-0050F32EE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8CC6B4-C6D0-410A-9326-01C3EEBDB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75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E0021F-6899-F5E8-6989-C2481838CFB7}"/>
              </a:ext>
            </a:extLst>
          </p:cNvPr>
          <p:cNvSpPr txBox="1"/>
          <p:nvPr/>
        </p:nvSpPr>
        <p:spPr>
          <a:xfrm>
            <a:off x="2444750" y="2840313"/>
            <a:ext cx="7302500" cy="1177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5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</a:t>
            </a:r>
            <a:r>
              <a:rPr lang="ko-KR" altLang="en-US" sz="25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등록</a:t>
            </a:r>
            <a:r>
              <a:rPr lang="en-US" altLang="ko-KR" sz="25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25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일시 추가</a:t>
            </a:r>
            <a:endParaRPr lang="en-US" altLang="ko-KR" sz="25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25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</a:t>
            </a:r>
            <a:r>
              <a:rPr lang="ko-KR" altLang="en-US" sz="25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조회 조건 추가</a:t>
            </a:r>
          </a:p>
        </p:txBody>
      </p:sp>
    </p:spTree>
    <p:extLst>
      <p:ext uri="{BB962C8B-B14F-4D97-AF65-F5344CB8AC3E}">
        <p14:creationId xmlns:p14="http://schemas.microsoft.com/office/powerpoint/2010/main" val="132147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44DA043-1082-B0B1-8844-33A9F66724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7085"/>
          <a:stretch/>
        </p:blipFill>
        <p:spPr>
          <a:xfrm>
            <a:off x="0" y="0"/>
            <a:ext cx="12192000" cy="133350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66B9EEC9-3386-BAC2-C44F-B92506866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588"/>
          <a:stretch/>
        </p:blipFill>
        <p:spPr>
          <a:xfrm>
            <a:off x="0" y="1905000"/>
            <a:ext cx="12192000" cy="45047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EABF516-472D-91F0-CB74-B48458C4DB50}"/>
              </a:ext>
            </a:extLst>
          </p:cNvPr>
          <p:cNvSpPr txBox="1"/>
          <p:nvPr/>
        </p:nvSpPr>
        <p:spPr>
          <a:xfrm>
            <a:off x="2908300" y="1355724"/>
            <a:ext cx="8572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여부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E4AEDE45-F6A8-D7C0-BF2B-019420EE07D0}"/>
              </a:ext>
            </a:extLst>
          </p:cNvPr>
          <p:cNvSpPr/>
          <p:nvPr/>
        </p:nvSpPr>
        <p:spPr>
          <a:xfrm>
            <a:off x="3454400" y="1377950"/>
            <a:ext cx="857250" cy="17099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</a:t>
            </a:r>
            <a:r>
              <a:rPr lang="en-US" altLang="ko-KR" sz="8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      </a:t>
            </a:r>
            <a:r>
              <a:rPr lang="ko-KR" altLang="en-US" sz="6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▼</a:t>
            </a:r>
            <a:endParaRPr lang="ko-KR" altLang="en-US" sz="800">
              <a:solidFill>
                <a:schemeClr val="tx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2E2192FD-8B25-EDD4-5F2F-5B6CD2013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6431" y="1621979"/>
            <a:ext cx="3065463" cy="294887"/>
          </a:xfrm>
          <a:prstGeom prst="rect">
            <a:avLst/>
          </a:prstGeom>
        </p:spPr>
      </p:pic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743ED241-2A7B-664F-FD48-B175110D3406}"/>
              </a:ext>
            </a:extLst>
          </p:cNvPr>
          <p:cNvSpPr/>
          <p:nvPr/>
        </p:nvSpPr>
        <p:spPr>
          <a:xfrm>
            <a:off x="3454400" y="1684339"/>
            <a:ext cx="857250" cy="17099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선택</a:t>
            </a:r>
            <a:r>
              <a:rPr lang="en-US" altLang="ko-KR" sz="8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      </a:t>
            </a:r>
            <a:r>
              <a:rPr lang="ko-KR" altLang="en-US" sz="6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▼</a:t>
            </a:r>
            <a:endParaRPr lang="ko-KR" altLang="en-US" sz="800">
              <a:solidFill>
                <a:schemeClr val="tx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AC13CB-13F4-5DDA-D702-1ABDE09BABAF}"/>
              </a:ext>
            </a:extLst>
          </p:cNvPr>
          <p:cNvSpPr txBox="1"/>
          <p:nvPr/>
        </p:nvSpPr>
        <p:spPr>
          <a:xfrm>
            <a:off x="2708268" y="1665065"/>
            <a:ext cx="8572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등록</a:t>
            </a:r>
            <a:r>
              <a:rPr lang="en-US" altLang="ko-KR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기간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E39AEFB-9AA1-7D42-FB58-079B040BB35D}"/>
              </a:ext>
            </a:extLst>
          </p:cNvPr>
          <p:cNvSpPr/>
          <p:nvPr/>
        </p:nvSpPr>
        <p:spPr>
          <a:xfrm>
            <a:off x="2851150" y="1320800"/>
            <a:ext cx="1809750" cy="30638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8FA77DB7-D080-307F-B515-1FA450C4EBD5}"/>
              </a:ext>
            </a:extLst>
          </p:cNvPr>
          <p:cNvCxnSpPr>
            <a:stCxn id="13" idx="3"/>
          </p:cNvCxnSpPr>
          <p:nvPr/>
        </p:nvCxnSpPr>
        <p:spPr>
          <a:xfrm flipV="1">
            <a:off x="4660900" y="1332302"/>
            <a:ext cx="4165600" cy="1416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D499F54-4E66-2880-5445-9BD4EB2B1A50}"/>
              </a:ext>
            </a:extLst>
          </p:cNvPr>
          <p:cNvSpPr txBox="1"/>
          <p:nvPr/>
        </p:nvSpPr>
        <p:spPr>
          <a:xfrm>
            <a:off x="8826500" y="1167606"/>
            <a:ext cx="140970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조회 조건에 노출 여부 추가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여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부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ko-KR" altLang="en-US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AF2DBD5-58BB-018D-AC8A-CE1D2845ADCC}"/>
              </a:ext>
            </a:extLst>
          </p:cNvPr>
          <p:cNvSpPr/>
          <p:nvPr/>
        </p:nvSpPr>
        <p:spPr>
          <a:xfrm>
            <a:off x="2660650" y="1625979"/>
            <a:ext cx="4821244" cy="30638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7CB8F0DD-2053-F923-0225-A18E753BD8DB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7481894" y="1779174"/>
            <a:ext cx="1344606" cy="4124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67C1F25-61FA-6CEF-0934-5E394B29E230}"/>
              </a:ext>
            </a:extLst>
          </p:cNvPr>
          <p:cNvSpPr txBox="1"/>
          <p:nvPr/>
        </p:nvSpPr>
        <p:spPr>
          <a:xfrm>
            <a:off x="8826500" y="1655725"/>
            <a:ext cx="192722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조회 조건에 등록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기간 추가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등록 기간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기간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43700" y="3342746"/>
            <a:ext cx="4323129" cy="209288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[ADMIN] </a:t>
            </a:r>
            <a:r>
              <a:rPr lang="ko-KR" altLang="en-US" sz="1000" b="1" dirty="0"/>
              <a:t>스토리 쇼핑 관리 </a:t>
            </a:r>
            <a:r>
              <a:rPr lang="en-US" altLang="ko-KR" sz="1000" b="1" dirty="0"/>
              <a:t>&gt; </a:t>
            </a:r>
            <a:r>
              <a:rPr lang="ko-KR" altLang="en-US" sz="1000" b="1" dirty="0"/>
              <a:t>상품 등록 관리</a:t>
            </a:r>
            <a:r>
              <a:rPr lang="en-US" altLang="ko-KR" sz="1000" b="1" dirty="0"/>
              <a:t>(/</a:t>
            </a:r>
            <a:r>
              <a:rPr lang="en-US" altLang="ko-KR" sz="1000" b="1" dirty="0" err="1"/>
              <a:t>onlineProduct</a:t>
            </a:r>
            <a:r>
              <a:rPr lang="en-US" altLang="ko-KR" sz="1000" b="1" dirty="0"/>
              <a:t>) </a:t>
            </a:r>
            <a:r>
              <a:rPr lang="en-US" altLang="ko-KR" sz="1000" b="1" dirty="0" smtClean="0"/>
              <a:t>&gt; List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1.Search 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add fields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노출 여부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st_product.show_yn</a:t>
            </a:r>
            <a:r>
              <a:rPr lang="en-US" altLang="ko-KR" sz="1000" dirty="0" smtClean="0"/>
              <a:t>}</a:t>
            </a:r>
            <a:endParaRPr lang="en-US" altLang="ko-KR" sz="1000" b="1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전체 </a:t>
            </a:r>
            <a:r>
              <a:rPr lang="en-US" altLang="ko-KR" sz="1000" dirty="0" smtClean="0"/>
              <a:t>(All), </a:t>
            </a:r>
            <a:r>
              <a:rPr lang="ko-KR" altLang="en-US" sz="1000" dirty="0" smtClean="0"/>
              <a:t>여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부 </a:t>
            </a:r>
            <a:r>
              <a:rPr lang="en-US" altLang="ko-KR" sz="1000" dirty="0" smtClean="0"/>
              <a:t>(Y/N)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등록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수정 기간 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등록 기간 </a:t>
            </a:r>
            <a:r>
              <a:rPr lang="en-US" altLang="ko-KR" sz="1000" dirty="0" smtClean="0"/>
              <a:t>/ </a:t>
            </a:r>
            <a:r>
              <a:rPr lang="ko-KR" altLang="en-US" sz="1000" dirty="0" smtClean="0"/>
              <a:t>수정 기간 </a:t>
            </a:r>
            <a:r>
              <a:rPr lang="en-US" altLang="ko-KR" sz="1000" dirty="0" smtClean="0"/>
              <a:t>(register/modify)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from/to </a:t>
            </a:r>
            <a:r>
              <a:rPr lang="en-US" altLang="ko-KR" sz="1000" dirty="0" err="1" smtClean="0"/>
              <a:t>datepicker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a) if options is </a:t>
            </a:r>
            <a:r>
              <a:rPr lang="ko-KR" altLang="en-US" sz="1000" dirty="0" smtClean="0"/>
              <a:t>등록 기간 </a:t>
            </a:r>
            <a:r>
              <a:rPr lang="en-US" altLang="ko-KR" sz="1000" dirty="0" smtClean="0"/>
              <a:t>(register) </a:t>
            </a:r>
            <a:r>
              <a:rPr lang="en-US" altLang="ko-KR" sz="1000" dirty="0"/>
              <a:t>: </a:t>
            </a:r>
            <a:r>
              <a:rPr lang="en-US" altLang="ko-KR" sz="1000" dirty="0" err="1" smtClean="0"/>
              <a:t>st_product.reg_date</a:t>
            </a:r>
            <a:r>
              <a:rPr lang="en-US" altLang="ko-KR" sz="1000" dirty="0" smtClean="0"/>
              <a:t> (from/to)</a:t>
            </a:r>
            <a:endParaRPr lang="en-US" altLang="ko-KR" sz="1000" dirty="0"/>
          </a:p>
          <a:p>
            <a:r>
              <a:rPr lang="en-US" altLang="ko-KR" sz="1000" dirty="0"/>
              <a:t>      </a:t>
            </a:r>
            <a:r>
              <a:rPr lang="en-US" altLang="ko-KR" sz="1000" dirty="0" smtClean="0"/>
              <a:t>b) </a:t>
            </a:r>
            <a:r>
              <a:rPr lang="en-US" altLang="ko-KR" sz="1000" dirty="0"/>
              <a:t>if options is </a:t>
            </a:r>
            <a:r>
              <a:rPr lang="ko-KR" altLang="en-US" sz="1000" dirty="0"/>
              <a:t>수정</a:t>
            </a:r>
            <a:r>
              <a:rPr lang="ko-KR" altLang="en-US" sz="1000" dirty="0" smtClean="0"/>
              <a:t> </a:t>
            </a:r>
            <a:r>
              <a:rPr lang="ko-KR" altLang="en-US" sz="1000" dirty="0"/>
              <a:t>기간 </a:t>
            </a:r>
            <a:r>
              <a:rPr lang="en-US" altLang="ko-KR" sz="1000" dirty="0" smtClean="0"/>
              <a:t>(</a:t>
            </a:r>
            <a:r>
              <a:rPr lang="en-US" altLang="ko-KR" sz="1000" dirty="0"/>
              <a:t>modify</a:t>
            </a:r>
            <a:r>
              <a:rPr lang="en-US" altLang="ko-KR" sz="1000" dirty="0" smtClean="0"/>
              <a:t>) </a:t>
            </a:r>
            <a:r>
              <a:rPr lang="en-US" altLang="ko-KR" sz="1000" dirty="0"/>
              <a:t>: </a:t>
            </a:r>
            <a:r>
              <a:rPr lang="en-US" altLang="ko-KR" sz="1000" dirty="0" err="1" smtClean="0"/>
              <a:t>st_product.mod_date</a:t>
            </a:r>
            <a:r>
              <a:rPr lang="en-US" altLang="ko-KR" sz="1000" dirty="0"/>
              <a:t> (from/to)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endParaRPr lang="en-US" altLang="ko-KR" sz="1000" dirty="0"/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48472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26707EF-3408-9300-1CEA-6897CE8012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500"/>
          <a:stretch/>
        </p:blipFill>
        <p:spPr>
          <a:xfrm>
            <a:off x="45939" y="0"/>
            <a:ext cx="12100121" cy="565785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F874C733-6574-3A11-4816-21C4225A9E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7222" b="5556"/>
          <a:stretch/>
        </p:blipFill>
        <p:spPr>
          <a:xfrm>
            <a:off x="0" y="6362700"/>
            <a:ext cx="12100121" cy="4953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707B47-2EF4-A012-8CE2-BD57CD33873E}"/>
              </a:ext>
            </a:extLst>
          </p:cNvPr>
          <p:cNvSpPr txBox="1"/>
          <p:nvPr/>
        </p:nvSpPr>
        <p:spPr>
          <a:xfrm>
            <a:off x="2000250" y="5727700"/>
            <a:ext cx="1317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등록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900" b="1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 b="1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일시</a:t>
            </a:r>
            <a:endParaRPr lang="ko-KR" altLang="en-US" sz="900" b="1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B86698-3B1D-164B-7E55-F9AD9A0905C8}"/>
              </a:ext>
            </a:extLst>
          </p:cNvPr>
          <p:cNvSpPr txBox="1"/>
          <p:nvPr/>
        </p:nvSpPr>
        <p:spPr>
          <a:xfrm>
            <a:off x="3629025" y="5689600"/>
            <a:ext cx="2790825" cy="690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최초 등록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yyyy-mm-dd hh:mm:ss</a:t>
            </a:r>
          </a:p>
          <a:p>
            <a:pPr>
              <a:lnSpc>
                <a:spcPct val="150000"/>
              </a:lnSpc>
            </a:pP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일시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yyyy-mm-dd hh:mm:ss</a:t>
            </a:r>
          </a:p>
          <a:p>
            <a:pPr>
              <a:lnSpc>
                <a:spcPct val="150000"/>
              </a:lnSpc>
            </a:pP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        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일시는 가장 최근 기록만 저장됩니다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C2BC5FB2-01C2-E675-1F92-49E17B261590}"/>
              </a:ext>
            </a:extLst>
          </p:cNvPr>
          <p:cNvSpPr/>
          <p:nvPr/>
        </p:nvSpPr>
        <p:spPr>
          <a:xfrm>
            <a:off x="1936750" y="5680718"/>
            <a:ext cx="4464050" cy="71863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8000D3EB-CC48-1BA9-7BA3-9ECFFD64A761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6400800" y="5125596"/>
            <a:ext cx="2073275" cy="91443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71FD06C-3673-FB67-3834-E83E322364CD}"/>
              </a:ext>
            </a:extLst>
          </p:cNvPr>
          <p:cNvSpPr txBox="1"/>
          <p:nvPr/>
        </p:nvSpPr>
        <p:spPr>
          <a:xfrm>
            <a:off x="8474075" y="4960900"/>
            <a:ext cx="176530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화면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등록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일시 추가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일시는 가장 최근의 기록만 저장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20254" y="2018038"/>
            <a:ext cx="4323129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[ADMIN] </a:t>
            </a:r>
            <a:r>
              <a:rPr lang="ko-KR" altLang="en-US" sz="1000" b="1" dirty="0"/>
              <a:t>스토리 쇼핑 관리 </a:t>
            </a:r>
            <a:r>
              <a:rPr lang="en-US" altLang="ko-KR" sz="1000" b="1" dirty="0"/>
              <a:t>&gt; </a:t>
            </a:r>
            <a:r>
              <a:rPr lang="ko-KR" altLang="en-US" sz="1000" b="1" dirty="0"/>
              <a:t>상품 등록 관리</a:t>
            </a:r>
            <a:r>
              <a:rPr lang="en-US" altLang="ko-KR" sz="1000" b="1" dirty="0"/>
              <a:t>(/</a:t>
            </a:r>
            <a:r>
              <a:rPr lang="en-US" altLang="ko-KR" sz="1000" b="1" dirty="0" err="1"/>
              <a:t>onlineProduct</a:t>
            </a:r>
            <a:r>
              <a:rPr lang="en-US" altLang="ko-KR" sz="1000" b="1" dirty="0"/>
              <a:t>) </a:t>
            </a:r>
            <a:r>
              <a:rPr lang="en-US" altLang="ko-KR" sz="1000" b="1" dirty="0" smtClean="0"/>
              <a:t>&gt; </a:t>
            </a:r>
            <a:r>
              <a:rPr lang="ko-KR" altLang="en-US" sz="1000" b="1" dirty="0" smtClean="0"/>
              <a:t>상세</a:t>
            </a:r>
            <a:r>
              <a:rPr lang="en-US" altLang="ko-KR" sz="1000" b="1" dirty="0" smtClean="0"/>
              <a:t>(modify)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1.fields (Add)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상품 등록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수정 일시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ko-KR" altLang="en-US" sz="1000" dirty="0" smtClean="0"/>
              <a:t>최초 등록 일시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reg_date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</a:t>
            </a:r>
            <a:r>
              <a:rPr lang="ko-KR" altLang="en-US" sz="1000" dirty="0" smtClean="0"/>
              <a:t>수정 일시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mod_date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c) show guide text</a:t>
            </a:r>
            <a:endParaRPr lang="en-US" altLang="ko-KR" sz="1000" dirty="0"/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12156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E0021F-6899-F5E8-6989-C2481838CFB7}"/>
              </a:ext>
            </a:extLst>
          </p:cNvPr>
          <p:cNvSpPr txBox="1"/>
          <p:nvPr/>
        </p:nvSpPr>
        <p:spPr>
          <a:xfrm>
            <a:off x="2444750" y="2840313"/>
            <a:ext cx="7302500" cy="60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5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3. </a:t>
            </a:r>
            <a:r>
              <a:rPr lang="ko-KR" altLang="en-US" sz="25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 관련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8AB99D-91E6-1671-D193-71D5E0F5E9DF}"/>
              </a:ext>
            </a:extLst>
          </p:cNvPr>
          <p:cNvSpPr txBox="1"/>
          <p:nvPr/>
        </p:nvSpPr>
        <p:spPr>
          <a:xfrm>
            <a:off x="3522662" y="3541675"/>
            <a:ext cx="5146676" cy="116955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AU10(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스토리쇼핑 관리자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 상품을 등록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등록 시점에는 노출 여부 선택 불가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여부 디폴트 값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N)</a:t>
            </a: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시에는 노출 여부 값 확인만 가능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AU00(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시스템 관리자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), AU01(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), AU14(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스토리쇼핑 전체 관리자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 상품 노출 여부를 수정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하기 위한 내용입니다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780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C31AA222-65C9-D51E-CB2A-59D2E5383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052774"/>
            <a:ext cx="10287000" cy="48939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C2C6E17-3386-0F67-35EC-80F99CC4D28B}"/>
              </a:ext>
            </a:extLst>
          </p:cNvPr>
          <p:cNvSpPr txBox="1"/>
          <p:nvPr/>
        </p:nvSpPr>
        <p:spPr>
          <a:xfrm>
            <a:off x="952500" y="665085"/>
            <a:ext cx="2636520" cy="24622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관리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등록 관리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추가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2C17C7-9EEA-BD95-D867-5C1524ABBF55}"/>
              </a:ext>
            </a:extLst>
          </p:cNvPr>
          <p:cNvSpPr txBox="1"/>
          <p:nvPr/>
        </p:nvSpPr>
        <p:spPr>
          <a:xfrm>
            <a:off x="7810500" y="2617710"/>
            <a:ext cx="2251076" cy="24622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AU00, AU01, AU14: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현재와 동일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61621003-21C5-0EA4-36EF-0A6ADE789872}"/>
              </a:ext>
            </a:extLst>
          </p:cNvPr>
          <p:cNvCxnSpPr>
            <a:endCxn id="8" idx="1"/>
          </p:cNvCxnSpPr>
          <p:nvPr/>
        </p:nvCxnSpPr>
        <p:spPr>
          <a:xfrm flipV="1">
            <a:off x="4524375" y="2740821"/>
            <a:ext cx="3286125" cy="86915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B3550A-878D-A2F9-A5D8-DF0699D0DE38}"/>
              </a:ext>
            </a:extLst>
          </p:cNvPr>
          <p:cNvSpPr/>
          <p:nvPr/>
        </p:nvSpPr>
        <p:spPr>
          <a:xfrm>
            <a:off x="2276475" y="3481389"/>
            <a:ext cx="22479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F3102A8C-25C1-F346-86BE-E28A5752A5B5}"/>
              </a:ext>
            </a:extLst>
          </p:cNvPr>
          <p:cNvSpPr/>
          <p:nvPr/>
        </p:nvSpPr>
        <p:spPr>
          <a:xfrm>
            <a:off x="7082632" y="3518772"/>
            <a:ext cx="4886325" cy="787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8BE5BE-6826-756D-8A36-C21AE6BCC1EF}"/>
              </a:ext>
            </a:extLst>
          </p:cNvPr>
          <p:cNvSpPr txBox="1"/>
          <p:nvPr/>
        </p:nvSpPr>
        <p:spPr>
          <a:xfrm>
            <a:off x="7155022" y="3670785"/>
            <a:ext cx="8572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975326-E589-DA5A-CF4A-DA2D2197B729}"/>
              </a:ext>
            </a:extLst>
          </p:cNvPr>
          <p:cNvSpPr txBox="1"/>
          <p:nvPr/>
        </p:nvSpPr>
        <p:spPr>
          <a:xfrm>
            <a:off x="7897972" y="3668266"/>
            <a:ext cx="8572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5C0309-761D-4CB7-5AEA-50DC576E6A32}"/>
              </a:ext>
            </a:extLst>
          </p:cNvPr>
          <p:cNvSpPr txBox="1"/>
          <p:nvPr/>
        </p:nvSpPr>
        <p:spPr>
          <a:xfrm>
            <a:off x="7897972" y="3894596"/>
            <a:ext cx="39090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등록 시 노출 기본 값은 노출 안 함</a:t>
            </a:r>
            <a:r>
              <a:rPr lang="en-US" altLang="ko-KR" sz="8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부</a:t>
            </a:r>
            <a:r>
              <a:rPr lang="en-US" altLang="ko-KR" sz="8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8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이며</a:t>
            </a:r>
            <a:r>
              <a:rPr lang="en-US" altLang="ko-KR" sz="8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여부는 내부 관리자만 변경 가능합니다</a:t>
            </a:r>
            <a:r>
              <a:rPr lang="en-US" altLang="ko-KR" sz="8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800" dirty="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89BEE8-D096-CD9D-82A5-16F0E43D59BE}"/>
              </a:ext>
            </a:extLst>
          </p:cNvPr>
          <p:cNvSpPr txBox="1"/>
          <p:nvPr/>
        </p:nvSpPr>
        <p:spPr>
          <a:xfrm>
            <a:off x="7081043" y="3265379"/>
            <a:ext cx="2434431" cy="24622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AU10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경우 상태값 및 안내 내용만 보여줌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81099" y="4619750"/>
            <a:ext cx="4323129" cy="163121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[ADMIN] </a:t>
            </a:r>
            <a:r>
              <a:rPr lang="ko-KR" altLang="en-US" sz="1000" b="1" dirty="0"/>
              <a:t>스토리 쇼핑 관리 </a:t>
            </a:r>
            <a:r>
              <a:rPr lang="en-US" altLang="ko-KR" sz="1000" b="1" dirty="0"/>
              <a:t>&gt; </a:t>
            </a:r>
            <a:r>
              <a:rPr lang="ko-KR" altLang="en-US" sz="1000" b="1" dirty="0"/>
              <a:t>상품 등록 관리</a:t>
            </a:r>
            <a:r>
              <a:rPr lang="en-US" altLang="ko-KR" sz="1000" b="1" dirty="0"/>
              <a:t>(/</a:t>
            </a:r>
            <a:r>
              <a:rPr lang="en-US" altLang="ko-KR" sz="1000" b="1" dirty="0" err="1"/>
              <a:t>onlineProduct</a:t>
            </a:r>
            <a:r>
              <a:rPr lang="en-US" altLang="ko-KR" sz="1000" b="1" dirty="0"/>
              <a:t>) </a:t>
            </a:r>
            <a:r>
              <a:rPr lang="en-US" altLang="ko-KR" sz="1000" b="1" dirty="0" smtClean="0"/>
              <a:t>&gt; </a:t>
            </a:r>
            <a:r>
              <a:rPr lang="ko-KR" altLang="en-US" sz="1000" b="1" dirty="0" smtClean="0"/>
              <a:t>추가</a:t>
            </a:r>
            <a:r>
              <a:rPr lang="en-US" altLang="ko-KR" sz="1000" b="1" dirty="0" smtClean="0"/>
              <a:t>(Add), </a:t>
            </a:r>
            <a:r>
              <a:rPr lang="ko-KR" altLang="en-US" sz="1000" b="1" dirty="0" smtClean="0"/>
              <a:t>상세</a:t>
            </a:r>
            <a:r>
              <a:rPr lang="en-US" altLang="ko-KR" sz="1000" b="1" dirty="0" smtClean="0"/>
              <a:t>(modify)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</a:t>
            </a:r>
            <a:r>
              <a:rPr lang="ko-KR" altLang="en-US" sz="1000" dirty="0" smtClean="0"/>
              <a:t>상품 노출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show_yn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if login user’s </a:t>
            </a:r>
            <a:r>
              <a:rPr lang="en-US" altLang="ko-KR" sz="1000" dirty="0" err="1" smtClean="0"/>
              <a:t>auth</a:t>
            </a:r>
            <a:r>
              <a:rPr lang="en-US" altLang="ko-KR" sz="1000" dirty="0" smtClean="0"/>
              <a:t> is AU00, AU01, AU14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same as current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en-US" altLang="ko-KR" sz="1000" b="1" dirty="0" smtClean="0"/>
              <a:t>if </a:t>
            </a:r>
            <a:r>
              <a:rPr lang="en-US" altLang="ko-KR" sz="1000" b="1" dirty="0"/>
              <a:t>login user’s </a:t>
            </a:r>
            <a:r>
              <a:rPr lang="en-US" altLang="ko-KR" sz="1000" b="1" dirty="0" err="1"/>
              <a:t>auth</a:t>
            </a:r>
            <a:r>
              <a:rPr lang="en-US" altLang="ko-KR" sz="1000" b="1" dirty="0"/>
              <a:t> is </a:t>
            </a:r>
            <a:r>
              <a:rPr lang="en-US" altLang="ko-KR" sz="1000" b="1" dirty="0" smtClean="0"/>
              <a:t>AU10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show text (</a:t>
            </a:r>
            <a:r>
              <a:rPr lang="en-US" altLang="ko-KR" sz="1000" dirty="0" err="1" smtClean="0"/>
              <a:t>readonly</a:t>
            </a:r>
            <a:r>
              <a:rPr lang="en-US" altLang="ko-KR" sz="1000" dirty="0" smtClean="0"/>
              <a:t>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show guide text (red color)</a:t>
            </a:r>
            <a:endParaRPr lang="en-US" altLang="ko-KR" sz="1000" dirty="0"/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02403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D8B816D-C549-F1B6-55AB-4C3E0FF4B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838877"/>
            <a:ext cx="9553575" cy="45219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97E24A-FE6C-B57E-3C59-017A387F80B5}"/>
              </a:ext>
            </a:extLst>
          </p:cNvPr>
          <p:cNvSpPr txBox="1"/>
          <p:nvPr/>
        </p:nvSpPr>
        <p:spPr>
          <a:xfrm>
            <a:off x="6348411" y="5796927"/>
            <a:ext cx="2424113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AU00, AU01, AU14: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현재와 동일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AU10: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셀렉트 박스 수정 못하게 비활성화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3B0E6CB8-7D0A-FC3C-691C-3EB41D45918B}"/>
              </a:ext>
            </a:extLst>
          </p:cNvPr>
          <p:cNvCxnSpPr>
            <a:cxnSpLocks/>
          </p:cNvCxnSpPr>
          <p:nvPr/>
        </p:nvCxnSpPr>
        <p:spPr>
          <a:xfrm>
            <a:off x="6348412" y="3619500"/>
            <a:ext cx="290513" cy="217742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205D9CEC-7670-FEF2-47B2-8DF1231EF050}"/>
              </a:ext>
            </a:extLst>
          </p:cNvPr>
          <p:cNvSpPr/>
          <p:nvPr/>
        </p:nvSpPr>
        <p:spPr>
          <a:xfrm>
            <a:off x="6057900" y="1966914"/>
            <a:ext cx="581025" cy="16525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293799" y="2937000"/>
            <a:ext cx="4323129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[ADMIN] </a:t>
            </a:r>
            <a:r>
              <a:rPr lang="ko-KR" altLang="en-US" sz="1000" b="1" dirty="0"/>
              <a:t>스토리 쇼핑 관리 </a:t>
            </a:r>
            <a:r>
              <a:rPr lang="en-US" altLang="ko-KR" sz="1000" b="1" dirty="0"/>
              <a:t>&gt; </a:t>
            </a:r>
            <a:r>
              <a:rPr lang="ko-KR" altLang="en-US" sz="1000" b="1" dirty="0"/>
              <a:t>상품 등록 관리</a:t>
            </a:r>
            <a:r>
              <a:rPr lang="en-US" altLang="ko-KR" sz="1000" b="1" dirty="0"/>
              <a:t>(/</a:t>
            </a:r>
            <a:r>
              <a:rPr lang="en-US" altLang="ko-KR" sz="1000" b="1" dirty="0" err="1"/>
              <a:t>onlineProduct</a:t>
            </a:r>
            <a:r>
              <a:rPr lang="en-US" altLang="ko-KR" sz="1000" b="1" dirty="0"/>
              <a:t>) </a:t>
            </a:r>
            <a:r>
              <a:rPr lang="en-US" altLang="ko-KR" sz="1000" b="1" dirty="0" smtClean="0"/>
              <a:t>&gt; </a:t>
            </a:r>
            <a:r>
              <a:rPr lang="ko-KR" altLang="en-US" sz="1000" b="1" dirty="0" smtClean="0"/>
              <a:t>추천상품 순서</a:t>
            </a:r>
            <a:r>
              <a:rPr lang="en-US" altLang="ko-KR" sz="1000" b="1" dirty="0" smtClean="0"/>
              <a:t>/</a:t>
            </a:r>
            <a:r>
              <a:rPr lang="ko-KR" altLang="en-US" sz="1000" b="1" dirty="0" smtClean="0"/>
              <a:t>노출 설정 </a:t>
            </a:r>
            <a:r>
              <a:rPr lang="en-US" altLang="ko-KR" sz="1000" b="1" dirty="0" smtClean="0"/>
              <a:t>(product display setting) modal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</a:t>
            </a:r>
            <a:r>
              <a:rPr lang="ko-KR" altLang="en-US" sz="1000" dirty="0" smtClean="0"/>
              <a:t>상품 노출여부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show_yn</a:t>
            </a:r>
            <a:r>
              <a:rPr lang="en-US" altLang="ko-KR" sz="1000" dirty="0" smtClean="0"/>
              <a:t>} column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if login user’s </a:t>
            </a:r>
            <a:r>
              <a:rPr lang="en-US" altLang="ko-KR" sz="1000" dirty="0" err="1" smtClean="0"/>
              <a:t>auth</a:t>
            </a:r>
            <a:r>
              <a:rPr lang="en-US" altLang="ko-KR" sz="1000" dirty="0" smtClean="0"/>
              <a:t> is AU00, AU01, AU14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a) same as current (editable)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en-US" altLang="ko-KR" sz="1000" b="1" dirty="0" smtClean="0"/>
              <a:t>if </a:t>
            </a:r>
            <a:r>
              <a:rPr lang="en-US" altLang="ko-KR" sz="1000" b="1" dirty="0"/>
              <a:t>login user’s </a:t>
            </a:r>
            <a:r>
              <a:rPr lang="en-US" altLang="ko-KR" sz="1000" b="1" dirty="0" err="1"/>
              <a:t>auth</a:t>
            </a:r>
            <a:r>
              <a:rPr lang="en-US" altLang="ko-KR" sz="1000" b="1" dirty="0"/>
              <a:t> is </a:t>
            </a:r>
            <a:r>
              <a:rPr lang="en-US" altLang="ko-KR" sz="1000" b="1" dirty="0" smtClean="0"/>
              <a:t>AU10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- disable </a:t>
            </a:r>
            <a:r>
              <a:rPr lang="en-US" altLang="ko-KR" sz="1000" b="1" dirty="0" err="1" smtClean="0"/>
              <a:t>selectbox</a:t>
            </a:r>
            <a:r>
              <a:rPr lang="en-US" altLang="ko-KR" sz="1000" b="1" dirty="0" smtClean="0"/>
              <a:t> (can’t editable)</a:t>
            </a:r>
            <a:endParaRPr lang="en-US" altLang="ko-KR" sz="1000" b="1" dirty="0"/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836806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522</Words>
  <Application>Microsoft Office PowerPoint</Application>
  <PresentationFormat>Widescreen</PresentationFormat>
  <Paragraphs>68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Pretendard</vt:lpstr>
      <vt:lpstr>맑은 고딕</vt:lpstr>
      <vt:lpstr>Arial</vt:lpstr>
      <vt:lpstr>Wingdings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2024-04-22T08:03:20Z</dcterms:created>
  <dcterms:modified xsi:type="dcterms:W3CDTF">2024-05-03T02:53:01Z</dcterms:modified>
</cp:coreProperties>
</file>