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682A85-6B96-6E6D-4B9D-95357DE33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BD42939-00F9-4C4C-06B1-6E7FB87E8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1E60AD-08A9-F8CE-A39E-D23DAAA4F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29A6E4-69C4-0DB0-CE0D-066A4728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CA3669-CE21-8289-21C1-3157A7BBD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8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D1BB42-19D3-4485-F141-1B111E85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EF3E2D9-C3DC-B479-61C1-53ED46E4A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DE8D05-FCEF-2DC2-E3F1-8E067031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6C80F6-1643-4B12-8845-AF9D5A83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02856C-A55A-CBED-0C97-C18D2B705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228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4A7551E-53D1-D377-D066-C1D367D28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A04AEBA-7731-D614-B17C-05A2FCA0B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90DD8B-4BD0-B3DD-283F-8BD107A5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D01B9F-3175-7C07-AA78-9B5976D7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F9D078-3C5A-8368-A2E3-79FBE3FD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203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0C4DD2-C806-5241-7810-630002B71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21D5BF-72C8-279F-7AAA-940BC26B9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A29F75-E656-E855-EBB6-BA47CDBF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4AC7FF-82DE-8673-7ABD-58E5C9C11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019FAB-223D-FCC1-F3AD-911E769D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839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2AE42F-7CFF-A6F9-32E4-D3AB37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BF9133D-C80C-6BB3-F110-737D13FAC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5E4AA43-22B7-E5A4-5E56-C1E0BC8D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F1F231-017D-03A2-6D1E-BA1B597D8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00CA8D-FD63-D93B-E119-54FF203E2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87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C4BDC2-58AC-2000-53A6-FD31B80D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3B4F39-02AA-81ED-53A3-83BD5F05D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947B3BD-114E-B92A-F6E0-B2973BF74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2590A3A-2179-1B41-6DC8-33A67287F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B9E1C1C-0C25-6AF7-9B2D-F54CABD2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8D28EE-A9F3-F398-2911-318D162D9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7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F854DB-6ACF-4B08-48D6-69ECD802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2820215-9472-D604-996B-C7420CFBA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C442EA5-4968-3B11-B894-0EBCCA2AA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68ED95A-A6C0-80BE-F075-BAD0C089B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0F4CAAB-358C-6582-8FAE-F6AF190C4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14F3AC9-C263-7768-3633-05B092D3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8E50015-F309-5E24-3569-0825E2509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FD02B3C-37E0-7B07-B4F8-CC0BEA382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6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D85F8B-9C08-8BB7-2389-9CEF7144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25EE3FF-C5B1-DC1C-9573-66B665301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13D2FC-D116-F255-4591-D08BBC55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993A5E7-2AB8-AA6F-B3B2-E7D4C4ED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84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8DF683A-C160-F8A7-0ACE-9224E089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39A0D72-4511-0007-7E30-3CD3A42FD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EB5A7FF-CC62-803D-1779-5A77F0DF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60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2F69F0-D08F-DBEC-F701-BE235F2E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102244-73F0-97ED-AC90-B41C8F3F8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32D8D33-5E7E-1837-B14B-24843FD4E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F6B021-6563-5563-A1D9-7E24F0F3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B2872E-B9BB-56DB-7B87-025AE83C1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3207900-DD8A-BDED-EB2B-906AED29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F7DBE1-F255-7987-CF55-D5E2AC7FB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50D5B7C-AF52-5506-7115-4B6DF6929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C66BD70-BDBC-6874-0BA2-4903EECB3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FD2624F-C0D2-BD76-48A6-C6EA462F8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B69FFA7-AFE8-E72C-0C95-884D535C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F49684-E0AD-DA8B-6655-193E8319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211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E35994B-7AD0-ED00-B7AE-6A3A1D5C8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7B932A6-8FB2-D017-818F-2F3BDFF05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D5F05F-7A8E-70A9-B962-C0956DA28D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2E4609-9E88-4F58-A847-BECF0A530B3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823B7C-FE98-4148-065D-5FE2BC507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661635-44E9-2A4A-9426-A9DEFD8F9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5C6630-5543-40B8-B654-33D410A72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06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E2B48F24-620E-50B1-73A4-AAE30C88C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12" y="0"/>
            <a:ext cx="3171825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24C4C57C-724D-FD61-461C-6FD2930F81B7}"/>
              </a:ext>
            </a:extLst>
          </p:cNvPr>
          <p:cNvSpPr/>
          <p:nvPr/>
        </p:nvSpPr>
        <p:spPr>
          <a:xfrm>
            <a:off x="709612" y="1460500"/>
            <a:ext cx="3171825" cy="2159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216AAD-7A79-64CE-594C-142F959EB9FE}"/>
              </a:ext>
            </a:extLst>
          </p:cNvPr>
          <p:cNvSpPr txBox="1"/>
          <p:nvPr/>
        </p:nvSpPr>
        <p:spPr>
          <a:xfrm>
            <a:off x="4213225" y="622637"/>
            <a:ext cx="4709157" cy="28392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상품 목록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상품 상세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상품 목록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상품 상세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등록된 이미지가 있는데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이미지 없을 때의 이미지와 겹쳐서 표시되고 있습니다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퍼블리싱 검토 요청을 했는데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이미지 없을 때의 이미지가 이미지가 있을 때에도 하단에 표시되고 있는데</a:t>
            </a:r>
            <a:r>
              <a:rPr lang="en-US" altLang="ko-KR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이미지를 적용하는 과정에서 이미지에 대한 스타일</a:t>
            </a:r>
            <a:r>
              <a:rPr lang="en-US" altLang="ko-KR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잘림없이 표시</a:t>
            </a:r>
            <a:r>
              <a:rPr lang="en-US" altLang="ko-KR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중간에 표시 등</a:t>
            </a:r>
            <a:r>
              <a:rPr lang="en-US" altLang="ko-KR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 다 보이지 않는 상태라고 합니다</a:t>
            </a:r>
            <a:r>
              <a:rPr lang="en-US" altLang="ko-KR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이미지에 대한 스타일을 다시 적용하더라도 뒤에 있는 이미지가 보이기 때문에 </a:t>
            </a:r>
            <a:endParaRPr lang="en-US" altLang="ko-KR" sz="105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5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228600" indent="-228600">
              <a:buAutoNum type="arabicParenR"/>
            </a:pPr>
            <a:r>
              <a:rPr lang="ko-KR" altLang="en-US" sz="105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이미지에 대한 스타일이 우선적으로 적용되도록 수정</a:t>
            </a:r>
            <a:endParaRPr lang="en-US" altLang="ko-KR" sz="105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228600" indent="-228600">
              <a:buAutoNum type="arabicParenR"/>
            </a:pPr>
            <a:r>
              <a:rPr lang="ko-KR" altLang="en-US" sz="105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이미지 없을 때의 이미지는 이미지가 없을 때에만 표시</a:t>
            </a:r>
            <a:endParaRPr lang="en-US" altLang="ko-KR" sz="105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228600" indent="-228600">
              <a:buAutoNum type="arabicParenR"/>
            </a:pPr>
            <a:endParaRPr lang="en-US" altLang="ko-KR" sz="105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의 처리가 필요할 것 같다고 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155646EE-7E85-B195-43E4-D9DEB408C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0409" y="1175087"/>
            <a:ext cx="2091879" cy="370679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E20B7500-A2F5-9DA5-345F-A74A2F19CED3}"/>
              </a:ext>
            </a:extLst>
          </p:cNvPr>
          <p:cNvSpPr/>
          <p:nvPr/>
        </p:nvSpPr>
        <p:spPr>
          <a:xfrm>
            <a:off x="9120409" y="1519556"/>
            <a:ext cx="2097052" cy="1828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48EB1BCC-189A-083E-F6D7-043BD2EBEC81}"/>
              </a:ext>
            </a:extLst>
          </p:cNvPr>
          <p:cNvCxnSpPr>
            <a:cxnSpLocks/>
          </p:cNvCxnSpPr>
          <p:nvPr/>
        </p:nvCxnSpPr>
        <p:spPr>
          <a:xfrm flipV="1">
            <a:off x="3879849" y="1974850"/>
            <a:ext cx="333376" cy="952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그림 12">
            <a:extLst>
              <a:ext uri="{FF2B5EF4-FFF2-40B4-BE49-F238E27FC236}">
                <a16:creationId xmlns:a16="http://schemas.microsoft.com/office/drawing/2014/main" id="{95F6ECC2-72AF-65D9-CB8E-F3AC8DE73D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3225" y="3862707"/>
            <a:ext cx="4709157" cy="24512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57990" y="3619500"/>
            <a:ext cx="4131014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스토리 오더 </a:t>
            </a:r>
            <a:r>
              <a:rPr lang="en-US" altLang="ko-KR" sz="1000" b="1" dirty="0" smtClean="0"/>
              <a:t>&gt; </a:t>
            </a:r>
            <a:r>
              <a:rPr lang="en-US" altLang="ko-KR" sz="1000" b="1" dirty="0"/>
              <a:t>product list (/</a:t>
            </a:r>
            <a:r>
              <a:rPr lang="en-US" altLang="ko-KR" sz="1000" b="1" dirty="0" err="1" smtClean="0"/>
              <a:t>smartorder</a:t>
            </a:r>
            <a:r>
              <a:rPr lang="en-US" altLang="ko-KR" sz="1000" b="1" dirty="0" smtClean="0"/>
              <a:t>/mall/216456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                   </a:t>
            </a:r>
            <a:r>
              <a:rPr lang="en-US" altLang="ko-KR" sz="1000" b="1" dirty="0"/>
              <a:t>&gt; product info (/</a:t>
            </a:r>
            <a:r>
              <a:rPr lang="en-US" altLang="ko-KR" sz="1000" b="1" dirty="0" err="1" smtClean="0"/>
              <a:t>smartorder</a:t>
            </a:r>
            <a:r>
              <a:rPr lang="en-US" altLang="ko-KR" sz="1000" b="1" dirty="0" smtClean="0"/>
              <a:t>/item/216456-77780272903)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   </a:t>
            </a:r>
            <a:r>
              <a:rPr lang="ko-KR" altLang="en-US" sz="1000" b="1" dirty="0" smtClean="0"/>
              <a:t>스토리 쇼핑 </a:t>
            </a:r>
            <a:r>
              <a:rPr lang="en-US" altLang="ko-KR" sz="1000" b="1" dirty="0" smtClean="0"/>
              <a:t>&gt; </a:t>
            </a:r>
            <a:r>
              <a:rPr lang="en-US" altLang="ko-KR" sz="1000" b="1" dirty="0"/>
              <a:t>product list (/</a:t>
            </a:r>
            <a:r>
              <a:rPr lang="en-US" altLang="ko-KR" sz="1000" b="1" dirty="0" smtClean="0"/>
              <a:t>shopping)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                   </a:t>
            </a:r>
            <a:r>
              <a:rPr lang="en-US" altLang="ko-KR" sz="1000" b="1" dirty="0"/>
              <a:t>&gt; product info (/</a:t>
            </a:r>
            <a:r>
              <a:rPr lang="en-US" altLang="ko-KR" sz="1000" b="1" dirty="0" smtClean="0"/>
              <a:t>shopping/item/PD9998)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1.produc image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As-is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product image </a:t>
            </a:r>
            <a:r>
              <a:rPr lang="en-US" altLang="ko-KR" sz="1000" dirty="0"/>
              <a:t>is </a:t>
            </a:r>
            <a:r>
              <a:rPr lang="en-US" altLang="ko-KR" sz="1000" dirty="0" smtClean="0"/>
              <a:t>shown </a:t>
            </a:r>
            <a:r>
              <a:rPr lang="en-US" altLang="ko-KR" sz="1000" dirty="0"/>
              <a:t>overlapping </a:t>
            </a:r>
            <a:r>
              <a:rPr lang="en-US" altLang="ko-KR" sz="1000" dirty="0" smtClean="0"/>
              <a:t>with no-image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To-be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</a:t>
            </a:r>
            <a:r>
              <a:rPr lang="en-US" altLang="ko-KR" sz="1000" b="1" dirty="0" smtClean="0"/>
              <a:t>if product image is existed, just show the image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 else, just show no-image</a:t>
            </a:r>
          </a:p>
        </p:txBody>
      </p:sp>
    </p:spTree>
    <p:extLst>
      <p:ext uri="{BB962C8B-B14F-4D97-AF65-F5344CB8AC3E}">
        <p14:creationId xmlns:p14="http://schemas.microsoft.com/office/powerpoint/2010/main" val="387753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38A89E3-8480-1CD9-AE89-BEC83470B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487" y="0"/>
            <a:ext cx="3171825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35D4B381-252F-9AC9-5711-5FDCE4F54897}"/>
              </a:ext>
            </a:extLst>
          </p:cNvPr>
          <p:cNvSpPr/>
          <p:nvPr/>
        </p:nvSpPr>
        <p:spPr>
          <a:xfrm>
            <a:off x="1612899" y="3670300"/>
            <a:ext cx="3171825" cy="20701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CEF5D176-6090-D647-C08B-A405DEF37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625" y="3305175"/>
            <a:ext cx="1019175" cy="264795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73D1D7CE-C60A-D394-B206-F0987C56D59A}"/>
              </a:ext>
            </a:extLst>
          </p:cNvPr>
          <p:cNvCxnSpPr>
            <a:cxnSpLocks/>
          </p:cNvCxnSpPr>
          <p:nvPr/>
        </p:nvCxnSpPr>
        <p:spPr>
          <a:xfrm flipH="1" flipV="1">
            <a:off x="4784724" y="4256638"/>
            <a:ext cx="593313" cy="17248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C6ED404-1318-7CAF-262D-05BF32AB29CA}"/>
              </a:ext>
            </a:extLst>
          </p:cNvPr>
          <p:cNvSpPr txBox="1"/>
          <p:nvPr/>
        </p:nvSpPr>
        <p:spPr>
          <a:xfrm>
            <a:off x="5378037" y="2732638"/>
            <a:ext cx="2487614" cy="4154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스타일이 적용되지 않기 때문에 세로 길이가 길 때에도 잘려서 표시되고 있습니다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en-US" altLang="ko-KR" sz="105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1844" y="3287142"/>
            <a:ext cx="4131014" cy="55399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ko-KR" sz="1000" dirty="0" smtClean="0"/>
          </a:p>
          <a:p>
            <a:r>
              <a:rPr lang="en-US" altLang="ko-KR" sz="1000" dirty="0" smtClean="0"/>
              <a:t>1.produc image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if product image with long height is cut off wrong</a:t>
            </a:r>
            <a:endParaRPr lang="en-US" altLang="ko-KR" sz="1000" b="1" dirty="0" smtClean="0"/>
          </a:p>
        </p:txBody>
      </p:sp>
    </p:spTree>
    <p:extLst>
      <p:ext uri="{BB962C8B-B14F-4D97-AF65-F5344CB8AC3E}">
        <p14:creationId xmlns:p14="http://schemas.microsoft.com/office/powerpoint/2010/main" val="274992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194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2024-04-29T08:47:02Z</dcterms:created>
  <dcterms:modified xsi:type="dcterms:W3CDTF">2024-05-08T06:52:06Z</dcterms:modified>
</cp:coreProperties>
</file>