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F682A85-6B96-6E6D-4B9D-95357DE330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BD42939-00F9-4C4C-06B1-6E7FB87E86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A1E60AD-08A9-F8CE-A39E-D23DAAA4F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4609-9E88-4F58-A847-BECF0A530B3A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829A6E4-69C4-0DB0-CE0D-066A4728A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ACA3669-CE21-8289-21C1-3157A7BBD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6630-5543-40B8-B654-33D410A72C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9785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ED1BB42-19D3-4485-F141-1B111E85B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EF3E2D9-C3DC-B479-61C1-53ED46E4A6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EDE8D05-FCEF-2DC2-E3F1-8E067031C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4609-9E88-4F58-A847-BECF0A530B3A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56C80F6-1643-4B12-8845-AF9D5A838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F02856C-A55A-CBED-0C97-C18D2B705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6630-5543-40B8-B654-33D410A72C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2284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A4A7551E-53D1-D377-D066-C1D367D280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A04AEBA-7731-D614-B17C-05A2FCA0BF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690DD8B-4BD0-B3DD-283F-8BD107A58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4609-9E88-4F58-A847-BECF0A530B3A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ED01B9F-3175-7C07-AA78-9B5976D71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EF9D078-3C5A-8368-A2E3-79FBE3FDA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6630-5543-40B8-B654-33D410A72C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2030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F0C4DD2-C806-5241-7810-630002B71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21D5BF-72C8-279F-7AAA-940BC26B9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FA29F75-E656-E855-EBB6-BA47CDBF6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4609-9E88-4F58-A847-BECF0A530B3A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E4AC7FF-82DE-8673-7ABD-58E5C9C11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9019FAB-223D-FCC1-F3AD-911E769D2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6630-5543-40B8-B654-33D410A72C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8396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22AE42F-7CFF-A6F9-32E4-D3AB37DD6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BF9133D-C80C-6BB3-F110-737D13FAC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5E4AA43-22B7-E5A4-5E56-C1E0BC8DC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4609-9E88-4F58-A847-BECF0A530B3A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EF1F231-017D-03A2-6D1E-BA1B597D8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300CA8D-FD63-D93B-E119-54FF203E2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6630-5543-40B8-B654-33D410A72C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7870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C4BDC2-58AC-2000-53A6-FD31B80D2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83B4F39-02AA-81ED-53A3-83BD5F05D0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947B3BD-114E-B92A-F6E0-B2973BF742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2590A3A-2179-1B41-6DC8-33A67287F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4609-9E88-4F58-A847-BECF0A530B3A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B9E1C1C-0C25-6AF7-9B2D-F54CABD26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38D28EE-A9F3-F398-2911-318D162D9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6630-5543-40B8-B654-33D410A72C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572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EF854DB-6ACF-4B08-48D6-69ECD8020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2820215-9472-D604-996B-C7420CFBA7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C442EA5-4968-3B11-B894-0EBCCA2AAE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B68ED95A-A6C0-80BE-F075-BAD0C089BB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0F4CAAB-358C-6582-8FAE-F6AF190C4D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A14F3AC9-C263-7768-3633-05B092D3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4609-9E88-4F58-A847-BECF0A530B3A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D8E50015-F309-5E24-3569-0825E2509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FD02B3C-37E0-7B07-B4F8-CC0BEA382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6630-5543-40B8-B654-33D410A72C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4566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9D85F8B-9C08-8BB7-2389-9CEF71446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25EE3FF-C5B1-DC1C-9573-66B665301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4609-9E88-4F58-A847-BECF0A530B3A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413D2FC-D116-F255-4591-D08BBC55D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B993A5E7-2AB8-AA6F-B3B2-E7D4C4ED3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6630-5543-40B8-B654-33D410A72C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8486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78DF683A-C160-F8A7-0ACE-9224E089C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4609-9E88-4F58-A847-BECF0A530B3A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39A0D72-4511-0007-7E30-3CD3A42FD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EB5A7FF-CC62-803D-1779-5A77F0DF8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6630-5543-40B8-B654-33D410A72C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5600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52F69F0-D08F-DBEC-F701-BE235F2E9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3102244-73F0-97ED-AC90-B41C8F3F8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32D8D33-5E7E-1837-B14B-24843FD4E9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9F6B021-6563-5563-A1D9-7E24F0F33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4609-9E88-4F58-A847-BECF0A530B3A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7B2872E-B9BB-56DB-7B87-025AE83C1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3207900-DD8A-BDED-EB2B-906AED291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6630-5543-40B8-B654-33D410A72C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44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AF7DBE1-F255-7987-CF55-D5E2AC7FB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A50D5B7C-AF52-5506-7115-4B6DF6929A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C66BD70-BDBC-6874-0BA2-4903EECB31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FD2624F-C0D2-BD76-48A6-C6EA462F8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4609-9E88-4F58-A847-BECF0A530B3A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B69FFA7-AFE8-E72C-0C95-884D535CB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AF49684-E0AD-DA8B-6655-193E83199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C6630-5543-40B8-B654-33D410A72C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2113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CE35994B-7AD0-ED00-B7AE-6A3A1D5C8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7B932A6-8FB2-D017-818F-2F3BDFF059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4D5F05F-7A8E-70A9-B962-C0956DA28D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A2E4609-9E88-4F58-A847-BECF0A530B3A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823B7C-FE98-4148-065D-5FE2BC5071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B661635-44E9-2A4A-9426-A9DEFD8F9C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5C6630-5543-40B8-B654-33D410A72C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5066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E2B48F24-620E-50B1-73A4-AAE30C88C5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612" y="0"/>
            <a:ext cx="3171825" cy="68580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id="{24C4C57C-724D-FD61-461C-6FD2930F81B7}"/>
              </a:ext>
            </a:extLst>
          </p:cNvPr>
          <p:cNvSpPr/>
          <p:nvPr/>
        </p:nvSpPr>
        <p:spPr>
          <a:xfrm>
            <a:off x="709612" y="1460500"/>
            <a:ext cx="3171825" cy="2159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216AAD-7A79-64CE-594C-142F959EB9FE}"/>
              </a:ext>
            </a:extLst>
          </p:cNvPr>
          <p:cNvSpPr txBox="1"/>
          <p:nvPr/>
        </p:nvSpPr>
        <p:spPr>
          <a:xfrm>
            <a:off x="4213225" y="622637"/>
            <a:ext cx="4709157" cy="28392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스토리 오더 상품 목록</a:t>
            </a:r>
            <a:endParaRPr lang="en-US" altLang="ko-KR" sz="105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pPr marL="171450" indent="-171450">
              <a:buFontTx/>
              <a:buChar char="-"/>
            </a:pP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스토리 오더 상품 상세</a:t>
            </a:r>
            <a:endParaRPr lang="en-US" altLang="ko-KR" sz="105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pPr marL="171450" indent="-171450">
              <a:buFontTx/>
              <a:buChar char="-"/>
            </a:pP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스토리 쇼핑 상품 목록</a:t>
            </a:r>
            <a:endParaRPr lang="en-US" altLang="ko-KR" sz="105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pPr marL="171450" indent="-171450">
              <a:buFontTx/>
              <a:buChar char="-"/>
            </a:pP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스토리 쇼핑 상품 상세</a:t>
            </a:r>
            <a:endParaRPr lang="en-US" altLang="ko-KR" sz="105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105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등록된 이미지가 있는데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상품 이미지 없을 때의 이미지와 겹쳐서 표시되고 있습니다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  <a:p>
            <a:endParaRPr lang="en-US" altLang="ko-KR" sz="105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퍼블리싱 검토 요청을 했는데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</a:t>
            </a:r>
          </a:p>
          <a:p>
            <a:r>
              <a:rPr lang="ko-KR" altLang="en-US" sz="105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이미지 없을 때의 이미지가 이미지가 있을 때에도 하단에 표시되고 있는데</a:t>
            </a:r>
            <a:r>
              <a:rPr lang="en-US" altLang="ko-KR" sz="105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</a:t>
            </a:r>
          </a:p>
          <a:p>
            <a:r>
              <a:rPr lang="ko-KR" altLang="en-US" sz="105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해당 이미지를 적용하는 과정에서 이미지에 대한 스타일</a:t>
            </a:r>
            <a:r>
              <a:rPr lang="en-US" altLang="ko-KR" sz="105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105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잘림없이 표시</a:t>
            </a:r>
            <a:r>
              <a:rPr lang="en-US" altLang="ko-KR" sz="105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105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중간에 표시 등</a:t>
            </a:r>
            <a:r>
              <a:rPr lang="en-US" altLang="ko-KR" sz="105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  <a:r>
              <a:rPr lang="ko-KR" altLang="en-US" sz="105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이 다 보이지 않는 상태라고 합니다</a:t>
            </a:r>
            <a:r>
              <a:rPr lang="en-US" altLang="ko-KR" sz="105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 </a:t>
            </a:r>
            <a:r>
              <a:rPr lang="ko-KR" altLang="en-US" sz="105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이미지에 대한 스타일을 다시 적용하더라도 뒤에 있는 이미지가 보이기 때문에 </a:t>
            </a:r>
            <a:endParaRPr lang="en-US" altLang="ko-KR" sz="1050" b="1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1050" b="1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pPr marL="228600" indent="-228600">
              <a:buAutoNum type="arabicParenR"/>
            </a:pPr>
            <a:r>
              <a:rPr lang="ko-KR" altLang="en-US" sz="1050" b="1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이미지에 대한 스타일이 우선적으로 적용되도록 수정</a:t>
            </a:r>
            <a:endParaRPr lang="en-US" altLang="ko-KR" sz="1050" b="1">
              <a:solidFill>
                <a:srgbClr val="C00000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pPr marL="228600" indent="-228600">
              <a:buAutoNum type="arabicParenR"/>
            </a:pPr>
            <a:r>
              <a:rPr lang="ko-KR" altLang="en-US" sz="1050" b="1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이미지 없을 때의 이미지는 이미지가 없을 때에만 표시</a:t>
            </a:r>
            <a:endParaRPr lang="en-US" altLang="ko-KR" sz="1050" b="1">
              <a:solidFill>
                <a:srgbClr val="C00000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pPr marL="228600" indent="-228600">
              <a:buAutoNum type="arabicParenR"/>
            </a:pPr>
            <a:endParaRPr lang="en-US" altLang="ko-KR" sz="1050" b="1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의 처리가 필요할 것 같다고 합니다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</p:txBody>
      </p:sp>
      <p:pic>
        <p:nvPicPr>
          <p:cNvPr id="16" name="그림 15">
            <a:extLst>
              <a:ext uri="{FF2B5EF4-FFF2-40B4-BE49-F238E27FC236}">
                <a16:creationId xmlns:a16="http://schemas.microsoft.com/office/drawing/2014/main" id="{155646EE-7E85-B195-43E4-D9DEB408C2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0409" y="1175087"/>
            <a:ext cx="2091879" cy="370679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7" name="직사각형 16">
            <a:extLst>
              <a:ext uri="{FF2B5EF4-FFF2-40B4-BE49-F238E27FC236}">
                <a16:creationId xmlns:a16="http://schemas.microsoft.com/office/drawing/2014/main" id="{E20B7500-A2F5-9DA5-345F-A74A2F19CED3}"/>
              </a:ext>
            </a:extLst>
          </p:cNvPr>
          <p:cNvSpPr/>
          <p:nvPr/>
        </p:nvSpPr>
        <p:spPr>
          <a:xfrm>
            <a:off x="9120409" y="1519556"/>
            <a:ext cx="2097052" cy="18288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8" name="직선 화살표 연결선 17">
            <a:extLst>
              <a:ext uri="{FF2B5EF4-FFF2-40B4-BE49-F238E27FC236}">
                <a16:creationId xmlns:a16="http://schemas.microsoft.com/office/drawing/2014/main" id="{48EB1BCC-189A-083E-F6D7-043BD2EBEC81}"/>
              </a:ext>
            </a:extLst>
          </p:cNvPr>
          <p:cNvCxnSpPr>
            <a:cxnSpLocks/>
          </p:cNvCxnSpPr>
          <p:nvPr/>
        </p:nvCxnSpPr>
        <p:spPr>
          <a:xfrm flipV="1">
            <a:off x="3879849" y="1974850"/>
            <a:ext cx="333376" cy="9525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그림 12">
            <a:extLst>
              <a:ext uri="{FF2B5EF4-FFF2-40B4-BE49-F238E27FC236}">
                <a16:creationId xmlns:a16="http://schemas.microsoft.com/office/drawing/2014/main" id="{95F6ECC2-72AF-65D9-CB8E-F3AC8DE73D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3225" y="3862707"/>
            <a:ext cx="4709157" cy="245124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357990" y="3619500"/>
            <a:ext cx="4131014" cy="193899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/>
              <a:t>[APP] </a:t>
            </a:r>
            <a:r>
              <a:rPr lang="ko-KR" altLang="en-US" sz="1000" b="1" dirty="0" smtClean="0"/>
              <a:t>스토리 오더 </a:t>
            </a:r>
            <a:r>
              <a:rPr lang="en-US" altLang="ko-KR" sz="1000" b="1" dirty="0" smtClean="0"/>
              <a:t>&gt; </a:t>
            </a:r>
            <a:r>
              <a:rPr lang="en-US" altLang="ko-KR" sz="1000" b="1" dirty="0"/>
              <a:t>product list (/</a:t>
            </a:r>
            <a:r>
              <a:rPr lang="en-US" altLang="ko-KR" sz="1000" b="1" dirty="0" err="1" smtClean="0"/>
              <a:t>smartorder</a:t>
            </a:r>
            <a:r>
              <a:rPr lang="en-US" altLang="ko-KR" sz="1000" b="1" dirty="0" smtClean="0"/>
              <a:t>/mall/216456</a:t>
            </a:r>
          </a:p>
          <a:p>
            <a:r>
              <a:rPr lang="en-US" altLang="ko-KR" sz="1000" b="1" dirty="0"/>
              <a:t> </a:t>
            </a:r>
            <a:r>
              <a:rPr lang="en-US" altLang="ko-KR" sz="1000" b="1" dirty="0" smtClean="0"/>
              <a:t>                       </a:t>
            </a:r>
            <a:r>
              <a:rPr lang="en-US" altLang="ko-KR" sz="1000" b="1" dirty="0"/>
              <a:t>&gt; product info (/</a:t>
            </a:r>
            <a:r>
              <a:rPr lang="en-US" altLang="ko-KR" sz="1000" b="1" dirty="0" err="1" smtClean="0"/>
              <a:t>smartorder</a:t>
            </a:r>
            <a:r>
              <a:rPr lang="en-US" altLang="ko-KR" sz="1000" b="1" dirty="0" smtClean="0"/>
              <a:t>/item/216456-77780272903)</a:t>
            </a:r>
          </a:p>
          <a:p>
            <a:r>
              <a:rPr lang="en-US" altLang="ko-KR" sz="1000" b="1" dirty="0"/>
              <a:t> </a:t>
            </a:r>
            <a:r>
              <a:rPr lang="en-US" altLang="ko-KR" sz="1000" b="1" dirty="0" smtClean="0"/>
              <a:t>       </a:t>
            </a:r>
            <a:r>
              <a:rPr lang="ko-KR" altLang="en-US" sz="1000" b="1" dirty="0" smtClean="0"/>
              <a:t>스토리 쇼핑 </a:t>
            </a:r>
            <a:r>
              <a:rPr lang="en-US" altLang="ko-KR" sz="1000" b="1" dirty="0" smtClean="0"/>
              <a:t>&gt; </a:t>
            </a:r>
            <a:r>
              <a:rPr lang="en-US" altLang="ko-KR" sz="1000" b="1" dirty="0"/>
              <a:t>product list (/</a:t>
            </a:r>
            <a:r>
              <a:rPr lang="en-US" altLang="ko-KR" sz="1000" b="1" dirty="0" smtClean="0"/>
              <a:t>shopping)</a:t>
            </a:r>
          </a:p>
          <a:p>
            <a:r>
              <a:rPr lang="en-US" altLang="ko-KR" sz="1000" b="1" dirty="0"/>
              <a:t> </a:t>
            </a:r>
            <a:r>
              <a:rPr lang="en-US" altLang="ko-KR" sz="1000" b="1" dirty="0" smtClean="0"/>
              <a:t>                       </a:t>
            </a:r>
            <a:r>
              <a:rPr lang="en-US" altLang="ko-KR" sz="1000" b="1" dirty="0"/>
              <a:t>&gt; product info (/</a:t>
            </a:r>
            <a:r>
              <a:rPr lang="en-US" altLang="ko-KR" sz="1000" b="1" dirty="0" smtClean="0"/>
              <a:t>shopping/item/PD9998)</a:t>
            </a:r>
          </a:p>
          <a:p>
            <a:endParaRPr lang="en-US" altLang="ko-KR" sz="1000" dirty="0" smtClean="0"/>
          </a:p>
          <a:p>
            <a:r>
              <a:rPr lang="en-US" altLang="ko-KR" sz="1000" dirty="0" smtClean="0"/>
              <a:t>1.produc image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1) As-is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- product image </a:t>
            </a:r>
            <a:r>
              <a:rPr lang="en-US" altLang="ko-KR" sz="1000" dirty="0"/>
              <a:t>is </a:t>
            </a:r>
            <a:r>
              <a:rPr lang="en-US" altLang="ko-KR" sz="1000" dirty="0" smtClean="0"/>
              <a:t>shown </a:t>
            </a:r>
            <a:r>
              <a:rPr lang="en-US" altLang="ko-KR" sz="1000" dirty="0"/>
              <a:t>overlapping </a:t>
            </a:r>
            <a:r>
              <a:rPr lang="en-US" altLang="ko-KR" sz="1000" dirty="0" smtClean="0"/>
              <a:t>with no-image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2) To-be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- </a:t>
            </a:r>
            <a:r>
              <a:rPr lang="en-US" altLang="ko-KR" sz="1000" b="1" dirty="0" smtClean="0"/>
              <a:t>if product image is existed, just show the image</a:t>
            </a:r>
          </a:p>
          <a:p>
            <a:r>
              <a:rPr lang="en-US" altLang="ko-KR" sz="1000" b="1" dirty="0"/>
              <a:t> </a:t>
            </a:r>
            <a:r>
              <a:rPr lang="en-US" altLang="ko-KR" sz="1000" b="1" dirty="0" smtClean="0"/>
              <a:t>     else, just show no-image</a:t>
            </a:r>
          </a:p>
        </p:txBody>
      </p:sp>
    </p:spTree>
    <p:extLst>
      <p:ext uri="{BB962C8B-B14F-4D97-AF65-F5344CB8AC3E}">
        <p14:creationId xmlns:p14="http://schemas.microsoft.com/office/powerpoint/2010/main" val="3877535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A38A89E3-8480-1CD9-AE89-BEC83470BB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4487" y="0"/>
            <a:ext cx="3171825" cy="6858000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35D4B381-252F-9AC9-5711-5FDCE4F54897}"/>
              </a:ext>
            </a:extLst>
          </p:cNvPr>
          <p:cNvSpPr/>
          <p:nvPr/>
        </p:nvSpPr>
        <p:spPr>
          <a:xfrm>
            <a:off x="1612899" y="3670300"/>
            <a:ext cx="3171825" cy="20701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CEF5D176-6090-D647-C08B-A405DEF375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9625" y="3305175"/>
            <a:ext cx="1019175" cy="264795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직선 화살표 연결선 7">
            <a:extLst>
              <a:ext uri="{FF2B5EF4-FFF2-40B4-BE49-F238E27FC236}">
                <a16:creationId xmlns:a16="http://schemas.microsoft.com/office/drawing/2014/main" id="{73D1D7CE-C60A-D394-B206-F0987C56D59A}"/>
              </a:ext>
            </a:extLst>
          </p:cNvPr>
          <p:cNvCxnSpPr>
            <a:cxnSpLocks/>
          </p:cNvCxnSpPr>
          <p:nvPr/>
        </p:nvCxnSpPr>
        <p:spPr>
          <a:xfrm flipH="1" flipV="1">
            <a:off x="4784724" y="4256638"/>
            <a:ext cx="593313" cy="17248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C6ED404-1318-7CAF-262D-05BF32AB29CA}"/>
              </a:ext>
            </a:extLst>
          </p:cNvPr>
          <p:cNvSpPr txBox="1"/>
          <p:nvPr/>
        </p:nvSpPr>
        <p:spPr>
          <a:xfrm>
            <a:off x="5378037" y="2732638"/>
            <a:ext cx="2487614" cy="41549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스타일이 적용되지 않기 때문에 세로 길이가 길 때에도 잘려서 표시되고 있습니다</a:t>
            </a:r>
            <a:r>
              <a:rPr lang="en-US" altLang="ko-KR" sz="105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  <a:endParaRPr lang="en-US" altLang="ko-KR" sz="1050" b="1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21844" y="3287142"/>
            <a:ext cx="4131014" cy="553998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altLang="ko-KR" sz="1000" dirty="0" smtClean="0"/>
          </a:p>
          <a:p>
            <a:r>
              <a:rPr lang="en-US" altLang="ko-KR" sz="1000" dirty="0" smtClean="0"/>
              <a:t>1.produc image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- if product image with long height is cut off wrong</a:t>
            </a:r>
            <a:endParaRPr lang="en-US" altLang="ko-KR" sz="1000" b="1" dirty="0" smtClean="0"/>
          </a:p>
        </p:txBody>
      </p:sp>
    </p:spTree>
    <p:extLst>
      <p:ext uri="{BB962C8B-B14F-4D97-AF65-F5344CB8AC3E}">
        <p14:creationId xmlns:p14="http://schemas.microsoft.com/office/powerpoint/2010/main" val="2749922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194</Words>
  <Application>Microsoft Office PowerPoint</Application>
  <PresentationFormat>Widescreen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Pretendard</vt:lpstr>
      <vt:lpstr>맑은 고딕</vt:lpstr>
      <vt:lpstr>Arial</vt:lpstr>
      <vt:lpstr>Office 테마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 지수</dc:creator>
  <cp:lastModifiedBy>gram</cp:lastModifiedBy>
  <cp:revision>5</cp:revision>
  <dcterms:created xsi:type="dcterms:W3CDTF">2024-04-29T08:47:02Z</dcterms:created>
  <dcterms:modified xsi:type="dcterms:W3CDTF">2024-05-08T06:52:06Z</dcterms:modified>
</cp:coreProperties>
</file>