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0B3"/>
    <a:srgbClr val="C00000"/>
    <a:srgbClr val="FFFFFF"/>
    <a:srgbClr val="BA9BFF"/>
    <a:srgbClr val="F0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2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93CF5A-19E5-8197-9CBD-BC2C1DEBF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799C1EE-B86E-7197-845B-44B10CB1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DB7F5E-453E-774E-B4B4-DB1A1849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10F350-7BB7-4CB6-0A9C-E16EE152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DB345F-3081-D44B-197B-E3DB357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7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75B112-6F9D-AEB7-FC7B-36C09E48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9F32F0A-98E5-E8BF-47DB-1DAFADEA2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5BCFD2-C4E8-3C68-1AD5-826BDE9A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D05470-7F17-1281-BB17-5E4B7967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20FBF7-4898-85AA-9503-2AA30153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11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4556DB6-C219-597A-C116-F11152BD5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6C6381-6513-6987-535F-F9AF57AFB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0819E4-599F-C577-82F3-42D5F2BE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85CC73-C303-E59F-399E-AE4EB0A7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14479-C465-0E2A-2AB8-9DA47C59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83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ACDDFC-E925-F2D7-D61D-D8304F11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C46734-4B2E-5C49-6E5E-D7B68418D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D1BFFC-B7FC-CD1F-6918-347A8428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0F9F56-132E-80D2-DC6F-18C42F26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538FCB-F113-7A67-367D-C4662595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9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C197F6-A0E6-A6C4-789F-7C837444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CCA17E-0C5A-C29D-5EEF-F41F14E58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37C013-D630-722C-4D36-F1B000FD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947603-4DA5-F403-E2CF-E2187DEF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E4223F-2E15-4D46-712D-6B816B10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7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8F811-56E1-8752-318E-3D8C40E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05839B-ACC7-E67F-3F81-3613B407B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99905C-D09E-1E58-B39A-230D98FC9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9046AB-80D6-675A-2989-D47C42ED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6E3675-6A09-ADA5-5350-DDFAA4B6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5E8512-A08B-16A4-94DB-8EFA80B3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05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71A1D5-278A-3627-8B33-C4905A4F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705ABD-E97D-3F3E-455F-E080339A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2F173F-2DE2-E0EB-EB93-03A29BED1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3386E26-F453-4C72-99AB-CD21BCCDF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8A5CE4-5DE9-73D4-BCC7-09FEFD636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AF2C142-1899-0354-7095-6A93F111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8C652FC-3E45-1B92-6D87-C35BFE4C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66E902-B5F6-F7FC-FA32-8E35AD5A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9BBDCE-5D06-3972-4756-F4E3C5C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5E6337B-BE02-9FFA-01AB-FC609318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4FCDE0-C3EA-EE08-92FA-B31BB04E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74E42E-267E-0DE3-8029-E91A53F8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2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4964D6-DD5D-2440-F5C6-7AE4226A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3D6E4E-4D0D-512E-4A41-7F8EB299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BE5BEB-2A42-D249-476D-FD4D0376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57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322FCF-7D02-7FD7-3BFC-7D1A92E8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F8A082-2FBD-1714-5A7A-9B80789B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B7F180A-1542-32ED-3009-08DDED64C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709E73-2E2D-0A77-F9EF-88CCD24B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8DB9CB-D46F-8FF6-3A45-7FFFAB8D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BD9917-88C8-F2C0-EB48-907FBDEA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5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E8CD78-595A-B0AA-DEE2-766F7527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63ACECD-6A2F-5963-2CB3-FA10A6F9D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527EB-FA24-973D-BDCE-EAC2E3C9A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0F7F0D-9623-5C8B-7318-CF4804A1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D37F22-E9E6-8664-97B7-D4F3DED7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0CEE63-AEB0-826B-8AB8-C9B9E99D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58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4AB2037-DF65-3287-7C68-84F6F044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F61504-2A2C-1CE6-66C4-700D36EC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0D01B4-AB22-B734-85BB-4A302AC24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424E9-4B94-4382-9E2C-DFC1E90F88E0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36FE27-478A-C528-4A2D-67C274D30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3EF8E8-8A3C-DD7A-0EDB-6C48DE3E7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E39E3-E56C-43F8-8E17-008CD65E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62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BB80E2-21A2-0C07-3EAF-666B74EF5BC2}"/>
              </a:ext>
            </a:extLst>
          </p:cNvPr>
          <p:cNvSpPr txBox="1"/>
          <p:nvPr/>
        </p:nvSpPr>
        <p:spPr>
          <a:xfrm>
            <a:off x="3014662" y="3136612"/>
            <a:ext cx="616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오더</a:t>
            </a:r>
            <a:r>
              <a:rPr lang="en-US" altLang="ko-KR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쇼핑 순서 변경</a:t>
            </a:r>
          </a:p>
        </p:txBody>
      </p:sp>
    </p:spTree>
    <p:extLst>
      <p:ext uri="{BB962C8B-B14F-4D97-AF65-F5344CB8AC3E}">
        <p14:creationId xmlns:p14="http://schemas.microsoft.com/office/powerpoint/2010/main" val="91156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A527362-B0FA-78AA-18DB-69EDC415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72" y="-3289"/>
            <a:ext cx="3826512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1A68230-A104-4254-F71E-9C9C667BC942}"/>
              </a:ext>
            </a:extLst>
          </p:cNvPr>
          <p:cNvSpPr/>
          <p:nvPr/>
        </p:nvSpPr>
        <p:spPr>
          <a:xfrm>
            <a:off x="3252068" y="1559123"/>
            <a:ext cx="3637397" cy="488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E68ECCC-6332-5009-F78A-E3280257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37" y="1559123"/>
            <a:ext cx="3432701" cy="496259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AD02D6B-14D6-80BB-3BEF-7A219DC9D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99" y="2561740"/>
            <a:ext cx="638264" cy="17147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2605BFF-BAC5-CBC2-8868-09BC148E9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99" y="3833237"/>
            <a:ext cx="638264" cy="17147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2D7D759-CF2B-41DD-9A66-0150D864D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573" y="643666"/>
            <a:ext cx="393874" cy="3992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BBDC191-5F41-A60C-AF92-F6999D139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17" y="0"/>
            <a:ext cx="2808627" cy="5019675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31536B7-19D1-7338-19EB-A5A02D5DCC0E}"/>
              </a:ext>
            </a:extLst>
          </p:cNvPr>
          <p:cNvCxnSpPr>
            <a:cxnSpLocks/>
          </p:cNvCxnSpPr>
          <p:nvPr/>
        </p:nvCxnSpPr>
        <p:spPr>
          <a:xfrm flipV="1">
            <a:off x="2647950" y="1276350"/>
            <a:ext cx="457026" cy="4857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D4A498-4286-0231-E99C-FAE644DF9BE1}"/>
              </a:ext>
            </a:extLst>
          </p:cNvPr>
          <p:cNvSpPr txBox="1"/>
          <p:nvPr/>
        </p:nvSpPr>
        <p:spPr>
          <a:xfrm>
            <a:off x="1377819" y="1562412"/>
            <a:ext cx="1196633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 상품일 때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DF934AF-BBF3-37E1-3C76-DEAB57307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803" y="3284076"/>
            <a:ext cx="638264" cy="1714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FF9072-BD9F-5299-FF8E-43FA344E9C8F}"/>
              </a:ext>
            </a:extLst>
          </p:cNvPr>
          <p:cNvSpPr txBox="1"/>
          <p:nvPr/>
        </p:nvSpPr>
        <p:spPr>
          <a:xfrm>
            <a:off x="7356267" y="1046164"/>
            <a:ext cx="3702258" cy="1546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역을 선택하는 단계를 생략하고 바로 매장을 표시하는 내용입니다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1.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전문점도 상품코드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매장코드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바코드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바코드를 기준으로 매장을 필터링할 수 있을 경우</a:t>
            </a:r>
            <a:endParaRPr lang="en-US" altLang="ko-KR" sz="105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매장을 필터링해서 해당 상품을 판매 중인 매장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노출 여부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Y)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표시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 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위 내용이 아예 불가하게 설계되어 있거나 시간이 오래 걸릴 경우</a:t>
            </a:r>
            <a:endParaRPr lang="en-US" altLang="ko-KR" sz="105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변경된 가까운 역 화면의 </a:t>
            </a:r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커피</a:t>
            </a:r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 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탭으로 이동 </a:t>
            </a:r>
            <a:endParaRPr lang="en-US" altLang="ko-KR" sz="105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3B395-8191-D2F2-B3BC-12455BEF9A64}"/>
              </a:ext>
            </a:extLst>
          </p:cNvPr>
          <p:cNvSpPr txBox="1"/>
          <p:nvPr/>
        </p:nvSpPr>
        <p:spPr>
          <a:xfrm>
            <a:off x="7360781" y="788262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81C9A53-F8E5-AFA4-9163-A096EB4C8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072" y="4158194"/>
            <a:ext cx="2244933" cy="18174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553A6F7-AF5D-56E6-C50C-95E50737B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805" y="4158194"/>
            <a:ext cx="2089399" cy="18174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BCE58945-55FD-D9EF-EAF3-4CE60E8FEF19}"/>
              </a:ext>
            </a:extLst>
          </p:cNvPr>
          <p:cNvCxnSpPr>
            <a:cxnSpLocks/>
          </p:cNvCxnSpPr>
          <p:nvPr/>
        </p:nvCxnSpPr>
        <p:spPr>
          <a:xfrm flipH="1" flipV="1">
            <a:off x="4138476" y="1114355"/>
            <a:ext cx="588771" cy="31720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18E79DB-3273-35A8-69AA-6C2CF9216929}"/>
              </a:ext>
            </a:extLst>
          </p:cNvPr>
          <p:cNvCxnSpPr>
            <a:cxnSpLocks/>
          </p:cNvCxnSpPr>
          <p:nvPr/>
        </p:nvCxnSpPr>
        <p:spPr>
          <a:xfrm flipH="1" flipV="1">
            <a:off x="4300560" y="1114355"/>
            <a:ext cx="2562820" cy="32093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A4E46A3-D734-DB13-0EEA-A28CE3DBF44A}"/>
              </a:ext>
            </a:extLst>
          </p:cNvPr>
          <p:cNvSpPr txBox="1"/>
          <p:nvPr/>
        </p:nvSpPr>
        <p:spPr>
          <a:xfrm>
            <a:off x="8092150" y="3349511"/>
            <a:ext cx="3066628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 페이지와 동일하거나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새로 페이지 작업이 필요 없는 부분입니다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39A76E-42AB-451D-956F-11806363F3F9}"/>
              </a:ext>
            </a:extLst>
          </p:cNvPr>
          <p:cNvSpPr txBox="1"/>
          <p:nvPr/>
        </p:nvSpPr>
        <p:spPr>
          <a:xfrm>
            <a:off x="8092150" y="3090829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디자인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4950E0-9F12-D09E-97A2-47883F29B3A2}"/>
              </a:ext>
            </a:extLst>
          </p:cNvPr>
          <p:cNvSpPr txBox="1"/>
          <p:nvPr/>
        </p:nvSpPr>
        <p:spPr>
          <a:xfrm>
            <a:off x="8901353" y="3092102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8053" y="3921916"/>
            <a:ext cx="3581889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Main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1.STORY ORDER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en-US" altLang="ko-KR" sz="1000" b="1" dirty="0" smtClean="0"/>
              <a:t>if product’s </a:t>
            </a:r>
            <a:r>
              <a:rPr lang="en-US" altLang="ko-KR" sz="1000" b="1" dirty="0" err="1"/>
              <a:t>st_mall.krs_bsns_se_cd</a:t>
            </a:r>
            <a:r>
              <a:rPr lang="en-US" altLang="ko-KR" sz="1000" b="1" dirty="0"/>
              <a:t> = ‘002’ (</a:t>
            </a:r>
            <a:r>
              <a:rPr lang="ko-KR" altLang="en-US" sz="1000" b="1" dirty="0"/>
              <a:t>전문점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As-is</a:t>
            </a:r>
            <a:endParaRPr lang="en-US" altLang="ko-KR" sz="1000" dirty="0"/>
          </a:p>
          <a:p>
            <a:r>
              <a:rPr lang="en-US" altLang="ko-KR" sz="1000" b="1" dirty="0" smtClean="0"/>
              <a:t>      </a:t>
            </a:r>
            <a:r>
              <a:rPr lang="en-US" altLang="ko-KR" sz="1000" b="1" dirty="0"/>
              <a:t>-</a:t>
            </a:r>
            <a:r>
              <a:rPr lang="en-US" altLang="ko-KR" sz="1000" dirty="0"/>
              <a:t> move to station list (/</a:t>
            </a:r>
            <a:r>
              <a:rPr lang="en-US" altLang="ko-KR" sz="1000" dirty="0" err="1" smtClean="0"/>
              <a:t>smartorder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To-be</a:t>
            </a:r>
            <a:endParaRPr lang="en-US" altLang="ko-KR" sz="1000" dirty="0"/>
          </a:p>
          <a:p>
            <a:r>
              <a:rPr lang="en-US" altLang="ko-KR" sz="1000" dirty="0"/>
              <a:t>      - move to </a:t>
            </a:r>
            <a:r>
              <a:rPr lang="en-US" altLang="ko-KR" sz="1000" b="1" dirty="0"/>
              <a:t>new page displayed mall list like p6</a:t>
            </a:r>
            <a:br>
              <a:rPr lang="en-US" altLang="ko-KR" sz="1000" b="1" dirty="0"/>
            </a:br>
            <a:r>
              <a:rPr lang="en-US" altLang="ko-KR" sz="1000" b="1" dirty="0"/>
              <a:t>      b-1) mall list (logic)</a:t>
            </a:r>
          </a:p>
          <a:p>
            <a:r>
              <a:rPr lang="en-US" altLang="ko-KR" sz="1000" b="1" dirty="0"/>
              <a:t>        - </a:t>
            </a:r>
            <a:r>
              <a:rPr lang="en-US" altLang="ko-KR" sz="1000" b="1" dirty="0" err="1" smtClean="0"/>
              <a:t>st_product.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krs_bar_cd</a:t>
            </a:r>
            <a:r>
              <a:rPr lang="en-US" altLang="ko-KR" sz="1000" b="1" dirty="0" smtClean="0"/>
              <a:t> </a:t>
            </a:r>
            <a:r>
              <a:rPr lang="en-US" altLang="ko-KR" sz="1000" b="1" dirty="0"/>
              <a:t>= {selected product’s </a:t>
            </a:r>
            <a:r>
              <a:rPr lang="en-US" altLang="ko-KR" sz="1000" b="1" dirty="0" err="1">
                <a:solidFill>
                  <a:srgbClr val="FF0000"/>
                </a:solidFill>
              </a:rPr>
              <a:t>krs_bar_cd</a:t>
            </a:r>
            <a:r>
              <a:rPr lang="en-US" altLang="ko-KR" sz="1000" b="1" dirty="0"/>
              <a:t>}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6086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ECE36B-A5C6-E7C8-5FCD-E3C9101F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3524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880D0-A5EB-2EF5-71BF-C589BAE91905}"/>
              </a:ext>
            </a:extLst>
          </p:cNvPr>
          <p:cNvSpPr txBox="1"/>
          <p:nvPr/>
        </p:nvSpPr>
        <p:spPr>
          <a:xfrm>
            <a:off x="4457700" y="1485900"/>
            <a:ext cx="4067175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1.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쇼핑과 스토리 오더의 순서 교체를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쇼핑이 먼저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9A56DBF-BFC3-5833-1045-BED110096D3E}"/>
              </a:ext>
            </a:extLst>
          </p:cNvPr>
          <p:cNvSpPr/>
          <p:nvPr/>
        </p:nvSpPr>
        <p:spPr>
          <a:xfrm>
            <a:off x="0" y="828675"/>
            <a:ext cx="3835247" cy="2705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3A576B-DA70-5DF3-88C5-E161AE216050}"/>
              </a:ext>
            </a:extLst>
          </p:cNvPr>
          <p:cNvSpPr/>
          <p:nvPr/>
        </p:nvSpPr>
        <p:spPr>
          <a:xfrm>
            <a:off x="-1" y="3767137"/>
            <a:ext cx="3835247" cy="2705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D5206-57C0-D225-442D-C607E0BB5100}"/>
              </a:ext>
            </a:extLst>
          </p:cNvPr>
          <p:cNvSpPr txBox="1"/>
          <p:nvPr/>
        </p:nvSpPr>
        <p:spPr>
          <a:xfrm>
            <a:off x="4457700" y="1231984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C0354-E54C-247E-B59E-991E830A9AB2}"/>
              </a:ext>
            </a:extLst>
          </p:cNvPr>
          <p:cNvSpPr txBox="1"/>
          <p:nvPr/>
        </p:nvSpPr>
        <p:spPr>
          <a:xfrm>
            <a:off x="5307580" y="1231984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6586" y="2058114"/>
            <a:ext cx="298816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Main</a:t>
            </a:r>
          </a:p>
          <a:p>
            <a:endParaRPr lang="en-US" altLang="ko-KR" sz="1000" dirty="0"/>
          </a:p>
          <a:p>
            <a:pPr marL="228600" indent="-228600">
              <a:buAutoNum type="arabicPeriod"/>
            </a:pPr>
            <a:r>
              <a:rPr lang="en-US" altLang="ko-KR" sz="1000" dirty="0" smtClean="0"/>
              <a:t>STORY ORDER / STORY SHOPPING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change order (refer to design)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4040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217E3E-19DC-2176-74F1-0337DCC1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35247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16E6C9A-FE3B-6E2F-9D90-259080F11EFB}"/>
              </a:ext>
            </a:extLst>
          </p:cNvPr>
          <p:cNvSpPr/>
          <p:nvPr/>
        </p:nvSpPr>
        <p:spPr>
          <a:xfrm flipV="1">
            <a:off x="723900" y="6476997"/>
            <a:ext cx="1628775" cy="380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F147E-5BCA-5CA3-3E9D-4D97B2BF445D}"/>
              </a:ext>
            </a:extLst>
          </p:cNvPr>
          <p:cNvSpPr txBox="1"/>
          <p:nvPr/>
        </p:nvSpPr>
        <p:spPr>
          <a:xfrm>
            <a:off x="4143375" y="6172200"/>
            <a:ext cx="4067175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쇼핑과 스토리 오더의 순서 교체를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쇼핑이 먼저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15A3D-E43A-F5A9-D5F0-2CEB77479E3D}"/>
              </a:ext>
            </a:extLst>
          </p:cNvPr>
          <p:cNvSpPr txBox="1"/>
          <p:nvPr/>
        </p:nvSpPr>
        <p:spPr>
          <a:xfrm>
            <a:off x="4143375" y="5918284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DA420-1375-9240-6F7B-5BCE51074042}"/>
              </a:ext>
            </a:extLst>
          </p:cNvPr>
          <p:cNvSpPr txBox="1"/>
          <p:nvPr/>
        </p:nvSpPr>
        <p:spPr>
          <a:xfrm>
            <a:off x="5004063" y="5918284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0586" y="2020014"/>
            <a:ext cx="298816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Main &gt; menu button</a:t>
            </a:r>
          </a:p>
          <a:p>
            <a:endParaRPr lang="en-US" altLang="ko-KR" sz="1000" dirty="0"/>
          </a:p>
          <a:p>
            <a:pPr marL="228600" indent="-228600">
              <a:buAutoNum type="arabicPeriod"/>
            </a:pPr>
            <a:r>
              <a:rPr lang="en-US" altLang="ko-KR" sz="1000" dirty="0" smtClean="0"/>
              <a:t>STORY ORDER / STORY SHOPPING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change order (refer to design)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4439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2E9B4BF-7622-F3F4-11B6-A916A224E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8438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D3F770B-67A9-5F0F-1157-894B65A40C64}"/>
              </a:ext>
            </a:extLst>
          </p:cNvPr>
          <p:cNvSpPr/>
          <p:nvPr/>
        </p:nvSpPr>
        <p:spPr>
          <a:xfrm flipV="1">
            <a:off x="0" y="1181096"/>
            <a:ext cx="3868438" cy="14382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F07E486-134A-4492-48B1-55062393EB02}"/>
              </a:ext>
            </a:extLst>
          </p:cNvPr>
          <p:cNvSpPr/>
          <p:nvPr/>
        </p:nvSpPr>
        <p:spPr>
          <a:xfrm flipV="1">
            <a:off x="0" y="2647948"/>
            <a:ext cx="3868438" cy="1057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73C39-B63C-B59B-235F-F1A1C2FA6DFA}"/>
              </a:ext>
            </a:extLst>
          </p:cNvPr>
          <p:cNvSpPr txBox="1"/>
          <p:nvPr/>
        </p:nvSpPr>
        <p:spPr>
          <a:xfrm>
            <a:off x="4062412" y="1181096"/>
            <a:ext cx="4067175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3.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쇼핑과 스토리 오더의 순서 교체를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쇼핑이 먼저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A6DFF-4E9D-3CBC-FC16-F13D19C9BEE4}"/>
              </a:ext>
            </a:extLst>
          </p:cNvPr>
          <p:cNvSpPr txBox="1"/>
          <p:nvPr/>
        </p:nvSpPr>
        <p:spPr>
          <a:xfrm>
            <a:off x="4062412" y="927180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BBD89-1598-1052-CC3A-7A3B55370302}"/>
              </a:ext>
            </a:extLst>
          </p:cNvPr>
          <p:cNvSpPr txBox="1"/>
          <p:nvPr/>
        </p:nvSpPr>
        <p:spPr>
          <a:xfrm>
            <a:off x="4927863" y="927180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0586" y="2020014"/>
            <a:ext cx="298816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menu</a:t>
            </a:r>
          </a:p>
          <a:p>
            <a:endParaRPr lang="en-US" altLang="ko-KR" sz="1000" dirty="0"/>
          </a:p>
          <a:p>
            <a:pPr marL="228600" indent="-228600">
              <a:buAutoNum type="arabicPeriod"/>
            </a:pPr>
            <a:r>
              <a:rPr lang="en-US" altLang="ko-KR" sz="1000" dirty="0" smtClean="0"/>
              <a:t>STORY ORDER / STORY SHOPPING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change order (refer to design)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0272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D7D98323-7FBA-FC16-F175-78F229E22AC4}"/>
              </a:ext>
            </a:extLst>
          </p:cNvPr>
          <p:cNvGrpSpPr/>
          <p:nvPr/>
        </p:nvGrpSpPr>
        <p:grpSpPr>
          <a:xfrm>
            <a:off x="3014662" y="2875290"/>
            <a:ext cx="6162676" cy="1107420"/>
            <a:chOff x="3014661" y="3136612"/>
            <a:chExt cx="6162676" cy="11074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EC3742-344A-841B-AB54-988B4B5BEDE0}"/>
                </a:ext>
              </a:extLst>
            </p:cNvPr>
            <p:cNvSpPr txBox="1"/>
            <p:nvPr/>
          </p:nvSpPr>
          <p:spPr>
            <a:xfrm>
              <a:off x="3014662" y="3136612"/>
              <a:ext cx="616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스토리 오더</a:t>
              </a:r>
              <a:r>
                <a:rPr lang="en-US" altLang="ko-KR" sz="32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 </a:t>
              </a:r>
              <a:endParaRPr lang="ko-KR" altLang="en-US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C7E3B8-90A8-D6DF-5160-ED7AFD349FB3}"/>
                </a:ext>
              </a:extLst>
            </p:cNvPr>
            <p:cNvSpPr txBox="1"/>
            <p:nvPr/>
          </p:nvSpPr>
          <p:spPr>
            <a:xfrm>
              <a:off x="3014661" y="3720812"/>
              <a:ext cx="6162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현재 가까운 역</a:t>
              </a:r>
              <a:r>
                <a:rPr lang="en-US" altLang="ko-KR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자주가는 역 선택하는 화면이 빠지는 내용입니다</a:t>
              </a:r>
              <a:r>
                <a:rPr lang="en-US" altLang="ko-KR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.</a:t>
              </a:r>
            </a:p>
            <a:p>
              <a:pPr algn="ctr"/>
              <a:r>
                <a:rPr lang="en-US" altLang="ko-KR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(</a:t>
              </a:r>
              <a:r>
                <a:rPr lang="ko-KR" altLang="en-US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역을 선택하는 화면이 없어짐</a:t>
              </a:r>
              <a:r>
                <a:rPr lang="en-US" altLang="ko-KR" sz="140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51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ABAC731-9D3B-9DAB-982F-2456AD43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71" y="0"/>
            <a:ext cx="384767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16EB6C-2F0B-4C37-E6B8-F1DED5DE3D1E}"/>
              </a:ext>
            </a:extLst>
          </p:cNvPr>
          <p:cNvSpPr txBox="1"/>
          <p:nvPr/>
        </p:nvSpPr>
        <p:spPr>
          <a:xfrm>
            <a:off x="2498658" y="563546"/>
            <a:ext cx="976314" cy="200055"/>
          </a:xfrm>
          <a:prstGeom prst="rect">
            <a:avLst/>
          </a:prstGeom>
          <a:solidFill>
            <a:srgbClr val="F0EC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>
                <a:solidFill>
                  <a:srgbClr val="3700B3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Pretendard" panose="02000503000000020004" pitchFamily="50" charset="-127"/>
              </a:rPr>
              <a:t>커피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7620A-810B-FC1F-35B3-B00E4481C148}"/>
              </a:ext>
            </a:extLst>
          </p:cNvPr>
          <p:cNvSpPr txBox="1"/>
          <p:nvPr/>
        </p:nvSpPr>
        <p:spPr>
          <a:xfrm>
            <a:off x="4187758" y="563545"/>
            <a:ext cx="976314" cy="200055"/>
          </a:xfrm>
          <a:prstGeom prst="rect">
            <a:avLst/>
          </a:prstGeom>
          <a:solidFill>
            <a:srgbClr val="F0EC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>
                <a:solidFill>
                  <a:srgbClr val="BA9BFF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Pretendard" panose="02000503000000020004" pitchFamily="50" charset="-127"/>
              </a:rPr>
              <a:t>편의점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AEDE2-99A4-CE67-28E8-DDC329B47027}"/>
              </a:ext>
            </a:extLst>
          </p:cNvPr>
          <p:cNvSpPr txBox="1"/>
          <p:nvPr/>
        </p:nvSpPr>
        <p:spPr>
          <a:xfrm>
            <a:off x="2160520" y="952537"/>
            <a:ext cx="1022351" cy="200055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700">
                <a:solidFill>
                  <a:schemeClr val="bg1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매장명 직접 검색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4DD76C-810C-D242-1D77-645FEF2F89CE}"/>
              </a:ext>
            </a:extLst>
          </p:cNvPr>
          <p:cNvSpPr/>
          <p:nvPr/>
        </p:nvSpPr>
        <p:spPr>
          <a:xfrm>
            <a:off x="1983874" y="1341528"/>
            <a:ext cx="3637397" cy="5202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C4DF984-5277-7D79-5FDA-FA19A2B116AE}"/>
              </a:ext>
            </a:extLst>
          </p:cNvPr>
          <p:cNvGrpSpPr/>
          <p:nvPr/>
        </p:nvGrpSpPr>
        <p:grpSpPr>
          <a:xfrm>
            <a:off x="-11271" y="0"/>
            <a:ext cx="1677326" cy="2980890"/>
            <a:chOff x="-11271" y="0"/>
            <a:chExt cx="3858948" cy="68580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9333BBAE-2A12-96D5-7136-A74C828C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47677" cy="6858000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2564D1A9-76FC-68D1-31CF-B1397CBABE80}"/>
                </a:ext>
              </a:extLst>
            </p:cNvPr>
            <p:cNvSpPr/>
            <p:nvPr/>
          </p:nvSpPr>
          <p:spPr>
            <a:xfrm>
              <a:off x="-11271" y="0"/>
              <a:ext cx="3847677" cy="6858000"/>
            </a:xfrm>
            <a:prstGeom prst="rect">
              <a:avLst/>
            </a:prstGeom>
            <a:solidFill>
              <a:srgbClr val="C00000">
                <a:alpha val="2313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D13F4E-F7CA-5089-BB7A-3FE3B5751BD6}"/>
                </a:ext>
              </a:extLst>
            </p:cNvPr>
            <p:cNvSpPr txBox="1"/>
            <p:nvPr/>
          </p:nvSpPr>
          <p:spPr>
            <a:xfrm>
              <a:off x="868796" y="1011899"/>
              <a:ext cx="2087538" cy="58417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현재 화면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1BF1D48-0649-A458-2AA7-B7DC137A2716}"/>
              </a:ext>
            </a:extLst>
          </p:cNvPr>
          <p:cNvSpPr txBox="1"/>
          <p:nvPr/>
        </p:nvSpPr>
        <p:spPr>
          <a:xfrm>
            <a:off x="6097732" y="439831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디자인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046CB-ADFC-00FB-70B7-2CC4E1ED485B}"/>
              </a:ext>
            </a:extLst>
          </p:cNvPr>
          <p:cNvSpPr txBox="1"/>
          <p:nvPr/>
        </p:nvSpPr>
        <p:spPr>
          <a:xfrm>
            <a:off x="6906935" y="441104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0CD0D4-F9F3-3FD9-2F87-8FBED95E7A9D}"/>
              </a:ext>
            </a:extLst>
          </p:cNvPr>
          <p:cNvSpPr txBox="1"/>
          <p:nvPr/>
        </p:nvSpPr>
        <p:spPr>
          <a:xfrm>
            <a:off x="6097733" y="697226"/>
            <a:ext cx="3066628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탭과 검색창의 내용 수정을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커피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 ‘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 ‘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매장명 직접 검색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A950D3-127D-B448-6483-C88DF46A0A60}"/>
              </a:ext>
            </a:extLst>
          </p:cNvPr>
          <p:cNvSpPr txBox="1"/>
          <p:nvPr/>
        </p:nvSpPr>
        <p:spPr>
          <a:xfrm>
            <a:off x="6194973" y="2255193"/>
            <a:ext cx="306662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기존에 역이 표시되던 부분에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 표시</a:t>
            </a:r>
            <a:endParaRPr lang="en-US" altLang="ko-KR" sz="105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1)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표시 태그 추가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부탁 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데이터 기준 가장 긴 역</a:t>
            </a:r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국제금융센터</a:t>
            </a:r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·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부산역 </a:t>
            </a:r>
            <a:endParaRPr lang="en-US" altLang="ko-KR" sz="105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2)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 주문 가능 여부 태그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표시를 부탁 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9AB9CC-2987-DC1B-E8CF-4125C81C3D90}"/>
              </a:ext>
            </a:extLst>
          </p:cNvPr>
          <p:cNvSpPr txBox="1"/>
          <p:nvPr/>
        </p:nvSpPr>
        <p:spPr>
          <a:xfrm>
            <a:off x="6032763" y="3579551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4A92B6-D0DB-0D8F-5FF2-9D68B53B2D93}"/>
              </a:ext>
            </a:extLst>
          </p:cNvPr>
          <p:cNvSpPr txBox="1"/>
          <p:nvPr/>
        </p:nvSpPr>
        <p:spPr>
          <a:xfrm>
            <a:off x="6032764" y="3836946"/>
            <a:ext cx="2892530" cy="577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 개수 제한없이 표시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*1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회 조회할 때 불러오는 수 제한이 필요하다면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하단 새로고침으로 추가 조회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0DAD1C24-0D0D-B982-923F-F4718DB0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168" y="1247799"/>
            <a:ext cx="3516103" cy="262886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054481CF-3221-BF9C-11F9-22F61EBF10CB}"/>
              </a:ext>
            </a:extLst>
          </p:cNvPr>
          <p:cNvSpPr/>
          <p:nvPr/>
        </p:nvSpPr>
        <p:spPr>
          <a:xfrm>
            <a:off x="2036321" y="1255087"/>
            <a:ext cx="3679842" cy="262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52937DC5-1EE9-4D33-98F6-840FF5A84DEA}"/>
              </a:ext>
            </a:extLst>
          </p:cNvPr>
          <p:cNvCxnSpPr>
            <a:cxnSpLocks/>
          </p:cNvCxnSpPr>
          <p:nvPr/>
        </p:nvCxnSpPr>
        <p:spPr>
          <a:xfrm flipV="1">
            <a:off x="5377039" y="824184"/>
            <a:ext cx="720694" cy="276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C277C0A1-7FBF-9D3C-A65E-C9D49C47FD45}"/>
              </a:ext>
            </a:extLst>
          </p:cNvPr>
          <p:cNvCxnSpPr>
            <a:cxnSpLocks/>
          </p:cNvCxnSpPr>
          <p:nvPr/>
        </p:nvCxnSpPr>
        <p:spPr>
          <a:xfrm flipV="1">
            <a:off x="5710313" y="1362087"/>
            <a:ext cx="583633" cy="290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2C27BBB-8774-F148-6125-8551BA72FCFB}"/>
              </a:ext>
            </a:extLst>
          </p:cNvPr>
          <p:cNvSpPr txBox="1"/>
          <p:nvPr/>
        </p:nvSpPr>
        <p:spPr>
          <a:xfrm>
            <a:off x="6293946" y="1255087"/>
            <a:ext cx="2868682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 그대로 유지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기준으로 조회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endParaRPr lang="ko-KR" altLang="en-US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F3281-CCF5-BF66-0548-1BF67043CFE9}"/>
              </a:ext>
            </a:extLst>
          </p:cNvPr>
          <p:cNvSpPr txBox="1"/>
          <p:nvPr/>
        </p:nvSpPr>
        <p:spPr>
          <a:xfrm>
            <a:off x="9395089" y="702439"/>
            <a:ext cx="2092852" cy="1223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커피 탭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BSNS_SE_CD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002(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 매장만 표시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171450" indent="-171450">
              <a:buFontTx/>
              <a:buChar char="-"/>
            </a:pP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 탭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BSNS_SE_CD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102(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 매장만 표시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210DD-D08A-64F4-4BFB-6B713FB009FD}"/>
              </a:ext>
            </a:extLst>
          </p:cNvPr>
          <p:cNvSpPr txBox="1"/>
          <p:nvPr/>
        </p:nvSpPr>
        <p:spPr>
          <a:xfrm>
            <a:off x="6194973" y="3158289"/>
            <a:ext cx="2868682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위치와의 거리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기준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6CE61-087C-A775-42DC-B001C5B8A4C2}"/>
              </a:ext>
            </a:extLst>
          </p:cNvPr>
          <p:cNvSpPr txBox="1"/>
          <p:nvPr/>
        </p:nvSpPr>
        <p:spPr>
          <a:xfrm>
            <a:off x="9395089" y="2055718"/>
            <a:ext cx="2558786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기능 현재와 동일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기존에는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위치를 기준으로 가까운 역 조회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-&gt;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가까운 역에 있는 매장을 보여줌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영업 시간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영업 여부 등으로 매장 정렬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)]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였는데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</a:p>
          <a:p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위치를 기준으로 가까운 역 조회를 하되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아닌 해당 역의 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나열하고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내에서 매장이 정렬되는 기준은 기존과 동일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105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340CCB9-A9E4-D833-F341-857421A6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40" y="1594773"/>
            <a:ext cx="3281115" cy="474345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EFFA02C-EA7A-CCE9-0A20-DA28CEECEFA7}"/>
              </a:ext>
            </a:extLst>
          </p:cNvPr>
          <p:cNvSpPr/>
          <p:nvPr/>
        </p:nvSpPr>
        <p:spPr>
          <a:xfrm>
            <a:off x="2035099" y="1582965"/>
            <a:ext cx="3679842" cy="1276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C7CAA11-8821-168E-B86C-EFD66865BEF6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3802572" y="1853400"/>
            <a:ext cx="2392401" cy="7711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1EAF655-37E1-9B5F-9C9E-0F4BEE849DE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193396" y="2615509"/>
            <a:ext cx="1001577" cy="6697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5FEB0D1-5E61-9F9D-C03E-67BF08FC01B4}"/>
              </a:ext>
            </a:extLst>
          </p:cNvPr>
          <p:cNvSpPr/>
          <p:nvPr/>
        </p:nvSpPr>
        <p:spPr>
          <a:xfrm>
            <a:off x="2954109" y="4686300"/>
            <a:ext cx="1284515" cy="19149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57E44DC-6362-207E-3B5F-DB6BA5B349DC}"/>
              </a:ext>
            </a:extLst>
          </p:cNvPr>
          <p:cNvCxnSpPr>
            <a:cxnSpLocks/>
          </p:cNvCxnSpPr>
          <p:nvPr/>
        </p:nvCxnSpPr>
        <p:spPr>
          <a:xfrm>
            <a:off x="4238624" y="4781262"/>
            <a:ext cx="1794139" cy="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61C699A-079D-1270-22A1-D991B2579462}"/>
              </a:ext>
            </a:extLst>
          </p:cNvPr>
          <p:cNvSpPr txBox="1"/>
          <p:nvPr/>
        </p:nvSpPr>
        <p:spPr>
          <a:xfrm>
            <a:off x="6032763" y="4640888"/>
            <a:ext cx="2256852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목록에서의 매장명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목록만 수정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1.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‘storyway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으로 고정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[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매장명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수정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일괄 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매장명</a:t>
            </a:r>
            <a:r>
              <a:rPr lang="en-US" altLang="ko-KR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으로 표시</a:t>
            </a:r>
            <a:endParaRPr lang="en-US" altLang="ko-KR" sz="105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E7FA958-95CD-14E9-D3DA-60016DC67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104" y="2522358"/>
            <a:ext cx="350085" cy="1026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10111" y="1930315"/>
            <a:ext cx="3581889" cy="54784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ko-KR" altLang="en-US" sz="1000" b="1" dirty="0"/>
              <a:t>스토리 오더 </a:t>
            </a:r>
            <a:r>
              <a:rPr lang="en-US" altLang="ko-KR" sz="1000" b="1" dirty="0"/>
              <a:t>(/</a:t>
            </a:r>
            <a:r>
              <a:rPr lang="en-US" altLang="ko-KR" sz="1000" b="1" dirty="0" err="1"/>
              <a:t>smartorder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1.As-is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near station list is shown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2.To-be</a:t>
            </a:r>
          </a:p>
          <a:p>
            <a:r>
              <a:rPr lang="en-US" altLang="ko-KR" sz="1000" dirty="0" smtClean="0"/>
              <a:t>  1) near mall list is shown</a:t>
            </a:r>
            <a:br>
              <a:rPr lang="en-US" altLang="ko-KR" sz="1000" dirty="0" smtClean="0"/>
            </a:br>
            <a:r>
              <a:rPr lang="en-US" altLang="ko-KR" sz="1000" dirty="0" smtClean="0"/>
              <a:t>    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en-US" altLang="ko-KR" sz="1000" b="1" dirty="0" smtClean="0"/>
              <a:t>distance is decided by the station location</a:t>
            </a:r>
          </a:p>
          <a:p>
            <a:r>
              <a:rPr lang="en-US" altLang="ko-KR" sz="1000" b="1" dirty="0" smtClean="0"/>
              <a:t>      - mall sequence on same station is decided </a:t>
            </a:r>
            <a:r>
              <a:rPr lang="en-US" altLang="ko-KR" sz="1000" b="1" dirty="0"/>
              <a:t>like current </a:t>
            </a:r>
            <a:r>
              <a:rPr lang="en-US" altLang="ko-KR" sz="1000" b="1" dirty="0" smtClean="0"/>
              <a:t>station page (/</a:t>
            </a:r>
            <a:r>
              <a:rPr lang="en-US" altLang="ko-KR" sz="1000" b="1" dirty="0" err="1" smtClean="0"/>
              <a:t>smartorder</a:t>
            </a:r>
            <a:r>
              <a:rPr lang="en-US" altLang="ko-KR" sz="1000" b="1" dirty="0" smtClean="0"/>
              <a:t>/station/SO1210)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</a:t>
            </a:r>
            <a:r>
              <a:rPr lang="en-US" altLang="ko-KR" sz="1000" dirty="0" smtClean="0"/>
              <a:t>b) </a:t>
            </a:r>
            <a:r>
              <a:rPr lang="en-US" altLang="ko-KR" sz="1000" b="1" dirty="0" smtClean="0"/>
              <a:t>display 10 count by default 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  - if refresh on the list bottom clicks, get next mall list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3.UI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TAB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</a:t>
            </a:r>
            <a:r>
              <a:rPr lang="ko-KR" altLang="en-US" sz="1000" dirty="0" smtClean="0"/>
              <a:t>커피 </a:t>
            </a:r>
            <a:r>
              <a:rPr lang="en-US" altLang="ko-KR" sz="1000" dirty="0" smtClean="0"/>
              <a:t>: if clicks, just show mall list with </a:t>
            </a:r>
            <a:r>
              <a:rPr lang="en-US" altLang="ko-KR" sz="1000" dirty="0" err="1" smtClean="0"/>
              <a:t>st_mall.krs_bsns_se_cd</a:t>
            </a:r>
            <a:r>
              <a:rPr lang="en-US" altLang="ko-KR" sz="1000" dirty="0" smtClean="0"/>
              <a:t> = ‘002’ (</a:t>
            </a:r>
            <a:r>
              <a:rPr lang="ko-KR" altLang="en-US" sz="1000" dirty="0" smtClean="0"/>
              <a:t>전문점</a:t>
            </a:r>
            <a:r>
              <a:rPr lang="en-US" altLang="ko-KR" sz="1000" dirty="0" smtClean="0"/>
              <a:t>)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 smtClean="0"/>
              <a:t>    - </a:t>
            </a:r>
            <a:r>
              <a:rPr lang="ko-KR" altLang="en-US" sz="1000" dirty="0" smtClean="0"/>
              <a:t>편의점 </a:t>
            </a:r>
            <a:r>
              <a:rPr lang="en-US" altLang="ko-KR" sz="1000" dirty="0" smtClean="0"/>
              <a:t>: </a:t>
            </a:r>
            <a:r>
              <a:rPr lang="en-US" altLang="ko-KR" sz="1000" dirty="0"/>
              <a:t>if clicks,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just show mall list with </a:t>
            </a:r>
            <a:r>
              <a:rPr lang="en-US" altLang="ko-KR" sz="1000" dirty="0" err="1" smtClean="0"/>
              <a:t>st_mall.krs_bsns_se_cd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</a:t>
            </a:r>
            <a:r>
              <a:rPr lang="en-US" altLang="ko-KR" sz="1000" dirty="0" smtClean="0"/>
              <a:t>‘102</a:t>
            </a:r>
            <a:r>
              <a:rPr lang="en-US" altLang="ko-KR" sz="1000" dirty="0"/>
              <a:t>’ 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편의점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search with mall name (p7)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</a:t>
            </a:r>
            <a:r>
              <a:rPr lang="ko-KR" altLang="en-US" sz="1000" dirty="0" smtClean="0"/>
              <a:t>현재 위치 </a:t>
            </a:r>
            <a:r>
              <a:rPr lang="en-US" altLang="ko-KR" sz="1000" dirty="0" smtClean="0"/>
              <a:t>(current location)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refresh button clicks, reload near mall list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4) mall info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tag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station name (purple)</a:t>
            </a:r>
          </a:p>
          <a:p>
            <a:r>
              <a:rPr lang="en-US" altLang="ko-KR" sz="1000" dirty="0"/>
              <a:t>      - </a:t>
            </a:r>
            <a:r>
              <a:rPr lang="ko-KR" altLang="en-US" sz="1000" dirty="0" smtClean="0"/>
              <a:t>앱 주문 가능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앱 주문 불가 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no_order_yn</a:t>
            </a:r>
            <a:r>
              <a:rPr lang="en-US" altLang="ko-KR" sz="1000" dirty="0" smtClean="0"/>
              <a:t>=N / Y)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mall info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same with </a:t>
            </a:r>
            <a:r>
              <a:rPr lang="en-US" altLang="ko-KR" sz="1000" b="1" dirty="0"/>
              <a:t>(/</a:t>
            </a:r>
            <a:r>
              <a:rPr lang="en-US" altLang="ko-KR" sz="1000" b="1" dirty="0" err="1"/>
              <a:t>smartorder</a:t>
            </a:r>
            <a:r>
              <a:rPr lang="en-US" altLang="ko-KR" sz="1000" b="1" dirty="0"/>
              <a:t>/station/SO1210</a:t>
            </a:r>
            <a:r>
              <a:rPr lang="en-US" altLang="ko-KR" sz="1000" b="1" dirty="0" smtClean="0"/>
              <a:t>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mall name</a:t>
            </a:r>
            <a:r>
              <a:rPr lang="en-US" altLang="ko-KR" sz="1000" b="1" dirty="0"/>
              <a:t>: </a:t>
            </a:r>
            <a:r>
              <a:rPr lang="en-US" altLang="ko-KR" sz="1000" b="1" dirty="0" smtClean="0"/>
              <a:t>always show </a:t>
            </a:r>
            <a:r>
              <a:rPr lang="en-US" altLang="ko-KR" sz="1000" b="1" dirty="0"/>
              <a:t>{</a:t>
            </a:r>
            <a:r>
              <a:rPr lang="en-US" altLang="ko-KR" sz="1000" b="1" dirty="0" err="1" smtClean="0"/>
              <a:t>mall_name</a:t>
            </a:r>
            <a:r>
              <a:rPr lang="en-US" altLang="ko-KR" sz="1000" b="1" dirty="0" smtClean="0"/>
              <a:t>} 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c) distance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same with station list</a:t>
            </a:r>
            <a:endParaRPr lang="en-US" altLang="ko-KR" sz="1000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  <p:sp>
        <p:nvSpPr>
          <p:cNvPr id="3" name="Oval 2"/>
          <p:cNvSpPr/>
          <p:nvPr/>
        </p:nvSpPr>
        <p:spPr>
          <a:xfrm>
            <a:off x="1835684" y="502961"/>
            <a:ext cx="246327" cy="260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6" name="Oval 35"/>
          <p:cNvSpPr/>
          <p:nvPr/>
        </p:nvSpPr>
        <p:spPr>
          <a:xfrm>
            <a:off x="1798341" y="901475"/>
            <a:ext cx="246327" cy="260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2" name="Oval 41"/>
          <p:cNvSpPr/>
          <p:nvPr/>
        </p:nvSpPr>
        <p:spPr>
          <a:xfrm>
            <a:off x="1749543" y="1266561"/>
            <a:ext cx="246327" cy="260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47" name="Oval 46"/>
          <p:cNvSpPr/>
          <p:nvPr/>
        </p:nvSpPr>
        <p:spPr>
          <a:xfrm>
            <a:off x="1730465" y="1634723"/>
            <a:ext cx="246327" cy="260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650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73E1C1AA-552B-E24E-1EAA-6DF0383EED8B}"/>
              </a:ext>
            </a:extLst>
          </p:cNvPr>
          <p:cNvGrpSpPr/>
          <p:nvPr/>
        </p:nvGrpSpPr>
        <p:grpSpPr>
          <a:xfrm>
            <a:off x="0" y="0"/>
            <a:ext cx="1887935" cy="3365006"/>
            <a:chOff x="178990" y="0"/>
            <a:chExt cx="3847678" cy="68580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91CDFF4-EF97-3666-9080-6F98E36A7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990" y="0"/>
              <a:ext cx="3838100" cy="6858000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51A6E75-7016-3654-C214-4E444DED2CF0}"/>
                </a:ext>
              </a:extLst>
            </p:cNvPr>
            <p:cNvSpPr/>
            <p:nvPr/>
          </p:nvSpPr>
          <p:spPr>
            <a:xfrm>
              <a:off x="178990" y="0"/>
              <a:ext cx="3847678" cy="6858000"/>
            </a:xfrm>
            <a:prstGeom prst="rect">
              <a:avLst/>
            </a:prstGeom>
            <a:solidFill>
              <a:srgbClr val="C00000">
                <a:alpha val="23137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5B45A9-D345-97D8-4BD7-3A567BAA931E}"/>
                </a:ext>
              </a:extLst>
            </p:cNvPr>
            <p:cNvSpPr txBox="1"/>
            <p:nvPr/>
          </p:nvSpPr>
          <p:spPr>
            <a:xfrm>
              <a:off x="1380654" y="732657"/>
              <a:ext cx="1434769" cy="51749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현재 화면</a:t>
              </a: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63F37F4C-DDD3-B2B3-C05A-C62759CD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27" y="0"/>
            <a:ext cx="3828926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F46239-B29C-BFFC-D883-7E334E5249D3}"/>
              </a:ext>
            </a:extLst>
          </p:cNvPr>
          <p:cNvSpPr/>
          <p:nvPr/>
        </p:nvSpPr>
        <p:spPr>
          <a:xfrm>
            <a:off x="2482791" y="931953"/>
            <a:ext cx="3637397" cy="535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E588593-3EB1-0373-6320-21DF255B5DEA}"/>
              </a:ext>
            </a:extLst>
          </p:cNvPr>
          <p:cNvSpPr/>
          <p:nvPr/>
        </p:nvSpPr>
        <p:spPr>
          <a:xfrm>
            <a:off x="2482791" y="420281"/>
            <a:ext cx="3679842" cy="481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9103025-E158-D203-819F-C619A0899250}"/>
              </a:ext>
            </a:extLst>
          </p:cNvPr>
          <p:cNvCxnSpPr>
            <a:cxnSpLocks/>
          </p:cNvCxnSpPr>
          <p:nvPr/>
        </p:nvCxnSpPr>
        <p:spPr>
          <a:xfrm flipV="1">
            <a:off x="6156783" y="557761"/>
            <a:ext cx="583633" cy="290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B94219-9424-0191-BCD8-E607974FDE91}"/>
              </a:ext>
            </a:extLst>
          </p:cNvPr>
          <p:cNvSpPr txBox="1"/>
          <p:nvPr/>
        </p:nvSpPr>
        <p:spPr>
          <a:xfrm>
            <a:off x="6740416" y="2168204"/>
            <a:ext cx="3615164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검색 시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역이 아닌 매장이 표시되도록 수정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UI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는 검색창으로 이동되기 전과 동일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CD3F73-125E-DF5F-59A6-147D5F12711E}"/>
              </a:ext>
            </a:extLst>
          </p:cNvPr>
          <p:cNvSpPr txBox="1"/>
          <p:nvPr/>
        </p:nvSpPr>
        <p:spPr>
          <a:xfrm>
            <a:off x="6740416" y="448854"/>
            <a:ext cx="225685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검색 대상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매장명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검색창으로 페이지 이동되기 전과 동일한 목록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UI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및 내용 사용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44552-E8B9-41F7-6F54-F2324A903366}"/>
              </a:ext>
            </a:extLst>
          </p:cNvPr>
          <p:cNvSpPr txBox="1"/>
          <p:nvPr/>
        </p:nvSpPr>
        <p:spPr>
          <a:xfrm>
            <a:off x="6744930" y="190952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6DA2B-DF88-7663-1978-3D592C0D2182}"/>
              </a:ext>
            </a:extLst>
          </p:cNvPr>
          <p:cNvSpPr txBox="1"/>
          <p:nvPr/>
        </p:nvSpPr>
        <p:spPr>
          <a:xfrm>
            <a:off x="6744005" y="1922513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디자인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5A5B1A-23AB-A9D4-E871-57F98A4952EE}"/>
              </a:ext>
            </a:extLst>
          </p:cNvPr>
          <p:cNvSpPr txBox="1"/>
          <p:nvPr/>
        </p:nvSpPr>
        <p:spPr>
          <a:xfrm>
            <a:off x="7553208" y="1914261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FA3445C-8336-862A-6D29-05272B10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838" y="1038381"/>
            <a:ext cx="3281115" cy="47434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8B71631-36A3-7FE1-ADD4-AF8435E67748}"/>
              </a:ext>
            </a:extLst>
          </p:cNvPr>
          <p:cNvSpPr txBox="1"/>
          <p:nvPr/>
        </p:nvSpPr>
        <p:spPr>
          <a:xfrm>
            <a:off x="3544671" y="1665199"/>
            <a:ext cx="22568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>
                <a:solidFill>
                  <a:srgbClr val="3700B3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목</a:t>
            </a:r>
            <a:r>
              <a:rPr lang="ko-KR" altLang="en-US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포역 </a:t>
            </a:r>
            <a:r>
              <a:rPr lang="en-US" altLang="ko-KR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storyway </a:t>
            </a:r>
            <a:r>
              <a:rPr lang="ko-KR" altLang="en-US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  <a:endParaRPr lang="en-US" altLang="ko-KR" sz="9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3785E7C-6AA4-A25C-FA93-21B07CD825DA}"/>
              </a:ext>
            </a:extLst>
          </p:cNvPr>
          <p:cNvSpPr/>
          <p:nvPr/>
        </p:nvSpPr>
        <p:spPr>
          <a:xfrm>
            <a:off x="3506800" y="1669212"/>
            <a:ext cx="1622414" cy="227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79E2193-D76E-BD72-798B-52F0908146F4}"/>
              </a:ext>
            </a:extLst>
          </p:cNvPr>
          <p:cNvCxnSpPr>
            <a:cxnSpLocks/>
          </p:cNvCxnSpPr>
          <p:nvPr/>
        </p:nvCxnSpPr>
        <p:spPr>
          <a:xfrm flipV="1">
            <a:off x="5129214" y="990520"/>
            <a:ext cx="1644291" cy="7858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48599" y="2757099"/>
            <a:ext cx="3581889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ko-KR" altLang="en-US" sz="1000" b="1" dirty="0"/>
              <a:t>스토리 오더 </a:t>
            </a:r>
            <a:r>
              <a:rPr lang="en-US" altLang="ko-KR" sz="1000" b="1" dirty="0"/>
              <a:t>(/</a:t>
            </a:r>
            <a:r>
              <a:rPr lang="en-US" altLang="ko-KR" sz="1000" b="1" dirty="0" err="1"/>
              <a:t>smartorder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3.UI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search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apply auto-search with mall name (currently, with station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enter or search button clicks, load mall list with search word</a:t>
            </a:r>
            <a:endParaRPr lang="en-US" altLang="ko-KR" sz="1000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5283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BB80E2-21A2-0C07-3EAF-666B74EF5BC2}"/>
              </a:ext>
            </a:extLst>
          </p:cNvPr>
          <p:cNvSpPr txBox="1"/>
          <p:nvPr/>
        </p:nvSpPr>
        <p:spPr>
          <a:xfrm>
            <a:off x="3014662" y="2844225"/>
            <a:ext cx="616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 </a:t>
            </a:r>
            <a:r>
              <a:rPr lang="en-US" altLang="ko-KR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오더</a:t>
            </a:r>
            <a:r>
              <a:rPr lang="en-US" altLang="ko-KR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3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연결</a:t>
            </a:r>
          </a:p>
        </p:txBody>
      </p:sp>
    </p:spTree>
    <p:extLst>
      <p:ext uri="{BB962C8B-B14F-4D97-AF65-F5344CB8AC3E}">
        <p14:creationId xmlns:p14="http://schemas.microsoft.com/office/powerpoint/2010/main" val="110398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FA4B5A0-906C-5E4A-E791-E7F0E01C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76" y="0"/>
            <a:ext cx="3826512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42DDE03-0285-E287-D9E7-921764003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2808627" cy="5019675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DDD1FCF-3A5D-AED8-FC21-1BE9C2733B54}"/>
              </a:ext>
            </a:extLst>
          </p:cNvPr>
          <p:cNvCxnSpPr>
            <a:cxnSpLocks/>
          </p:cNvCxnSpPr>
          <p:nvPr/>
        </p:nvCxnSpPr>
        <p:spPr>
          <a:xfrm flipV="1">
            <a:off x="1638300" y="1276350"/>
            <a:ext cx="1466676" cy="1362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B371CC5-7658-193C-55B8-8CE8646E4B8F}"/>
              </a:ext>
            </a:extLst>
          </p:cNvPr>
          <p:cNvSpPr/>
          <p:nvPr/>
        </p:nvSpPr>
        <p:spPr>
          <a:xfrm>
            <a:off x="3251972" y="1562412"/>
            <a:ext cx="3637397" cy="488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D1FA67-A87E-8EB1-118A-B4AEA821733D}"/>
              </a:ext>
            </a:extLst>
          </p:cNvPr>
          <p:cNvSpPr txBox="1"/>
          <p:nvPr/>
        </p:nvSpPr>
        <p:spPr>
          <a:xfrm>
            <a:off x="7470567" y="2271934"/>
            <a:ext cx="3968958" cy="1223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역을 선택하는 단계를 생략하고 바로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노출 여부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Y)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매장을 표시하는 내용입니다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가능하다면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‘storyway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으로 유지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매장명 변경하면서 같이 변경된다면 아래에서 선택된 특정 편의점으로 연결될 것으로 예상되는데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일괄적으로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storyway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편의점으로 표시하려고 합니다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C0645E-DBCB-8EB7-50CA-F3F06329DF47}"/>
              </a:ext>
            </a:extLst>
          </p:cNvPr>
          <p:cNvSpPr txBox="1"/>
          <p:nvPr/>
        </p:nvSpPr>
        <p:spPr>
          <a:xfrm>
            <a:off x="7475081" y="2033082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4767CF-8BB6-4BFF-661C-FBB4E0CA5BEF}"/>
              </a:ext>
            </a:extLst>
          </p:cNvPr>
          <p:cNvSpPr txBox="1"/>
          <p:nvPr/>
        </p:nvSpPr>
        <p:spPr>
          <a:xfrm>
            <a:off x="7470567" y="699269"/>
            <a:ext cx="3066628" cy="1061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기존에 역이 표시되던 부분에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 표시</a:t>
            </a:r>
            <a:endParaRPr lang="en-US" altLang="ko-KR" sz="105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역이 표시되도록 </a:t>
            </a:r>
            <a:r>
              <a:rPr lang="ko-KR" altLang="en-US" sz="105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태그 추가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부탁드립니다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데이터 기준 가장 긴 역</a:t>
            </a:r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국제금융센터</a:t>
            </a:r>
            <a:r>
              <a:rPr lang="en-US" altLang="ko-KR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·</a:t>
            </a:r>
            <a:r>
              <a:rPr lang="ko-KR" altLang="en-US" sz="105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부산역 </a:t>
            </a:r>
            <a:endParaRPr lang="en-US" altLang="ko-KR" sz="105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50">
              <a:solidFill>
                <a:schemeClr val="bg1">
                  <a:lumMod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위치와의 거리 표시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4E087E-EA8F-84F4-6FC6-791D33E09497}"/>
              </a:ext>
            </a:extLst>
          </p:cNvPr>
          <p:cNvSpPr txBox="1"/>
          <p:nvPr/>
        </p:nvSpPr>
        <p:spPr>
          <a:xfrm>
            <a:off x="7470567" y="440587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디자인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E4769-40EB-C355-81C6-5B5EEB425EDD}"/>
              </a:ext>
            </a:extLst>
          </p:cNvPr>
          <p:cNvSpPr txBox="1"/>
          <p:nvPr/>
        </p:nvSpPr>
        <p:spPr>
          <a:xfrm>
            <a:off x="8279770" y="441860"/>
            <a:ext cx="788420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solidFill>
                  <a:schemeClr val="bg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5C8944-F79A-91B5-BCB2-1A6B5FDEBF3C}"/>
              </a:ext>
            </a:extLst>
          </p:cNvPr>
          <p:cNvSpPr txBox="1"/>
          <p:nvPr/>
        </p:nvSpPr>
        <p:spPr>
          <a:xfrm>
            <a:off x="815521" y="1906124"/>
            <a:ext cx="1196633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 상품일 때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A2A5E3E-9BB1-3A14-8F5F-9606CC8C6FCE}"/>
              </a:ext>
            </a:extLst>
          </p:cNvPr>
          <p:cNvSpPr/>
          <p:nvPr/>
        </p:nvSpPr>
        <p:spPr>
          <a:xfrm>
            <a:off x="3671860" y="601602"/>
            <a:ext cx="752503" cy="1699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0514AE-43C8-F69B-D024-0BF033BC4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253" y="3696440"/>
            <a:ext cx="3031890" cy="21755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784E378-3F1F-6046-5157-BC0A721A0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541" y="1562412"/>
            <a:ext cx="3432701" cy="4962595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6D133975-2029-FE26-FEBA-02458B97A1C8}"/>
              </a:ext>
            </a:extLst>
          </p:cNvPr>
          <p:cNvSpPr/>
          <p:nvPr/>
        </p:nvSpPr>
        <p:spPr>
          <a:xfrm>
            <a:off x="3143172" y="1543739"/>
            <a:ext cx="3788316" cy="3914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548A284-8AFA-38E5-6C5A-1A27B7D8D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503" y="2565029"/>
            <a:ext cx="638264" cy="17147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D6D71EA-DDFD-EC0D-3714-458E94ABB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503" y="3836526"/>
            <a:ext cx="638264" cy="171474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8203724A-B15D-C97C-76E0-4D3A604A2C2A}"/>
              </a:ext>
            </a:extLst>
          </p:cNvPr>
          <p:cNvCxnSpPr>
            <a:cxnSpLocks/>
          </p:cNvCxnSpPr>
          <p:nvPr/>
        </p:nvCxnSpPr>
        <p:spPr>
          <a:xfrm>
            <a:off x="4424363" y="704981"/>
            <a:ext cx="3031890" cy="20609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8053" y="3921916"/>
            <a:ext cx="3581889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Main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1.STORY ORDER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en-US" altLang="ko-KR" sz="1000" b="1" dirty="0" smtClean="0"/>
              <a:t>if product’s </a:t>
            </a:r>
            <a:r>
              <a:rPr lang="en-US" altLang="ko-KR" sz="1000" b="1" dirty="0" err="1"/>
              <a:t>st_mall.krs_bsns_se_cd</a:t>
            </a:r>
            <a:r>
              <a:rPr lang="en-US" altLang="ko-KR" sz="1000" b="1" dirty="0"/>
              <a:t> = ‘102’ (</a:t>
            </a:r>
            <a:r>
              <a:rPr lang="ko-KR" altLang="en-US" sz="1000" b="1" dirty="0"/>
              <a:t>편의점</a:t>
            </a:r>
            <a:r>
              <a:rPr lang="en-US" altLang="ko-KR" sz="1000" b="1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As-is</a:t>
            </a:r>
            <a:endParaRPr lang="en-US" altLang="ko-KR" sz="1000" dirty="0"/>
          </a:p>
          <a:p>
            <a:r>
              <a:rPr lang="en-US" altLang="ko-KR" sz="1000" b="1" dirty="0" smtClean="0"/>
              <a:t>      </a:t>
            </a:r>
            <a:r>
              <a:rPr lang="en-US" altLang="ko-KR" sz="1000" b="1" dirty="0"/>
              <a:t>-</a:t>
            </a:r>
            <a:r>
              <a:rPr lang="en-US" altLang="ko-KR" sz="1000" dirty="0"/>
              <a:t> move to /</a:t>
            </a:r>
            <a:r>
              <a:rPr lang="en-US" altLang="ko-KR" sz="1000" dirty="0" smtClean="0"/>
              <a:t>product/station/204065-7021957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To-be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move to </a:t>
            </a:r>
            <a:r>
              <a:rPr lang="en-US" altLang="ko-KR" sz="1000" b="1" dirty="0" smtClean="0"/>
              <a:t>new page displayed mall list like p6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  b-1) mall list (logic)</a:t>
            </a:r>
          </a:p>
          <a:p>
            <a:r>
              <a:rPr lang="en-US" altLang="ko-KR" sz="1000" b="1" dirty="0"/>
              <a:t>        - </a:t>
            </a:r>
            <a:r>
              <a:rPr lang="en-US" altLang="ko-KR" sz="1000" b="1" dirty="0" err="1" smtClean="0"/>
              <a:t>st_product.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krs_item_cd</a:t>
            </a:r>
            <a:r>
              <a:rPr lang="en-US" altLang="ko-KR" sz="1000" b="1" dirty="0" smtClean="0"/>
              <a:t> = {</a:t>
            </a:r>
            <a:r>
              <a:rPr lang="en-US" altLang="ko-KR" sz="1000" b="1" dirty="0"/>
              <a:t>selected product’s 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krs_item_cd</a:t>
            </a:r>
            <a:r>
              <a:rPr lang="en-US" altLang="ko-KR" sz="1000" b="1" dirty="0" smtClean="0"/>
              <a:t>}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1809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956</Words>
  <Application>Microsoft Office PowerPoint</Application>
  <PresentationFormat>Widescreen</PresentationFormat>
  <Paragraphs>161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G마켓 산스 Medium</vt:lpstr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13</cp:revision>
  <dcterms:created xsi:type="dcterms:W3CDTF">2024-05-13T03:11:11Z</dcterms:created>
  <dcterms:modified xsi:type="dcterms:W3CDTF">2024-05-17T09:33:22Z</dcterms:modified>
</cp:coreProperties>
</file>