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42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34C2AA-B3FB-32AF-D5F6-33F96922E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B86CDE2-CDCE-3B62-C40D-4474A7678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BE0699-E414-72CA-495D-FA402F55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7B73-5F59-4EFA-B6FF-452959BA674F}" type="datetimeFigureOut">
              <a:rPr lang="ko-KR" altLang="en-US" smtClean="0"/>
              <a:t>2024-05-20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FBCED6C-D903-51EA-E504-0A0C48BE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D5DC68-BC1E-AB1B-6BD5-3BDBE3F23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28B1-3FCD-487A-8A4D-4D81B65A2D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36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0AD003-1E58-4CB2-0197-5348F61B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E423410-B32F-0456-0A65-41320F7A8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40AF8D-3E70-DD59-20E7-7837323C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7B73-5F59-4EFA-B6FF-452959BA674F}" type="datetimeFigureOut">
              <a:rPr lang="ko-KR" altLang="en-US" smtClean="0"/>
              <a:t>2024-05-20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DF1BCB-A749-1480-FFE9-7743178CB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28C4AD-F0A8-6C0E-C3A5-5B2CFFD3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28B1-3FCD-487A-8A4D-4D81B65A2D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01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6588D3D-A4A7-9A46-D206-59E0D1889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42BFC83-A316-F5E8-30D1-D4FDD234C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9D6B30-8945-77A0-BDD5-9A3B20D6D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7B73-5F59-4EFA-B6FF-452959BA674F}" type="datetimeFigureOut">
              <a:rPr lang="ko-KR" altLang="en-US" smtClean="0"/>
              <a:t>2024-05-20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5B3143-CD1F-E9DE-E9DE-3DC01FE3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C8423E-226E-AB39-C171-BCAB7EF7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28B1-3FCD-487A-8A4D-4D81B65A2D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276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348FF9-4888-D939-5DE4-1CF20E1F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BF3BBF-A763-7505-BF49-9C19D75DF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3DF864-C4A1-2D51-F91C-49E619D5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7B73-5F59-4EFA-B6FF-452959BA674F}" type="datetimeFigureOut">
              <a:rPr lang="ko-KR" altLang="en-US" smtClean="0"/>
              <a:t>2024-05-20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4A7169-A676-9B81-1D3F-97A968F34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A77533-6045-F8B5-5320-D142C6E9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28B1-3FCD-487A-8A4D-4D81B65A2D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79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AB4621-7603-F674-A689-1A054E7F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4C614A-AEF7-BBEC-FFA9-F71526CA6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8E2572-92F5-5AA2-D30A-7584F315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7B73-5F59-4EFA-B6FF-452959BA674F}" type="datetimeFigureOut">
              <a:rPr lang="ko-KR" altLang="en-US" smtClean="0"/>
              <a:t>2024-05-20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81AB80-D930-17FD-6A04-21EC1AF5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47149C-B7EB-A2FA-057E-8C4A7C3A1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28B1-3FCD-487A-8A4D-4D81B65A2D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275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A78263-D5DE-F0DC-C01E-E0B6DC04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3A43A0-D830-3015-A44C-2BDD92979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5EABD7A-0144-9DEA-2E3C-EC063B395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1943A1C-B616-A3B4-EB27-CDD88602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7B73-5F59-4EFA-B6FF-452959BA674F}" type="datetimeFigureOut">
              <a:rPr lang="ko-KR" altLang="en-US" smtClean="0"/>
              <a:t>2024-05-20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370D644-1B9F-FC8A-8AB2-36D1B1E2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2C5004B-CBE7-4768-1F7B-2518C6B4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28B1-3FCD-487A-8A4D-4D81B65A2D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26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B54CD8-FB1A-97CF-67C0-4323CEF1A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20EE6AD-5A5D-E2E5-2EFC-300EE9DBE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B96B3F7-F4E0-E343-3B54-703C2652D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ED0D348-2985-7BA2-B245-D9343A1FE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E232DD4-1FB2-3200-80CD-BAA07BAD7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DE49B27-0938-CA2B-6BED-A044D198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7B73-5F59-4EFA-B6FF-452959BA674F}" type="datetimeFigureOut">
              <a:rPr lang="ko-KR" altLang="en-US" smtClean="0"/>
              <a:t>2024-05-20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82E900A-67FC-0302-6A4F-D1A8FD1A8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A0B3598-300E-25A6-B82C-4EFD8B8E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28B1-3FCD-487A-8A4D-4D81B65A2D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604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8007EF-642D-94FF-5762-C7469402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A01574E-FC2D-230A-8FC1-9C3D0347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7B73-5F59-4EFA-B6FF-452959BA674F}" type="datetimeFigureOut">
              <a:rPr lang="ko-KR" altLang="en-US" smtClean="0"/>
              <a:t>2024-05-20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3491C50-80C7-02E9-D88A-AD0384A8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F23A851-DFAB-9392-5F2E-F5FB724A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28B1-3FCD-487A-8A4D-4D81B65A2D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37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0AAD2F4-BBC9-8A80-B314-C24A28CC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7B73-5F59-4EFA-B6FF-452959BA674F}" type="datetimeFigureOut">
              <a:rPr lang="ko-KR" altLang="en-US" smtClean="0"/>
              <a:t>2024-05-20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9EA3660-3ADF-92EF-65DD-E7ABD445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6FED20-0CBB-BBEB-E6F7-54DF1DF2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28B1-3FCD-487A-8A4D-4D81B65A2D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421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37F093-3924-0E88-3471-AAD40D2D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B791BD-A65F-6CA4-B4E1-E7ADD82A4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1EBAB86-66EC-D1D7-BDDA-4F0558BC5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60E114C-02B9-275F-CEF6-2D4B8C17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7B73-5F59-4EFA-B6FF-452959BA674F}" type="datetimeFigureOut">
              <a:rPr lang="ko-KR" altLang="en-US" smtClean="0"/>
              <a:t>2024-05-20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F03905-D6FD-FE92-2D5A-A9DEC1B2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86CBAA4-561A-AD34-89EA-E34E4E40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28B1-3FCD-487A-8A4D-4D81B65A2D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77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0BF12F-69A8-8CAE-5E3C-8925C36A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769036C-6656-DC87-0789-484CAECAB5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AE3147C-5D9E-2EAE-600F-537D41631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AC3360F-8598-9A71-6E62-FAF0EC22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7B73-5F59-4EFA-B6FF-452959BA674F}" type="datetimeFigureOut">
              <a:rPr lang="ko-KR" altLang="en-US" smtClean="0"/>
              <a:t>2024-05-20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0CDEB66-56E3-3F00-563F-D6502E3A3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E57950-6C82-EDED-8D2A-3EF17D21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28B1-3FCD-487A-8A4D-4D81B65A2D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349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77D4CAB-0396-19D6-3EE1-B6831FD2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358F941-C0EF-117A-70CE-A0D11B6D9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409E04-5214-E96E-175B-99C3B8BCF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E07B73-5F59-4EFA-B6FF-452959BA674F}" type="datetimeFigureOut">
              <a:rPr lang="ko-KR" altLang="en-US" smtClean="0"/>
              <a:t>2024-05-20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448D7F-8316-D60D-A6B3-47FFD3F3E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9C1E3B-A2FB-A3E8-F028-5BF3CFA75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B828B1-3FCD-487A-8A4D-4D81B65A2D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61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0181C2F-B90D-6D2D-D048-0EEC4E652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7021" cy="54220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E6EE90-92D0-E5CB-67DE-1EA96DDD390E}"/>
              </a:ext>
            </a:extLst>
          </p:cNvPr>
          <p:cNvSpPr txBox="1"/>
          <p:nvPr/>
        </p:nvSpPr>
        <p:spPr>
          <a:xfrm>
            <a:off x="7372350" y="5724525"/>
            <a:ext cx="35528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1.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매장 노출 여부가 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N(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노출 안 함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일 경우에는 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메인페이지의 매장 필터링 </a:t>
            </a:r>
            <a:r>
              <a:rPr lang="ko-KR" altLang="en-US" sz="1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목록에 표시하지 않는 것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으로 부탁드립니다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  <a:endParaRPr lang="ko-KR" altLang="en-US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57248" y="1738660"/>
            <a:ext cx="2988164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[APP] </a:t>
            </a:r>
            <a:r>
              <a:rPr lang="en-US" altLang="ko-KR" sz="1000" b="1" dirty="0"/>
              <a:t>Main &gt; STORY ORDER product select &gt; mall list (/product/204065-7021957?type=102)</a:t>
            </a:r>
          </a:p>
          <a:p>
            <a:endParaRPr lang="en-US" altLang="ko-KR" sz="1000" b="1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1.mall list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logic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add condition </a:t>
            </a:r>
            <a:r>
              <a:rPr lang="en-US" altLang="ko-KR" sz="1000" dirty="0"/>
              <a:t>(default) : </a:t>
            </a:r>
            <a:r>
              <a:rPr lang="en-US" altLang="ko-KR" sz="1000" b="1" dirty="0" err="1" smtClean="0"/>
              <a:t>st_mall.show_yn</a:t>
            </a:r>
            <a:r>
              <a:rPr lang="en-US" altLang="ko-KR" sz="1000" b="1" dirty="0" smtClean="0"/>
              <a:t> = ‘Y’</a:t>
            </a:r>
            <a:endParaRPr lang="en-US" altLang="ko-KR" sz="1000" b="1" dirty="0" smtClean="0"/>
          </a:p>
          <a:p>
            <a:endParaRPr lang="en-US" altLang="ko-KR" sz="1000" b="1" dirty="0"/>
          </a:p>
          <a:p>
            <a:r>
              <a:rPr lang="en-US" altLang="ko-KR" sz="1000" b="1" dirty="0" smtClean="0"/>
              <a:t>   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2670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E2406D3-38B3-38AC-CB6C-294B7C5B3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4"/>
            <a:ext cx="8249189" cy="6843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2617" y="1885199"/>
            <a:ext cx="298816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[APP] </a:t>
            </a:r>
            <a:r>
              <a:rPr lang="en-US" altLang="ko-KR" sz="1000" b="1" dirty="0" smtClean="0"/>
              <a:t>Menu</a:t>
            </a:r>
            <a:endParaRPr lang="en-US" altLang="ko-KR" sz="1000" b="1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1.change order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- </a:t>
            </a:r>
            <a:r>
              <a:rPr lang="ko-KR" altLang="en-US" sz="1000" b="1" dirty="0" smtClean="0"/>
              <a:t>스토리 쇼핑 </a:t>
            </a:r>
            <a:r>
              <a:rPr lang="en-US" altLang="ko-KR" sz="1000" b="1" dirty="0" smtClean="0"/>
              <a:t>-&gt; </a:t>
            </a:r>
            <a:r>
              <a:rPr lang="ko-KR" altLang="en-US" sz="1000" b="1" dirty="0" smtClean="0"/>
              <a:t>스토리 오더</a:t>
            </a:r>
            <a:endParaRPr lang="en-US" altLang="ko-KR" sz="1000" b="1" dirty="0" smtClean="0"/>
          </a:p>
          <a:p>
            <a:endParaRPr lang="en-US" altLang="ko-KR" sz="1000" b="1" dirty="0"/>
          </a:p>
          <a:p>
            <a:r>
              <a:rPr lang="en-US" altLang="ko-KR" sz="1000" b="1" dirty="0" smtClean="0"/>
              <a:t>   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745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2A12CE8-BDEE-A8C4-D1BA-003C20AC4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55458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A661383-1CAC-5A6E-BA0E-84A64F4BA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414" y="0"/>
            <a:ext cx="3833021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3A7306A5-CCCB-3397-7EF5-56F7196EDEAA}"/>
              </a:ext>
            </a:extLst>
          </p:cNvPr>
          <p:cNvSpPr/>
          <p:nvPr/>
        </p:nvSpPr>
        <p:spPr>
          <a:xfrm>
            <a:off x="615949" y="3927475"/>
            <a:ext cx="584201" cy="3333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3E3009B-0976-670F-84C1-9A0071AD5763}"/>
              </a:ext>
            </a:extLst>
          </p:cNvPr>
          <p:cNvSpPr/>
          <p:nvPr/>
        </p:nvSpPr>
        <p:spPr>
          <a:xfrm>
            <a:off x="4324350" y="3927475"/>
            <a:ext cx="625400" cy="3333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73FBE6D1-06B2-AD7C-8E88-41B5A613896B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1200150" y="2324100"/>
            <a:ext cx="7581900" cy="17700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59D375A-15FA-B6BB-340C-394070BBB526}"/>
              </a:ext>
            </a:extLst>
          </p:cNvPr>
          <p:cNvCxnSpPr>
            <a:cxnSpLocks/>
          </p:cNvCxnSpPr>
          <p:nvPr/>
        </p:nvCxnSpPr>
        <p:spPr>
          <a:xfrm flipV="1">
            <a:off x="4949750" y="2628900"/>
            <a:ext cx="3832300" cy="14652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FF6C2C-5400-11C6-BABE-817F7741F66F}"/>
              </a:ext>
            </a:extLst>
          </p:cNvPr>
          <p:cNvSpPr txBox="1"/>
          <p:nvPr/>
        </p:nvSpPr>
        <p:spPr>
          <a:xfrm>
            <a:off x="8782051" y="2167235"/>
            <a:ext cx="295275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3.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앱 주문 불가일 때에는 아래 이미지처럼 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회색으로 처리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부탁드립니다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</a:p>
          <a:p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혹시 퍼블 수정이 안 되어 있거나 추가 작업이 필요한 상태라면 말씀 부탁 드립니다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.)</a:t>
            </a:r>
            <a:endParaRPr lang="ko-KR" altLang="en-US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485F9E23-BE0B-D694-FE39-99C511386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049" y="3429000"/>
            <a:ext cx="2952751" cy="223173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7C3C6F6F-5B4C-34E8-C451-4460EBDBF3EA}"/>
              </a:ext>
            </a:extLst>
          </p:cNvPr>
          <p:cNvSpPr/>
          <p:nvPr/>
        </p:nvSpPr>
        <p:spPr>
          <a:xfrm>
            <a:off x="9732564" y="3531633"/>
            <a:ext cx="649686" cy="2974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185882" y="722174"/>
            <a:ext cx="2988164" cy="116955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[APP] </a:t>
            </a:r>
            <a:r>
              <a:rPr lang="ko-KR" altLang="en-US" sz="1000" b="1" dirty="0"/>
              <a:t>스토리 오더 </a:t>
            </a:r>
            <a:r>
              <a:rPr lang="en-US" altLang="ko-KR" sz="1000" b="1" dirty="0"/>
              <a:t>(/</a:t>
            </a:r>
            <a:r>
              <a:rPr lang="en-US" altLang="ko-KR" sz="1000" b="1" dirty="0" err="1"/>
              <a:t>smartorder</a:t>
            </a:r>
            <a:r>
              <a:rPr lang="en-US" altLang="ko-KR" sz="1000" b="1" dirty="0"/>
              <a:t>)</a:t>
            </a:r>
            <a:endParaRPr lang="en-US" altLang="ko-KR" sz="1000" b="1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1.mall list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1) if </a:t>
            </a:r>
            <a:r>
              <a:rPr lang="ko-KR" altLang="en-US" sz="1000" b="1" dirty="0" smtClean="0"/>
              <a:t>앱 주문 불가 </a:t>
            </a:r>
            <a:r>
              <a:rPr lang="en-US" altLang="ko-KR" sz="1000" b="1" dirty="0"/>
              <a:t>(</a:t>
            </a:r>
            <a:r>
              <a:rPr lang="en-US" altLang="ko-KR" sz="1000" b="1" dirty="0" err="1" smtClean="0"/>
              <a:t>no_order_yn</a:t>
            </a:r>
            <a:r>
              <a:rPr lang="en-US" altLang="ko-KR" sz="1000" b="1" dirty="0" smtClean="0"/>
              <a:t>=‘Y’)</a:t>
            </a:r>
            <a:endParaRPr lang="en-US" altLang="ko-KR" sz="1000" b="1" dirty="0" smtClean="0"/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- apply </a:t>
            </a:r>
            <a:r>
              <a:rPr lang="en-US" altLang="ko-KR" sz="1000" b="1" dirty="0"/>
              <a:t>gray </a:t>
            </a:r>
            <a:r>
              <a:rPr lang="en-US" altLang="ko-KR" sz="1000" b="1" dirty="0" smtClean="0"/>
              <a:t>into border color</a:t>
            </a:r>
            <a:endParaRPr lang="en-US" altLang="ko-KR" sz="1000" b="1" dirty="0" smtClean="0"/>
          </a:p>
          <a:p>
            <a:endParaRPr lang="en-US" altLang="ko-KR" sz="1000" b="1" dirty="0"/>
          </a:p>
          <a:p>
            <a:r>
              <a:rPr lang="en-US" altLang="ko-KR" sz="1000" b="1" dirty="0" smtClean="0"/>
              <a:t>   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97704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AF3DD3D-2BDB-063B-B864-1152D7652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48386" cy="5084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E289A8-4C00-B551-1A5A-383048E5A18E}"/>
              </a:ext>
            </a:extLst>
          </p:cNvPr>
          <p:cNvSpPr txBox="1"/>
          <p:nvPr/>
        </p:nvSpPr>
        <p:spPr>
          <a:xfrm>
            <a:off x="7324725" y="5553075"/>
            <a:ext cx="355282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4.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매장 노출 여부가 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N(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노출 안 함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일 경우에는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228600" indent="-228600">
              <a:buAutoNum type="arabicParenBoth"/>
            </a:pPr>
            <a:r>
              <a:rPr lang="ko-KR" altLang="en-US" sz="1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기본 탭의 매장 목록</a:t>
            </a:r>
            <a:endParaRPr lang="en-US" altLang="ko-KR" sz="1200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 marL="228600" indent="-228600">
              <a:buAutoNum type="arabicParenBoth"/>
            </a:pPr>
            <a:r>
              <a:rPr lang="ko-KR" altLang="en-US" sz="1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검색 시의 매장 목록</a:t>
            </a:r>
            <a:endParaRPr lang="en-US" altLang="ko-KR" sz="1200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 표시하지 않는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것으로</a:t>
            </a:r>
            <a:r>
              <a:rPr lang="ko-KR" altLang="en-US" sz="1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부탁드립니다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  <a:endParaRPr lang="ko-KR" altLang="en-US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57248" y="1738660"/>
            <a:ext cx="2988164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[APP] </a:t>
            </a:r>
            <a:r>
              <a:rPr lang="ko-KR" altLang="en-US" sz="1000" b="1" dirty="0" smtClean="0"/>
              <a:t>스토리 오더 </a:t>
            </a:r>
            <a:r>
              <a:rPr lang="en-US" altLang="ko-KR" sz="1000" b="1" dirty="0"/>
              <a:t>(/</a:t>
            </a:r>
            <a:r>
              <a:rPr lang="en-US" altLang="ko-KR" sz="1000" b="1" dirty="0" err="1" smtClean="0"/>
              <a:t>smartorder</a:t>
            </a:r>
            <a:r>
              <a:rPr lang="en-US" altLang="ko-KR" sz="1000" b="1" dirty="0" smtClean="0"/>
              <a:t>)</a:t>
            </a:r>
            <a:endParaRPr lang="en-US" altLang="ko-KR" sz="1000" b="1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1.mall list (all case - when TAB is selected / search)</a:t>
            </a:r>
            <a:r>
              <a:rPr lang="en-US" altLang="ko-KR" sz="1000" b="1" dirty="0" smtClean="0"/>
              <a:t> – same with p1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logic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add condition </a:t>
            </a:r>
            <a:r>
              <a:rPr lang="en-US" altLang="ko-KR" sz="1000" dirty="0"/>
              <a:t>(default) : </a:t>
            </a:r>
            <a:r>
              <a:rPr lang="en-US" altLang="ko-KR" sz="1000" b="1" dirty="0" err="1" smtClean="0"/>
              <a:t>st_mall.show_yn</a:t>
            </a:r>
            <a:r>
              <a:rPr lang="en-US" altLang="ko-KR" sz="1000" b="1" dirty="0" smtClean="0"/>
              <a:t> = ‘Y’</a:t>
            </a:r>
            <a:endParaRPr lang="en-US" altLang="ko-KR" sz="1000" b="1" dirty="0" smtClean="0"/>
          </a:p>
          <a:p>
            <a:endParaRPr lang="en-US" altLang="ko-KR" sz="1000" b="1" dirty="0"/>
          </a:p>
          <a:p>
            <a:r>
              <a:rPr lang="en-US" altLang="ko-KR" sz="1000" b="1" dirty="0" smtClean="0"/>
              <a:t>   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1968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A7FEBF1-0248-05D6-67F4-AE86CAFE0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976" y="0"/>
            <a:ext cx="3826512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610E45A-43A5-1057-75EA-98FB0D30C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0"/>
            <a:ext cx="2808627" cy="5019675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FBA02E16-FAD4-F8FC-0680-42BB74CA360C}"/>
              </a:ext>
            </a:extLst>
          </p:cNvPr>
          <p:cNvSpPr/>
          <p:nvPr/>
        </p:nvSpPr>
        <p:spPr>
          <a:xfrm>
            <a:off x="3251972" y="1562412"/>
            <a:ext cx="3637397" cy="4886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D2CCCB7-B658-C322-292A-7473331C6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541" y="1562412"/>
            <a:ext cx="3432701" cy="496259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76EE36-E019-941E-C6FF-F529FF864A87}"/>
              </a:ext>
            </a:extLst>
          </p:cNvPr>
          <p:cNvSpPr/>
          <p:nvPr/>
        </p:nvSpPr>
        <p:spPr>
          <a:xfrm>
            <a:off x="3143172" y="1181789"/>
            <a:ext cx="3788316" cy="4755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53EC2C6-FE8F-9B49-D41D-BEF4B5527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503" y="2565029"/>
            <a:ext cx="638264" cy="17147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8EEF34A-B2D6-C501-424C-3CEE98AD0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503" y="3836526"/>
            <a:ext cx="638264" cy="171474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39E42444-2819-B95E-BF75-AFB717EDDFA9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931488" y="1419570"/>
            <a:ext cx="936163" cy="7657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D3D1C33-70F4-CC58-4FE9-513A42FED5E5}"/>
              </a:ext>
            </a:extLst>
          </p:cNvPr>
          <p:cNvSpPr txBox="1"/>
          <p:nvPr/>
        </p:nvSpPr>
        <p:spPr>
          <a:xfrm>
            <a:off x="7399568" y="2185354"/>
            <a:ext cx="3152989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5.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메인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전문점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편의점 동일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에서도 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현재 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[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총 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n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건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]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위에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기존 역 선택 화면에서 쓰던 </a:t>
            </a:r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현재 위치 조회 기능 부분</a:t>
            </a:r>
            <a:endParaRPr lang="en-US" altLang="ko-KR" sz="1200" b="1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을 넣어주실 수 있을까요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?</a:t>
            </a:r>
          </a:p>
          <a:p>
            <a:endParaRPr lang="en-US" altLang="ko-KR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UI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는 기존 화면과 동일합니다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  <a:endParaRPr lang="ko-KR" altLang="en-US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0948" y="562016"/>
            <a:ext cx="2988164" cy="163121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[APP] </a:t>
            </a:r>
            <a:r>
              <a:rPr lang="en-US" altLang="ko-KR" sz="1000" b="1" dirty="0" smtClean="0"/>
              <a:t>Main &gt; STORY ORDER </a:t>
            </a:r>
            <a:r>
              <a:rPr lang="en-US" altLang="ko-KR" sz="1000" b="1" dirty="0"/>
              <a:t>product select &gt; </a:t>
            </a:r>
            <a:r>
              <a:rPr lang="en-US" altLang="ko-KR" sz="1000" b="1" dirty="0" smtClean="0"/>
              <a:t>mall list (/product/204065-7021957?type=102)</a:t>
            </a:r>
            <a:endParaRPr lang="en-US" altLang="ko-KR" sz="1000" b="1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1.mall list (all case - when TAB is selected / search)</a:t>
            </a:r>
            <a:r>
              <a:rPr lang="en-US" altLang="ko-KR" sz="1000" b="1" dirty="0" smtClean="0"/>
              <a:t> – same with p1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logic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add condition </a:t>
            </a:r>
            <a:r>
              <a:rPr lang="en-US" altLang="ko-KR" sz="1000" dirty="0"/>
              <a:t>(default) : </a:t>
            </a:r>
            <a:r>
              <a:rPr lang="en-US" altLang="ko-KR" sz="1000" b="1" dirty="0" err="1" smtClean="0"/>
              <a:t>st_mall.show_yn</a:t>
            </a:r>
            <a:r>
              <a:rPr lang="en-US" altLang="ko-KR" sz="1000" b="1" dirty="0" smtClean="0"/>
              <a:t> = ‘Y’</a:t>
            </a:r>
            <a:endParaRPr lang="en-US" altLang="ko-KR" sz="1000" b="1" dirty="0" smtClean="0"/>
          </a:p>
          <a:p>
            <a:endParaRPr lang="en-US" altLang="ko-KR" sz="1000" b="1" dirty="0"/>
          </a:p>
          <a:p>
            <a:r>
              <a:rPr lang="en-US" altLang="ko-KR" sz="1000" b="1" dirty="0" smtClean="0"/>
              <a:t>   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70896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0C7B134-85C4-D53B-6CD5-2DB081AE0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7761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B2865FC-0C14-1148-D657-83FCB2875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163" y="0"/>
            <a:ext cx="3258873" cy="685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6A407D2-26AE-5691-8ED5-D33CBAC1B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589" y="0"/>
            <a:ext cx="3240178" cy="6858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D1E322-0070-CA3F-FBEB-143233753CE6}"/>
              </a:ext>
            </a:extLst>
          </p:cNvPr>
          <p:cNvSpPr txBox="1"/>
          <p:nvPr/>
        </p:nvSpPr>
        <p:spPr>
          <a:xfrm>
            <a:off x="8685292" y="4357054"/>
            <a:ext cx="306805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6. 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현재 메인 페이지에서 </a:t>
            </a:r>
            <a:r>
              <a:rPr lang="en-US" altLang="ko-KR" sz="1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‘</a:t>
            </a:r>
            <a:r>
              <a:rPr lang="ko-KR" altLang="en-US" sz="1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전문점</a:t>
            </a:r>
            <a:r>
              <a:rPr lang="en-US" altLang="ko-KR" sz="1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’ </a:t>
            </a:r>
            <a:r>
              <a:rPr lang="ko-KR" altLang="en-US" sz="1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상품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을 눌러서 필터링된 매장을 선택할 경우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</a:p>
          <a:p>
            <a:r>
              <a:rPr lang="ko-KR" altLang="en-US" sz="12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연결되는 상품 페이지가 비정상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인 것 같습니다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메인에 전문점 상품 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3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 넣어 놓은 상태입니다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.)</a:t>
            </a:r>
          </a:p>
          <a:p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편의점 상품은 정상</a:t>
            </a:r>
            <a:r>
              <a:rPr lang="en-US" altLang="ko-KR" sz="12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  <a:endParaRPr lang="ko-KR" altLang="en-US" sz="1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0948" y="562016"/>
            <a:ext cx="2988164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[APP] </a:t>
            </a:r>
            <a:r>
              <a:rPr lang="en-US" altLang="ko-KR" sz="1000" b="1" dirty="0" smtClean="0"/>
              <a:t>Main &gt; STORY ORDER </a:t>
            </a:r>
            <a:r>
              <a:rPr lang="en-US" altLang="ko-KR" sz="1000" b="1" dirty="0"/>
              <a:t>product select &gt; </a:t>
            </a:r>
            <a:r>
              <a:rPr lang="en-US" altLang="ko-KR" sz="1000" b="1" dirty="0" smtClean="0"/>
              <a:t>mall list </a:t>
            </a:r>
            <a:r>
              <a:rPr lang="en-US" altLang="ko-KR" sz="1000" b="1" dirty="0"/>
              <a:t>(/product/204065-7021957?type=002)</a:t>
            </a:r>
            <a:endParaRPr lang="en-US" altLang="ko-KR" sz="1000" b="1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1.</a:t>
            </a:r>
            <a:r>
              <a:rPr lang="en-US" altLang="ko-KR" sz="1000" b="1" dirty="0" smtClean="0"/>
              <a:t>mall list </a:t>
            </a:r>
            <a:r>
              <a:rPr lang="en-US" altLang="ko-KR" sz="1000" b="1" dirty="0"/>
              <a:t>(when </a:t>
            </a:r>
            <a:r>
              <a:rPr lang="en-US" altLang="ko-KR" sz="1000" b="1" dirty="0" err="1" smtClean="0"/>
              <a:t>krs_bsns_se_cd</a:t>
            </a:r>
            <a:r>
              <a:rPr lang="en-US" altLang="ko-KR" sz="1000" b="1" dirty="0"/>
              <a:t> </a:t>
            </a:r>
            <a:r>
              <a:rPr lang="en-US" altLang="ko-KR" sz="1000" b="1" dirty="0" smtClean="0"/>
              <a:t>= ‘002’ (</a:t>
            </a:r>
            <a:r>
              <a:rPr lang="ko-KR" altLang="en-US" sz="1000" b="1" dirty="0" smtClean="0"/>
              <a:t>전문점</a:t>
            </a:r>
            <a:r>
              <a:rPr lang="en-US" altLang="ko-KR" sz="1000" b="1" dirty="0" smtClean="0"/>
              <a:t>))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when mall is clicked, moved product details page </a:t>
            </a:r>
            <a:r>
              <a:rPr lang="en-US" altLang="ko-KR" sz="1000" dirty="0" smtClean="0"/>
              <a:t>has problem</a:t>
            </a:r>
            <a:endParaRPr lang="en-US" altLang="ko-KR" sz="1000" b="1" dirty="0" smtClean="0"/>
          </a:p>
          <a:p>
            <a:endParaRPr lang="en-US" altLang="ko-KR" sz="1000" b="1" dirty="0"/>
          </a:p>
          <a:p>
            <a:r>
              <a:rPr lang="en-US" altLang="ko-KR" sz="1000" b="1" dirty="0" smtClean="0"/>
              <a:t>   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501055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365</Words>
  <Application>Microsoft Office PowerPoint</Application>
  <PresentationFormat>Widescreen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Pretendard</vt:lpstr>
      <vt:lpstr>맑은 고딕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지수</dc:creator>
  <cp:lastModifiedBy>gram</cp:lastModifiedBy>
  <cp:revision>3</cp:revision>
  <dcterms:created xsi:type="dcterms:W3CDTF">2024-05-20T08:58:57Z</dcterms:created>
  <dcterms:modified xsi:type="dcterms:W3CDTF">2024-05-20T09:52:06Z</dcterms:modified>
</cp:coreProperties>
</file>