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3B7FB-19D5-43D1-A4A4-528EBF3DB85B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718D7-60A9-4D62-AC02-B4B1E428D8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4113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718D7-60A9-4D62-AC02-B4B1E428D85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59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CE5975-258C-0612-4F5C-BEC3EFE3D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07DE1F6-8073-1A11-9B51-BCAAC579E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03BAA05-27A9-C2B0-A4E8-3A99F6A6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33616B-8985-2CD8-735B-E1C2CE997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638241-324F-7F13-DC33-27725C05B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122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766D57-392D-C519-33CA-248945E3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258B0FE-DCA7-AFAC-6069-681B58DD0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8D3F54C-4A2B-B78C-1301-2F72F9153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7BCAC3-5272-2144-F4A2-F56E71733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BAFEEB-E164-369A-2915-AAD4B2D3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813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1A658AC-560A-952E-B18F-DDC07E343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2C68C8E-6A37-13D3-317B-53D8F1A0E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C96DBF-A8B1-04CF-573F-07502BDD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ADF067A-FF15-A98C-1EE2-F714F0ED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918BE2-FA0A-890B-7F7E-501360FB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37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C207B1-CF23-4269-F4BA-DE8F6CBDF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FECFBC2-82B4-C5CF-B214-2FF73CBF6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043C7E-0F81-DDB8-727E-526A15E6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FCB68CE-25C7-A6E3-09BA-7E5192E9A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42AF96-DF16-A35E-B483-90823975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80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D49624-7C6F-F0E6-AB91-8D88A5791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251970-029D-BFF8-6513-FAEF01A1B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CA39E6-3CFF-39DC-8179-FB8DA9DA6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1409AB-5E42-83C1-AD2C-6134C715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F42B0B-A09D-D26D-EF80-E3D719806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546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5A8A9B-7513-3F17-5F2F-0DC50DE2C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7B6F1A-DAD7-FEED-D05E-3C1F0ED2BE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7BF9E10-2635-B2DF-C5AC-A9F0800BA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E017AD-A964-2753-63E1-D914F3D7A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4DC499D-2BB5-ECB5-AD18-12A579DB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576CB8E-9C3D-FBE5-65FF-D9A47CD5F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692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F70B80-0723-DABC-B652-AAAAF181C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A29465-ED3B-DED2-5D6B-B4FA3B407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A228FF0-25F5-6E07-2AFD-F757EDD2C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26B34DC-F248-D7E6-F674-037159A80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B435718-A514-9E72-8AD8-7BEC6D61C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FBEFED6-70F9-2F81-3FCA-D231A2566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79C3842-89EB-0C53-B25F-4DFA5E28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1DE5D20-B2BB-6493-B742-32537570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76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128121-933D-254A-36D5-3FB8D3E34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CB032E5-AB3D-D47D-A473-C4DF1068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82B54CB-76E8-FA05-50E5-865596D51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1744672-FBEC-56E6-871D-57FA066A9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64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F8184D0-8296-CD80-386B-45C4E52E4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5CDCEDE-4334-C8DF-5D72-3CFB74203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4D745EE-57E6-C1E1-D92E-F1705A7C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060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D10B7A-EFE1-DA51-5D2A-B586B84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B20C166-E1FD-8874-52C4-B18113305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F5A067-B5EF-7154-4CEC-065D0A934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F0D437F-14AF-894F-7883-DB9D02F93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F366E33-CD69-66DA-E027-82C9B813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D3EF51C-CE20-2E47-CC37-E052D39B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062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25636F-F842-D4CC-830B-D7C02A35D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A841360-0681-C41C-FDC0-F8BCB4306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D2AAB80-33BC-5025-83C1-C95495D21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AEEA13C-9581-2252-0AC9-8A855B80C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88705F-8CC5-68FC-5A84-35B9F05A1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2D9BD44-52F6-A83C-C390-FFA621606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468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50E187E-65E2-4E59-E9EA-D5E842562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FF55D5-980E-1168-B48F-F04BE8A7A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8753EE-A884-B264-A46B-BB2201D3E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E83D97-CFBF-497C-A080-FD3171A515CE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1DD6BE-7AF1-7258-0400-DB9BDFD4D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263D83C-4D0E-55B0-BB3D-030BFBA88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B4D38C-7A55-4C87-9AA5-092DB08A0F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39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E448615-8225-1D20-13E9-3E508C73A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0"/>
            <a:ext cx="3829165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1C91BAF4-9527-1F55-0CCD-C03105C0F287}"/>
              </a:ext>
            </a:extLst>
          </p:cNvPr>
          <p:cNvSpPr/>
          <p:nvPr/>
        </p:nvSpPr>
        <p:spPr>
          <a:xfrm>
            <a:off x="328612" y="857250"/>
            <a:ext cx="250031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6073992-FA13-3E26-A3F2-5B0ADEF6E7F3}"/>
              </a:ext>
            </a:extLst>
          </p:cNvPr>
          <p:cNvSpPr/>
          <p:nvPr/>
        </p:nvSpPr>
        <p:spPr>
          <a:xfrm>
            <a:off x="328612" y="1216819"/>
            <a:ext cx="250031" cy="25955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C7A013F8-643A-F12D-0740-E3AD52888E60}"/>
              </a:ext>
            </a:extLst>
          </p:cNvPr>
          <p:cNvCxnSpPr>
            <a:stCxn id="6" idx="3"/>
          </p:cNvCxnSpPr>
          <p:nvPr/>
        </p:nvCxnSpPr>
        <p:spPr>
          <a:xfrm>
            <a:off x="578643" y="1009650"/>
            <a:ext cx="4229894" cy="101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14C3A350-E836-4DC7-33BD-024EC4F1182E}"/>
              </a:ext>
            </a:extLst>
          </p:cNvPr>
          <p:cNvCxnSpPr>
            <a:cxnSpLocks/>
          </p:cNvCxnSpPr>
          <p:nvPr/>
        </p:nvCxnSpPr>
        <p:spPr>
          <a:xfrm flipV="1">
            <a:off x="578643" y="1270396"/>
            <a:ext cx="4229894" cy="1150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1207FA3-0BE8-70F0-33EF-3583EC97250A}"/>
              </a:ext>
            </a:extLst>
          </p:cNvPr>
          <p:cNvSpPr txBox="1"/>
          <p:nvPr/>
        </p:nvSpPr>
        <p:spPr>
          <a:xfrm>
            <a:off x="4808537" y="901700"/>
            <a:ext cx="2762250" cy="24622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1. 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추가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디폴트로 표시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ko-KR" altLang="en-US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9240" y="1616555"/>
            <a:ext cx="3712438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 smtClean="0"/>
              <a:t>스토리 쇼핑 </a:t>
            </a:r>
            <a:r>
              <a:rPr lang="en-US" altLang="ko-KR" sz="900" b="1" dirty="0"/>
              <a:t>(/shopping)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product category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- add </a:t>
            </a:r>
            <a:r>
              <a:rPr lang="ko-KR" altLang="en-US" sz="900" dirty="0" smtClean="0"/>
              <a:t>전체 </a:t>
            </a:r>
            <a:r>
              <a:rPr lang="en-US" altLang="ko-KR" sz="900" dirty="0" smtClean="0"/>
              <a:t>(all) on first </a:t>
            </a:r>
            <a:r>
              <a:rPr lang="en-US" altLang="ko-KR" sz="900" b="1" dirty="0" smtClean="0"/>
              <a:t>(default)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2.2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product category</a:t>
            </a:r>
          </a:p>
          <a:p>
            <a:r>
              <a:rPr lang="en-US" altLang="ko-KR" sz="900" dirty="0"/>
              <a:t>  - add </a:t>
            </a:r>
            <a:r>
              <a:rPr lang="ko-KR" altLang="en-US" sz="900" dirty="0"/>
              <a:t>전체 </a:t>
            </a:r>
            <a:r>
              <a:rPr lang="en-US" altLang="ko-KR" sz="900" dirty="0"/>
              <a:t>(all) on first </a:t>
            </a:r>
            <a:r>
              <a:rPr lang="en-US" altLang="ko-KR" sz="900" b="1" dirty="0"/>
              <a:t>(default)</a:t>
            </a:r>
            <a:endParaRPr lang="ko-KR" altLang="en-US" sz="900" b="1" dirty="0"/>
          </a:p>
        </p:txBody>
      </p:sp>
    </p:spTree>
    <p:extLst>
      <p:ext uri="{BB962C8B-B14F-4D97-AF65-F5344CB8AC3E}">
        <p14:creationId xmlns:p14="http://schemas.microsoft.com/office/powerpoint/2010/main" val="387673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4BE29F99-09D6-0065-FB94-EEBF16A43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" y="0"/>
            <a:ext cx="3829165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FA31125E-B1F6-A6EB-C20C-CC4BA6986C9E}"/>
              </a:ext>
            </a:extLst>
          </p:cNvPr>
          <p:cNvSpPr/>
          <p:nvPr/>
        </p:nvSpPr>
        <p:spPr>
          <a:xfrm>
            <a:off x="419099" y="829350"/>
            <a:ext cx="3824403" cy="723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708C5B50-92D8-15A4-045D-14394AA9A97F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4243502" y="1024811"/>
            <a:ext cx="565035" cy="5754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5095811-4B52-42E3-3155-FFA560BC07AB}"/>
              </a:ext>
            </a:extLst>
          </p:cNvPr>
          <p:cNvSpPr txBox="1"/>
          <p:nvPr/>
        </p:nvSpPr>
        <p:spPr>
          <a:xfrm>
            <a:off x="4808537" y="901700"/>
            <a:ext cx="2762250" cy="24622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2.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주석 처리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숨김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endParaRPr lang="ko-KR" altLang="en-US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20126182-B319-D0A3-6BD1-BC38F61929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8445" y="3075550"/>
            <a:ext cx="6399156" cy="28807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BBCB392-A5D7-3773-1B07-AAC6E4E7CE05}"/>
              </a:ext>
            </a:extLst>
          </p:cNvPr>
          <p:cNvSpPr txBox="1"/>
          <p:nvPr/>
        </p:nvSpPr>
        <p:spPr>
          <a:xfrm>
            <a:off x="6456362" y="2625725"/>
            <a:ext cx="2762250" cy="24622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※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페이지에서의 카테고리 값은 그대로 유지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0EFD300-D8DE-D52C-1982-328DCED48F11}"/>
              </a:ext>
            </a:extLst>
          </p:cNvPr>
          <p:cNvSpPr/>
          <p:nvPr/>
        </p:nvSpPr>
        <p:spPr>
          <a:xfrm>
            <a:off x="5982435" y="4437963"/>
            <a:ext cx="3824403" cy="28643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162D0010-9E93-D66B-E2C4-95795176E799}"/>
              </a:ext>
            </a:extLst>
          </p:cNvPr>
          <p:cNvCxnSpPr>
            <a:cxnSpLocks/>
          </p:cNvCxnSpPr>
          <p:nvPr/>
        </p:nvCxnSpPr>
        <p:spPr>
          <a:xfrm flipV="1">
            <a:off x="7005752" y="2871946"/>
            <a:ext cx="0" cy="156601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48394" y="578218"/>
            <a:ext cx="3712438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ko-KR" altLang="en-US" sz="900" b="1" dirty="0" smtClean="0"/>
              <a:t>스토리 쇼핑 </a:t>
            </a:r>
            <a:r>
              <a:rPr lang="en-US" altLang="ko-KR" sz="900" b="1" dirty="0"/>
              <a:t>(/shopping)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1.1</a:t>
            </a:r>
            <a:r>
              <a:rPr lang="en-US" altLang="ko-KR" sz="900" baseline="30000" dirty="0" smtClean="0"/>
              <a:t>st</a:t>
            </a:r>
            <a:r>
              <a:rPr lang="en-US" altLang="ko-KR" sz="900" dirty="0" smtClean="0"/>
              <a:t> product category / 2</a:t>
            </a:r>
            <a:r>
              <a:rPr lang="en-US" altLang="ko-KR" sz="900" baseline="30000" dirty="0" smtClean="0"/>
              <a:t>nd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product </a:t>
            </a:r>
            <a:r>
              <a:rPr lang="en-US" altLang="ko-KR" sz="900" dirty="0" smtClean="0"/>
              <a:t>category area</a:t>
            </a:r>
            <a:endParaRPr lang="en-US" altLang="ko-KR" sz="900" dirty="0"/>
          </a:p>
          <a:p>
            <a:r>
              <a:rPr lang="en-US" altLang="ko-KR" sz="900" dirty="0"/>
              <a:t>  </a:t>
            </a:r>
            <a:r>
              <a:rPr lang="en-US" altLang="ko-KR" sz="900"/>
              <a:t>- </a:t>
            </a:r>
            <a:r>
              <a:rPr lang="en-US" altLang="ko-KR" sz="900" b="1" smtClean="0"/>
              <a:t>HIDE</a:t>
            </a:r>
            <a:endParaRPr lang="ko-KR" altLang="en-US" sz="900" b="1" dirty="0"/>
          </a:p>
        </p:txBody>
      </p:sp>
    </p:spTree>
    <p:extLst>
      <p:ext uri="{BB962C8B-B14F-4D97-AF65-F5344CB8AC3E}">
        <p14:creationId xmlns:p14="http://schemas.microsoft.com/office/powerpoint/2010/main" val="223535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82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Pretendard</vt:lpstr>
      <vt:lpstr>맑은 고딕</vt:lpstr>
      <vt:lpstr>Arial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4</cp:revision>
  <dcterms:created xsi:type="dcterms:W3CDTF">2024-05-21T06:23:38Z</dcterms:created>
  <dcterms:modified xsi:type="dcterms:W3CDTF">2024-05-23T10:31:51Z</dcterms:modified>
</cp:coreProperties>
</file>