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372EC5-1105-38A8-A753-C2B4B1298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BEC5425-DC86-EF9B-2C3D-8376202B02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2DAA29A-56DB-BFBB-FF17-797940D26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CBEC-4695-4ED9-8390-B2E72708FFFF}" type="datetimeFigureOut">
              <a:rPr lang="ko-KR" altLang="en-US" smtClean="0"/>
              <a:t>2024-05-28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E5C7729-EE46-BF8A-D9C4-C9A742CFB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59E2A5E-D370-4CCF-5377-6B3C7EED6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D06C-6364-449B-8A03-CCE36A4B0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6BCE1E-FC39-B34C-F12E-97271C16B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6ED3BF6-DAAE-41D5-417A-CD738F9EA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9755109-E215-F9F7-4A6D-8A4D33FCB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CBEC-4695-4ED9-8390-B2E72708FFFF}" type="datetimeFigureOut">
              <a:rPr lang="ko-KR" altLang="en-US" smtClean="0"/>
              <a:t>2024-05-28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BC354C5-1B68-D49D-FA04-447CA74B8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6A133AC-AB51-0162-49E0-A8B760D7C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D06C-6364-449B-8A03-CCE36A4B0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687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A372936-8B51-298E-787A-CABFDC7BD8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CB57A5D-01D3-5F80-B1DC-0C770AE616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5188FC-7277-D0B8-19E8-5E651CC92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CBEC-4695-4ED9-8390-B2E72708FFFF}" type="datetimeFigureOut">
              <a:rPr lang="ko-KR" altLang="en-US" smtClean="0"/>
              <a:t>2024-05-28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CE221C4-C8CD-93A9-78CB-7102C0BBB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1B61CA4-683F-8239-587F-D6B7C0F28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D06C-6364-449B-8A03-CCE36A4B0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0435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A9A2CD-2463-84B3-F89F-F1E1FD837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651C083-C1FF-F327-E04C-E9E8A005D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6F7262-2959-95BB-56A8-530ED8B03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CBEC-4695-4ED9-8390-B2E72708FFFF}" type="datetimeFigureOut">
              <a:rPr lang="ko-KR" altLang="en-US" smtClean="0"/>
              <a:t>2024-05-28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F91AAA7-FEDA-F5D5-4A07-F80FE5681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5A91847-817E-E8AC-710E-35EA1C84A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D06C-6364-449B-8A03-CCE36A4B0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83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6B5855-0051-940D-3CB9-F706A43B5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D4B45D-64DE-9198-AC09-D6329F6C0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417B303-0EA7-9715-8ECB-4F623C908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CBEC-4695-4ED9-8390-B2E72708FFFF}" type="datetimeFigureOut">
              <a:rPr lang="ko-KR" altLang="en-US" smtClean="0"/>
              <a:t>2024-05-28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AE094F9-1DD8-5853-4681-B9064A07E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D10E759-7F0B-FB6E-EE66-2C288D402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D06C-6364-449B-8A03-CCE36A4B0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946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370E60-C8E1-E634-8C32-90BDDF052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75D0A70-1A8A-F933-CCA4-CFFB6598F5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8A32DFF-D5D3-1CD9-C7D1-758F5A48A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0844F8D-E2E5-92C6-65E7-6D9EA5C2A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CBEC-4695-4ED9-8390-B2E72708FFFF}" type="datetimeFigureOut">
              <a:rPr lang="ko-KR" altLang="en-US" smtClean="0"/>
              <a:t>2024-05-28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B855377-5B3C-CEF6-BF78-6B92755F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7B97148-4014-BDFC-DD10-A65DCA2F3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D06C-6364-449B-8A03-CCE36A4B0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172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5D6A41-D2F8-73C3-0B1C-2858BE595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7A0B1C1-8BB0-95FA-888B-81D968437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E339D12-0C4A-BA94-5D6E-3D27AD144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26519D6-DA05-0333-4070-1231AD91B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D4DDC17-D915-3F62-9EC1-070061111B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E42689-5CDC-156E-651A-F44630F0D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CBEC-4695-4ED9-8390-B2E72708FFFF}" type="datetimeFigureOut">
              <a:rPr lang="ko-KR" altLang="en-US" smtClean="0"/>
              <a:t>2024-05-28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076906E-DE38-5031-4EFB-7484D26B5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4A0BB12-6192-F60B-CD51-88A28C60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D06C-6364-449B-8A03-CCE36A4B0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428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46A1AE-E143-52E4-3F0A-50F43BCB2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CE888AA-354B-430E-F0AF-7FDFB51F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CBEC-4695-4ED9-8390-B2E72708FFFF}" type="datetimeFigureOut">
              <a:rPr lang="ko-KR" altLang="en-US" smtClean="0"/>
              <a:t>2024-05-28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49B0028-390B-A361-3769-FC0F33BEA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21F9DDF-F708-CD3E-C74C-31C3C3AA1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D06C-6364-449B-8A03-CCE36A4B0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273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3CC55B8-220D-F7DC-5389-A88FF05F8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CBEC-4695-4ED9-8390-B2E72708FFFF}" type="datetimeFigureOut">
              <a:rPr lang="ko-KR" altLang="en-US" smtClean="0"/>
              <a:t>2024-05-28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60C450B-B414-76BB-9687-200E62D7B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54312A0-2492-2BC5-EE5F-AC460D77A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D06C-6364-449B-8A03-CCE36A4B0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2764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C1BD9B-9F90-60F5-605C-6C14C99A3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981BF5B-62D4-78AE-7A26-9C3DEEF34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856BC63-7DAD-4FE3-24F9-1BC131721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29A4B1-B02D-8773-C0AF-F12544224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CBEC-4695-4ED9-8390-B2E72708FFFF}" type="datetimeFigureOut">
              <a:rPr lang="ko-KR" altLang="en-US" smtClean="0"/>
              <a:t>2024-05-28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0FCF15A-0C8D-9461-30E9-154127C24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EEC3C94-90FD-23B2-3879-37C3B0D0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D06C-6364-449B-8A03-CCE36A4B0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424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29AFEA-2FB4-387F-9BE7-BB8047F7B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4E6FC34-70A5-CE5F-3CCF-D5EB33187E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8E15F60-58E6-0F6E-8713-980B9703C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D0CAA47-38B4-ACF7-AD66-D0E6A44E8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CBEC-4695-4ED9-8390-B2E72708FFFF}" type="datetimeFigureOut">
              <a:rPr lang="ko-KR" altLang="en-US" smtClean="0"/>
              <a:t>2024-05-28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E887AA7-F182-B037-8C6E-FEF9A517B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64864BE-7627-086A-0176-932B4FFA0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D06C-6364-449B-8A03-CCE36A4B0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956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C6232CE-2B9E-EAD1-9275-8960EA1A1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2F462C2-844F-4DB0-5B1F-464675502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313B08C-49E7-6202-FE2C-3B6F3A5207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F5CBEC-4695-4ED9-8390-B2E72708FFFF}" type="datetimeFigureOut">
              <a:rPr lang="ko-KR" altLang="en-US" smtClean="0"/>
              <a:t>2024-05-28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04DADB3-3ABE-F534-546A-41D3B3AF29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39D886-A631-3DC2-B6A3-26D78C6487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B7D06C-6364-449B-8A03-CCE36A4B0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641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E65DFBA-262A-363A-1AD7-A882AF558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33021" cy="6858000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0CF512D5-908E-E7B0-0518-04A738C06D83}"/>
              </a:ext>
            </a:extLst>
          </p:cNvPr>
          <p:cNvSpPr/>
          <p:nvPr/>
        </p:nvSpPr>
        <p:spPr>
          <a:xfrm>
            <a:off x="209550" y="514350"/>
            <a:ext cx="1733550" cy="3143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C59C5621-C3CB-97D3-EEBE-1A9B18706FEC}"/>
              </a:ext>
            </a:extLst>
          </p:cNvPr>
          <p:cNvCxnSpPr>
            <a:stCxn id="6" idx="3"/>
          </p:cNvCxnSpPr>
          <p:nvPr/>
        </p:nvCxnSpPr>
        <p:spPr>
          <a:xfrm>
            <a:off x="1943100" y="671513"/>
            <a:ext cx="2419350" cy="15716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275E847-82D4-C244-377F-3E178E25ABCC}"/>
              </a:ext>
            </a:extLst>
          </p:cNvPr>
          <p:cNvSpPr txBox="1"/>
          <p:nvPr/>
        </p:nvSpPr>
        <p:spPr>
          <a:xfrm>
            <a:off x="4362451" y="671513"/>
            <a:ext cx="2076450" cy="27699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카페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로 수정 부탁 드립니다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31849" y="1184548"/>
            <a:ext cx="4222377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[APP] </a:t>
            </a:r>
            <a:r>
              <a:rPr lang="ko-KR" altLang="en-US" sz="900" b="1" dirty="0"/>
              <a:t>스토리 오더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smartorder</a:t>
            </a:r>
            <a:r>
              <a:rPr lang="en-US" altLang="ko-KR" sz="900" b="1" dirty="0" smtClean="0"/>
              <a:t>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</a:t>
            </a:r>
            <a:r>
              <a:rPr lang="en-US" altLang="ko-KR" sz="900" dirty="0" smtClean="0"/>
              <a:t>change TAB name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</a:t>
            </a:r>
            <a:r>
              <a:rPr lang="ko-KR" altLang="en-US" sz="900" dirty="0" smtClean="0"/>
              <a:t>커피 </a:t>
            </a:r>
            <a:r>
              <a:rPr lang="en-US" altLang="ko-KR" sz="900" dirty="0" smtClean="0"/>
              <a:t>-&gt; </a:t>
            </a:r>
            <a:r>
              <a:rPr lang="ko-KR" altLang="en-US" sz="900" b="1" dirty="0" smtClean="0"/>
              <a:t>카페</a:t>
            </a:r>
            <a:endParaRPr lang="ko-KR" altLang="en-US" sz="900" b="1" dirty="0"/>
          </a:p>
        </p:txBody>
      </p:sp>
    </p:spTree>
    <p:extLst>
      <p:ext uri="{BB962C8B-B14F-4D97-AF65-F5344CB8AC3E}">
        <p14:creationId xmlns:p14="http://schemas.microsoft.com/office/powerpoint/2010/main" val="731544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268D4EF-0D37-3430-44CA-881456265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2718" y="590550"/>
            <a:ext cx="2962294" cy="52959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51D0123-962D-07A9-6A46-72CCD7F67E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17" y="590550"/>
            <a:ext cx="2951639" cy="52959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4234615A-2E9F-2BB8-5120-132B667ED444}"/>
              </a:ext>
            </a:extLst>
          </p:cNvPr>
          <p:cNvSpPr/>
          <p:nvPr/>
        </p:nvSpPr>
        <p:spPr>
          <a:xfrm>
            <a:off x="4552950" y="1042988"/>
            <a:ext cx="523875" cy="15716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D8A45869-CAE9-A19A-EF32-BF76E9CB5DA6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5076825" y="1121569"/>
            <a:ext cx="2492375" cy="17936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B48CC04-8068-2989-A293-1D6F856E43E8}"/>
              </a:ext>
            </a:extLst>
          </p:cNvPr>
          <p:cNvSpPr txBox="1"/>
          <p:nvPr/>
        </p:nvSpPr>
        <p:spPr>
          <a:xfrm>
            <a:off x="7568886" y="1211253"/>
            <a:ext cx="3461064" cy="101566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편의점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전문점 구분 없이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‘storyway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편의점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표시되는데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</a:p>
          <a:p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편의점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현재와 동일</a:t>
            </a:r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전문점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‘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카페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로 표시 부탁 드립니다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endParaRPr lang="ko-KR" altLang="en-US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62980" y="2689093"/>
            <a:ext cx="4222377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[APP] </a:t>
            </a:r>
            <a:r>
              <a:rPr lang="ko-KR" altLang="en-US" sz="900" b="1" dirty="0"/>
              <a:t>스토리 오더 </a:t>
            </a:r>
            <a:r>
              <a:rPr lang="en-US" altLang="ko-KR" sz="900" b="1" dirty="0"/>
              <a:t>(/product/204065-7021957?type=002</a:t>
            </a:r>
            <a:r>
              <a:rPr lang="en-US" altLang="ko-KR" sz="900" b="1" dirty="0" smtClean="0"/>
              <a:t>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b="1" dirty="0" smtClean="0"/>
              <a:t>1.if mall type is ‘002’ (</a:t>
            </a:r>
            <a:r>
              <a:rPr lang="ko-KR" altLang="en-US" sz="900" b="1" dirty="0" smtClean="0"/>
              <a:t>전문점</a:t>
            </a:r>
            <a:r>
              <a:rPr lang="en-US" altLang="ko-KR" sz="900" b="1" dirty="0" smtClean="0"/>
              <a:t>)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1) mall name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show with “</a:t>
            </a:r>
            <a:r>
              <a:rPr lang="ko-KR" altLang="en-US" sz="900" b="1" dirty="0" smtClean="0"/>
              <a:t>카페</a:t>
            </a:r>
            <a:r>
              <a:rPr lang="en-US" altLang="ko-KR" sz="900" b="1" dirty="0" smtClean="0"/>
              <a:t>”</a:t>
            </a:r>
          </a:p>
          <a:p>
            <a:endParaRPr lang="en-US" altLang="ko-KR" sz="900" b="1" dirty="0"/>
          </a:p>
          <a:p>
            <a:r>
              <a:rPr lang="en-US" altLang="ko-KR" sz="900" b="1" dirty="0" smtClean="0"/>
              <a:t>2</a:t>
            </a:r>
            <a:r>
              <a:rPr lang="en-US" altLang="ko-KR" sz="900" b="1" dirty="0" smtClean="0"/>
              <a:t>.if </a:t>
            </a:r>
            <a:r>
              <a:rPr lang="en-US" altLang="ko-KR" sz="900" b="1" dirty="0"/>
              <a:t>mall type is </a:t>
            </a:r>
            <a:r>
              <a:rPr lang="en-US" altLang="ko-KR" sz="900" b="1" dirty="0" smtClean="0"/>
              <a:t>‘102</a:t>
            </a:r>
            <a:r>
              <a:rPr lang="en-US" altLang="ko-KR" sz="900" b="1" dirty="0"/>
              <a:t>’ </a:t>
            </a:r>
            <a:r>
              <a:rPr lang="en-US" altLang="ko-KR" sz="900" b="1" dirty="0" smtClean="0"/>
              <a:t>(</a:t>
            </a:r>
            <a:r>
              <a:rPr lang="ko-KR" altLang="en-US" sz="900" b="1" dirty="0" smtClean="0"/>
              <a:t>편의점</a:t>
            </a:r>
            <a:r>
              <a:rPr lang="en-US" altLang="ko-KR" sz="900" b="1" dirty="0" smtClean="0"/>
              <a:t>)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- same as current</a:t>
            </a:r>
            <a:endParaRPr lang="ko-KR" alt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815048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98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Pretendard</vt:lpstr>
      <vt:lpstr>맑은 고딕</vt:lpstr>
      <vt:lpstr>Arial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2</cp:revision>
  <dcterms:created xsi:type="dcterms:W3CDTF">2024-05-27T11:30:37Z</dcterms:created>
  <dcterms:modified xsi:type="dcterms:W3CDTF">2024-05-28T03:44:31Z</dcterms:modified>
</cp:coreProperties>
</file>