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41FF"/>
    <a:srgbClr val="41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8C8D08-6281-D555-01ED-177E4D8C0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8B17CB0-39AB-5FD9-0202-DDE19DB69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4AF436-A724-6A33-CAEF-2DC67E370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590969-89E1-F668-66A1-3013DDDDC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C507FA-5532-A87F-2415-8B57A2A7D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49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B33412-02FD-E441-B80D-D0038033B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2C8F71-ED96-F77D-4914-0BA78D4A2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BC7750-C359-8F43-F810-0148A7F2C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9AD8F99-0374-700A-C0D8-318ECCEC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492554F-CB6C-F9D2-1741-2556226E7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8809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2C62BC-B627-7DD5-D660-6E31AEB05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8741C1-645D-738C-51C2-581CDE987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8A2654D-B97F-5DA8-14AB-666A5E997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278F28-3D8F-A564-B187-E6B087C9E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509086-DF4B-7231-E032-3BB8EC23C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501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A5A8FC-1BF1-0E5B-D5DB-CBFE1A7F8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5E85004-BB25-A427-9E3E-D3C383636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A66669-6CDA-AD86-8434-7FA3797851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50CADD6-D1E1-8C17-96B2-ED99EB3D2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4B4A163-5013-826D-5EAA-228E3DE21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AE8478A-2DD7-0D90-3E99-B688BA75B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44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A5F63D-E385-6700-8080-EB6589C80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4DB466-6255-6619-594C-BA318EE70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14D7B9-6031-A7BB-8C58-0017ED767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854D3FC-668E-FBAA-1028-D8E58B7875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C9ADFC2-7A67-26DF-A30D-9F8FB5598F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925027D-8AC4-859A-B070-9765E2A22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7095EEF-E3F8-C791-65EB-819BECC57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1407812-89FA-E27F-A12D-246E81E7E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447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6054A6-9BAD-9947-EF77-6DAE78118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84D351E-81D8-8ABD-4A16-70C04B2A4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A9ABFEB-FA1F-FA39-1C32-9BC156204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13EF35B-A89E-149B-E3CC-BD709D6D3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4964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795FDB8-9C4D-826E-4E43-9C5D3971B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093FDB8-4953-FC1A-E0C7-B3E3F5FF9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0C06808-1F70-6095-E07F-E289FE374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497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6EB32A-5333-D8E8-E096-3D08499E1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8CA22A-24A8-A9B5-4F8D-C81828DA0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0F3D04-0B50-A7B0-AFE9-9705DF06A0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BB79C30-890B-4768-CEA4-DF70D12F5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B5D4E2B-0125-01AC-6AD3-2E890742B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B0580EE-B93C-8B3F-1858-E692FBFD9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977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5B7294-B64F-0553-1007-2D3EC8D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354DA0B-E930-4D95-ECE1-8811A8300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5BEF78B-4AF7-1004-7FE2-7B92C849B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A835D6C-1EBD-8BA4-C8B1-7DACC01C7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7B54076-FBAB-2EFC-01BA-A67DA9A2F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E6B087D-5F36-C030-F7FA-95A70A4ED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262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9D7204-07A0-3E01-262E-2E2BAACAE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F048601-F11C-3F65-4BB5-73CD46EC60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48CBFC-B5F4-02F2-6454-39E67F549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95FBCF-1A4C-E71B-3856-730F26A2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6C4DE0-779A-EE74-98D0-0C6189863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35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099B1DE-7315-0B5D-70EC-9D69B0411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3B1E36E-2750-60BB-4E79-184489091B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0E35B3-FAC1-F21E-9F20-814F8E72C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12CEADE-823D-F72F-6461-4BA5F7BB7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BF26D9-7CAB-8FD1-2824-43A60D016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0488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FAFB0D9-52B9-30F7-2BBF-C2974F614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03CEF32-2206-DB25-5C60-B201C1CCD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66CA052-9BAE-EF1F-88D4-2C2BD6C8DE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FB79B2-F4AE-4254-97F6-A4B9FC8888E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D3A81D-F880-FB5A-D9DC-28882469E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568A04-1ABB-EED6-FDA7-F1A1C89E9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C8B5CE-F438-48F2-9855-67BF57CEF3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347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5F35F53-2D0B-C491-5F4B-E032434BB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49404" cy="533344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45B4E84A-500A-117A-7689-807E1E5A52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05" t="34300"/>
          <a:stretch/>
        </p:blipFill>
        <p:spPr>
          <a:xfrm>
            <a:off x="1802766" y="2684229"/>
            <a:ext cx="6946638" cy="3504086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584F6F77-03FB-4305-ECFE-2B30288F854D}"/>
              </a:ext>
            </a:extLst>
          </p:cNvPr>
          <p:cNvSpPr/>
          <p:nvPr/>
        </p:nvSpPr>
        <p:spPr>
          <a:xfrm>
            <a:off x="2093913" y="1872547"/>
            <a:ext cx="6655491" cy="6911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8DAE117-C237-3378-15DE-0FC6B882D35B}"/>
              </a:ext>
            </a:extLst>
          </p:cNvPr>
          <p:cNvSpPr/>
          <p:nvPr/>
        </p:nvSpPr>
        <p:spPr>
          <a:xfrm>
            <a:off x="2094826" y="1855943"/>
            <a:ext cx="4427893" cy="4851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C4AF01-7252-FA85-B73C-95FEB22356EB}"/>
              </a:ext>
            </a:extLst>
          </p:cNvPr>
          <p:cNvSpPr txBox="1"/>
          <p:nvPr/>
        </p:nvSpPr>
        <p:spPr>
          <a:xfrm>
            <a:off x="8982076" y="2132838"/>
            <a:ext cx="2819400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포인트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추가를 부탁 드립니다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9545438-E843-44EE-9BFF-07AFEACF4CE3}"/>
              </a:ext>
            </a:extLst>
          </p:cNvPr>
          <p:cNvSpPr/>
          <p:nvPr/>
        </p:nvSpPr>
        <p:spPr>
          <a:xfrm>
            <a:off x="142876" y="3028950"/>
            <a:ext cx="844550" cy="2095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428C76-72C4-D491-9A6D-1EB8C7CDC486}"/>
              </a:ext>
            </a:extLst>
          </p:cNvPr>
          <p:cNvSpPr txBox="1"/>
          <p:nvPr/>
        </p:nvSpPr>
        <p:spPr>
          <a:xfrm>
            <a:off x="2385060" y="3681740"/>
            <a:ext cx="3339465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메뉴명을 </a:t>
            </a:r>
            <a:r>
              <a:rPr lang="en-US" altLang="ko-KR" sz="11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1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적립금</a:t>
            </a:r>
            <a:r>
              <a:rPr lang="en-US" altLang="ko-KR" sz="11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1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 설정</a:t>
            </a:r>
            <a:r>
              <a:rPr lang="en-US" altLang="ko-KR" sz="11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수정 부탁 드립니다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11CF30E5-36CF-CE47-6E9F-EDB72DE48F7D}"/>
              </a:ext>
            </a:extLst>
          </p:cNvPr>
          <p:cNvCxnSpPr/>
          <p:nvPr/>
        </p:nvCxnSpPr>
        <p:spPr>
          <a:xfrm>
            <a:off x="967740" y="3162300"/>
            <a:ext cx="1417320" cy="6553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8EF0F76-78A6-3D12-32AD-CE636DC7BD1F}"/>
              </a:ext>
            </a:extLst>
          </p:cNvPr>
          <p:cNvSpPr txBox="1"/>
          <p:nvPr/>
        </p:nvSpPr>
        <p:spPr>
          <a:xfrm>
            <a:off x="2115185" y="1974137"/>
            <a:ext cx="10280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포인트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84D211F-1DB0-9514-98BE-93E5BB186116}"/>
              </a:ext>
            </a:extLst>
          </p:cNvPr>
          <p:cNvSpPr/>
          <p:nvPr/>
        </p:nvSpPr>
        <p:spPr>
          <a:xfrm>
            <a:off x="4039551" y="1979143"/>
            <a:ext cx="1684973" cy="25407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B0C0B7-E5B1-D7DE-30B1-D7C91130E044}"/>
              </a:ext>
            </a:extLst>
          </p:cNvPr>
          <p:cNvSpPr txBox="1"/>
          <p:nvPr/>
        </p:nvSpPr>
        <p:spPr>
          <a:xfrm>
            <a:off x="5826125" y="1996273"/>
            <a:ext cx="10280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453A9311-2A28-2F82-285F-DC3D5C925D0A}"/>
              </a:ext>
            </a:extLst>
          </p:cNvPr>
          <p:cNvCxnSpPr>
            <a:cxnSpLocks/>
          </p:cNvCxnSpPr>
          <p:nvPr/>
        </p:nvCxnSpPr>
        <p:spPr>
          <a:xfrm>
            <a:off x="6522719" y="2132838"/>
            <a:ext cx="2456815" cy="12727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320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98AFD2C-D511-1047-D16E-EE38173EE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96047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2EC65FD7-2FAA-B0A2-B8F7-F2F082E794DF}"/>
              </a:ext>
            </a:extLst>
          </p:cNvPr>
          <p:cNvSpPr/>
          <p:nvPr/>
        </p:nvSpPr>
        <p:spPr>
          <a:xfrm>
            <a:off x="123152" y="3681413"/>
            <a:ext cx="1028066" cy="3312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41873D-6E04-830C-0D5A-6DC9898A984B}"/>
              </a:ext>
            </a:extLst>
          </p:cNvPr>
          <p:cNvSpPr txBox="1"/>
          <p:nvPr/>
        </p:nvSpPr>
        <p:spPr>
          <a:xfrm>
            <a:off x="6868832" y="5526283"/>
            <a:ext cx="2819400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포인트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표시 부탁 드립니다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A4D125-FF64-F035-2543-5A9CC1894048}"/>
              </a:ext>
            </a:extLst>
          </p:cNvPr>
          <p:cNvSpPr txBox="1"/>
          <p:nvPr/>
        </p:nvSpPr>
        <p:spPr>
          <a:xfrm>
            <a:off x="143510" y="3726737"/>
            <a:ext cx="10280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포인트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3F34607-A7A1-2742-2F3D-DAAE90742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144" y="231865"/>
            <a:ext cx="6681989" cy="5083085"/>
          </a:xfrm>
          <a:prstGeom prst="rect">
            <a:avLst/>
          </a:prstGeom>
        </p:spPr>
      </p:pic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217E74AF-32AE-1B69-F2C5-8CD7432FACAC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1171575" y="3842153"/>
            <a:ext cx="5676900" cy="18149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F011CC5-D79D-65BF-E251-57C44C47C2F3}"/>
              </a:ext>
            </a:extLst>
          </p:cNvPr>
          <p:cNvSpPr/>
          <p:nvPr/>
        </p:nvSpPr>
        <p:spPr>
          <a:xfrm>
            <a:off x="7616072" y="2271714"/>
            <a:ext cx="712588" cy="2016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0539CEE-2E2F-949A-5AF7-9F4A6E4CAC5A}"/>
              </a:ext>
            </a:extLst>
          </p:cNvPr>
          <p:cNvCxnSpPr>
            <a:cxnSpLocks/>
          </p:cNvCxnSpPr>
          <p:nvPr/>
        </p:nvCxnSpPr>
        <p:spPr>
          <a:xfrm flipH="1">
            <a:off x="7616072" y="2473326"/>
            <a:ext cx="470653" cy="305295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395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96E8FF8-2DCC-B61E-8568-C13613453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49404" cy="5333443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7159EAC2-8D16-4EA7-E0F1-9E0E39EFA1D1}"/>
              </a:ext>
            </a:extLst>
          </p:cNvPr>
          <p:cNvSpPr/>
          <p:nvPr/>
        </p:nvSpPr>
        <p:spPr>
          <a:xfrm>
            <a:off x="2093913" y="1872547"/>
            <a:ext cx="6655491" cy="6911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1B50EC-436B-C4AE-927A-8F4035FFB236}"/>
              </a:ext>
            </a:extLst>
          </p:cNvPr>
          <p:cNvSpPr txBox="1"/>
          <p:nvPr/>
        </p:nvSpPr>
        <p:spPr>
          <a:xfrm>
            <a:off x="2051685" y="1974137"/>
            <a:ext cx="10280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포인트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D7EC12F-EFDA-07D3-7A71-C05A4D29B3BD}"/>
              </a:ext>
            </a:extLst>
          </p:cNvPr>
          <p:cNvSpPr/>
          <p:nvPr/>
        </p:nvSpPr>
        <p:spPr>
          <a:xfrm>
            <a:off x="4014151" y="1966443"/>
            <a:ext cx="1684973" cy="25407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DC3355-05E8-0691-13A5-AE66B54F3F2E}"/>
              </a:ext>
            </a:extLst>
          </p:cNvPr>
          <p:cNvSpPr txBox="1"/>
          <p:nvPr/>
        </p:nvSpPr>
        <p:spPr>
          <a:xfrm>
            <a:off x="5800725" y="1983573"/>
            <a:ext cx="10280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F5373AF4-3813-2D42-3D88-10214062C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188" y="2438044"/>
            <a:ext cx="7335837" cy="13602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BCFC83B-886B-51D2-4E10-CCC4C77E374C}"/>
              </a:ext>
            </a:extLst>
          </p:cNvPr>
          <p:cNvSpPr txBox="1"/>
          <p:nvPr/>
        </p:nvSpPr>
        <p:spPr>
          <a:xfrm>
            <a:off x="3543299" y="4304277"/>
            <a:ext cx="6391276" cy="6001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포인트 아래에 안내 내용 추가 부탁 드립니다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↓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1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1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적립금과 포인트는 저장되는 즉시 적용되며</a:t>
            </a:r>
            <a:r>
              <a:rPr lang="en-US" altLang="ko-KR" sz="11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저장 후 가입한 회원을 대상으로 합니다</a:t>
            </a:r>
            <a:r>
              <a:rPr lang="en-US" altLang="ko-KR" sz="11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A407486-8CD4-C6D7-5283-68D1F7484413}"/>
              </a:ext>
            </a:extLst>
          </p:cNvPr>
          <p:cNvSpPr/>
          <p:nvPr/>
        </p:nvSpPr>
        <p:spPr>
          <a:xfrm>
            <a:off x="2094826" y="2295389"/>
            <a:ext cx="5453737" cy="1271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1FFDD5FB-B9BE-DC88-4181-D4F98979390B}"/>
              </a:ext>
            </a:extLst>
          </p:cNvPr>
          <p:cNvCxnSpPr>
            <a:cxnSpLocks/>
          </p:cNvCxnSpPr>
          <p:nvPr/>
        </p:nvCxnSpPr>
        <p:spPr>
          <a:xfrm>
            <a:off x="3895725" y="2422497"/>
            <a:ext cx="190500" cy="18817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418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7EAB9A-DC8E-6803-11AE-65D07F3AB012}"/>
              </a:ext>
            </a:extLst>
          </p:cNvPr>
          <p:cNvSpPr txBox="1"/>
          <p:nvPr/>
        </p:nvSpPr>
        <p:spPr>
          <a:xfrm>
            <a:off x="400051" y="389763"/>
            <a:ext cx="3076574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이슈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#473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처리되어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회원이 분리된 경우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C104078-F513-FAD1-08F5-057850570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1" y="903428"/>
            <a:ext cx="5778245" cy="340084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CEB3E4-FA75-3E2A-DA08-89A71F713943}"/>
              </a:ext>
            </a:extLst>
          </p:cNvPr>
          <p:cNvSpPr txBox="1"/>
          <p:nvPr/>
        </p:nvSpPr>
        <p:spPr>
          <a:xfrm>
            <a:off x="6400800" y="1147718"/>
            <a:ext cx="5276850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시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6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 내 탈퇴 회원으로 확인되었지만 신규 가입을 한 경우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계정 자체는 별도지만 </a:t>
            </a:r>
            <a:r>
              <a:rPr lang="ko-KR" altLang="en-US" sz="1100" u="sng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적립금</a:t>
            </a:r>
            <a:r>
              <a:rPr lang="en-US" altLang="ko-KR" sz="1100" u="sng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u="sng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포인트를 지급하지 않도록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하려고 합니다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7E98EBC-B3C5-A573-56BE-755388F9DAE2}"/>
              </a:ext>
            </a:extLst>
          </p:cNvPr>
          <p:cNvSpPr/>
          <p:nvPr/>
        </p:nvSpPr>
        <p:spPr>
          <a:xfrm>
            <a:off x="400051" y="903427"/>
            <a:ext cx="3859529" cy="34008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A1ED86CC-BB38-A049-D14F-FEBE6B52DC76}"/>
              </a:ext>
            </a:extLst>
          </p:cNvPr>
          <p:cNvCxnSpPr>
            <a:cxnSpLocks/>
          </p:cNvCxnSpPr>
          <p:nvPr/>
        </p:nvCxnSpPr>
        <p:spPr>
          <a:xfrm flipV="1">
            <a:off x="4259580" y="1447800"/>
            <a:ext cx="2141220" cy="21516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528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98</Words>
  <Application>Microsoft Office PowerPoint</Application>
  <PresentationFormat>와이드스크린</PresentationFormat>
  <Paragraphs>14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3</cp:revision>
  <dcterms:created xsi:type="dcterms:W3CDTF">2024-05-29T09:59:47Z</dcterms:created>
  <dcterms:modified xsi:type="dcterms:W3CDTF">2024-06-04T01:25:12Z</dcterms:modified>
</cp:coreProperties>
</file>