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41FF"/>
    <a:srgbClr val="41D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00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28C8D08-6281-D555-01ED-177E4D8C0E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48B17CB0-39AB-5FD9-0202-DDE19DB69E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D4AF436-A724-6A33-CAEF-2DC67E370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B79B2-F4AE-4254-97F6-A4B9FC8888E3}" type="datetimeFigureOut">
              <a:rPr lang="ko-KR" altLang="en-US" smtClean="0"/>
              <a:t>2024-06-04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D590969-89E1-F668-66A1-3013DDDDC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8C507FA-5532-A87F-2415-8B57A2A7D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8B5CE-F438-48F2-9855-67BF57CEF3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149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E9D7204-07A0-3E01-262E-2E2BAACAE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F048601-F11C-3F65-4BB5-73CD46EC60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148CBFC-B5F4-02F2-6454-39E67F549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B79B2-F4AE-4254-97F6-A4B9FC8888E3}" type="datetimeFigureOut">
              <a:rPr lang="ko-KR" altLang="en-US" smtClean="0"/>
              <a:t>2024-06-04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F95FBCF-1A4C-E71B-3856-730F26A2F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16C4DE0-779A-EE74-98D0-0C6189863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8B5CE-F438-48F2-9855-67BF57CEF3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7355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6099B1DE-7315-0B5D-70EC-9D69B04112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3B1E36E-2750-60BB-4E79-184489091B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00E35B3-FAC1-F21E-9F20-814F8E72C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B79B2-F4AE-4254-97F6-A4B9FC8888E3}" type="datetimeFigureOut">
              <a:rPr lang="ko-KR" altLang="en-US" smtClean="0"/>
              <a:t>2024-06-04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12CEADE-823D-F72F-6461-4BA5F7BB7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8BF26D9-7CAB-8FD1-2824-43A60D016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8B5CE-F438-48F2-9855-67BF57CEF3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0488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1B33412-02FD-E441-B80D-D0038033B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12C8F71-ED96-F77D-4914-0BA78D4A26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ABC7750-C359-8F43-F810-0148A7F2C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B79B2-F4AE-4254-97F6-A4B9FC8888E3}" type="datetimeFigureOut">
              <a:rPr lang="ko-KR" altLang="en-US" smtClean="0"/>
              <a:t>2024-06-04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9AD8F99-0374-700A-C0D8-318ECCECF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492554F-CB6C-F9D2-1741-2556226E7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8B5CE-F438-48F2-9855-67BF57CEF3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8809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A2C62BC-B627-7DD5-D660-6E31AEB05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B8741C1-645D-738C-51C2-581CDE9872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8A2654D-B97F-5DA8-14AB-666A5E997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B79B2-F4AE-4254-97F6-A4B9FC8888E3}" type="datetimeFigureOut">
              <a:rPr lang="ko-KR" altLang="en-US" smtClean="0"/>
              <a:t>2024-06-04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A278F28-3D8F-A564-B187-E6B087C9E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C509086-DF4B-7231-E032-3BB8EC23C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8B5CE-F438-48F2-9855-67BF57CEF3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750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1A5A8FC-1BF1-0E5B-D5DB-CBFE1A7F8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5E85004-BB25-A427-9E3E-D3C3836363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0A66669-6CDA-AD86-8434-7FA3797851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50CADD6-D1E1-8C17-96B2-ED99EB3D2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B79B2-F4AE-4254-97F6-A4B9FC8888E3}" type="datetimeFigureOut">
              <a:rPr lang="ko-KR" altLang="en-US" smtClean="0"/>
              <a:t>2024-06-04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4B4A163-5013-826D-5EAA-228E3DE21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AE8478A-2DD7-0D90-3E99-B688BA75B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8B5CE-F438-48F2-9855-67BF57CEF3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3443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AA5F63D-E385-6700-8080-EB6589C80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E4DB466-6255-6619-594C-BA318EE707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414D7B9-6031-A7BB-8C58-0017ED767F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7854D3FC-668E-FBAA-1028-D8E58B7875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C9ADFC2-7A67-26DF-A30D-9F8FB5598F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2925027D-8AC4-859A-B070-9765E2A22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B79B2-F4AE-4254-97F6-A4B9FC8888E3}" type="datetimeFigureOut">
              <a:rPr lang="ko-KR" altLang="en-US" smtClean="0"/>
              <a:t>2024-06-04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37095EEF-E3F8-C791-65EB-819BECC57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A1407812-89FA-E27F-A12D-246E81E7E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8B5CE-F438-48F2-9855-67BF57CEF3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1447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56054A6-9BAD-9947-EF77-6DAE78118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784D351E-81D8-8ABD-4A16-70C04B2A4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B79B2-F4AE-4254-97F6-A4B9FC8888E3}" type="datetimeFigureOut">
              <a:rPr lang="ko-KR" altLang="en-US" smtClean="0"/>
              <a:t>2024-06-04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A9ABFEB-FA1F-FA39-1C32-9BC156204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13EF35B-A89E-149B-E3CC-BD709D6D3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8B5CE-F438-48F2-9855-67BF57CEF3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4964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E795FDB8-9C4D-826E-4E43-9C5D3971B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B79B2-F4AE-4254-97F6-A4B9FC8888E3}" type="datetimeFigureOut">
              <a:rPr lang="ko-KR" altLang="en-US" smtClean="0"/>
              <a:t>2024-06-04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093FDB8-4953-FC1A-E0C7-B3E3F5FF9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0C06808-1F70-6095-E07F-E289FE374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8B5CE-F438-48F2-9855-67BF57CEF3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4971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D6EB32A-5333-D8E8-E096-3D08499E1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A8CA22A-24A8-A9B5-4F8D-C81828DA0F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F10F3D04-0B50-A7B0-AFE9-9705DF06A0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BB79C30-890B-4768-CEA4-DF70D12F5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B79B2-F4AE-4254-97F6-A4B9FC8888E3}" type="datetimeFigureOut">
              <a:rPr lang="ko-KR" altLang="en-US" smtClean="0"/>
              <a:t>2024-06-04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B5D4E2B-0125-01AC-6AD3-2E890742B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B0580EE-B93C-8B3F-1858-E692FBFD9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8B5CE-F438-48F2-9855-67BF57CEF3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2977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95B7294-B64F-0553-1007-2D3EC8D20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B354DA0B-E930-4D95-ECE1-8811A83001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5BEF78B-4AF7-1004-7FE2-7B92C849B8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A835D6C-1EBD-8BA4-C8B1-7DACC01C7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B79B2-F4AE-4254-97F6-A4B9FC8888E3}" type="datetimeFigureOut">
              <a:rPr lang="ko-KR" altLang="en-US" smtClean="0"/>
              <a:t>2024-06-04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7B54076-FBAB-2EFC-01BA-A67DA9A2F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E6B087D-5F36-C030-F7FA-95A70A4ED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8B5CE-F438-48F2-9855-67BF57CEF3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4262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4FAFB0D9-52B9-30F7-2BBF-C2974F614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03CEF32-2206-DB25-5C60-B201C1CCD0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66CA052-9BAE-EF1F-88D4-2C2BD6C8DE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5FB79B2-F4AE-4254-97F6-A4B9FC8888E3}" type="datetimeFigureOut">
              <a:rPr lang="ko-KR" altLang="en-US" smtClean="0"/>
              <a:t>2024-06-04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3D3A81D-F880-FB5A-D9DC-28882469E7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F568A04-1ABB-EED6-FDA7-F1A1C89E9D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C8B5CE-F438-48F2-9855-67BF57CEF3C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6347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05F35F53-2D0B-C491-5F4B-E032434BB2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749404" cy="5333443"/>
          </a:xfrm>
          <a:prstGeom prst="rect">
            <a:avLst/>
          </a:prstGeom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45B4E84A-500A-117A-7689-807E1E5A52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605" t="34300"/>
          <a:stretch/>
        </p:blipFill>
        <p:spPr>
          <a:xfrm>
            <a:off x="1802766" y="2684229"/>
            <a:ext cx="6946638" cy="3504086"/>
          </a:xfrm>
          <a:prstGeom prst="rect">
            <a:avLst/>
          </a:prstGeom>
        </p:spPr>
      </p:pic>
      <p:sp>
        <p:nvSpPr>
          <p:cNvPr id="15" name="직사각형 14">
            <a:extLst>
              <a:ext uri="{FF2B5EF4-FFF2-40B4-BE49-F238E27FC236}">
                <a16:creationId xmlns:a16="http://schemas.microsoft.com/office/drawing/2014/main" id="{584F6F77-03FB-4305-ECFE-2B30288F854D}"/>
              </a:ext>
            </a:extLst>
          </p:cNvPr>
          <p:cNvSpPr/>
          <p:nvPr/>
        </p:nvSpPr>
        <p:spPr>
          <a:xfrm>
            <a:off x="2093913" y="1872547"/>
            <a:ext cx="6655491" cy="6911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38DAE117-C237-3378-15DE-0FC6B882D35B}"/>
              </a:ext>
            </a:extLst>
          </p:cNvPr>
          <p:cNvSpPr/>
          <p:nvPr/>
        </p:nvSpPr>
        <p:spPr>
          <a:xfrm>
            <a:off x="2094826" y="1855943"/>
            <a:ext cx="4427893" cy="48516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EC4AF01-7252-FA85-B73C-95FEB22356EB}"/>
              </a:ext>
            </a:extLst>
          </p:cNvPr>
          <p:cNvSpPr txBox="1"/>
          <p:nvPr/>
        </p:nvSpPr>
        <p:spPr>
          <a:xfrm>
            <a:off x="8982076" y="2132838"/>
            <a:ext cx="2819400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회원가입 포인트</a:t>
            </a:r>
            <a:r>
              <a:rPr lang="en-US" altLang="ko-KR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 </a:t>
            </a:r>
            <a:r>
              <a:rPr lang="ko-KR" altLang="en-US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추가를 부탁 드립니다</a:t>
            </a:r>
            <a:r>
              <a:rPr lang="en-US" altLang="ko-KR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B9545438-E843-44EE-9BFF-07AFEACF4CE3}"/>
              </a:ext>
            </a:extLst>
          </p:cNvPr>
          <p:cNvSpPr/>
          <p:nvPr/>
        </p:nvSpPr>
        <p:spPr>
          <a:xfrm>
            <a:off x="142876" y="3028950"/>
            <a:ext cx="844550" cy="20955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B428C76-72C4-D491-9A6D-1EB8C7CDC486}"/>
              </a:ext>
            </a:extLst>
          </p:cNvPr>
          <p:cNvSpPr txBox="1"/>
          <p:nvPr/>
        </p:nvSpPr>
        <p:spPr>
          <a:xfrm>
            <a:off x="2385060" y="3681740"/>
            <a:ext cx="3339465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메뉴명을 </a:t>
            </a:r>
            <a:r>
              <a:rPr lang="en-US" altLang="ko-KR" sz="11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[</a:t>
            </a:r>
            <a:r>
              <a:rPr lang="ko-KR" altLang="en-US" sz="11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적립금</a:t>
            </a:r>
            <a:r>
              <a:rPr lang="en-US" altLang="ko-KR" sz="11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/</a:t>
            </a:r>
            <a:r>
              <a:rPr lang="ko-KR" altLang="en-US" sz="11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포인트 설정</a:t>
            </a:r>
            <a:r>
              <a:rPr lang="en-US" altLang="ko-KR" sz="11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]</a:t>
            </a:r>
            <a:r>
              <a:rPr lang="ko-KR" altLang="en-US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으로 수정 부탁 드립니다</a:t>
            </a:r>
            <a:r>
              <a:rPr lang="en-US" altLang="ko-KR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  <a:endParaRPr lang="ko-KR" altLang="en-US" sz="11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cxnSp>
        <p:nvCxnSpPr>
          <p:cNvPr id="8" name="직선 화살표 연결선 7">
            <a:extLst>
              <a:ext uri="{FF2B5EF4-FFF2-40B4-BE49-F238E27FC236}">
                <a16:creationId xmlns:a16="http://schemas.microsoft.com/office/drawing/2014/main" id="{11CF30E5-36CF-CE47-6E9F-EDB72DE48F7D}"/>
              </a:ext>
            </a:extLst>
          </p:cNvPr>
          <p:cNvCxnSpPr/>
          <p:nvPr/>
        </p:nvCxnSpPr>
        <p:spPr>
          <a:xfrm>
            <a:off x="967740" y="3162300"/>
            <a:ext cx="1417320" cy="65532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C8EF0F76-78A6-3D12-32AD-CE636DC7BD1F}"/>
              </a:ext>
            </a:extLst>
          </p:cNvPr>
          <p:cNvSpPr txBox="1"/>
          <p:nvPr/>
        </p:nvSpPr>
        <p:spPr>
          <a:xfrm>
            <a:off x="2115185" y="1974137"/>
            <a:ext cx="10280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회원가입 포인트</a:t>
            </a: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384D211F-1DB0-9514-98BE-93E5BB186116}"/>
              </a:ext>
            </a:extLst>
          </p:cNvPr>
          <p:cNvSpPr/>
          <p:nvPr/>
        </p:nvSpPr>
        <p:spPr>
          <a:xfrm>
            <a:off x="4039551" y="1979143"/>
            <a:ext cx="1684973" cy="254073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CB0C0B7-E5B1-D7DE-30B1-D7C91130E044}"/>
              </a:ext>
            </a:extLst>
          </p:cNvPr>
          <p:cNvSpPr txBox="1"/>
          <p:nvPr/>
        </p:nvSpPr>
        <p:spPr>
          <a:xfrm>
            <a:off x="5826125" y="1996273"/>
            <a:ext cx="10280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포인트</a:t>
            </a:r>
          </a:p>
        </p:txBody>
      </p:sp>
      <p:cxnSp>
        <p:nvCxnSpPr>
          <p:cNvPr id="11" name="직선 화살표 연결선 10">
            <a:extLst>
              <a:ext uri="{FF2B5EF4-FFF2-40B4-BE49-F238E27FC236}">
                <a16:creationId xmlns:a16="http://schemas.microsoft.com/office/drawing/2014/main" id="{453A9311-2A28-2F82-285F-DC3D5C925D0A}"/>
              </a:ext>
            </a:extLst>
          </p:cNvPr>
          <p:cNvCxnSpPr>
            <a:cxnSpLocks/>
          </p:cNvCxnSpPr>
          <p:nvPr/>
        </p:nvCxnSpPr>
        <p:spPr>
          <a:xfrm>
            <a:off x="6522719" y="2132838"/>
            <a:ext cx="2456815" cy="12727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398295" y="2580329"/>
            <a:ext cx="4222377" cy="92333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/>
              <a:t>[ADMIN] </a:t>
            </a:r>
            <a:r>
              <a:rPr lang="ko-KR" altLang="en-US" sz="900" b="1" dirty="0" smtClean="0"/>
              <a:t>포인트</a:t>
            </a:r>
            <a:r>
              <a:rPr lang="en-US" altLang="ko-KR" sz="900" b="1" dirty="0" smtClean="0"/>
              <a:t>/</a:t>
            </a:r>
            <a:r>
              <a:rPr lang="ko-KR" altLang="en-US" sz="900" b="1" dirty="0" smtClean="0"/>
              <a:t>구매관리 </a:t>
            </a:r>
            <a:r>
              <a:rPr lang="en-US" altLang="ko-KR" sz="900" b="1" dirty="0"/>
              <a:t>&gt; </a:t>
            </a:r>
            <a:r>
              <a:rPr lang="ko-KR" altLang="en-US" sz="900" b="1" dirty="0" smtClean="0"/>
              <a:t>적립금 설정 </a:t>
            </a:r>
            <a:r>
              <a:rPr lang="en-US" altLang="ko-KR" sz="900" b="1" dirty="0" smtClean="0"/>
              <a:t>(/</a:t>
            </a:r>
            <a:r>
              <a:rPr lang="en-US" altLang="ko-KR" sz="900" b="1" dirty="0" err="1" smtClean="0"/>
              <a:t>saveMoneySetting</a:t>
            </a:r>
            <a:r>
              <a:rPr lang="en-US" altLang="ko-KR" sz="900" b="1" dirty="0" smtClean="0"/>
              <a:t>)</a:t>
            </a:r>
            <a:endParaRPr lang="en-US" altLang="ko-KR" sz="900" b="1" dirty="0" smtClean="0"/>
          </a:p>
          <a:p>
            <a:endParaRPr lang="en-US" altLang="ko-KR" sz="900" dirty="0"/>
          </a:p>
          <a:p>
            <a:r>
              <a:rPr lang="en-US" altLang="ko-KR" sz="900" dirty="0" smtClean="0"/>
              <a:t>1.fields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ko-KR" altLang="en-US" sz="900" dirty="0" smtClean="0"/>
              <a:t>회원가입 포인트 </a:t>
            </a:r>
            <a:r>
              <a:rPr lang="en-US" altLang="ko-KR" sz="900" dirty="0"/>
              <a:t>: </a:t>
            </a:r>
            <a:r>
              <a:rPr lang="en-US" altLang="ko-KR" sz="900" b="1" dirty="0"/>
              <a:t>{</a:t>
            </a:r>
            <a:r>
              <a:rPr lang="en-US" altLang="ko-KR" sz="900" b="1" dirty="0" err="1" smtClean="0"/>
              <a:t>st_money_coupon.point_signup</a:t>
            </a:r>
            <a:r>
              <a:rPr lang="en-US" altLang="ko-KR" sz="900" b="1" dirty="0" smtClean="0"/>
              <a:t>} (NEW)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</a:t>
            </a:r>
            <a:r>
              <a:rPr lang="en-US" altLang="ko-KR" sz="900" dirty="0" err="1" smtClean="0"/>
              <a:t>inputbox</a:t>
            </a:r>
            <a:r>
              <a:rPr lang="en-US" altLang="ko-KR" sz="900" dirty="0" smtClean="0"/>
              <a:t> : </a:t>
            </a:r>
            <a:r>
              <a:rPr lang="ko-KR" altLang="en-US" sz="900" dirty="0" smtClean="0"/>
              <a:t>포인트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validate: number, min(&gt;=0)</a:t>
            </a:r>
            <a:endParaRPr lang="ko-KR" altLang="en-US" sz="900" dirty="0"/>
          </a:p>
        </p:txBody>
      </p:sp>
    </p:spTree>
    <p:extLst>
      <p:ext uri="{BB962C8B-B14F-4D97-AF65-F5344CB8AC3E}">
        <p14:creationId xmlns:p14="http://schemas.microsoft.com/office/powerpoint/2010/main" val="465320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198AFD2C-D511-1047-D16E-EE38173EE2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896047" cy="6858000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2EC65FD7-2FAA-B0A2-B8F7-F2F082E794DF}"/>
              </a:ext>
            </a:extLst>
          </p:cNvPr>
          <p:cNvSpPr/>
          <p:nvPr/>
        </p:nvSpPr>
        <p:spPr>
          <a:xfrm>
            <a:off x="123152" y="3681413"/>
            <a:ext cx="1028066" cy="33129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41873D-6E04-830C-0D5A-6DC9898A984B}"/>
              </a:ext>
            </a:extLst>
          </p:cNvPr>
          <p:cNvSpPr txBox="1"/>
          <p:nvPr/>
        </p:nvSpPr>
        <p:spPr>
          <a:xfrm>
            <a:off x="6868832" y="5526283"/>
            <a:ext cx="2819400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회원가입 포인트</a:t>
            </a:r>
            <a:r>
              <a:rPr lang="en-US" altLang="ko-KR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‘</a:t>
            </a:r>
            <a:r>
              <a:rPr lang="ko-KR" altLang="en-US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로 표시 부탁 드립니다</a:t>
            </a:r>
            <a:r>
              <a:rPr lang="en-US" altLang="ko-KR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CA4D125-FF64-F035-2543-5A9CC1894048}"/>
              </a:ext>
            </a:extLst>
          </p:cNvPr>
          <p:cNvSpPr txBox="1"/>
          <p:nvPr/>
        </p:nvSpPr>
        <p:spPr>
          <a:xfrm>
            <a:off x="143510" y="3726737"/>
            <a:ext cx="10280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회원가입 포인트</a:t>
            </a: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B3F34607-A7A1-2742-2F3D-DAAE90742D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3144" y="231865"/>
            <a:ext cx="6681989" cy="5083085"/>
          </a:xfrm>
          <a:prstGeom prst="rect">
            <a:avLst/>
          </a:prstGeom>
        </p:spPr>
      </p:pic>
      <p:cxnSp>
        <p:nvCxnSpPr>
          <p:cNvPr id="9" name="직선 화살표 연결선 8">
            <a:extLst>
              <a:ext uri="{FF2B5EF4-FFF2-40B4-BE49-F238E27FC236}">
                <a16:creationId xmlns:a16="http://schemas.microsoft.com/office/drawing/2014/main" id="{217E74AF-32AE-1B69-F2C5-8CD7432FACAC}"/>
              </a:ext>
            </a:extLst>
          </p:cNvPr>
          <p:cNvCxnSpPr>
            <a:cxnSpLocks/>
            <a:stCxn id="8" idx="3"/>
          </p:cNvCxnSpPr>
          <p:nvPr/>
        </p:nvCxnSpPr>
        <p:spPr>
          <a:xfrm>
            <a:off x="1171575" y="3842153"/>
            <a:ext cx="5676900" cy="181493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2F011CC5-D79D-65BF-E251-57C44C47C2F3}"/>
              </a:ext>
            </a:extLst>
          </p:cNvPr>
          <p:cNvSpPr/>
          <p:nvPr/>
        </p:nvSpPr>
        <p:spPr>
          <a:xfrm>
            <a:off x="7616072" y="2271714"/>
            <a:ext cx="712588" cy="20161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30539CEE-2E2F-949A-5AF7-9F4A6E4CAC5A}"/>
              </a:ext>
            </a:extLst>
          </p:cNvPr>
          <p:cNvCxnSpPr>
            <a:cxnSpLocks/>
          </p:cNvCxnSpPr>
          <p:nvPr/>
        </p:nvCxnSpPr>
        <p:spPr>
          <a:xfrm flipH="1">
            <a:off x="7616072" y="2473326"/>
            <a:ext cx="470653" cy="305295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255572" y="3938249"/>
            <a:ext cx="4222377" cy="92333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/>
              <a:t>[ADMIN] </a:t>
            </a:r>
            <a:r>
              <a:rPr lang="ko-KR" altLang="en-US" sz="900" b="1" dirty="0"/>
              <a:t>포인트</a:t>
            </a:r>
            <a:r>
              <a:rPr lang="en-US" altLang="ko-KR" sz="900" b="1" dirty="0"/>
              <a:t>/</a:t>
            </a:r>
            <a:r>
              <a:rPr lang="ko-KR" altLang="en-US" sz="900" b="1" dirty="0"/>
              <a:t>구매 관리 </a:t>
            </a:r>
            <a:r>
              <a:rPr lang="en-US" altLang="ko-KR" sz="900" b="1" dirty="0"/>
              <a:t>&gt; </a:t>
            </a:r>
            <a:r>
              <a:rPr lang="ko-KR" altLang="en-US" sz="900" b="1" dirty="0"/>
              <a:t>포인트 적립 이력 </a:t>
            </a:r>
            <a:r>
              <a:rPr lang="en-US" altLang="ko-KR" sz="900" b="1" dirty="0"/>
              <a:t>(/</a:t>
            </a:r>
            <a:r>
              <a:rPr lang="en-US" altLang="ko-KR" sz="900" b="1" dirty="0" err="1"/>
              <a:t>savePoint</a:t>
            </a:r>
            <a:r>
              <a:rPr lang="en-US" altLang="ko-KR" sz="900" b="1" dirty="0"/>
              <a:t>) &gt; </a:t>
            </a:r>
            <a:r>
              <a:rPr lang="ko-KR" altLang="en-US" sz="900" b="1" dirty="0"/>
              <a:t>상세 </a:t>
            </a:r>
            <a:r>
              <a:rPr lang="en-US" altLang="ko-KR" sz="900" b="1" dirty="0"/>
              <a:t>(Modify)</a:t>
            </a:r>
            <a:endParaRPr lang="en-US" altLang="ko-KR" sz="900" b="1" dirty="0" smtClean="0"/>
          </a:p>
          <a:p>
            <a:endParaRPr lang="en-US" altLang="ko-KR" sz="900" dirty="0"/>
          </a:p>
          <a:p>
            <a:r>
              <a:rPr lang="en-US" altLang="ko-KR" sz="900" dirty="0"/>
              <a:t>1.fields</a:t>
            </a:r>
          </a:p>
          <a:p>
            <a:r>
              <a:rPr lang="en-US" altLang="ko-KR" sz="900" dirty="0"/>
              <a:t>  1) </a:t>
            </a:r>
            <a:r>
              <a:rPr lang="ko-KR" altLang="en-US" sz="900" dirty="0"/>
              <a:t>적립 유형 </a:t>
            </a:r>
            <a:r>
              <a:rPr lang="en-US" altLang="ko-KR" sz="900" dirty="0"/>
              <a:t>:</a:t>
            </a:r>
            <a:r>
              <a:rPr lang="en-US" altLang="ko-KR" sz="900" b="1" dirty="0"/>
              <a:t> {</a:t>
            </a:r>
            <a:r>
              <a:rPr lang="en-US" altLang="ko-KR" sz="900" b="1" dirty="0" err="1"/>
              <a:t>st_user_save_point.save_point_type</a:t>
            </a:r>
            <a:r>
              <a:rPr lang="en-US" altLang="ko-KR" sz="900" b="1" dirty="0"/>
              <a:t>} (New)</a:t>
            </a:r>
          </a:p>
          <a:p>
            <a:r>
              <a:rPr lang="en-US" altLang="ko-KR" sz="900" dirty="0"/>
              <a:t>    a) As-is : "</a:t>
            </a:r>
            <a:r>
              <a:rPr lang="ko-KR" altLang="en-US" sz="900" dirty="0"/>
              <a:t>출발</a:t>
            </a:r>
            <a:r>
              <a:rPr lang="en-US" altLang="ko-KR" sz="900" dirty="0"/>
              <a:t>-</a:t>
            </a:r>
            <a:r>
              <a:rPr lang="ko-KR" altLang="en-US" sz="900" dirty="0"/>
              <a:t>도착 적립</a:t>
            </a:r>
            <a:r>
              <a:rPr lang="en-US" altLang="ko-KR" sz="900" dirty="0"/>
              <a:t>" (fixed)</a:t>
            </a:r>
          </a:p>
          <a:p>
            <a:r>
              <a:rPr lang="en-US" altLang="ko-KR" sz="900" dirty="0"/>
              <a:t>    b) To-be : show SP code name</a:t>
            </a:r>
            <a:endParaRPr lang="ko-KR" altLang="en-US" sz="900" dirty="0"/>
          </a:p>
        </p:txBody>
      </p:sp>
      <p:sp>
        <p:nvSpPr>
          <p:cNvPr id="11" name="TextBox 10"/>
          <p:cNvSpPr txBox="1"/>
          <p:nvPr/>
        </p:nvSpPr>
        <p:spPr>
          <a:xfrm>
            <a:off x="1660062" y="4872549"/>
            <a:ext cx="4222377" cy="1477328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/>
              <a:t>[APP] </a:t>
            </a:r>
            <a:r>
              <a:rPr lang="en-US" altLang="ko-KR" sz="900" b="1" dirty="0" smtClean="0"/>
              <a:t>signup (</a:t>
            </a:r>
            <a:r>
              <a:rPr lang="ko-KR" altLang="en-US" sz="900" b="1" dirty="0" smtClean="0"/>
              <a:t>회원가입</a:t>
            </a:r>
            <a:r>
              <a:rPr lang="en-US" altLang="ko-KR" sz="900" b="1" dirty="0" smtClean="0"/>
              <a:t>)</a:t>
            </a:r>
            <a:endParaRPr lang="en-US" altLang="ko-KR" sz="900" b="1" dirty="0" smtClean="0"/>
          </a:p>
          <a:p>
            <a:endParaRPr lang="en-US" altLang="ko-KR" sz="900" dirty="0"/>
          </a:p>
          <a:p>
            <a:r>
              <a:rPr lang="en-US" altLang="ko-KR" sz="900" dirty="0" smtClean="0"/>
              <a:t>1.logic (add)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if {</a:t>
            </a:r>
            <a:r>
              <a:rPr lang="en-US" altLang="ko-KR" sz="900" b="1" dirty="0" err="1" smtClean="0"/>
              <a:t>st_money_coupon.point_signup</a:t>
            </a:r>
            <a:r>
              <a:rPr lang="en-US" altLang="ko-KR" sz="900" b="1" dirty="0" smtClean="0"/>
              <a:t>} (</a:t>
            </a:r>
            <a:r>
              <a:rPr lang="ko-KR" altLang="en-US" sz="900" b="1" dirty="0" smtClean="0"/>
              <a:t>회원가입 포인트</a:t>
            </a:r>
            <a:r>
              <a:rPr lang="en-US" altLang="ko-KR" sz="900" b="1" dirty="0" smtClean="0"/>
              <a:t>) &gt; 0 (and not null)</a:t>
            </a:r>
          </a:p>
          <a:p>
            <a:r>
              <a:rPr lang="en-US" altLang="ko-KR" sz="900" b="1" dirty="0"/>
              <a:t> </a:t>
            </a:r>
            <a:r>
              <a:rPr lang="en-US" altLang="ko-KR" sz="900" b="1" dirty="0" smtClean="0"/>
              <a:t>   a</a:t>
            </a:r>
            <a:r>
              <a:rPr lang="en-US" altLang="ko-KR" sz="900" b="1" dirty="0"/>
              <a:t>) INSERT </a:t>
            </a:r>
            <a:r>
              <a:rPr lang="en-US" altLang="ko-KR" sz="900" b="1" dirty="0" err="1" smtClean="0"/>
              <a:t>st_user_save_point</a:t>
            </a:r>
            <a:endParaRPr lang="en-US" altLang="ko-KR" sz="900" b="1" dirty="0" smtClean="0"/>
          </a:p>
          <a:p>
            <a:r>
              <a:rPr lang="en-US" altLang="ko-KR" sz="900" b="1" dirty="0"/>
              <a:t> </a:t>
            </a:r>
            <a:r>
              <a:rPr lang="en-US" altLang="ko-KR" sz="900" b="1" dirty="0"/>
              <a:t>     </a:t>
            </a:r>
            <a:r>
              <a:rPr lang="en-US" altLang="ko-KR" sz="900" dirty="0"/>
              <a:t>- </a:t>
            </a:r>
            <a:r>
              <a:rPr lang="en-US" altLang="ko-KR" sz="900" dirty="0" err="1" smtClean="0"/>
              <a:t>save_point_type</a:t>
            </a:r>
            <a:r>
              <a:rPr lang="en-US" altLang="ko-KR" sz="900" dirty="0" smtClean="0"/>
              <a:t> : ‘SP02’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/>
              <a:t>     - </a:t>
            </a:r>
            <a:r>
              <a:rPr lang="en-US" altLang="ko-KR" sz="900" dirty="0" err="1" smtClean="0"/>
              <a:t>save_point</a:t>
            </a:r>
            <a:r>
              <a:rPr lang="en-US" altLang="ko-KR" sz="900" dirty="0" smtClean="0"/>
              <a:t> : </a:t>
            </a:r>
            <a:r>
              <a:rPr lang="en-US" altLang="ko-KR" sz="900" dirty="0" err="1" smtClean="0"/>
              <a:t>st_money_coupon.point_signup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/>
              <a:t>     - </a:t>
            </a:r>
            <a:r>
              <a:rPr lang="en-US" altLang="ko-KR" sz="900" dirty="0" err="1" smtClean="0"/>
              <a:t>save_date</a:t>
            </a:r>
            <a:r>
              <a:rPr lang="en-US" altLang="ko-KR" sz="900" dirty="0" smtClean="0"/>
              <a:t> :</a:t>
            </a:r>
            <a:r>
              <a:rPr lang="ko-KR" altLang="en-US" sz="900" dirty="0"/>
              <a:t> </a:t>
            </a:r>
            <a:r>
              <a:rPr lang="en-US" altLang="ko-KR" sz="900" dirty="0" smtClean="0"/>
              <a:t>current </a:t>
            </a:r>
            <a:r>
              <a:rPr lang="en-US" altLang="ko-KR" sz="900" dirty="0" err="1" smtClean="0"/>
              <a:t>datetime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</a:t>
            </a:r>
            <a:r>
              <a:rPr lang="en-US" altLang="ko-KR" sz="900" dirty="0" err="1" smtClean="0"/>
              <a:t>reg_date</a:t>
            </a:r>
            <a:r>
              <a:rPr lang="en-US" altLang="ko-KR" sz="900" dirty="0"/>
              <a:t> / </a:t>
            </a:r>
            <a:r>
              <a:rPr lang="en-US" altLang="ko-KR" sz="900" dirty="0" err="1"/>
              <a:t>reg_user_seq</a:t>
            </a:r>
            <a:endParaRPr lang="en-US" altLang="ko-KR" sz="900" dirty="0"/>
          </a:p>
        </p:txBody>
      </p:sp>
    </p:spTree>
    <p:extLst>
      <p:ext uri="{BB962C8B-B14F-4D97-AF65-F5344CB8AC3E}">
        <p14:creationId xmlns:p14="http://schemas.microsoft.com/office/powerpoint/2010/main" val="3763395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E96E8FF8-2DCC-B61E-8568-C136134532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749404" cy="5333443"/>
          </a:xfrm>
          <a:prstGeom prst="rect">
            <a:avLst/>
          </a:prstGeom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7159EAC2-8D16-4EA7-E0F1-9E0E39EFA1D1}"/>
              </a:ext>
            </a:extLst>
          </p:cNvPr>
          <p:cNvSpPr/>
          <p:nvPr/>
        </p:nvSpPr>
        <p:spPr>
          <a:xfrm>
            <a:off x="2093913" y="1872547"/>
            <a:ext cx="6655491" cy="6911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31B50EC-436B-C4AE-927A-8F4035FFB236}"/>
              </a:ext>
            </a:extLst>
          </p:cNvPr>
          <p:cNvSpPr txBox="1"/>
          <p:nvPr/>
        </p:nvSpPr>
        <p:spPr>
          <a:xfrm>
            <a:off x="2051685" y="1974137"/>
            <a:ext cx="10280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b="1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회원가입 포인트</a:t>
            </a: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AD7EC12F-EFDA-07D3-7A71-C05A4D29B3BD}"/>
              </a:ext>
            </a:extLst>
          </p:cNvPr>
          <p:cNvSpPr/>
          <p:nvPr/>
        </p:nvSpPr>
        <p:spPr>
          <a:xfrm>
            <a:off x="4014151" y="1966443"/>
            <a:ext cx="1684973" cy="254073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ADC3355-05E8-0691-13A5-AE66B54F3F2E}"/>
              </a:ext>
            </a:extLst>
          </p:cNvPr>
          <p:cNvSpPr txBox="1"/>
          <p:nvPr/>
        </p:nvSpPr>
        <p:spPr>
          <a:xfrm>
            <a:off x="5800725" y="1983573"/>
            <a:ext cx="10280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포인트</a:t>
            </a:r>
          </a:p>
        </p:txBody>
      </p:sp>
      <p:pic>
        <p:nvPicPr>
          <p:cNvPr id="15" name="그림 14">
            <a:extLst>
              <a:ext uri="{FF2B5EF4-FFF2-40B4-BE49-F238E27FC236}">
                <a16:creationId xmlns:a16="http://schemas.microsoft.com/office/drawing/2014/main" id="{F5373AF4-3813-2D42-3D88-10214062C8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8188" y="2438044"/>
            <a:ext cx="7335837" cy="1360288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BCFC83B-886B-51D2-4E10-CCC4C77E374C}"/>
              </a:ext>
            </a:extLst>
          </p:cNvPr>
          <p:cNvSpPr txBox="1"/>
          <p:nvPr/>
        </p:nvSpPr>
        <p:spPr>
          <a:xfrm>
            <a:off x="3543299" y="4304277"/>
            <a:ext cx="6391276" cy="6001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회원가입 포인트 아래에 안내 내용 추가 부탁 드립니다</a:t>
            </a:r>
            <a:r>
              <a:rPr lang="en-US" altLang="ko-KR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  <a:p>
            <a:r>
              <a:rPr lang="ko-KR" altLang="en-US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↓</a:t>
            </a:r>
            <a:endParaRPr lang="en-US" altLang="ko-KR" sz="11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  <a:p>
            <a:r>
              <a:rPr lang="en-US" altLang="ko-KR" sz="11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*</a:t>
            </a:r>
            <a:r>
              <a:rPr lang="ko-KR" altLang="en-US" sz="11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회원가입 적립금과 포인트는 저장되는 즉시 적용되며</a:t>
            </a:r>
            <a:r>
              <a:rPr lang="en-US" altLang="ko-KR" sz="11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1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저장 후 가입한 회원을 대상으로 합니다</a:t>
            </a:r>
            <a:r>
              <a:rPr lang="en-US" altLang="ko-KR" sz="1100">
                <a:solidFill>
                  <a:srgbClr val="C00000"/>
                </a:solidFill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0A407486-8CD4-C6D7-5283-68D1F7484413}"/>
              </a:ext>
            </a:extLst>
          </p:cNvPr>
          <p:cNvSpPr/>
          <p:nvPr/>
        </p:nvSpPr>
        <p:spPr>
          <a:xfrm>
            <a:off x="2094826" y="2295389"/>
            <a:ext cx="5453737" cy="12710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8" name="직선 화살표 연결선 17">
            <a:extLst>
              <a:ext uri="{FF2B5EF4-FFF2-40B4-BE49-F238E27FC236}">
                <a16:creationId xmlns:a16="http://schemas.microsoft.com/office/drawing/2014/main" id="{1FFDD5FB-B9BE-DC88-4181-D4F98979390B}"/>
              </a:ext>
            </a:extLst>
          </p:cNvPr>
          <p:cNvCxnSpPr>
            <a:cxnSpLocks/>
          </p:cNvCxnSpPr>
          <p:nvPr/>
        </p:nvCxnSpPr>
        <p:spPr>
          <a:xfrm>
            <a:off x="3895725" y="2422497"/>
            <a:ext cx="190500" cy="188178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821694" y="5086279"/>
            <a:ext cx="4222377" cy="92333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b="1" dirty="0" smtClean="0"/>
              <a:t>[ADMIN] </a:t>
            </a:r>
            <a:r>
              <a:rPr lang="ko-KR" altLang="en-US" sz="900" b="1" dirty="0" smtClean="0"/>
              <a:t>포인트</a:t>
            </a:r>
            <a:r>
              <a:rPr lang="en-US" altLang="ko-KR" sz="900" b="1" dirty="0" smtClean="0"/>
              <a:t>/</a:t>
            </a:r>
            <a:r>
              <a:rPr lang="ko-KR" altLang="en-US" sz="900" b="1" dirty="0" smtClean="0"/>
              <a:t>구매관리 </a:t>
            </a:r>
            <a:r>
              <a:rPr lang="en-US" altLang="ko-KR" sz="900" b="1" dirty="0"/>
              <a:t>&gt; </a:t>
            </a:r>
            <a:r>
              <a:rPr lang="ko-KR" altLang="en-US" sz="900" b="1" dirty="0" smtClean="0"/>
              <a:t>적립금 설정 </a:t>
            </a:r>
            <a:r>
              <a:rPr lang="en-US" altLang="ko-KR" sz="900" b="1" dirty="0" smtClean="0"/>
              <a:t>(/</a:t>
            </a:r>
            <a:r>
              <a:rPr lang="en-US" altLang="ko-KR" sz="900" b="1" dirty="0" err="1" smtClean="0"/>
              <a:t>saveMoneySetting</a:t>
            </a:r>
            <a:r>
              <a:rPr lang="en-US" altLang="ko-KR" sz="900" b="1" dirty="0" smtClean="0"/>
              <a:t>)</a:t>
            </a:r>
            <a:endParaRPr lang="en-US" altLang="ko-KR" sz="900" b="1" dirty="0" smtClean="0"/>
          </a:p>
          <a:p>
            <a:endParaRPr lang="en-US" altLang="ko-KR" sz="900" dirty="0"/>
          </a:p>
          <a:p>
            <a:r>
              <a:rPr lang="en-US" altLang="ko-KR" sz="900" dirty="0" smtClean="0"/>
              <a:t>1.fields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1) </a:t>
            </a:r>
            <a:r>
              <a:rPr lang="ko-KR" altLang="en-US" sz="900" dirty="0" smtClean="0"/>
              <a:t>회원가입 포인트 </a:t>
            </a:r>
            <a:r>
              <a:rPr lang="en-US" altLang="ko-KR" sz="900" dirty="0"/>
              <a:t>: {</a:t>
            </a:r>
            <a:r>
              <a:rPr lang="en-US" altLang="ko-KR" sz="900" dirty="0" err="1" smtClean="0"/>
              <a:t>st_money_coupon.point_signup</a:t>
            </a:r>
            <a:r>
              <a:rPr lang="en-US" altLang="ko-KR" sz="900" dirty="0" smtClean="0"/>
              <a:t>} </a:t>
            </a:r>
            <a:r>
              <a:rPr lang="en-US" altLang="ko-KR" sz="900" b="1" dirty="0" smtClean="0"/>
              <a:t>(NEW)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a) add guide text under </a:t>
            </a:r>
            <a:r>
              <a:rPr lang="en-US" altLang="ko-KR" sz="900" dirty="0" err="1" smtClean="0"/>
              <a:t>inputbox</a:t>
            </a:r>
            <a:endParaRPr lang="en-US" altLang="ko-KR" sz="900" dirty="0" smtClean="0"/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   - red text</a:t>
            </a:r>
            <a:endParaRPr lang="ko-KR" altLang="en-US" sz="900" dirty="0"/>
          </a:p>
        </p:txBody>
      </p:sp>
    </p:spTree>
    <p:extLst>
      <p:ext uri="{BB962C8B-B14F-4D97-AF65-F5344CB8AC3E}">
        <p14:creationId xmlns:p14="http://schemas.microsoft.com/office/powerpoint/2010/main" val="2313418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27EAB9A-DC8E-6803-11AE-65D07F3AB012}"/>
              </a:ext>
            </a:extLst>
          </p:cNvPr>
          <p:cNvSpPr txBox="1"/>
          <p:nvPr/>
        </p:nvSpPr>
        <p:spPr>
          <a:xfrm>
            <a:off x="400051" y="389763"/>
            <a:ext cx="3076574" cy="2616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이슈</a:t>
            </a:r>
            <a:r>
              <a:rPr lang="en-US" altLang="ko-KR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#473</a:t>
            </a:r>
            <a:r>
              <a:rPr lang="ko-KR" altLang="en-US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가</a:t>
            </a:r>
            <a:r>
              <a:rPr lang="en-US" altLang="ko-KR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r>
              <a:rPr lang="ko-KR" altLang="en-US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처리되어</a:t>
            </a:r>
            <a:r>
              <a:rPr lang="en-US" altLang="ko-KR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</a:t>
            </a:r>
            <a:r>
              <a:rPr lang="ko-KR" altLang="en-US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탈퇴 회원이 분리된 경우</a:t>
            </a:r>
            <a:endParaRPr lang="en-US" altLang="ko-KR" sz="1100">
              <a:latin typeface="Pretendard" panose="02000503000000020004" pitchFamily="50" charset="-127"/>
              <a:ea typeface="Pretendard" panose="02000503000000020004" pitchFamily="50" charset="-127"/>
              <a:cs typeface="Pretendard" panose="02000503000000020004" pitchFamily="50" charset="-127"/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1C104078-F513-FAD1-08F5-0578505705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1" y="903428"/>
            <a:ext cx="5778245" cy="340084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6CEB3E4-FA75-3E2A-DA08-89A71F713943}"/>
              </a:ext>
            </a:extLst>
          </p:cNvPr>
          <p:cNvSpPr txBox="1"/>
          <p:nvPr/>
        </p:nvSpPr>
        <p:spPr>
          <a:xfrm>
            <a:off x="6400800" y="1147718"/>
            <a:ext cx="5276850" cy="4308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회원가입 시</a:t>
            </a:r>
            <a:r>
              <a:rPr lang="en-US" altLang="ko-KR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6</a:t>
            </a:r>
            <a:r>
              <a:rPr lang="ko-KR" altLang="en-US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개월 내 탈퇴 회원으로 확인되었지만 신규 가입을 한 경우</a:t>
            </a:r>
            <a:r>
              <a:rPr lang="en-US" altLang="ko-KR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</a:t>
            </a:r>
          </a:p>
          <a:p>
            <a:r>
              <a:rPr lang="ko-KR" altLang="en-US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계정 자체는 별도지만 </a:t>
            </a:r>
            <a:r>
              <a:rPr lang="ko-KR" altLang="en-US" sz="1100" u="sng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회원가입 적립금</a:t>
            </a:r>
            <a:r>
              <a:rPr lang="en-US" altLang="ko-KR" sz="1100" u="sng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, </a:t>
            </a:r>
            <a:r>
              <a:rPr lang="ko-KR" altLang="en-US" sz="1100" u="sng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회원가입 포인트를 지급하지 않도록</a:t>
            </a:r>
            <a:r>
              <a:rPr lang="ko-KR" altLang="en-US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 하려고 합니다</a:t>
            </a:r>
            <a:r>
              <a:rPr lang="en-US" altLang="ko-KR" sz="1100">
                <a:latin typeface="Pretendard" panose="02000503000000020004" pitchFamily="50" charset="-127"/>
                <a:ea typeface="Pretendard" panose="02000503000000020004" pitchFamily="50" charset="-127"/>
                <a:cs typeface="Pretendard" panose="02000503000000020004" pitchFamily="50" charset="-127"/>
              </a:rPr>
              <a:t>.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57E98EBC-B3C5-A573-56BE-755388F9DAE2}"/>
              </a:ext>
            </a:extLst>
          </p:cNvPr>
          <p:cNvSpPr/>
          <p:nvPr/>
        </p:nvSpPr>
        <p:spPr>
          <a:xfrm>
            <a:off x="400051" y="903427"/>
            <a:ext cx="3859529" cy="340084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A1ED86CC-BB38-A049-D14F-FEBE6B52DC76}"/>
              </a:ext>
            </a:extLst>
          </p:cNvPr>
          <p:cNvCxnSpPr>
            <a:cxnSpLocks/>
          </p:cNvCxnSpPr>
          <p:nvPr/>
        </p:nvCxnSpPr>
        <p:spPr>
          <a:xfrm flipV="1">
            <a:off x="4259580" y="1447800"/>
            <a:ext cx="2141220" cy="215161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0528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288</Words>
  <Application>Microsoft Office PowerPoint</Application>
  <PresentationFormat>Widescreen</PresentationFormat>
  <Paragraphs>41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Pretendard</vt:lpstr>
      <vt:lpstr>맑은 고딕</vt:lpstr>
      <vt:lpstr>Arial</vt:lpstr>
      <vt:lpstr>Office 테마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 지수</dc:creator>
  <cp:lastModifiedBy>gram</cp:lastModifiedBy>
  <cp:revision>7</cp:revision>
  <dcterms:created xsi:type="dcterms:W3CDTF">2024-05-29T09:59:47Z</dcterms:created>
  <dcterms:modified xsi:type="dcterms:W3CDTF">2024-06-04T04:18:16Z</dcterms:modified>
</cp:coreProperties>
</file>