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1" r:id="rId3"/>
    <p:sldId id="262" r:id="rId4"/>
    <p:sldId id="264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0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65C5-1E34-4365-A055-5635470AA704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87A79-62BF-46C4-8672-48CC4ADE5C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4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0E15E6-B857-EB8F-8799-1D047D492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A55A799-3CB6-022C-7E2C-86F475ED9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C8BBCC-9D8E-585E-3CC8-19CD8CE3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97CDB8-F648-9B57-53D9-7FAC8ABA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FB34DB-587A-1F9E-1106-7D54B1FF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14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163D-BF64-4B5F-716D-14DE5FC6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3446B4-6630-3C2F-9C7F-970929913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1CC57F-9119-A551-9F39-BF68ABD9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D0A1F-83CD-F3BF-64CE-718B3193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2BB802-2487-6B62-CE60-0E3A187A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30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BFEA321-05E1-8146-D4B8-E503987DB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2C647A-4919-5D24-91D0-D2CBF2663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8C94D-B8F0-3A67-BF81-8C153595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78C7BF-373D-59B5-EFFD-DEFF6D4F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3E92FC-43A9-CF9E-08F2-80D1A11B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82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FD5D73-91AD-6CA6-F57E-BF4E350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2B99E9-FD60-F160-8521-3FBBBAF78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BEB790-B348-76D0-01FB-598BB39C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F79E59-452B-0C26-36C2-522F396F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8BBB9C-DBA4-8E10-7BCD-D385E548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79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75B79-C132-0332-CDD5-3FF85BEA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59AF26-5985-1158-A160-2BC601377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5458BA-E227-22BD-9CD4-9AB32A6D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3EBFE8-8242-E01E-7016-4F965991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D1A846-E369-088C-1036-E8241D44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3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F8F88A-015D-72F1-7216-504DEF4D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6C4DAB-5084-387F-0E17-5E9162312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002297-6288-6273-5FB1-A287038FA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F64179-EB0A-A596-25F3-87648927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F110B2-9DAA-F5D6-5204-D1E702E5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491EF5-6948-1EFB-2F8C-894B6477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14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68C81E-6E45-5C75-54A1-C9E3152D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44A6FA-F12B-FDFB-6E77-F25614A29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7C6E9D-3D7A-4635-C95F-8ADBDFBEC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A79E0F6-1F50-8411-5333-BDB84C32C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9A4A52-3257-EB45-C0CF-5CE407D96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3F67EF-54B0-9870-0AD2-8FD757E8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5C65F2F-3A6A-600E-FCC2-D78E7A96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54EFCB0-BF62-38FB-5116-CABD4541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98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A94AFE-9834-3C7A-1E83-D2309341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A0734AB-F7B3-2CCE-8C04-8A715C61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509ADEC-FFF6-08B9-F145-26FB6DC01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569E94-7414-13C4-355C-2281B159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0069EA-E007-C41B-4DC9-3BF561B8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DB6A4EB-1BEB-9FA2-DAA1-53C4D925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AAB187-1A77-56D4-DBC2-347A32F0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98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79C002-78D6-67E2-05B9-9A9073F5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A60E4D-3A88-74AB-7820-453C1FDD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6E5F53-4A3A-D14B-A32B-0B19F0B11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131CC9-90C5-AA80-80AD-EBD3321B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E71873-843F-67BB-C4C7-32F14108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64F28F-5F36-2DD0-9F44-9A34D5F1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73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37474-43DC-189E-C996-35BDB986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380D12-5A04-6A6A-9593-0437062A5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1B616D1-75A9-5050-E440-6843E765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A0838D-7FA7-E095-DF17-A92C4D44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3700FC-34BA-651D-FAB1-C09AB932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863096-AC9C-BE62-D299-CFF57DB1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94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65D134-8D14-4B61-A5BE-B9C7DE56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1B2750-927D-56B2-99E5-8032895A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9AC931-1F9B-1F86-3AD3-80BB06210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33F21-720B-4E67-9AA1-A3DE384D6E5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498A2B-A18B-EF5F-252D-FF6784B28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B7C115-3BCA-6D8C-0392-B9D6F82C9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0788C-35A0-40AE-9E9E-A693A57494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7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259CDB-1DE6-5779-2398-5CDDA38AA202}"/>
              </a:ext>
            </a:extLst>
          </p:cNvPr>
          <p:cNvSpPr txBox="1"/>
          <p:nvPr/>
        </p:nvSpPr>
        <p:spPr>
          <a:xfrm>
            <a:off x="332894" y="237224"/>
            <a:ext cx="2381731" cy="2462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기차역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지하철역 간 도착 제한 삭제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48065-A0AA-386F-A5B7-2422996EEEC7}"/>
              </a:ext>
            </a:extLst>
          </p:cNvPr>
          <p:cNvSpPr txBox="1"/>
          <p:nvPr/>
        </p:nvSpPr>
        <p:spPr>
          <a:xfrm>
            <a:off x="332893" y="580124"/>
            <a:ext cx="7325207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이슈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#207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 기차역 출발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-&gt;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지하철역 도착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지하철역 출발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-&gt;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기차역 도착이 불가하도록 </a:t>
            </a:r>
            <a:r>
              <a:rPr lang="ko-KR" altLang="en-US" sz="1000">
                <a:solidFill>
                  <a:schemeClr val="accent2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아예 아이콘을 표시하지 않게 처리해주셨는데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</a:t>
            </a:r>
          </a:p>
          <a:p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1)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출발역 구분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지하철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기차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 상관없이 도착역 선택 화면에서 </a:t>
            </a:r>
            <a:r>
              <a:rPr lang="ko-KR" altLang="en-US" sz="1000">
                <a:solidFill>
                  <a:schemeClr val="accent2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모든 역의 아이콘 표시</a:t>
            </a:r>
            <a:endParaRPr lang="en-US" altLang="ko-KR" sz="1000">
              <a:solidFill>
                <a:schemeClr val="accent2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2)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출발역 구분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지하철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기차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 상관없이 도착역 선택 시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00">
                <a:solidFill>
                  <a:schemeClr val="accent2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모든 역 선택 가능</a:t>
            </a:r>
            <a:endParaRPr lang="en-US" altLang="ko-KR" sz="1000">
              <a:solidFill>
                <a:schemeClr val="accent2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하도록 부탁드립니다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!</a:t>
            </a:r>
          </a:p>
          <a:p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기존에 목표한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노선 정보에 따른 환승 처리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간 거리 반영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현재 기능상 반영되어 있지 않은 상태라서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</a:p>
          <a:p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그냥 </a:t>
            </a:r>
            <a:r>
              <a:rPr lang="ko-KR" altLang="en-US" sz="10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지하철</a:t>
            </a:r>
            <a:r>
              <a:rPr lang="en-US" altLang="ko-KR" sz="10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</a:t>
            </a:r>
            <a:r>
              <a:rPr lang="ko-KR" altLang="en-US" sz="10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기차 간 선택이 가능하도록 제한을 삭제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하려고 하는 상태입니다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출발역과 도착역의 이름이 같은 경우 제한은 그대로 유지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0238" y="1248651"/>
            <a:ext cx="3832412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/arrival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1.staion list on map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As-is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display station list </a:t>
            </a:r>
            <a:r>
              <a:rPr lang="en-US" altLang="ko-KR" sz="1000" b="1" dirty="0"/>
              <a:t>with same </a:t>
            </a:r>
            <a:r>
              <a:rPr lang="en-US" altLang="ko-KR" sz="1000" b="1" dirty="0" err="1" smtClean="0"/>
              <a:t>station_type</a:t>
            </a:r>
            <a:r>
              <a:rPr lang="en-US" altLang="ko-KR" sz="1000" b="1" dirty="0" smtClean="0"/>
              <a:t> with depart station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To-be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</a:t>
            </a:r>
            <a:r>
              <a:rPr lang="en-US" altLang="ko-KR" sz="1000" dirty="0" smtClean="0"/>
              <a:t>- </a:t>
            </a:r>
            <a:r>
              <a:rPr lang="en-US" altLang="ko-KR" sz="1000" dirty="0"/>
              <a:t>display </a:t>
            </a:r>
            <a:r>
              <a:rPr lang="en-US" altLang="ko-KR" sz="1000" dirty="0" smtClean="0"/>
              <a:t>all station </a:t>
            </a:r>
            <a:r>
              <a:rPr lang="en-US" altLang="ko-KR" sz="1000" dirty="0"/>
              <a:t>list </a:t>
            </a:r>
            <a:r>
              <a:rPr lang="en-US" altLang="ko-KR" sz="1000" b="1" dirty="0" smtClean="0"/>
              <a:t>regardless of </a:t>
            </a:r>
            <a:r>
              <a:rPr lang="en-US" altLang="ko-KR" sz="1000" b="1" dirty="0" err="1"/>
              <a:t>station_type</a:t>
            </a:r>
            <a:r>
              <a:rPr lang="en-US" altLang="ko-KR" sz="1000" b="1" dirty="0"/>
              <a:t> </a:t>
            </a:r>
            <a:r>
              <a:rPr lang="en-US" altLang="ko-KR" sz="1000" b="1" dirty="0" smtClean="0"/>
              <a:t>of </a:t>
            </a:r>
            <a:r>
              <a:rPr lang="en-US" altLang="ko-KR" sz="1000" b="1" dirty="0"/>
              <a:t>depart </a:t>
            </a:r>
            <a:r>
              <a:rPr lang="en-US" altLang="ko-KR" sz="1000" b="1" dirty="0" smtClean="0"/>
              <a:t>station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- but, keep that same station name with depart station is excluded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941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8A5B42C-C090-ABCF-A9E5-B452C9787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95" y="0"/>
            <a:ext cx="3247159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35BFBD1-6D42-9B31-4176-CEB469C27F15}"/>
              </a:ext>
            </a:extLst>
          </p:cNvPr>
          <p:cNvSpPr/>
          <p:nvPr/>
        </p:nvSpPr>
        <p:spPr>
          <a:xfrm>
            <a:off x="1300595" y="0"/>
            <a:ext cx="3247159" cy="6858000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53454EF-665C-D15B-6020-3F4AE99FE86C}"/>
              </a:ext>
            </a:extLst>
          </p:cNvPr>
          <p:cNvGrpSpPr/>
          <p:nvPr/>
        </p:nvGrpSpPr>
        <p:grpSpPr>
          <a:xfrm>
            <a:off x="1554737" y="2491663"/>
            <a:ext cx="2738872" cy="1590637"/>
            <a:chOff x="1554737" y="2535478"/>
            <a:chExt cx="2738872" cy="159063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85FE5F0B-6FA0-5D58-592C-48514C3D9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4738" y="2847975"/>
              <a:ext cx="2738871" cy="127814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1B7B8C8-64C8-D474-CFBF-E0A1CCCB4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4737" y="2535478"/>
              <a:ext cx="2738871" cy="1179272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DC93F52-B3F6-A87E-92BE-DAFEC3108135}"/>
                </a:ext>
              </a:extLst>
            </p:cNvPr>
            <p:cNvSpPr/>
            <p:nvPr/>
          </p:nvSpPr>
          <p:spPr>
            <a:xfrm>
              <a:off x="1628775" y="2535478"/>
              <a:ext cx="2581275" cy="1064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854EE5C-8FAC-58EE-4C8A-D40AE52408C5}"/>
              </a:ext>
            </a:extLst>
          </p:cNvPr>
          <p:cNvSpPr txBox="1"/>
          <p:nvPr/>
        </p:nvSpPr>
        <p:spPr>
          <a:xfrm>
            <a:off x="1638300" y="2578735"/>
            <a:ext cx="2581275" cy="106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정보 확인</a:t>
            </a:r>
            <a:r>
              <a:rPr lang="en-US" altLang="ko-KR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</a:p>
          <a:p>
            <a:endParaRPr lang="en-US" altLang="ko-KR" sz="10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선택된</a:t>
            </a:r>
            <a:r>
              <a:rPr lang="en-US" altLang="ko-KR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역은 </a:t>
            </a:r>
            <a:r>
              <a:rPr lang="en-US" altLang="ko-KR" sz="1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서울역 기차역 경부선</a:t>
            </a:r>
            <a:r>
              <a:rPr lang="en-US" altLang="ko-KR" sz="1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  <a:r>
              <a:rPr lang="ko-KR" altLang="en-US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입니다</a:t>
            </a:r>
            <a:r>
              <a:rPr lang="en-US" altLang="ko-KR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 후 도착 전까지 직접 취소는 불가합니다</a:t>
            </a:r>
            <a:r>
              <a:rPr lang="en-US" altLang="ko-KR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.(24</a:t>
            </a:r>
            <a:r>
              <a:rPr lang="ko-KR" altLang="en-US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시간 후 자동 취소</a:t>
            </a:r>
            <a:r>
              <a:rPr lang="en-US" altLang="ko-KR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 </a:t>
            </a:r>
            <a:r>
              <a:rPr lang="ko-KR" altLang="en-US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 처리하시겠습니까</a:t>
            </a:r>
            <a:r>
              <a:rPr lang="en-US" altLang="ko-KR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?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92A7521-08A9-7012-9203-E5958F1D5E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061"/>
          <a:stretch/>
        </p:blipFill>
        <p:spPr>
          <a:xfrm>
            <a:off x="1554737" y="3707047"/>
            <a:ext cx="2738871" cy="378225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DDDEE85C-F107-381B-F7F6-08DFF2D66464}"/>
              </a:ext>
            </a:extLst>
          </p:cNvPr>
          <p:cNvCxnSpPr>
            <a:cxnSpLocks/>
          </p:cNvCxnSpPr>
          <p:nvPr/>
        </p:nvCxnSpPr>
        <p:spPr>
          <a:xfrm>
            <a:off x="4199325" y="3884610"/>
            <a:ext cx="650178" cy="115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0DF5AD-6599-D3A3-94A4-DC6BD1D9F297}"/>
              </a:ext>
            </a:extLst>
          </p:cNvPr>
          <p:cNvSpPr txBox="1"/>
          <p:nvPr/>
        </p:nvSpPr>
        <p:spPr>
          <a:xfrm>
            <a:off x="4849503" y="3695623"/>
            <a:ext cx="1391131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취소 시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이전 화면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171450" indent="-171450">
              <a:buFontTx/>
              <a:buChar char="-"/>
            </a:pP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확인 시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 처리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0BBA9-F36A-2A67-283F-540238A44B89}"/>
              </a:ext>
            </a:extLst>
          </p:cNvPr>
          <p:cNvSpPr txBox="1"/>
          <p:nvPr/>
        </p:nvSpPr>
        <p:spPr>
          <a:xfrm>
            <a:off x="4043558" y="4342834"/>
            <a:ext cx="2076930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출발역 선택 시에 확인 팝업 추가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도착 역 선택 시에는 해당 없음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CDE6DBD-1EC1-9A45-7054-EC74908D3FDE}"/>
              </a:ext>
            </a:extLst>
          </p:cNvPr>
          <p:cNvCxnSpPr>
            <a:cxnSpLocks/>
          </p:cNvCxnSpPr>
          <p:nvPr/>
        </p:nvCxnSpPr>
        <p:spPr>
          <a:xfrm flipH="1" flipV="1">
            <a:off x="3842253" y="4270720"/>
            <a:ext cx="260859" cy="16701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345362A-57E9-D315-3155-B9D0C0CF215D}"/>
              </a:ext>
            </a:extLst>
          </p:cNvPr>
          <p:cNvSpPr txBox="1"/>
          <p:nvPr/>
        </p:nvSpPr>
        <p:spPr>
          <a:xfrm>
            <a:off x="2557898" y="1935305"/>
            <a:ext cx="285702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[{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역사명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}&amp;{ }&amp;{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구분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}&amp;{ }&amp;{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노선명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}]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0E1E789-7B6A-1A2C-0F8D-C1AA8129BB12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409109" y="2181526"/>
            <a:ext cx="577299" cy="7572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03377" y="1088919"/>
            <a:ext cx="3832412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/departure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1.if </a:t>
            </a:r>
            <a:r>
              <a:rPr lang="ko-KR" altLang="en-US" sz="1000" dirty="0" smtClean="0"/>
              <a:t>출발 </a:t>
            </a:r>
            <a:r>
              <a:rPr lang="en-US" altLang="ko-KR" sz="1000" dirty="0" smtClean="0"/>
              <a:t>button is clicked on bottom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1) show confirm msg.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    </a:t>
            </a:r>
            <a:r>
              <a:rPr lang="en-US" altLang="ko-KR" sz="1000" dirty="0" smtClean="0"/>
              <a:t>- </a:t>
            </a:r>
            <a:r>
              <a:rPr lang="en-US" altLang="ko-KR" sz="1000" dirty="0" err="1" smtClean="0"/>
              <a:t>msg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variable (bold)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en-US" altLang="ko-KR" sz="1000" b="1" dirty="0" smtClean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서울역 기차역 경부선</a:t>
            </a:r>
            <a:r>
              <a:rPr lang="en-US" altLang="ko-KR" sz="1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 : [</a:t>
            </a:r>
            <a:r>
              <a:rPr lang="en-US" altLang="ko-KR" sz="1000" b="1" dirty="0" err="1" smtClean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station_name</a:t>
            </a:r>
            <a:r>
              <a:rPr lang="en-US" altLang="ko-KR" sz="1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000" b="1" dirty="0" err="1" smtClean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station_type</a:t>
            </a:r>
            <a:r>
              <a:rPr lang="en-US" altLang="ko-KR" sz="10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(code name) </a:t>
            </a:r>
            <a:r>
              <a:rPr lang="en-US" altLang="ko-KR" sz="1000" b="1" dirty="0" err="1" smtClean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station_lines</a:t>
            </a:r>
            <a:r>
              <a:rPr lang="en-US" altLang="ko-KR" sz="1000" b="1" dirty="0" smtClean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(code name)]</a:t>
            </a:r>
          </a:p>
          <a:p>
            <a:r>
              <a:rPr lang="en-US" altLang="ko-KR" sz="1000" b="1" dirty="0">
                <a:ea typeface="Pretendard" panose="02000503000000020004" pitchFamily="50" charset="-127"/>
              </a:rPr>
              <a:t> </a:t>
            </a:r>
            <a:r>
              <a:rPr lang="en-US" altLang="ko-KR" sz="1000" b="1" dirty="0" smtClean="0">
                <a:ea typeface="Pretendard" panose="02000503000000020004" pitchFamily="50" charset="-127"/>
              </a:rPr>
              <a:t> </a:t>
            </a:r>
            <a:r>
              <a:rPr lang="en-US" altLang="ko-KR" sz="1000" dirty="0" smtClean="0">
                <a:ea typeface="Pretendard" panose="02000503000000020004" pitchFamily="50" charset="-127"/>
              </a:rPr>
              <a:t>2) if </a:t>
            </a:r>
            <a:r>
              <a:rPr lang="ko-KR" altLang="en-US" sz="1000" dirty="0" smtClean="0">
                <a:ea typeface="Pretendard" panose="02000503000000020004" pitchFamily="50" charset="-127"/>
              </a:rPr>
              <a:t>확인</a:t>
            </a:r>
            <a:r>
              <a:rPr lang="en-US" altLang="ko-KR" sz="1000" dirty="0" smtClean="0">
                <a:ea typeface="Pretendard" panose="02000503000000020004" pitchFamily="50" charset="-127"/>
              </a:rPr>
              <a:t>(ok), do the process</a:t>
            </a:r>
          </a:p>
          <a:p>
            <a:r>
              <a:rPr lang="en-US" altLang="ko-KR" sz="1000" dirty="0">
                <a:ea typeface="Pretendard" panose="02000503000000020004" pitchFamily="50" charset="-127"/>
              </a:rPr>
              <a:t> </a:t>
            </a:r>
            <a:r>
              <a:rPr lang="en-US" altLang="ko-KR" sz="1000" dirty="0" smtClean="0">
                <a:ea typeface="Pretendard" panose="02000503000000020004" pitchFamily="50" charset="-127"/>
              </a:rPr>
              <a:t>    if </a:t>
            </a:r>
            <a:r>
              <a:rPr lang="ko-KR" altLang="en-US" sz="1000" dirty="0" smtClean="0">
                <a:ea typeface="Pretendard" panose="02000503000000020004" pitchFamily="50" charset="-127"/>
              </a:rPr>
              <a:t>취소</a:t>
            </a:r>
            <a:r>
              <a:rPr lang="en-US" altLang="ko-KR" sz="1000" dirty="0" smtClean="0">
                <a:ea typeface="Pretendard" panose="02000503000000020004" pitchFamily="50" charset="-127"/>
              </a:rPr>
              <a:t>(no), return main page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409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413F3B3-87D6-D71C-51B3-0FE8165A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95" y="0"/>
            <a:ext cx="3247159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4BCDAB3-D409-25FF-E59C-E8D7F91F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092" y="4885528"/>
            <a:ext cx="444861" cy="444861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EDD0EC23-39C8-D63F-6DEA-4B29531DD806}"/>
              </a:ext>
            </a:extLst>
          </p:cNvPr>
          <p:cNvSpPr/>
          <p:nvPr/>
        </p:nvSpPr>
        <p:spPr>
          <a:xfrm>
            <a:off x="3733799" y="5003183"/>
            <a:ext cx="195263" cy="195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75AF44C0-7F8F-342E-3FB1-AABDB7D9EB4F}"/>
              </a:ext>
            </a:extLst>
          </p:cNvPr>
          <p:cNvSpPr/>
          <p:nvPr/>
        </p:nvSpPr>
        <p:spPr>
          <a:xfrm>
            <a:off x="3539780" y="4811020"/>
            <a:ext cx="582433" cy="5824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15B062A9-BCBE-B86B-372A-CB9ADAC545FE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4036918" y="3704615"/>
            <a:ext cx="1705762" cy="11917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41193AA-ADFB-5E12-2CD8-4FBBB6100EC8}"/>
              </a:ext>
            </a:extLst>
          </p:cNvPr>
          <p:cNvSpPr txBox="1"/>
          <p:nvPr/>
        </p:nvSpPr>
        <p:spPr>
          <a:xfrm>
            <a:off x="5742679" y="3305889"/>
            <a:ext cx="1115321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안내 아이콘 추가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누를 시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팝업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B85B22-E29C-A6F5-7714-34BB8B3D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520" y="0"/>
            <a:ext cx="3247159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3D2B338-380A-E623-3163-98E68229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217" y="4885528"/>
            <a:ext cx="444861" cy="444861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26D71232-7580-9497-7566-FFC0018F7AD9}"/>
              </a:ext>
            </a:extLst>
          </p:cNvPr>
          <p:cNvSpPr/>
          <p:nvPr/>
        </p:nvSpPr>
        <p:spPr>
          <a:xfrm>
            <a:off x="10829924" y="5003183"/>
            <a:ext cx="195263" cy="195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07D9A9-63E6-E052-80EB-AB11CB0F2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2665" y="5007151"/>
            <a:ext cx="195263" cy="19526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6DF26FC-E1BD-8CB5-F15E-569645FF972F}"/>
              </a:ext>
            </a:extLst>
          </p:cNvPr>
          <p:cNvSpPr/>
          <p:nvPr/>
        </p:nvSpPr>
        <p:spPr>
          <a:xfrm>
            <a:off x="7930969" y="0"/>
            <a:ext cx="3247159" cy="6858000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3EA7240-BB00-A718-9C18-FB53C0E1810B}"/>
              </a:ext>
            </a:extLst>
          </p:cNvPr>
          <p:cNvGrpSpPr/>
          <p:nvPr/>
        </p:nvGrpSpPr>
        <p:grpSpPr>
          <a:xfrm>
            <a:off x="8207300" y="1937818"/>
            <a:ext cx="2738872" cy="2478808"/>
            <a:chOff x="1554737" y="1647307"/>
            <a:chExt cx="2738872" cy="2478808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9FA6400F-6359-3C64-1DF5-7E8A80E7E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4738" y="2847975"/>
              <a:ext cx="2738871" cy="1278140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A63CAD34-4691-86D7-B713-65490084C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4737" y="1647307"/>
              <a:ext cx="2738871" cy="2067443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5253BC4-D57F-ABF5-F402-1025F2BF60DC}"/>
                </a:ext>
              </a:extLst>
            </p:cNvPr>
            <p:cNvSpPr/>
            <p:nvPr/>
          </p:nvSpPr>
          <p:spPr>
            <a:xfrm>
              <a:off x="1633534" y="1775282"/>
              <a:ext cx="2581275" cy="1766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90D339-71C3-B1B0-590F-9D02CE14A10E}"/>
              </a:ext>
            </a:extLst>
          </p:cNvPr>
          <p:cNvSpPr txBox="1"/>
          <p:nvPr/>
        </p:nvSpPr>
        <p:spPr>
          <a:xfrm>
            <a:off x="8286749" y="2069761"/>
            <a:ext cx="2581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안내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</a:p>
          <a:p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1.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주소가 동일하거나 가까워 역 아이콘이 가까이 겹쳐 보이는 경우가 있을 수 있습니다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정보 확인 후 선택 부탁드립니다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2.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출발 후 도착 전까지 직접 취소는 불가합니다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*24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시간 후 자동 취소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3.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역 검색 시에도 확인되지 않는 역이 있을 경우에는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1:1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문의하기의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포인트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기타 문의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통해 문의 부탁드립니다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2C6AD1B-ED21-1A78-C754-A6C0E76FF8E1}"/>
              </a:ext>
            </a:extLst>
          </p:cNvPr>
          <p:cNvCxnSpPr>
            <a:cxnSpLocks/>
          </p:cNvCxnSpPr>
          <p:nvPr/>
        </p:nvCxnSpPr>
        <p:spPr>
          <a:xfrm flipV="1">
            <a:off x="6866552" y="3185127"/>
            <a:ext cx="1332197" cy="3519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BBF51F-C4CC-27DF-4D53-9C3D62652B54}"/>
              </a:ext>
            </a:extLst>
          </p:cNvPr>
          <p:cNvSpPr txBox="1"/>
          <p:nvPr/>
        </p:nvSpPr>
        <p:spPr>
          <a:xfrm>
            <a:off x="4299438" y="4880072"/>
            <a:ext cx="2597471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 수정 </a:t>
            </a:r>
            <a:r>
              <a:rPr lang="ko-KR" altLang="en-US" sz="1000" dirty="0" smtClean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완료</a:t>
            </a:r>
            <a:r>
              <a:rPr lang="ko-KR" altLang="en-US" sz="1000" b="1" dirty="0" smtClean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000" b="1" dirty="0" smtClean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(design publish)</a:t>
            </a:r>
            <a:endParaRPr lang="en-US" altLang="ko-KR" sz="1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000" b="1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경로</a:t>
            </a:r>
            <a:r>
              <a:rPr lang="en-US" altLang="ko-KR" sz="1000" b="1" i="0" dirty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/views/pages/searchDeparture.html</a:t>
            </a:r>
            <a:endParaRPr lang="en-US" altLang="ko-KR" sz="1000" b="1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842AAF07-1509-362B-1D72-8B4A737EF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768" y="4992865"/>
            <a:ext cx="199702" cy="1997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74886" y="966183"/>
            <a:ext cx="3600457" cy="86177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/departure, /arrival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1.add notice icon on map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if clicks, alert </a:t>
            </a:r>
            <a:r>
              <a:rPr lang="en-US" altLang="ko-KR" sz="1000" dirty="0" err="1" smtClean="0"/>
              <a:t>msg</a:t>
            </a:r>
            <a:r>
              <a:rPr lang="en-US" altLang="ko-KR" sz="1000" dirty="0" smtClean="0"/>
              <a:t> box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design publish: </a:t>
            </a:r>
            <a:r>
              <a:rPr lang="en-US" altLang="ko-KR" sz="1000" b="1" dirty="0">
                <a:solidFill>
                  <a:srgbClr val="1D1C1D"/>
                </a:solidFill>
                <a:highlight>
                  <a:srgbClr val="FFFFFF"/>
                </a:highligh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/views/pages/searchDeparture.html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3948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9808F17-6B30-FAC7-E63B-F609CB14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1066800"/>
            <a:ext cx="2942244" cy="5276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9C77372-C085-F247-6742-32D2B8AD2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374" y="1066800"/>
            <a:ext cx="2938669" cy="5276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E89C21B-A39F-44C5-9281-AD475C314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915" y="1066800"/>
            <a:ext cx="2932178" cy="5276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252D42-F2DE-EF99-4993-255D84E91AF0}"/>
              </a:ext>
            </a:extLst>
          </p:cNvPr>
          <p:cNvSpPr txBox="1"/>
          <p:nvPr/>
        </p:nvSpPr>
        <p:spPr>
          <a:xfrm>
            <a:off x="812801" y="514350"/>
            <a:ext cx="1958974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형광펜 부분 삭제 부탁드립니다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pPr algn="ctr"/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퍼블리싱 수정 완료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A954D-A283-C639-B7A2-9CE5A8BAA394}"/>
              </a:ext>
            </a:extLst>
          </p:cNvPr>
          <p:cNvSpPr txBox="1"/>
          <p:nvPr/>
        </p:nvSpPr>
        <p:spPr>
          <a:xfrm>
            <a:off x="2905125" y="360462"/>
            <a:ext cx="2409825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000" b="0" i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00" b="0" i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경로</a:t>
            </a:r>
            <a:r>
              <a:rPr lang="en-US" altLang="ko-KR" sz="1000" b="0" i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</a:p>
          <a:p>
            <a:r>
              <a:rPr lang="ko-KR" altLang="en-US" sz="1000" b="0" i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</a:t>
            </a:r>
            <a:r>
              <a:rPr lang="en-US" altLang="ko-KR" sz="1000" b="0" i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/views/pages/index.html</a:t>
            </a:r>
          </a:p>
          <a:p>
            <a:r>
              <a:rPr lang="en-US" altLang="ko-KR" sz="1000" b="0" i="0">
                <a:solidFill>
                  <a:srgbClr val="1D1C1D"/>
                </a:solidFill>
                <a:effectLst/>
                <a:highlight>
                  <a:srgbClr val="FFFFFF"/>
                </a:highlight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/views/pages/guide/usePoint.html</a:t>
            </a:r>
            <a:endParaRPr lang="ko-KR" altLang="en-US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3374" y="4457343"/>
            <a:ext cx="3600457" cy="240065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Main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</a:t>
            </a:r>
            <a:r>
              <a:rPr lang="ko-KR" altLang="en-US" sz="1000" dirty="0" smtClean="0"/>
              <a:t>출발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도착 </a:t>
            </a:r>
            <a:r>
              <a:rPr lang="en-US" altLang="ko-KR" sz="1000" dirty="0" smtClean="0"/>
              <a:t>guide text</a:t>
            </a:r>
            <a:endParaRPr lang="en-US" altLang="ko-KR" sz="1000" b="1" dirty="0" smtClean="0"/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- remove yellow line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design </a:t>
            </a:r>
            <a:r>
              <a:rPr lang="en-US" altLang="ko-KR" sz="1000" dirty="0"/>
              <a:t>publish: /views/pages/index.html</a:t>
            </a:r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/>
          </a:p>
          <a:p>
            <a:r>
              <a:rPr lang="en-US" altLang="ko-KR" sz="1000" dirty="0" smtClean="0"/>
              <a:t>[APP] </a:t>
            </a:r>
            <a:r>
              <a:rPr lang="ko-KR" altLang="en-US" sz="1000" dirty="0" smtClean="0"/>
              <a:t>포인트 적립 </a:t>
            </a:r>
            <a:r>
              <a:rPr lang="en-US" altLang="ko-KR" sz="1000" dirty="0"/>
              <a:t>(/</a:t>
            </a:r>
            <a:r>
              <a:rPr lang="en-US" altLang="ko-KR" sz="1000" dirty="0" smtClean="0"/>
              <a:t>guide/use/point)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1.content</a:t>
            </a:r>
            <a:endParaRPr lang="en-US" altLang="ko-KR" sz="1000" b="1" dirty="0" smtClean="0"/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- remove yellow text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</a:t>
            </a:r>
            <a:r>
              <a:rPr lang="en-US" altLang="ko-KR" sz="1000" dirty="0"/>
              <a:t>design publish: </a:t>
            </a:r>
            <a:br>
              <a:rPr lang="en-US" altLang="ko-KR" sz="1000" dirty="0"/>
            </a:br>
            <a:r>
              <a:rPr lang="en-US" altLang="ko-KR" sz="1000" dirty="0"/>
              <a:t> </a:t>
            </a:r>
            <a:r>
              <a:rPr lang="en-US" altLang="ko-KR" sz="1000" dirty="0" smtClean="0"/>
              <a:t>    /</a:t>
            </a:r>
            <a:r>
              <a:rPr lang="en-US" altLang="ko-KR" sz="1000" dirty="0"/>
              <a:t>views/pages/guide/usePoint.html</a:t>
            </a:r>
            <a:br>
              <a:rPr lang="en-US" altLang="ko-KR" sz="1000" dirty="0"/>
            </a:br>
            <a:r>
              <a:rPr lang="en-US" altLang="ko-KR" sz="1000" dirty="0" smtClean="0"/>
              <a:t>     /</a:t>
            </a:r>
            <a:r>
              <a:rPr lang="en-US" altLang="ko-KR" sz="1000" dirty="0"/>
              <a:t>public/</a:t>
            </a:r>
            <a:r>
              <a:rPr lang="en-US" altLang="ko-KR" sz="1000" dirty="0" err="1"/>
              <a:t>scss</a:t>
            </a:r>
            <a:r>
              <a:rPr lang="en-US" altLang="ko-KR" sz="1000" dirty="0"/>
              <a:t>/</a:t>
            </a:r>
            <a:r>
              <a:rPr lang="en-US" altLang="ko-KR" sz="1000" dirty="0" err="1"/>
              <a:t>common.scss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 smtClean="0"/>
              <a:t>     /</a:t>
            </a:r>
            <a:r>
              <a:rPr lang="en-US" altLang="ko-KR" sz="1000" dirty="0"/>
              <a:t>public/</a:t>
            </a:r>
            <a:r>
              <a:rPr lang="en-US" altLang="ko-KR" sz="1000" dirty="0" err="1"/>
              <a:t>css</a:t>
            </a:r>
            <a:r>
              <a:rPr lang="en-US" altLang="ko-KR" sz="1000" dirty="0"/>
              <a:t>/common.css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0907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480</Words>
  <Application>Microsoft Office PowerPoint</Application>
  <PresentationFormat>Widescreen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Pretendard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최 지수</dc:creator>
  <cp:lastModifiedBy>gram</cp:lastModifiedBy>
  <cp:revision>8</cp:revision>
  <dcterms:created xsi:type="dcterms:W3CDTF">2024-06-07T01:57:35Z</dcterms:created>
  <dcterms:modified xsi:type="dcterms:W3CDTF">2024-06-19T06:42:01Z</dcterms:modified>
</cp:coreProperties>
</file>