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DCFB2F-454B-93C0-61E0-517A8CB7D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7FD070D-697B-99EB-6343-9754345DD0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FC8814-4CC9-DB19-8B92-E44663672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5B8D4A-DDB0-CC27-22A5-34B01E5A1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160739-C437-8E5F-5A03-51A336725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64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FB461E-291F-D48C-B479-DB65568B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9A98DB8-1D0D-BAFF-0976-765BCDECF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92F2A2-F1AA-19E9-0B35-7D04AA6A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688188-E489-D620-7320-3A4A831E1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2158B6-095A-5AA1-E72A-347F7905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51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6B8C35-165B-50D9-5FE4-4541B5B2C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3B590D-F1DA-3BC1-3873-3185B092E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8984B7-ADAD-E711-65B3-20A63D48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41DC65-B3F4-280C-1551-84AB6076D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6B4EFB-1A22-C52D-26C9-4063F180B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6798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9F719E-4BE7-D4F9-32A4-6284FBD7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2D0AC4-AC7A-1225-DC75-91BF65BC7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4C9BA1-1656-97CD-3B35-D06DF3463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7BB844-DBC8-E042-DE2B-D4A19D1D9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5FB64A-6053-E410-DEEF-A5BFCF3C4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ECA8031-4E5C-282C-1136-F3137042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412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1A2C77-3FD0-7A94-17EE-8DF01FDD0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9BF7356-A059-2EDA-84C2-57DE2E132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2647D0F-BA8E-C918-60CA-9000EDB68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AB4442-969F-18A3-2B63-F21D2F7B8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E8733D5-9C88-98D8-AD59-21855F737B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FEB4E27-CA3C-9A58-2E48-BAE14E18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EE4C592-1008-79EC-E3F8-66A981A1B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AB254EB-261B-F3FA-8FF8-7D2E3ABC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36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23669F-A47D-7750-0AD2-6624E5DD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DAE19ED-FDBD-05F8-8817-E262DDC1C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488F1DB-1083-0C6D-4905-4D7A6E9E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A5D0ADC-2864-BE58-1C60-5236DE0B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246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A3DB2D5-0B5C-7D28-8595-FE84EB7B2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A6A5656-82F7-020E-EDC8-1165C403A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0518CD-21EB-57B9-577C-C778AF1D0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20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DB8047-9544-42D6-FC19-B438E96F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120B37-38A0-00C4-AC74-C7DCDF5E5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02518F7-FB80-0B2D-17B3-7EC3D91E1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96794F4-0670-ACF9-B147-FBCC2FFB0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28927F-7940-A550-27D6-EF6364C41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D7BCFEF-E631-C5BB-C4EE-07E8A577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831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F57324-CE99-13FB-A975-0880FE2F0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EB2A7A5-61E2-D28B-B8CE-466D8DDC8D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EF86AA2-578D-DE39-2270-138CDF800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F4AF0A-F309-56F2-639C-47820A161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F83BE78-9081-B5DE-28D6-F6168B920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D07FE9-EB0D-D686-A199-4D7B8FC54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129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3CEF1C-E829-A5B3-FB51-D0CC64ED8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8679157-DFF3-DE18-993D-A4DEE97E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BA5BC2-EAA0-1653-DE9D-0722DE4A0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B0FC9F-6096-7C52-AFF6-7B16B7527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F62F31-A8EB-5662-4C73-27646513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18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3B97304-A85F-2349-C0D6-D8C6833A8B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CC9B58D-7E8D-7FFD-EE6B-731B72DBCF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1A24F4-40B7-12AC-6BF0-3F174B569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11F755-3FE6-1E07-9319-99C3DBED5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118D6A-8E8F-C1F3-FC4D-3D25A8ED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7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EA551EB-21BF-6678-62B2-96056FE08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CFE7285-B170-9015-EF5F-240148082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8DD79A-2F9F-00C5-1CD1-39D9E3460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8478BC-8EC1-4C45-B3C0-EA868820489F}" type="datetimeFigureOut">
              <a:rPr lang="ko-KR" altLang="en-US" smtClean="0"/>
              <a:t>2024-06-24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49FC599-2B13-CC43-4EDA-6E81BDDE14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ED77CD-27C6-40E6-3DCE-1EE6149A1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331690-DA89-44AC-ADBC-8E2D861ED4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FAA010B5-4B1B-AB6F-3698-A5A111FCF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69" y="0"/>
            <a:ext cx="324715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4AA6B96C-FE5B-958D-6E95-A38BFB2BE136}"/>
              </a:ext>
            </a:extLst>
          </p:cNvPr>
          <p:cNvSpPr/>
          <p:nvPr/>
        </p:nvSpPr>
        <p:spPr>
          <a:xfrm>
            <a:off x="1300163" y="1476375"/>
            <a:ext cx="1007268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F43ED918-7144-2326-007E-A3A193E16F96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2307431" y="1600200"/>
            <a:ext cx="2521744" cy="95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CA5D1AD-CCD8-B4FB-1859-507972AD3F9C}"/>
              </a:ext>
            </a:extLst>
          </p:cNvPr>
          <p:cNvSpPr txBox="1"/>
          <p:nvPr/>
        </p:nvSpPr>
        <p:spPr>
          <a:xfrm>
            <a:off x="4829176" y="1475660"/>
            <a:ext cx="2286000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 가입하기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3309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954EF85-5587-25AF-92DC-793BFAB41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45" y="0"/>
            <a:ext cx="324715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523D05F-184F-3B42-228F-F73509148504}"/>
              </a:ext>
            </a:extLst>
          </p:cNvPr>
          <p:cNvSpPr/>
          <p:nvPr/>
        </p:nvSpPr>
        <p:spPr>
          <a:xfrm>
            <a:off x="1171575" y="1323975"/>
            <a:ext cx="1295400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2FD911-E541-0C98-1501-1847D03F7DED}"/>
              </a:ext>
            </a:extLst>
          </p:cNvPr>
          <p:cNvCxnSpPr>
            <a:stCxn id="6" idx="3"/>
          </p:cNvCxnSpPr>
          <p:nvPr/>
        </p:nvCxnSpPr>
        <p:spPr>
          <a:xfrm flipV="1">
            <a:off x="2466975" y="1447800"/>
            <a:ext cx="2209800" cy="95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F419469-97F8-EE05-D3EA-4A9D2C3ACF43}"/>
              </a:ext>
            </a:extLst>
          </p:cNvPr>
          <p:cNvSpPr txBox="1"/>
          <p:nvPr/>
        </p:nvSpPr>
        <p:spPr>
          <a:xfrm>
            <a:off x="4676776" y="1323260"/>
            <a:ext cx="2286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아이디 찾기 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 가입 회원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부분을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 가입 회원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61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1DED8458-46C5-F5E7-F85F-9ACE102E26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306"/>
          <a:stretch/>
        </p:blipFill>
        <p:spPr>
          <a:xfrm>
            <a:off x="574184" y="178305"/>
            <a:ext cx="2473816" cy="64823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3995F84-FF36-3E80-D935-BB5C2C5692F9}"/>
              </a:ext>
            </a:extLst>
          </p:cNvPr>
          <p:cNvSpPr/>
          <p:nvPr/>
        </p:nvSpPr>
        <p:spPr>
          <a:xfrm>
            <a:off x="649605" y="5990837"/>
            <a:ext cx="2324100" cy="5998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58699FEB-A6B0-3F1B-FA14-098114AD9D7E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973705" y="6209585"/>
            <a:ext cx="1038225" cy="811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DCC2486-B794-690F-A75E-CCAE61E62903}"/>
              </a:ext>
            </a:extLst>
          </p:cNvPr>
          <p:cNvSpPr txBox="1"/>
          <p:nvPr/>
        </p:nvSpPr>
        <p:spPr>
          <a:xfrm>
            <a:off x="4019550" y="5990837"/>
            <a:ext cx="2286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 회원 가입 화면에서 이메일 부분을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필수 아님으로 변경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40BBA6-37AC-B269-6E29-068C00B7C806}"/>
              </a:ext>
            </a:extLst>
          </p:cNvPr>
          <p:cNvSpPr txBox="1"/>
          <p:nvPr/>
        </p:nvSpPr>
        <p:spPr>
          <a:xfrm>
            <a:off x="4019550" y="5511044"/>
            <a:ext cx="2286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 완료 버튼을 누를 시에도 필수 여부 검증을 하지 않도록 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766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FB5F058-6975-66CE-DD4C-C63F186C4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54" y="0"/>
            <a:ext cx="5003691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24E25B4-843E-A5C9-EAF4-AD6AE6069955}"/>
              </a:ext>
            </a:extLst>
          </p:cNvPr>
          <p:cNvSpPr/>
          <p:nvPr/>
        </p:nvSpPr>
        <p:spPr>
          <a:xfrm>
            <a:off x="533454" y="2767014"/>
            <a:ext cx="2152596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BD9A6D-6609-957B-E676-94B9167C04FF}"/>
              </a:ext>
            </a:extLst>
          </p:cNvPr>
          <p:cNvSpPr txBox="1"/>
          <p:nvPr/>
        </p:nvSpPr>
        <p:spPr>
          <a:xfrm>
            <a:off x="6443580" y="1643004"/>
            <a:ext cx="2286000" cy="1631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 정보 화면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 회원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소셜 가입 동일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</a:t>
            </a:r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이메일란을 완전히 비워둘 수 있도록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.(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 입력은 선택 사항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완전히 완전히 비우고 저장 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‘t’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 입력된 상태로 저장됨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도메인 셀렉트 박스에서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직접 선택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바꾸고 저장해도 기존에 마지막으로 저장했던 도메인 값이 그대로 유지됨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상태입니다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*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영상 첨부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6C3833B-4859-B37F-7D59-32B784162545}"/>
              </a:ext>
            </a:extLst>
          </p:cNvPr>
          <p:cNvSpPr/>
          <p:nvPr/>
        </p:nvSpPr>
        <p:spPr>
          <a:xfrm>
            <a:off x="3384549" y="1662114"/>
            <a:ext cx="2152596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372AB5BA-4BB9-818E-15F0-FBB829C76C73}"/>
              </a:ext>
            </a:extLst>
          </p:cNvPr>
          <p:cNvCxnSpPr>
            <a:cxnSpLocks/>
          </p:cNvCxnSpPr>
          <p:nvPr/>
        </p:nvCxnSpPr>
        <p:spPr>
          <a:xfrm flipV="1">
            <a:off x="2686050" y="2438400"/>
            <a:ext cx="3757530" cy="5191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A263A2B4-F41E-8EAB-5FCE-D34E98AE004C}"/>
              </a:ext>
            </a:extLst>
          </p:cNvPr>
          <p:cNvCxnSpPr>
            <a:cxnSpLocks/>
          </p:cNvCxnSpPr>
          <p:nvPr/>
        </p:nvCxnSpPr>
        <p:spPr>
          <a:xfrm>
            <a:off x="5537145" y="1852614"/>
            <a:ext cx="90643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571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112</Words>
  <Application>Microsoft Office PowerPoint</Application>
  <PresentationFormat>와이드스크린</PresentationFormat>
  <Paragraphs>12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1</cp:revision>
  <dcterms:created xsi:type="dcterms:W3CDTF">2024-06-24T03:42:04Z</dcterms:created>
  <dcterms:modified xsi:type="dcterms:W3CDTF">2024-06-24T05:07:15Z</dcterms:modified>
</cp:coreProperties>
</file>