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10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9DCFB2F-454B-93C0-61E0-517A8CB7DA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7FD070D-697B-99EB-6343-9754345DD0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7FC8814-4CC9-DB19-8B92-E44663672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478BC-8EC1-4C45-B3C0-EA868820489F}" type="datetimeFigureOut">
              <a:rPr lang="ko-KR" altLang="en-US" smtClean="0"/>
              <a:t>2024-06-24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65B8D4A-DDB0-CC27-22A5-34B01E5A1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B160739-C437-8E5F-5A03-51A336725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31690-DA89-44AC-ADBC-8E2D861ED4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72643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53CEF1C-E829-A5B3-FB51-D0CC64ED8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8679157-DFF3-DE18-993D-A4DEE97ED2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ABA5BC2-EAA0-1653-DE9D-0722DE4A0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478BC-8EC1-4C45-B3C0-EA868820489F}" type="datetimeFigureOut">
              <a:rPr lang="ko-KR" altLang="en-US" smtClean="0"/>
              <a:t>2024-06-24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2B0FC9F-6096-7C52-AFF6-7B16B7527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6F62F31-A8EB-5662-4C73-276465138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31690-DA89-44AC-ADBC-8E2D861ED4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0181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43B97304-A85F-2349-C0D6-D8C6833A8B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CC9B58D-7E8D-7FFD-EE6B-731B72DBCF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F1A24F4-40B7-12AC-6BF0-3F174B569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478BC-8EC1-4C45-B3C0-EA868820489F}" type="datetimeFigureOut">
              <a:rPr lang="ko-KR" altLang="en-US" smtClean="0"/>
              <a:t>2024-06-24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811F755-3FE6-1E07-9319-99C3DBED5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B118D6A-8E8F-C1F3-FC4D-3D25A8ED9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31690-DA89-44AC-ADBC-8E2D861ED4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3728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AFB461E-291F-D48C-B479-DB65568B1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9A98DB8-1D0D-BAFF-0976-765BCDECF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792F2A2-F1AA-19E9-0B35-7D04AA6A1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478BC-8EC1-4C45-B3C0-EA868820489F}" type="datetimeFigureOut">
              <a:rPr lang="ko-KR" altLang="en-US" smtClean="0"/>
              <a:t>2024-06-24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E688188-E489-D620-7320-3A4A831E1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2158B6-095A-5AA1-E72A-347F79058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31690-DA89-44AC-ADBC-8E2D861ED4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5519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66B8C35-165B-50D9-5FE4-4541B5B2C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13B590D-F1DA-3BC1-3873-3185B092E7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28984B7-ADAD-E711-65B3-20A63D480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478BC-8EC1-4C45-B3C0-EA868820489F}" type="datetimeFigureOut">
              <a:rPr lang="ko-KR" altLang="en-US" smtClean="0"/>
              <a:t>2024-06-24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A41DC65-B3F4-280C-1551-84AB6076D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76B4EFB-1A22-C52D-26C9-4063F180B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31690-DA89-44AC-ADBC-8E2D861ED4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6798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E9F719E-4BE7-D4F9-32A4-6284FBD77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52D0AC4-AC7A-1225-DC75-91BF65BC70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F4C9BA1-1656-97CD-3B35-D06DF34631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17BB844-DBC8-E042-DE2B-D4A19D1D9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478BC-8EC1-4C45-B3C0-EA868820489F}" type="datetimeFigureOut">
              <a:rPr lang="ko-KR" altLang="en-US" smtClean="0"/>
              <a:t>2024-06-24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C5FB64A-6053-E410-DEEF-A5BFCF3C4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ECA8031-4E5C-282C-1136-F3137042B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31690-DA89-44AC-ADBC-8E2D861ED4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74124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31A2C77-3FD0-7A94-17EE-8DF01FDD0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9BF7356-A059-2EDA-84C2-57DE2E1323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2647D0F-BA8E-C918-60CA-9000EDB68E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30AB4442-969F-18A3-2B63-F21D2F7B83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4E8733D5-9C88-98D8-AD59-21855F737B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BFEB4E27-CA3C-9A58-2E48-BAE14E18A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478BC-8EC1-4C45-B3C0-EA868820489F}" type="datetimeFigureOut">
              <a:rPr lang="ko-KR" altLang="en-US" smtClean="0"/>
              <a:t>2024-06-24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0EE4C592-1008-79EC-E3F8-66A981A1B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2AB254EB-261B-F3FA-8FF8-7D2E3ABCE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31690-DA89-44AC-ADBC-8E2D861ED4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7361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F23669F-A47D-7750-0AD2-6624E5DDC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BDAE19ED-FDBD-05F8-8817-E262DDC1C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478BC-8EC1-4C45-B3C0-EA868820489F}" type="datetimeFigureOut">
              <a:rPr lang="ko-KR" altLang="en-US" smtClean="0"/>
              <a:t>2024-06-24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7488F1DB-1083-0C6D-4905-4D7A6E9E3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A5D0ADC-2864-BE58-1C60-5236DE0B0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31690-DA89-44AC-ADBC-8E2D861ED4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2460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BA3DB2D5-0B5C-7D28-8595-FE84EB7B2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478BC-8EC1-4C45-B3C0-EA868820489F}" type="datetimeFigureOut">
              <a:rPr lang="ko-KR" altLang="en-US" smtClean="0"/>
              <a:t>2024-06-24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AA6A5656-82F7-020E-EDC8-1165C403A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D0518CD-21EB-57B9-577C-C778AF1D0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31690-DA89-44AC-ADBC-8E2D861ED4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1204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8DB8047-9544-42D6-FC19-B438E96F6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5120B37-38A0-00C4-AC74-C7DCDF5E5E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02518F7-FB80-0B2D-17B3-7EC3D91E11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96794F4-0670-ACF9-B147-FBCC2FFB0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478BC-8EC1-4C45-B3C0-EA868820489F}" type="datetimeFigureOut">
              <a:rPr lang="ko-KR" altLang="en-US" smtClean="0"/>
              <a:t>2024-06-24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128927F-7940-A550-27D6-EF6364C41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D7BCFEF-E631-C5BB-C4EE-07E8A5778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31690-DA89-44AC-ADBC-8E2D861ED4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2831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BF57324-CE99-13FB-A975-0880FE2F0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3EB2A7A5-61E2-D28B-B8CE-466D8DDC8D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EF86AA2-578D-DE39-2270-138CDF8005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7F4AF0A-F309-56F2-639C-47820A161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478BC-8EC1-4C45-B3C0-EA868820489F}" type="datetimeFigureOut">
              <a:rPr lang="ko-KR" altLang="en-US" smtClean="0"/>
              <a:t>2024-06-24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F83BE78-9081-B5DE-28D6-F6168B920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5D07FE9-EB0D-D686-A199-4D7B8FC54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31690-DA89-44AC-ADBC-8E2D861ED4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2129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BEA551EB-21BF-6678-62B2-96056FE08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CFE7285-B170-9015-EF5F-2401480829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98DD79A-2F9F-00C5-1CD1-39D9E3460D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78478BC-8EC1-4C45-B3C0-EA868820489F}" type="datetimeFigureOut">
              <a:rPr lang="ko-KR" altLang="en-US" smtClean="0"/>
              <a:t>2024-06-24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49FC599-2B13-CC43-4EDA-6E81BDDE14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9ED77CD-27C6-40E6-3DCE-1EE6149A15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7331690-DA89-44AC-ADBC-8E2D861ED40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817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그림 11">
            <a:extLst>
              <a:ext uri="{FF2B5EF4-FFF2-40B4-BE49-F238E27FC236}">
                <a16:creationId xmlns:a16="http://schemas.microsoft.com/office/drawing/2014/main" id="{FAA010B5-4B1B-AB6F-3698-A5A111FCF8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169" y="0"/>
            <a:ext cx="3247159" cy="68580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13" name="직사각형 12">
            <a:extLst>
              <a:ext uri="{FF2B5EF4-FFF2-40B4-BE49-F238E27FC236}">
                <a16:creationId xmlns:a16="http://schemas.microsoft.com/office/drawing/2014/main" id="{4AA6B96C-FE5B-958D-6E95-A38BFB2BE136}"/>
              </a:ext>
            </a:extLst>
          </p:cNvPr>
          <p:cNvSpPr/>
          <p:nvPr/>
        </p:nvSpPr>
        <p:spPr>
          <a:xfrm>
            <a:off x="1300163" y="1476375"/>
            <a:ext cx="1007268" cy="2667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4" name="직선 화살표 연결선 13">
            <a:extLst>
              <a:ext uri="{FF2B5EF4-FFF2-40B4-BE49-F238E27FC236}">
                <a16:creationId xmlns:a16="http://schemas.microsoft.com/office/drawing/2014/main" id="{F43ED918-7144-2326-007E-A3A193E16F96}"/>
              </a:ext>
            </a:extLst>
          </p:cNvPr>
          <p:cNvCxnSpPr>
            <a:cxnSpLocks/>
            <a:stCxn id="13" idx="3"/>
          </p:cNvCxnSpPr>
          <p:nvPr/>
        </p:nvCxnSpPr>
        <p:spPr>
          <a:xfrm flipV="1">
            <a:off x="2307431" y="1600200"/>
            <a:ext cx="2521744" cy="952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ECA5D1AD-CCD8-B4FB-1859-507972AD3F9C}"/>
              </a:ext>
            </a:extLst>
          </p:cNvPr>
          <p:cNvSpPr txBox="1"/>
          <p:nvPr/>
        </p:nvSpPr>
        <p:spPr>
          <a:xfrm>
            <a:off x="4829176" y="1475660"/>
            <a:ext cx="2286000" cy="2462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10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일반 가입하기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로 부탁드립니다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64197" y="1941174"/>
            <a:ext cx="3832412" cy="861774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/>
              <a:t>[APP] </a:t>
            </a:r>
            <a:r>
              <a:rPr lang="ko-KR" altLang="en-US" sz="1000" b="1" dirty="0" smtClean="0"/>
              <a:t>회원가입 </a:t>
            </a:r>
            <a:r>
              <a:rPr lang="en-US" altLang="ko-KR" sz="1000" b="1" dirty="0" smtClean="0"/>
              <a:t>(signup)</a:t>
            </a:r>
            <a:endParaRPr lang="en-US" altLang="ko-KR" sz="1000" b="1" dirty="0" smtClean="0"/>
          </a:p>
          <a:p>
            <a:endParaRPr lang="en-US" altLang="ko-KR" sz="1000" dirty="0"/>
          </a:p>
          <a:p>
            <a:r>
              <a:rPr lang="en-US" altLang="ko-KR" sz="1000" dirty="0" smtClean="0"/>
              <a:t>1.</a:t>
            </a:r>
            <a:r>
              <a:rPr lang="en-US" altLang="ko-KR" sz="1000" dirty="0" smtClean="0"/>
              <a:t>change button label</a:t>
            </a:r>
          </a:p>
          <a:p>
            <a:r>
              <a:rPr lang="en-US" altLang="ko-KR" sz="1000" b="1" dirty="0"/>
              <a:t> </a:t>
            </a:r>
            <a:r>
              <a:rPr lang="en-US" altLang="ko-KR" sz="1000" b="1" dirty="0" smtClean="0"/>
              <a:t> - ‘</a:t>
            </a:r>
            <a:r>
              <a:rPr lang="ko-KR" altLang="en-US" sz="1000" b="1" dirty="0" smtClean="0"/>
              <a:t>이메일로 가입하기</a:t>
            </a:r>
            <a:r>
              <a:rPr lang="en-US" altLang="ko-KR" sz="1000" b="1" dirty="0" smtClean="0"/>
              <a:t>‘ -&gt; ‘</a:t>
            </a:r>
            <a:r>
              <a:rPr lang="ko-KR" altLang="en-US" sz="1000" b="1" dirty="0" smtClean="0"/>
              <a:t>일반 가입하기</a:t>
            </a:r>
            <a:r>
              <a:rPr lang="en-US" altLang="ko-KR" sz="1000" b="1" dirty="0" smtClean="0"/>
              <a:t>’</a:t>
            </a:r>
            <a:endParaRPr lang="en-US" altLang="ko-KR" sz="1000" b="1" dirty="0" smtClean="0"/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</a:t>
            </a:r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813309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6954EF85-5587-25AF-92DC-793BFAB416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645" y="0"/>
            <a:ext cx="3247159" cy="68580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A523D05F-184F-3B42-228F-F73509148504}"/>
              </a:ext>
            </a:extLst>
          </p:cNvPr>
          <p:cNvSpPr/>
          <p:nvPr/>
        </p:nvSpPr>
        <p:spPr>
          <a:xfrm>
            <a:off x="1171575" y="1323975"/>
            <a:ext cx="1295400" cy="2667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" name="직선 화살표 연결선 7">
            <a:extLst>
              <a:ext uri="{FF2B5EF4-FFF2-40B4-BE49-F238E27FC236}">
                <a16:creationId xmlns:a16="http://schemas.microsoft.com/office/drawing/2014/main" id="{ED2FD911-E541-0C98-1501-1847D03F7DED}"/>
              </a:ext>
            </a:extLst>
          </p:cNvPr>
          <p:cNvCxnSpPr>
            <a:stCxn id="6" idx="3"/>
          </p:cNvCxnSpPr>
          <p:nvPr/>
        </p:nvCxnSpPr>
        <p:spPr>
          <a:xfrm flipV="1">
            <a:off x="2466975" y="1447800"/>
            <a:ext cx="2209800" cy="952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F419469-97F8-EE05-D3EA-4A9D2C3ACF43}"/>
              </a:ext>
            </a:extLst>
          </p:cNvPr>
          <p:cNvSpPr txBox="1"/>
          <p:nvPr/>
        </p:nvSpPr>
        <p:spPr>
          <a:xfrm>
            <a:off x="4676776" y="1323260"/>
            <a:ext cx="2286000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아이디 찾기 시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기존 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이메일 가입 회원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endParaRPr lang="en-US" altLang="ko-KR" sz="10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부분을 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10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일반 가입 회원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으로 부탁드립니다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964197" y="1941174"/>
            <a:ext cx="3832412" cy="861774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/>
              <a:t>[APP] </a:t>
            </a:r>
            <a:r>
              <a:rPr lang="en-US" altLang="ko-KR" sz="1000" b="1" dirty="0" smtClean="0"/>
              <a:t>find ID</a:t>
            </a:r>
            <a:endParaRPr lang="en-US" altLang="ko-KR" sz="1000" b="1" dirty="0" smtClean="0"/>
          </a:p>
          <a:p>
            <a:endParaRPr lang="en-US" altLang="ko-KR" sz="1000" dirty="0"/>
          </a:p>
          <a:p>
            <a:r>
              <a:rPr lang="en-US" altLang="ko-KR" sz="1000" dirty="0" smtClean="0"/>
              <a:t>1.</a:t>
            </a:r>
            <a:r>
              <a:rPr lang="en-US" altLang="ko-KR" sz="1000" dirty="0" smtClean="0"/>
              <a:t>change label</a:t>
            </a:r>
          </a:p>
          <a:p>
            <a:r>
              <a:rPr lang="en-US" altLang="ko-KR" sz="1000" b="1" dirty="0"/>
              <a:t> </a:t>
            </a:r>
            <a:r>
              <a:rPr lang="en-US" altLang="ko-KR" sz="1000" b="1" dirty="0" smtClean="0"/>
              <a:t> - ‘</a:t>
            </a:r>
            <a:r>
              <a:rPr lang="ko-KR" altLang="en-US" sz="1000" b="1" dirty="0" smtClean="0"/>
              <a:t>이메일 가입 </a:t>
            </a:r>
            <a:r>
              <a:rPr lang="ko-KR" altLang="en-US" sz="1000" b="1" dirty="0" smtClean="0"/>
              <a:t>회원</a:t>
            </a:r>
            <a:r>
              <a:rPr lang="en-US" altLang="ko-KR" sz="1000" b="1" dirty="0" smtClean="0"/>
              <a:t>‘ -&gt; ‘</a:t>
            </a:r>
            <a:r>
              <a:rPr lang="ko-KR" altLang="en-US" sz="1000" b="1" dirty="0" smtClean="0"/>
              <a:t>일반 가입 회원</a:t>
            </a:r>
            <a:r>
              <a:rPr lang="en-US" altLang="ko-KR" sz="1000" b="1" dirty="0" smtClean="0"/>
              <a:t>’</a:t>
            </a:r>
            <a:endParaRPr lang="en-US" altLang="ko-KR" sz="1000" b="1" dirty="0" smtClean="0"/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</a:t>
            </a:r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37610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그림 15">
            <a:extLst>
              <a:ext uri="{FF2B5EF4-FFF2-40B4-BE49-F238E27FC236}">
                <a16:creationId xmlns:a16="http://schemas.microsoft.com/office/drawing/2014/main" id="{1DED8458-46C5-F5E7-F85F-9ACE102E26B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9306"/>
          <a:stretch/>
        </p:blipFill>
        <p:spPr>
          <a:xfrm>
            <a:off x="574184" y="178305"/>
            <a:ext cx="2473816" cy="648234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B3995F84-FF36-3E80-D935-BB5C2C5692F9}"/>
              </a:ext>
            </a:extLst>
          </p:cNvPr>
          <p:cNvSpPr/>
          <p:nvPr/>
        </p:nvSpPr>
        <p:spPr>
          <a:xfrm>
            <a:off x="649605" y="5990837"/>
            <a:ext cx="2324100" cy="59980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58699FEB-A6B0-3F1B-FA14-098114AD9D7E}"/>
              </a:ext>
            </a:extLst>
          </p:cNvPr>
          <p:cNvCxnSpPr>
            <a:cxnSpLocks/>
            <a:stCxn id="6" idx="3"/>
          </p:cNvCxnSpPr>
          <p:nvPr/>
        </p:nvCxnSpPr>
        <p:spPr>
          <a:xfrm flipV="1">
            <a:off x="2973705" y="6209585"/>
            <a:ext cx="1038225" cy="81156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3DCC2486-B794-690F-A75E-CCAE61E62903}"/>
              </a:ext>
            </a:extLst>
          </p:cNvPr>
          <p:cNvSpPr txBox="1"/>
          <p:nvPr/>
        </p:nvSpPr>
        <p:spPr>
          <a:xfrm>
            <a:off x="4019550" y="5990837"/>
            <a:ext cx="2286000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일반 회원 가입 화면에서 이메일 부분을 </a:t>
            </a:r>
            <a:endParaRPr lang="en-US" altLang="ko-KR" sz="10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10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필수 아님으로 변경 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부탁드립니다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  <a:endParaRPr lang="ko-KR" altLang="en-US" sz="10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540BBA6-37AC-B269-6E29-068C00B7C806}"/>
              </a:ext>
            </a:extLst>
          </p:cNvPr>
          <p:cNvSpPr txBox="1"/>
          <p:nvPr/>
        </p:nvSpPr>
        <p:spPr>
          <a:xfrm>
            <a:off x="4019550" y="5511044"/>
            <a:ext cx="2286000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회원가입 완료 버튼을 누를 시에도 필수 여부 검증을 하지 않도록 부탁드립니다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  <a:endParaRPr lang="ko-KR" altLang="en-US" sz="10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1474" y="2290797"/>
            <a:ext cx="3832412" cy="1785104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/>
              <a:t>[APP] </a:t>
            </a:r>
            <a:r>
              <a:rPr lang="ko-KR" altLang="en-US" sz="1000" b="1" dirty="0" smtClean="0"/>
              <a:t>회원가입 </a:t>
            </a:r>
            <a:r>
              <a:rPr lang="en-US" altLang="ko-KR" sz="1000" b="1" dirty="0" smtClean="0"/>
              <a:t>(signup) &gt; </a:t>
            </a:r>
            <a:r>
              <a:rPr lang="en-US" altLang="ko-KR" sz="1000" b="1" dirty="0" smtClean="0"/>
              <a:t>user info input</a:t>
            </a:r>
            <a:endParaRPr lang="en-US" altLang="ko-KR" sz="1000" b="1" dirty="0" smtClean="0"/>
          </a:p>
          <a:p>
            <a:endParaRPr lang="en-US" altLang="ko-KR" sz="1000" dirty="0"/>
          </a:p>
          <a:p>
            <a:r>
              <a:rPr lang="en-US" altLang="ko-KR" sz="1000" dirty="0" smtClean="0"/>
              <a:t>1.</a:t>
            </a:r>
            <a:r>
              <a:rPr lang="en-US" altLang="ko-KR" sz="1000" dirty="0" smtClean="0"/>
              <a:t>field</a:t>
            </a:r>
          </a:p>
          <a:p>
            <a:r>
              <a:rPr lang="en-US" altLang="ko-KR" sz="1000" b="1" dirty="0"/>
              <a:t> </a:t>
            </a:r>
            <a:r>
              <a:rPr lang="en-US" altLang="ko-KR" sz="1000" b="1" dirty="0" smtClean="0"/>
              <a:t> 1) </a:t>
            </a:r>
            <a:r>
              <a:rPr lang="ko-KR" altLang="en-US" sz="1000" b="1" dirty="0" smtClean="0"/>
              <a:t>이메일 </a:t>
            </a:r>
            <a:r>
              <a:rPr lang="en-US" altLang="ko-KR" sz="1000" b="1" dirty="0" smtClean="0"/>
              <a:t>(email)</a:t>
            </a:r>
          </a:p>
          <a:p>
            <a:r>
              <a:rPr lang="en-US" altLang="ko-KR" sz="1000" b="1" dirty="0"/>
              <a:t> </a:t>
            </a:r>
            <a:r>
              <a:rPr lang="en-US" altLang="ko-KR" sz="1000" b="1" dirty="0" smtClean="0"/>
              <a:t>   - change field with not required</a:t>
            </a:r>
          </a:p>
          <a:p>
            <a:r>
              <a:rPr lang="en-US" altLang="ko-KR" sz="1000" b="1" dirty="0"/>
              <a:t> </a:t>
            </a:r>
            <a:r>
              <a:rPr lang="en-US" altLang="ko-KR" sz="1000" b="1" dirty="0" smtClean="0"/>
              <a:t>   - remove *(red) from the label</a:t>
            </a:r>
          </a:p>
          <a:p>
            <a:endParaRPr lang="en-US" altLang="ko-KR" sz="1000" b="1" dirty="0" smtClean="0"/>
          </a:p>
          <a:p>
            <a:r>
              <a:rPr lang="en-US" altLang="ko-KR" sz="1000" b="1" dirty="0" smtClean="0"/>
              <a:t>2.Save</a:t>
            </a:r>
          </a:p>
          <a:p>
            <a:r>
              <a:rPr lang="en-US" altLang="ko-KR" sz="1000" b="1" dirty="0"/>
              <a:t> </a:t>
            </a:r>
            <a:r>
              <a:rPr lang="en-US" altLang="ko-KR" sz="1000" b="1" dirty="0" smtClean="0"/>
              <a:t> 1) when email field is empty(null)</a:t>
            </a:r>
            <a:br>
              <a:rPr lang="en-US" altLang="ko-KR" sz="1000" b="1" dirty="0" smtClean="0"/>
            </a:br>
            <a:r>
              <a:rPr lang="en-US" altLang="ko-KR" sz="1000" b="1" dirty="0" smtClean="0"/>
              <a:t>    - don’t save like ‘@’ (save by NULL)</a:t>
            </a:r>
            <a:endParaRPr lang="en-US" altLang="ko-KR" sz="1000" b="1" dirty="0" smtClean="0"/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</a:t>
            </a:r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827668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6FB5F058-6975-66CE-DD4C-C63F186C43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54" y="0"/>
            <a:ext cx="5003691" cy="68580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D24E25B4-843E-A5C9-EAF4-AD6AE6069955}"/>
              </a:ext>
            </a:extLst>
          </p:cNvPr>
          <p:cNvSpPr/>
          <p:nvPr/>
        </p:nvSpPr>
        <p:spPr>
          <a:xfrm>
            <a:off x="533454" y="2767014"/>
            <a:ext cx="2152596" cy="3810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4BD9A6D-6609-957B-E676-94B9167C04FF}"/>
              </a:ext>
            </a:extLst>
          </p:cNvPr>
          <p:cNvSpPr txBox="1"/>
          <p:nvPr/>
        </p:nvSpPr>
        <p:spPr>
          <a:xfrm>
            <a:off x="6443580" y="1643004"/>
            <a:ext cx="2286000" cy="163121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내 정보 화면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일반 회원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소셜 가입 동일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에서 </a:t>
            </a:r>
            <a:r>
              <a:rPr lang="ko-KR" altLang="en-US" sz="10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이메일란을 완전히 비워둘 수 있도록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부탁드립니다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.(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이메일 입력은 선택 사항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</a:t>
            </a:r>
          </a:p>
          <a:p>
            <a:endParaRPr lang="en-US" altLang="ko-KR" sz="10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현재 완전히 완전히 비우고 저장 시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</a:p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‘t’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가 입력된 상태로 저장됨 </a:t>
            </a:r>
            <a:endParaRPr lang="en-US" altLang="ko-KR" sz="10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+ 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도메인 셀렉트 박스에서 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직접 선택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으로 바꾸고 저장해도 기존에 마지막으로 저장했던 도메인 값이 그대로 유지됨</a:t>
            </a:r>
            <a:endParaRPr lang="en-US" altLang="ko-KR" sz="10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의 상태입니다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 *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영상 첨부</a:t>
            </a: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46C3833B-4859-B37F-7D59-32B784162545}"/>
              </a:ext>
            </a:extLst>
          </p:cNvPr>
          <p:cNvSpPr/>
          <p:nvPr/>
        </p:nvSpPr>
        <p:spPr>
          <a:xfrm>
            <a:off x="3384549" y="1662114"/>
            <a:ext cx="2152596" cy="3810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3" name="직선 화살표 연결선 12">
            <a:extLst>
              <a:ext uri="{FF2B5EF4-FFF2-40B4-BE49-F238E27FC236}">
                <a16:creationId xmlns:a16="http://schemas.microsoft.com/office/drawing/2014/main" id="{372AB5BA-4BB9-818E-15F0-FBB829C76C73}"/>
              </a:ext>
            </a:extLst>
          </p:cNvPr>
          <p:cNvCxnSpPr>
            <a:cxnSpLocks/>
          </p:cNvCxnSpPr>
          <p:nvPr/>
        </p:nvCxnSpPr>
        <p:spPr>
          <a:xfrm flipV="1">
            <a:off x="2686050" y="2438400"/>
            <a:ext cx="3757530" cy="51911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A263A2B4-F41E-8EAB-5FCE-D34E98AE004C}"/>
              </a:ext>
            </a:extLst>
          </p:cNvPr>
          <p:cNvCxnSpPr>
            <a:cxnSpLocks/>
          </p:cNvCxnSpPr>
          <p:nvPr/>
        </p:nvCxnSpPr>
        <p:spPr>
          <a:xfrm>
            <a:off x="5537145" y="1852614"/>
            <a:ext cx="906435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056521" y="3669506"/>
            <a:ext cx="3832412" cy="1631216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/>
              <a:t>[APP] </a:t>
            </a:r>
            <a:r>
              <a:rPr lang="ko-KR" altLang="en-US" sz="1000" b="1" dirty="0" smtClean="0"/>
              <a:t>내정보 </a:t>
            </a:r>
            <a:r>
              <a:rPr lang="en-US" altLang="ko-KR" sz="1000" b="1" dirty="0" smtClean="0"/>
              <a:t>(my info)</a:t>
            </a:r>
          </a:p>
          <a:p>
            <a:endParaRPr lang="en-US" altLang="ko-KR" sz="1000" dirty="0"/>
          </a:p>
          <a:p>
            <a:pPr marL="228600" indent="-228600">
              <a:buAutoNum type="arabicPeriod"/>
            </a:pPr>
            <a:r>
              <a:rPr lang="en-US" altLang="ko-KR" sz="1000" b="1" dirty="0" smtClean="0"/>
              <a:t>fields</a:t>
            </a:r>
          </a:p>
          <a:p>
            <a:r>
              <a:rPr lang="en-US" altLang="ko-KR" sz="1000" b="1" dirty="0" smtClean="0"/>
              <a:t>  1) </a:t>
            </a:r>
            <a:r>
              <a:rPr lang="ko-KR" altLang="en-US" sz="1000" b="1" dirty="0" smtClean="0"/>
              <a:t>이메일 </a:t>
            </a:r>
            <a:r>
              <a:rPr lang="en-US" altLang="ko-KR" sz="1000" b="1" dirty="0" smtClean="0"/>
              <a:t>(email)</a:t>
            </a:r>
          </a:p>
          <a:p>
            <a:r>
              <a:rPr lang="en-US" altLang="ko-KR" sz="1000" b="1" dirty="0"/>
              <a:t> </a:t>
            </a:r>
            <a:r>
              <a:rPr lang="en-US" altLang="ko-KR" sz="1000" b="1" dirty="0" smtClean="0"/>
              <a:t>    - change field with </a:t>
            </a:r>
            <a:r>
              <a:rPr lang="en-US" altLang="ko-KR" sz="1000" b="1" smtClean="0"/>
              <a:t>not required</a:t>
            </a:r>
            <a:endParaRPr lang="en-US" altLang="ko-KR" sz="1000" b="1" dirty="0"/>
          </a:p>
          <a:p>
            <a:endParaRPr lang="en-US" altLang="ko-KR" sz="1000" b="1" dirty="0"/>
          </a:p>
          <a:p>
            <a:r>
              <a:rPr lang="en-US" altLang="ko-KR" sz="1000" b="1" dirty="0"/>
              <a:t>2.Save</a:t>
            </a:r>
          </a:p>
          <a:p>
            <a:r>
              <a:rPr lang="en-US" altLang="ko-KR" sz="1000" b="1" dirty="0"/>
              <a:t>  1) when email field is empty(null)</a:t>
            </a:r>
            <a:br>
              <a:rPr lang="en-US" altLang="ko-KR" sz="1000" b="1" dirty="0"/>
            </a:br>
            <a:r>
              <a:rPr lang="en-US" altLang="ko-KR" sz="1000" b="1" dirty="0"/>
              <a:t>    - don’t save like ‘@’ (save by NULL)</a:t>
            </a:r>
            <a:endParaRPr lang="en-US" altLang="ko-KR" sz="1000" b="1" dirty="0" smtClean="0"/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</a:t>
            </a:r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474571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259</Words>
  <Application>Microsoft Office PowerPoint</Application>
  <PresentationFormat>Widescreen</PresentationFormat>
  <Paragraphs>41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Pretendard</vt:lpstr>
      <vt:lpstr>맑은 고딕</vt:lpstr>
      <vt:lpstr>Arial</vt:lpstr>
      <vt:lpstr>Office 테마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최 지수</dc:creator>
  <cp:lastModifiedBy>gram</cp:lastModifiedBy>
  <cp:revision>3</cp:revision>
  <dcterms:created xsi:type="dcterms:W3CDTF">2024-06-24T03:42:04Z</dcterms:created>
  <dcterms:modified xsi:type="dcterms:W3CDTF">2024-06-24T09:47:42Z</dcterms:modified>
</cp:coreProperties>
</file>