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21" autoAdjust="0"/>
    <p:restoredTop sz="94660"/>
  </p:normalViewPr>
  <p:slideViewPr>
    <p:cSldViewPr snapToGrid="0">
      <p:cViewPr varScale="1">
        <p:scale>
          <a:sx n="90" d="100"/>
          <a:sy n="90" d="100"/>
        </p:scale>
        <p:origin x="92" y="3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altLang="ko-KR" smtClean="0"/>
              <a:t>Click to edit Master subtitle style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BCC1F-C16E-41A4-9E76-69DCE00DC0A9}" type="datetimeFigureOut">
              <a:rPr lang="ko-KR" altLang="en-US" smtClean="0"/>
              <a:t>2024-06-27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1730D-BEAF-498E-84E5-80F65D753A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177304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ko-KR" smtClean="0"/>
              <a:t>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BCC1F-C16E-41A4-9E76-69DCE00DC0A9}" type="datetimeFigureOut">
              <a:rPr lang="ko-KR" altLang="en-US" smtClean="0"/>
              <a:t>2024-06-27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1730D-BEAF-498E-84E5-80F65D753A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231321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altLang="ko-KR" smtClean="0"/>
              <a:t>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BCC1F-C16E-41A4-9E76-69DCE00DC0A9}" type="datetimeFigureOut">
              <a:rPr lang="ko-KR" altLang="en-US" smtClean="0"/>
              <a:t>2024-06-27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1730D-BEAF-498E-84E5-80F65D753A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323351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ko-KR" smtClean="0"/>
              <a:t>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BCC1F-C16E-41A4-9E76-69DCE00DC0A9}" type="datetimeFigureOut">
              <a:rPr lang="ko-KR" altLang="en-US" smtClean="0"/>
              <a:t>2024-06-27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1730D-BEAF-498E-84E5-80F65D753A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461520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ko-KR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BCC1F-C16E-41A4-9E76-69DCE00DC0A9}" type="datetimeFigureOut">
              <a:rPr lang="ko-KR" altLang="en-US" smtClean="0"/>
              <a:t>2024-06-27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1730D-BEAF-498E-84E5-80F65D753A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521092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altLang="ko-KR" smtClean="0"/>
              <a:t>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altLang="ko-KR" smtClean="0"/>
              <a:t>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BCC1F-C16E-41A4-9E76-69DCE00DC0A9}" type="datetimeFigureOut">
              <a:rPr lang="ko-KR" altLang="en-US" smtClean="0"/>
              <a:t>2024-06-27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1730D-BEAF-498E-84E5-80F65D753A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976236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ko-KR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altLang="ko-KR" smtClean="0"/>
              <a:t>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ko-KR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altLang="ko-KR" smtClean="0"/>
              <a:t>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BCC1F-C16E-41A4-9E76-69DCE00DC0A9}" type="datetimeFigureOut">
              <a:rPr lang="ko-KR" altLang="en-US" smtClean="0"/>
              <a:t>2024-06-27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1730D-BEAF-498E-84E5-80F65D753A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501450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BCC1F-C16E-41A4-9E76-69DCE00DC0A9}" type="datetimeFigureOut">
              <a:rPr lang="ko-KR" altLang="en-US" smtClean="0"/>
              <a:t>2024-06-27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1730D-BEAF-498E-84E5-80F65D753A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44264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BCC1F-C16E-41A4-9E76-69DCE00DC0A9}" type="datetimeFigureOut">
              <a:rPr lang="ko-KR" altLang="en-US" smtClean="0"/>
              <a:t>2024-06-27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1730D-BEAF-498E-84E5-80F65D753A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455960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ko-KR" smtClean="0"/>
              <a:t>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ko-KR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BCC1F-C16E-41A4-9E76-69DCE00DC0A9}" type="datetimeFigureOut">
              <a:rPr lang="ko-KR" altLang="en-US" smtClean="0"/>
              <a:t>2024-06-27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1730D-BEAF-498E-84E5-80F65D753A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516407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ko-KR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BCC1F-C16E-41A4-9E76-69DCE00DC0A9}" type="datetimeFigureOut">
              <a:rPr lang="ko-KR" altLang="en-US" smtClean="0"/>
              <a:t>2024-06-27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1730D-BEAF-498E-84E5-80F65D753A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184916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ko-KR" smtClean="0"/>
              <a:t>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0BCC1F-C16E-41A4-9E76-69DCE00DC0A9}" type="datetimeFigureOut">
              <a:rPr lang="ko-KR" altLang="en-US" smtClean="0"/>
              <a:t>2024-06-27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C1730D-BEAF-498E-84E5-80F65D753A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838387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12436" y="205562"/>
            <a:ext cx="2592941" cy="6328696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141" y="205562"/>
            <a:ext cx="2517932" cy="6145619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88942" y="205562"/>
            <a:ext cx="2574482" cy="6283643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67005" y="205562"/>
            <a:ext cx="2560308" cy="6249047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538558" y="4040372"/>
            <a:ext cx="23251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b="1" dirty="0" smtClean="0">
                <a:solidFill>
                  <a:srgbClr val="FF0000"/>
                </a:solidFill>
              </a:rPr>
              <a:t>Login &gt; Main</a:t>
            </a:r>
            <a:endParaRPr lang="ko-KR" altLang="en-US" b="1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374064" y="3965944"/>
            <a:ext cx="232514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b="1" dirty="0" smtClean="0">
                <a:solidFill>
                  <a:srgbClr val="FF0000"/>
                </a:solidFill>
              </a:rPr>
              <a:t>select one program</a:t>
            </a:r>
          </a:p>
          <a:p>
            <a:r>
              <a:rPr lang="en-US" altLang="ko-KR" b="1" dirty="0" smtClean="0">
                <a:solidFill>
                  <a:srgbClr val="FF0000"/>
                </a:solidFill>
              </a:rPr>
              <a:t>&gt; click chat icon</a:t>
            </a:r>
            <a:endParaRPr lang="ko-KR" altLang="en-US" b="1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166885" y="3394041"/>
            <a:ext cx="232514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b="1" dirty="0" smtClean="0">
                <a:solidFill>
                  <a:srgbClr val="FF0000"/>
                </a:solidFill>
              </a:rPr>
              <a:t>chat page</a:t>
            </a:r>
            <a:br>
              <a:rPr lang="en-US" altLang="ko-KR" b="1" dirty="0" smtClean="0">
                <a:solidFill>
                  <a:srgbClr val="FF0000"/>
                </a:solidFill>
              </a:rPr>
            </a:br>
            <a:r>
              <a:rPr lang="en-US" altLang="ko-KR" b="1" dirty="0" smtClean="0">
                <a:solidFill>
                  <a:srgbClr val="FF0000"/>
                </a:solidFill>
              </a:rPr>
              <a:t>&gt; click chat add icon</a:t>
            </a:r>
            <a:endParaRPr lang="ko-KR" altLang="en-US" b="1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8938281" y="3486374"/>
            <a:ext cx="2325143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b="1" dirty="0" smtClean="0">
                <a:solidFill>
                  <a:srgbClr val="FF0000"/>
                </a:solidFill>
              </a:rPr>
              <a:t>click </a:t>
            </a:r>
            <a:r>
              <a:rPr lang="ko-KR" altLang="en-US" b="1" dirty="0" smtClean="0">
                <a:solidFill>
                  <a:srgbClr val="FF0000"/>
                </a:solidFill>
              </a:rPr>
              <a:t>채팅시작</a:t>
            </a:r>
            <a:r>
              <a:rPr lang="en-US" altLang="ko-KR" b="1" dirty="0" smtClean="0">
                <a:solidFill>
                  <a:srgbClr val="FF0000"/>
                </a:solidFill>
              </a:rPr>
              <a:t>(start chat) button</a:t>
            </a:r>
          </a:p>
          <a:p>
            <a:endParaRPr lang="en-US" altLang="ko-KR" b="1" dirty="0">
              <a:solidFill>
                <a:srgbClr val="FF0000"/>
              </a:solidFill>
            </a:endParaRPr>
          </a:p>
          <a:p>
            <a:r>
              <a:rPr lang="en-US" altLang="ko-KR" b="1" dirty="0" smtClean="0">
                <a:solidFill>
                  <a:srgbClr val="FF0000"/>
                </a:solidFill>
              </a:rPr>
              <a:t>- currently, </a:t>
            </a:r>
            <a:r>
              <a:rPr lang="en-US" altLang="ko-KR" b="1" smtClean="0">
                <a:solidFill>
                  <a:srgbClr val="FF0000"/>
                </a:solidFill>
              </a:rPr>
              <a:t>error happens</a:t>
            </a:r>
            <a:endParaRPr lang="ko-KR" alt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98785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30</Words>
  <Application>Microsoft Office PowerPoint</Application>
  <PresentationFormat>Widescreen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맑은 고딕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gram</dc:creator>
  <cp:lastModifiedBy>gram</cp:lastModifiedBy>
  <cp:revision>2</cp:revision>
  <dcterms:created xsi:type="dcterms:W3CDTF">2024-06-27T03:07:15Z</dcterms:created>
  <dcterms:modified xsi:type="dcterms:W3CDTF">2024-06-27T03:09:06Z</dcterms:modified>
</cp:coreProperties>
</file>