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90" d="100"/>
          <a:sy n="90" d="100"/>
        </p:scale>
        <p:origin x="9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73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13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33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15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10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62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2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59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64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49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BCC1F-C16E-41A4-9E76-69DCE00DC0A9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730D-BEAF-498E-84E5-80F65D753A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83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436" y="205562"/>
            <a:ext cx="2592941" cy="63286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1" y="205562"/>
            <a:ext cx="2517932" cy="6145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942" y="205562"/>
            <a:ext cx="2574482" cy="6283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005" y="205562"/>
            <a:ext cx="2560308" cy="62490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8558" y="4040372"/>
            <a:ext cx="232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Login &gt; Main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4064" y="3965944"/>
            <a:ext cx="2325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select one program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&gt; click chat icon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6885" y="3394041"/>
            <a:ext cx="2325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chat page</a:t>
            </a:r>
            <a:br>
              <a:rPr lang="en-US" altLang="ko-KR" b="1" dirty="0" smtClean="0">
                <a:solidFill>
                  <a:srgbClr val="FF0000"/>
                </a:solidFill>
              </a:rPr>
            </a:br>
            <a:r>
              <a:rPr lang="en-US" altLang="ko-KR" b="1" dirty="0" smtClean="0">
                <a:solidFill>
                  <a:srgbClr val="FF0000"/>
                </a:solidFill>
              </a:rPr>
              <a:t>&gt; click chat add icon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38281" y="3486374"/>
            <a:ext cx="2325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click </a:t>
            </a:r>
            <a:r>
              <a:rPr lang="ko-KR" altLang="en-US" b="1" dirty="0" smtClean="0">
                <a:solidFill>
                  <a:srgbClr val="FF0000"/>
                </a:solidFill>
              </a:rPr>
              <a:t>채팅시작</a:t>
            </a:r>
            <a:r>
              <a:rPr lang="en-US" altLang="ko-KR" b="1" dirty="0" smtClean="0">
                <a:solidFill>
                  <a:srgbClr val="FF0000"/>
                </a:solidFill>
              </a:rPr>
              <a:t>(start chat) button</a:t>
            </a:r>
          </a:p>
          <a:p>
            <a:endParaRPr lang="en-US" altLang="ko-KR" b="1" dirty="0">
              <a:solidFill>
                <a:srgbClr val="FF0000"/>
              </a:solidFill>
            </a:endParaRP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- currently, </a:t>
            </a:r>
            <a:r>
              <a:rPr lang="en-US" altLang="ko-KR" b="1" smtClean="0">
                <a:solidFill>
                  <a:srgbClr val="FF0000"/>
                </a:solidFill>
              </a:rPr>
              <a:t>error happens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7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2</cp:revision>
  <dcterms:created xsi:type="dcterms:W3CDTF">2024-06-27T03:07:15Z</dcterms:created>
  <dcterms:modified xsi:type="dcterms:W3CDTF">2024-06-27T03:09:06Z</dcterms:modified>
</cp:coreProperties>
</file>