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8" r:id="rId3"/>
    <p:sldId id="257" r:id="rId4"/>
  </p:sldIdLst>
  <p:sldSz cx="12192000" cy="6858000"/>
  <p:notesSz cx="6858000" cy="9144000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C0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>
        <p:scale>
          <a:sx n="100" d="100"/>
          <a:sy n="100" d="100"/>
        </p:scale>
        <p:origin x="876" y="10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slide" Target="slides/slide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33B77794-F481-B3C6-59CB-E6872CE5B35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부제목 2">
            <a:extLst>
              <a:ext uri="{FF2B5EF4-FFF2-40B4-BE49-F238E27FC236}">
                <a16:creationId xmlns:a16="http://schemas.microsoft.com/office/drawing/2014/main" id="{2C3BC073-E4B0-B429-7829-7A8A49350DC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ko-KR" altLang="en-US"/>
              <a:t>클릭하여 마스터 부제목 스타일 편집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D392BDDD-FA62-6ED0-D85B-A3B4D340EA8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A02972-9F68-4ABE-AC41-C7FFA6697A26}" type="datetimeFigureOut">
              <a:rPr lang="ko-KR" altLang="en-US" smtClean="0"/>
              <a:t>2024-07-03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E20927C5-AAEE-7020-1D27-520D0B5D880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5F37AFC2-D2E0-E8E5-C5C9-1C41CE3D170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AF96E8-11E0-43D4-9343-024DC69C8977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40169505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4666B332-EA90-39ED-1454-810BA8C67F5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56D2B901-4D6B-5742-3FB7-FC1A13655AF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0BBA9AB5-7C60-85EF-A37D-89C64854C65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A02972-9F68-4ABE-AC41-C7FFA6697A26}" type="datetimeFigureOut">
              <a:rPr lang="ko-KR" altLang="en-US" smtClean="0"/>
              <a:t>2024-07-03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076486E7-2DDF-6BA3-051F-3219658F7F1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8A5C7900-E976-375C-3818-F5475B288AB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AF96E8-11E0-43D4-9343-024DC69C8977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30321141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34122E2F-E403-FDBD-45F7-6D80F93B21B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C8D50769-E639-5F1F-48FA-B28AC175704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BA78CFF7-D313-095D-830C-4580030DD15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A02972-9F68-4ABE-AC41-C7FFA6697A26}" type="datetimeFigureOut">
              <a:rPr lang="ko-KR" altLang="en-US" smtClean="0"/>
              <a:t>2024-07-03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9E99613E-1535-8B9E-7FFF-2D8BF56DEF8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779216EB-42A7-2C75-E2A3-523E17A010A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AF96E8-11E0-43D4-9343-024DC69C8977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24307226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3836CBF6-2F42-4458-0E40-CB3CB53E18D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32EC4F56-E154-CF4E-0CDD-67EC67478B7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내용 개체 틀 3">
            <a:extLst>
              <a:ext uri="{FF2B5EF4-FFF2-40B4-BE49-F238E27FC236}">
                <a16:creationId xmlns:a16="http://schemas.microsoft.com/office/drawing/2014/main" id="{F94ED2B2-7C7D-8D65-36C8-E30EA563535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5" name="날짜 개체 틀 4">
            <a:extLst>
              <a:ext uri="{FF2B5EF4-FFF2-40B4-BE49-F238E27FC236}">
                <a16:creationId xmlns:a16="http://schemas.microsoft.com/office/drawing/2014/main" id="{C924A953-653D-AB9B-6A57-5FFA21F5BA7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A02972-9F68-4ABE-AC41-C7FFA6697A26}" type="datetimeFigureOut">
              <a:rPr lang="ko-KR" altLang="en-US" smtClean="0"/>
              <a:t>2024-07-03</a:t>
            </a:fld>
            <a:endParaRPr lang="ko-KR" altLang="en-US"/>
          </a:p>
        </p:txBody>
      </p:sp>
      <p:sp>
        <p:nvSpPr>
          <p:cNvPr id="6" name="바닥글 개체 틀 5">
            <a:extLst>
              <a:ext uri="{FF2B5EF4-FFF2-40B4-BE49-F238E27FC236}">
                <a16:creationId xmlns:a16="http://schemas.microsoft.com/office/drawing/2014/main" id="{8A4071BB-D47D-DC4C-CEF0-0D6ED6F18C0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>
            <a:extLst>
              <a:ext uri="{FF2B5EF4-FFF2-40B4-BE49-F238E27FC236}">
                <a16:creationId xmlns:a16="http://schemas.microsoft.com/office/drawing/2014/main" id="{AB0FB937-BB34-3033-A779-92CED89A493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AF96E8-11E0-43D4-9343-024DC69C8977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38058814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96653539-FD4B-5511-DAEE-52572E161D6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7864C570-DDCF-61A3-744B-BBF943E91AD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4" name="내용 개체 틀 3">
            <a:extLst>
              <a:ext uri="{FF2B5EF4-FFF2-40B4-BE49-F238E27FC236}">
                <a16:creationId xmlns:a16="http://schemas.microsoft.com/office/drawing/2014/main" id="{1F7244C1-B549-B1F9-24C5-F9832E9D0A5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5" name="텍스트 개체 틀 4">
            <a:extLst>
              <a:ext uri="{FF2B5EF4-FFF2-40B4-BE49-F238E27FC236}">
                <a16:creationId xmlns:a16="http://schemas.microsoft.com/office/drawing/2014/main" id="{EAD6A86D-6E03-1893-4C85-3F1DE0EE4A56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6" name="내용 개체 틀 5">
            <a:extLst>
              <a:ext uri="{FF2B5EF4-FFF2-40B4-BE49-F238E27FC236}">
                <a16:creationId xmlns:a16="http://schemas.microsoft.com/office/drawing/2014/main" id="{7B1FB0A9-6A03-CBA2-A6DD-C6618EA5E8B6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7" name="날짜 개체 틀 6">
            <a:extLst>
              <a:ext uri="{FF2B5EF4-FFF2-40B4-BE49-F238E27FC236}">
                <a16:creationId xmlns:a16="http://schemas.microsoft.com/office/drawing/2014/main" id="{C990BE36-008F-67DC-A265-8BB756763EE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A02972-9F68-4ABE-AC41-C7FFA6697A26}" type="datetimeFigureOut">
              <a:rPr lang="ko-KR" altLang="en-US" smtClean="0"/>
              <a:t>2024-07-03</a:t>
            </a:fld>
            <a:endParaRPr lang="ko-KR" altLang="en-US"/>
          </a:p>
        </p:txBody>
      </p:sp>
      <p:sp>
        <p:nvSpPr>
          <p:cNvPr id="8" name="바닥글 개체 틀 7">
            <a:extLst>
              <a:ext uri="{FF2B5EF4-FFF2-40B4-BE49-F238E27FC236}">
                <a16:creationId xmlns:a16="http://schemas.microsoft.com/office/drawing/2014/main" id="{B2A1857E-DA0B-9759-8B6D-E39B1D4D4BC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슬라이드 번호 개체 틀 8">
            <a:extLst>
              <a:ext uri="{FF2B5EF4-FFF2-40B4-BE49-F238E27FC236}">
                <a16:creationId xmlns:a16="http://schemas.microsoft.com/office/drawing/2014/main" id="{2FD6EEFD-6F8C-C209-34F6-6BCCD7BD892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AF96E8-11E0-43D4-9343-024DC69C8977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01086336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30652647-FF6F-E19E-9F47-42BEB9A56DF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날짜 개체 틀 2">
            <a:extLst>
              <a:ext uri="{FF2B5EF4-FFF2-40B4-BE49-F238E27FC236}">
                <a16:creationId xmlns:a16="http://schemas.microsoft.com/office/drawing/2014/main" id="{C87583E8-A98D-34CA-7BCA-83965827E27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A02972-9F68-4ABE-AC41-C7FFA6697A26}" type="datetimeFigureOut">
              <a:rPr lang="ko-KR" altLang="en-US" smtClean="0"/>
              <a:t>2024-07-03</a:t>
            </a:fld>
            <a:endParaRPr lang="ko-KR" altLang="en-US"/>
          </a:p>
        </p:txBody>
      </p:sp>
      <p:sp>
        <p:nvSpPr>
          <p:cNvPr id="4" name="바닥글 개체 틀 3">
            <a:extLst>
              <a:ext uri="{FF2B5EF4-FFF2-40B4-BE49-F238E27FC236}">
                <a16:creationId xmlns:a16="http://schemas.microsoft.com/office/drawing/2014/main" id="{78597841-7D1F-53B9-5CB0-EAB8F118EE6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>
            <a:extLst>
              <a:ext uri="{FF2B5EF4-FFF2-40B4-BE49-F238E27FC236}">
                <a16:creationId xmlns:a16="http://schemas.microsoft.com/office/drawing/2014/main" id="{C3135054-655F-1F27-823B-88578A21EC7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AF96E8-11E0-43D4-9343-024DC69C8977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32773624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>
            <a:extLst>
              <a:ext uri="{FF2B5EF4-FFF2-40B4-BE49-F238E27FC236}">
                <a16:creationId xmlns:a16="http://schemas.microsoft.com/office/drawing/2014/main" id="{8CB33231-D999-758A-B92D-378DB483A5C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A02972-9F68-4ABE-AC41-C7FFA6697A26}" type="datetimeFigureOut">
              <a:rPr lang="ko-KR" altLang="en-US" smtClean="0"/>
              <a:t>2024-07-03</a:t>
            </a:fld>
            <a:endParaRPr lang="ko-KR" altLang="en-US"/>
          </a:p>
        </p:txBody>
      </p:sp>
      <p:sp>
        <p:nvSpPr>
          <p:cNvPr id="3" name="바닥글 개체 틀 2">
            <a:extLst>
              <a:ext uri="{FF2B5EF4-FFF2-40B4-BE49-F238E27FC236}">
                <a16:creationId xmlns:a16="http://schemas.microsoft.com/office/drawing/2014/main" id="{C44EDEFB-63AC-C124-014D-32A1C366A1D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>
            <a:extLst>
              <a:ext uri="{FF2B5EF4-FFF2-40B4-BE49-F238E27FC236}">
                <a16:creationId xmlns:a16="http://schemas.microsoft.com/office/drawing/2014/main" id="{656EE12C-601C-1DDE-802C-6914D2DBD0E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AF96E8-11E0-43D4-9343-024DC69C8977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86068141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66A0607D-1A3F-6862-AE1B-7E82A6777E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126A3416-F71C-DF56-CDF7-2B81F463D30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텍스트 개체 틀 3">
            <a:extLst>
              <a:ext uri="{FF2B5EF4-FFF2-40B4-BE49-F238E27FC236}">
                <a16:creationId xmlns:a16="http://schemas.microsoft.com/office/drawing/2014/main" id="{7359DDE5-8791-F5D0-D646-F0148A77938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5" name="날짜 개체 틀 4">
            <a:extLst>
              <a:ext uri="{FF2B5EF4-FFF2-40B4-BE49-F238E27FC236}">
                <a16:creationId xmlns:a16="http://schemas.microsoft.com/office/drawing/2014/main" id="{B5DBB1FE-FB94-5417-0D03-A91FCDC9B24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A02972-9F68-4ABE-AC41-C7FFA6697A26}" type="datetimeFigureOut">
              <a:rPr lang="ko-KR" altLang="en-US" smtClean="0"/>
              <a:t>2024-07-03</a:t>
            </a:fld>
            <a:endParaRPr lang="ko-KR" altLang="en-US"/>
          </a:p>
        </p:txBody>
      </p:sp>
      <p:sp>
        <p:nvSpPr>
          <p:cNvPr id="6" name="바닥글 개체 틀 5">
            <a:extLst>
              <a:ext uri="{FF2B5EF4-FFF2-40B4-BE49-F238E27FC236}">
                <a16:creationId xmlns:a16="http://schemas.microsoft.com/office/drawing/2014/main" id="{77CA9016-17E4-E776-725C-2FA5E93F2D2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>
            <a:extLst>
              <a:ext uri="{FF2B5EF4-FFF2-40B4-BE49-F238E27FC236}">
                <a16:creationId xmlns:a16="http://schemas.microsoft.com/office/drawing/2014/main" id="{550FD056-095A-7EF0-79FC-15F78F1687B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AF96E8-11E0-43D4-9343-024DC69C8977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80280203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4F705192-E1F7-27B7-0E0C-B07FB41BB32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그림 개체 틀 2">
            <a:extLst>
              <a:ext uri="{FF2B5EF4-FFF2-40B4-BE49-F238E27FC236}">
                <a16:creationId xmlns:a16="http://schemas.microsoft.com/office/drawing/2014/main" id="{1CA6EE1F-9B76-04DC-5459-BC118C3EB34C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ko-KR" altLang="en-US"/>
          </a:p>
        </p:txBody>
      </p:sp>
      <p:sp>
        <p:nvSpPr>
          <p:cNvPr id="4" name="텍스트 개체 틀 3">
            <a:extLst>
              <a:ext uri="{FF2B5EF4-FFF2-40B4-BE49-F238E27FC236}">
                <a16:creationId xmlns:a16="http://schemas.microsoft.com/office/drawing/2014/main" id="{AD7C3963-3009-9C71-B0F0-E3A1CF9321A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5" name="날짜 개체 틀 4">
            <a:extLst>
              <a:ext uri="{FF2B5EF4-FFF2-40B4-BE49-F238E27FC236}">
                <a16:creationId xmlns:a16="http://schemas.microsoft.com/office/drawing/2014/main" id="{52A626A5-E2ED-59B5-57BF-475E7FE3369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A02972-9F68-4ABE-AC41-C7FFA6697A26}" type="datetimeFigureOut">
              <a:rPr lang="ko-KR" altLang="en-US" smtClean="0"/>
              <a:t>2024-07-03</a:t>
            </a:fld>
            <a:endParaRPr lang="ko-KR" altLang="en-US"/>
          </a:p>
        </p:txBody>
      </p:sp>
      <p:sp>
        <p:nvSpPr>
          <p:cNvPr id="6" name="바닥글 개체 틀 5">
            <a:extLst>
              <a:ext uri="{FF2B5EF4-FFF2-40B4-BE49-F238E27FC236}">
                <a16:creationId xmlns:a16="http://schemas.microsoft.com/office/drawing/2014/main" id="{093FF1D1-76EE-D44D-5970-4A5B4A5435A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>
            <a:extLst>
              <a:ext uri="{FF2B5EF4-FFF2-40B4-BE49-F238E27FC236}">
                <a16:creationId xmlns:a16="http://schemas.microsoft.com/office/drawing/2014/main" id="{CDD0ED46-D1DC-F40A-DC7D-AA7DBA2F16B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AF96E8-11E0-43D4-9343-024DC69C8977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71355520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22FCFCE2-0062-2190-B7E0-5CFB6B0585C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세로 텍스트 개체 틀 2">
            <a:extLst>
              <a:ext uri="{FF2B5EF4-FFF2-40B4-BE49-F238E27FC236}">
                <a16:creationId xmlns:a16="http://schemas.microsoft.com/office/drawing/2014/main" id="{BE3B9D84-E4CA-46CA-BE2A-4F41DCFF325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1E58F0A0-B0C2-B60B-3284-A1C5CB689D4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A02972-9F68-4ABE-AC41-C7FFA6697A26}" type="datetimeFigureOut">
              <a:rPr lang="ko-KR" altLang="en-US" smtClean="0"/>
              <a:t>2024-07-03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FAF48798-D7FC-330C-40FE-115AF1386BF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7DD72F9F-F20E-6329-17DF-A1ACA63BECD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AF96E8-11E0-43D4-9343-024DC69C8977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41659508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>
            <a:extLst>
              <a:ext uri="{FF2B5EF4-FFF2-40B4-BE49-F238E27FC236}">
                <a16:creationId xmlns:a16="http://schemas.microsoft.com/office/drawing/2014/main" id="{B66B2D1D-FA70-6D89-B6E4-B20031F7D6C0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세로 텍스트 개체 틀 2">
            <a:extLst>
              <a:ext uri="{FF2B5EF4-FFF2-40B4-BE49-F238E27FC236}">
                <a16:creationId xmlns:a16="http://schemas.microsoft.com/office/drawing/2014/main" id="{63BCF281-B400-A2F8-336A-B8813822FFA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CC0BBC08-F16D-1F59-5AD7-2E834A81DAE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A02972-9F68-4ABE-AC41-C7FFA6697A26}" type="datetimeFigureOut">
              <a:rPr lang="ko-KR" altLang="en-US" smtClean="0"/>
              <a:t>2024-07-03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E9B680AB-A4BF-F6E9-5644-8C7AC822D00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F7E26675-D0B9-C50D-368E-0392A713388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AF96E8-11E0-43D4-9343-024DC69C8977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3452780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>
            <a:extLst>
              <a:ext uri="{FF2B5EF4-FFF2-40B4-BE49-F238E27FC236}">
                <a16:creationId xmlns:a16="http://schemas.microsoft.com/office/drawing/2014/main" id="{99D8011B-4884-84AF-28BE-8431D3B8CDE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48B06FAD-A0FB-CA3E-9F9F-07AE95CB91D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E7F4DDCB-8F55-9ECC-7E24-74B6D5EF7C2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1AA02972-9F68-4ABE-AC41-C7FFA6697A26}" type="datetimeFigureOut">
              <a:rPr lang="ko-KR" altLang="en-US" smtClean="0"/>
              <a:t>2024-07-03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4043724E-8F13-A3AA-B884-EB2AE8C25FC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1F0D6C9A-A1A8-CCC5-2636-C1E29C4CECD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3DAF96E8-11E0-43D4-9343-024DC69C8977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12680246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1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1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그림 4">
            <a:extLst>
              <a:ext uri="{FF2B5EF4-FFF2-40B4-BE49-F238E27FC236}">
                <a16:creationId xmlns:a16="http://schemas.microsoft.com/office/drawing/2014/main" id="{4240854B-51CC-B270-5884-FFCD29600E0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8570" y="0"/>
            <a:ext cx="3247159" cy="6858000"/>
          </a:xfrm>
          <a:prstGeom prst="rect">
            <a:avLst/>
          </a:prstGeom>
          <a:ln>
            <a:solidFill>
              <a:schemeClr val="bg1">
                <a:lumMod val="50000"/>
              </a:schemeClr>
            </a:solidFill>
          </a:ln>
        </p:spPr>
      </p:pic>
      <p:sp>
        <p:nvSpPr>
          <p:cNvPr id="6" name="직사각형 5">
            <a:extLst>
              <a:ext uri="{FF2B5EF4-FFF2-40B4-BE49-F238E27FC236}">
                <a16:creationId xmlns:a16="http://schemas.microsoft.com/office/drawing/2014/main" id="{11B7630D-9156-367C-C5C5-3687C074468E}"/>
              </a:ext>
            </a:extLst>
          </p:cNvPr>
          <p:cNvSpPr/>
          <p:nvPr/>
        </p:nvSpPr>
        <p:spPr>
          <a:xfrm>
            <a:off x="338570" y="4105275"/>
            <a:ext cx="3247159" cy="400050"/>
          </a:xfrm>
          <a:prstGeom prst="rect">
            <a:avLst/>
          </a:prstGeom>
          <a:solidFill>
            <a:srgbClr val="C00000">
              <a:alpha val="21176"/>
            </a:srgbClr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cxnSp>
        <p:nvCxnSpPr>
          <p:cNvPr id="8" name="직선 화살표 연결선 7">
            <a:extLst>
              <a:ext uri="{FF2B5EF4-FFF2-40B4-BE49-F238E27FC236}">
                <a16:creationId xmlns:a16="http://schemas.microsoft.com/office/drawing/2014/main" id="{CE88FD64-7E69-9D85-ABB4-EA6BE7641F6C}"/>
              </a:ext>
            </a:extLst>
          </p:cNvPr>
          <p:cNvCxnSpPr>
            <a:stCxn id="6" idx="3"/>
          </p:cNvCxnSpPr>
          <p:nvPr/>
        </p:nvCxnSpPr>
        <p:spPr>
          <a:xfrm flipV="1">
            <a:off x="3585729" y="4248150"/>
            <a:ext cx="1167246" cy="57150"/>
          </a:xfrm>
          <a:prstGeom prst="straightConnector1">
            <a:avLst/>
          </a:prstGeom>
          <a:ln>
            <a:solidFill>
              <a:srgbClr val="C00000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TextBox 8">
            <a:extLst>
              <a:ext uri="{FF2B5EF4-FFF2-40B4-BE49-F238E27FC236}">
                <a16:creationId xmlns:a16="http://schemas.microsoft.com/office/drawing/2014/main" id="{0AB1C3FA-BB88-4812-EBFC-15CEB5F9B286}"/>
              </a:ext>
            </a:extLst>
          </p:cNvPr>
          <p:cNvSpPr txBox="1"/>
          <p:nvPr/>
        </p:nvSpPr>
        <p:spPr>
          <a:xfrm>
            <a:off x="4752975" y="4047351"/>
            <a:ext cx="4219575" cy="830997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altLang="ko-KR" sz="120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Apple</a:t>
            </a:r>
            <a:r>
              <a:rPr lang="ko-KR" altLang="en-US" sz="120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로 로그인 버튼 추가를 부탁드립니다</a:t>
            </a:r>
            <a:r>
              <a:rPr lang="en-US" altLang="ko-KR" sz="120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.</a:t>
            </a:r>
          </a:p>
          <a:p>
            <a:endParaRPr lang="en-US" altLang="ko-KR" sz="1200">
              <a:latin typeface="Pretendard" panose="02000503000000020004" pitchFamily="50" charset="-127"/>
              <a:ea typeface="Pretendard" panose="02000503000000020004" pitchFamily="50" charset="-127"/>
              <a:cs typeface="Pretendard" panose="02000503000000020004" pitchFamily="50" charset="-127"/>
            </a:endParaRPr>
          </a:p>
          <a:p>
            <a:r>
              <a:rPr lang="ko-KR" altLang="en-US" sz="120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아래 </a:t>
            </a:r>
            <a:r>
              <a:rPr lang="en-US" altLang="ko-KR" sz="120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URL</a:t>
            </a:r>
            <a:r>
              <a:rPr lang="ko-KR" altLang="en-US" sz="120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에서 </a:t>
            </a:r>
            <a:r>
              <a:rPr lang="en-US" altLang="ko-KR" sz="120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png </a:t>
            </a:r>
            <a:r>
              <a:rPr lang="ko-KR" altLang="en-US" sz="120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형태로 다운로드 가능합니다</a:t>
            </a:r>
            <a:r>
              <a:rPr lang="en-US" altLang="ko-KR" sz="120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.</a:t>
            </a:r>
          </a:p>
          <a:p>
            <a:r>
              <a:rPr lang="en-US" altLang="ko-KR" sz="120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https://appleid.apple.com/signinwithapple/button</a:t>
            </a:r>
            <a:endParaRPr lang="ko-KR" altLang="en-US" sz="1200">
              <a:latin typeface="Pretendard" panose="02000503000000020004" pitchFamily="50" charset="-127"/>
              <a:ea typeface="Pretendard" panose="02000503000000020004" pitchFamily="50" charset="-127"/>
              <a:cs typeface="Pretendard" panose="02000503000000020004" pitchFamily="50" charset="-127"/>
            </a:endParaRPr>
          </a:p>
        </p:txBody>
      </p:sp>
      <p:pic>
        <p:nvPicPr>
          <p:cNvPr id="11" name="그림 10">
            <a:extLst>
              <a:ext uri="{FF2B5EF4-FFF2-40B4-BE49-F238E27FC236}">
                <a16:creationId xmlns:a16="http://schemas.microsoft.com/office/drawing/2014/main" id="{8BAD9B30-02A1-6383-384B-BF748F7CA6C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2006" y="4139503"/>
            <a:ext cx="2312194" cy="331594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B34E129B-9C32-EDBB-F5A5-9828A133EC81}"/>
              </a:ext>
            </a:extLst>
          </p:cNvPr>
          <p:cNvSpPr txBox="1"/>
          <p:nvPr/>
        </p:nvSpPr>
        <p:spPr>
          <a:xfrm>
            <a:off x="4752974" y="5021223"/>
            <a:ext cx="4219575" cy="276999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wrap="square" rtlCol="0">
            <a:spAutoFit/>
          </a:bodyPr>
          <a:lstStyle/>
          <a:p>
            <a:r>
              <a:rPr lang="ko-KR" altLang="en-US" sz="120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해당 버튼은 애플 기기로 로그인했을 때에만 보이도록 부탁드립니다</a:t>
            </a:r>
            <a:r>
              <a:rPr lang="en-US" altLang="ko-KR" sz="120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.</a:t>
            </a:r>
            <a:endParaRPr lang="ko-KR" altLang="en-US" sz="1200">
              <a:latin typeface="Pretendard" panose="02000503000000020004" pitchFamily="50" charset="-127"/>
              <a:ea typeface="Pretendard" panose="02000503000000020004" pitchFamily="50" charset="-127"/>
              <a:cs typeface="Pretendard" panose="02000503000000020004" pitchFamily="50" charset="-127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26BC34C2-1378-2599-7396-C3BEBF3E6A88}"/>
              </a:ext>
            </a:extLst>
          </p:cNvPr>
          <p:cNvSpPr txBox="1"/>
          <p:nvPr/>
        </p:nvSpPr>
        <p:spPr>
          <a:xfrm>
            <a:off x="4752974" y="3770352"/>
            <a:ext cx="485777" cy="276999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ko-KR" altLang="en-US" sz="120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퍼블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AD04BC5D-6AC2-5F00-9A86-AF605551F795}"/>
              </a:ext>
            </a:extLst>
          </p:cNvPr>
          <p:cNvSpPr txBox="1"/>
          <p:nvPr/>
        </p:nvSpPr>
        <p:spPr>
          <a:xfrm>
            <a:off x="4267197" y="5016847"/>
            <a:ext cx="485777" cy="276999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ko-KR" altLang="en-US" sz="120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개발</a:t>
            </a:r>
          </a:p>
        </p:txBody>
      </p:sp>
    </p:spTree>
    <p:extLst>
      <p:ext uri="{BB962C8B-B14F-4D97-AF65-F5344CB8AC3E}">
        <p14:creationId xmlns:p14="http://schemas.microsoft.com/office/powerpoint/2010/main" val="232924033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그림 12">
            <a:extLst>
              <a:ext uri="{FF2B5EF4-FFF2-40B4-BE49-F238E27FC236}">
                <a16:creationId xmlns:a16="http://schemas.microsoft.com/office/drawing/2014/main" id="{3D32506A-65ED-7D84-19BC-9304F3AC2D8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8570" y="0"/>
            <a:ext cx="3247159" cy="6858000"/>
          </a:xfrm>
          <a:prstGeom prst="rect">
            <a:avLst/>
          </a:prstGeom>
          <a:ln>
            <a:solidFill>
              <a:schemeClr val="bg1">
                <a:lumMod val="50000"/>
              </a:schemeClr>
            </a:solidFill>
          </a:ln>
        </p:spPr>
      </p:pic>
      <p:sp>
        <p:nvSpPr>
          <p:cNvPr id="14" name="직사각형 13">
            <a:extLst>
              <a:ext uri="{FF2B5EF4-FFF2-40B4-BE49-F238E27FC236}">
                <a16:creationId xmlns:a16="http://schemas.microsoft.com/office/drawing/2014/main" id="{59229FF4-900A-0CF8-3EFF-26958E58E3AB}"/>
              </a:ext>
            </a:extLst>
          </p:cNvPr>
          <p:cNvSpPr/>
          <p:nvPr/>
        </p:nvSpPr>
        <p:spPr>
          <a:xfrm>
            <a:off x="338570" y="1932801"/>
            <a:ext cx="3247159" cy="400050"/>
          </a:xfrm>
          <a:prstGeom prst="rect">
            <a:avLst/>
          </a:prstGeom>
          <a:solidFill>
            <a:srgbClr val="C00000">
              <a:alpha val="21176"/>
            </a:srgbClr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cxnSp>
        <p:nvCxnSpPr>
          <p:cNvPr id="15" name="직선 화살표 연결선 14">
            <a:extLst>
              <a:ext uri="{FF2B5EF4-FFF2-40B4-BE49-F238E27FC236}">
                <a16:creationId xmlns:a16="http://schemas.microsoft.com/office/drawing/2014/main" id="{C62C87FD-C11E-665A-E035-F523416B422A}"/>
              </a:ext>
            </a:extLst>
          </p:cNvPr>
          <p:cNvCxnSpPr>
            <a:cxnSpLocks/>
            <a:stCxn id="14" idx="3"/>
          </p:cNvCxnSpPr>
          <p:nvPr/>
        </p:nvCxnSpPr>
        <p:spPr>
          <a:xfrm>
            <a:off x="3585729" y="2132826"/>
            <a:ext cx="1167246" cy="76974"/>
          </a:xfrm>
          <a:prstGeom prst="straightConnector1">
            <a:avLst/>
          </a:prstGeom>
          <a:ln>
            <a:solidFill>
              <a:srgbClr val="C00000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6" name="TextBox 15">
            <a:extLst>
              <a:ext uri="{FF2B5EF4-FFF2-40B4-BE49-F238E27FC236}">
                <a16:creationId xmlns:a16="http://schemas.microsoft.com/office/drawing/2014/main" id="{77723D0A-8F29-9856-DC9D-573BDB3364F6}"/>
              </a:ext>
            </a:extLst>
          </p:cNvPr>
          <p:cNvSpPr txBox="1"/>
          <p:nvPr/>
        </p:nvSpPr>
        <p:spPr>
          <a:xfrm>
            <a:off x="4752975" y="2075676"/>
            <a:ext cx="4219575" cy="830997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altLang="ko-KR" sz="120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‘Apple</a:t>
            </a:r>
            <a:r>
              <a:rPr lang="ko-KR" altLang="en-US" sz="120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로 등록</a:t>
            </a:r>
            <a:r>
              <a:rPr lang="en-US" altLang="ko-KR" sz="120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’</a:t>
            </a:r>
            <a:r>
              <a:rPr lang="ko-KR" altLang="en-US" sz="120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 버튼 추가를 부탁드립니다</a:t>
            </a:r>
            <a:r>
              <a:rPr lang="en-US" altLang="ko-KR" sz="120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.</a:t>
            </a:r>
          </a:p>
          <a:p>
            <a:endParaRPr lang="en-US" altLang="ko-KR" sz="1200">
              <a:latin typeface="Pretendard" panose="02000503000000020004" pitchFamily="50" charset="-127"/>
              <a:ea typeface="Pretendard" panose="02000503000000020004" pitchFamily="50" charset="-127"/>
              <a:cs typeface="Pretendard" panose="02000503000000020004" pitchFamily="50" charset="-127"/>
            </a:endParaRPr>
          </a:p>
          <a:p>
            <a:r>
              <a:rPr lang="ko-KR" altLang="en-US" sz="120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아래 </a:t>
            </a:r>
            <a:r>
              <a:rPr lang="en-US" altLang="ko-KR" sz="120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URL</a:t>
            </a:r>
            <a:r>
              <a:rPr lang="ko-KR" altLang="en-US" sz="120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에서 </a:t>
            </a:r>
            <a:r>
              <a:rPr lang="en-US" altLang="ko-KR" sz="120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png </a:t>
            </a:r>
            <a:r>
              <a:rPr lang="ko-KR" altLang="en-US" sz="120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형태로 다운로드 가능합니다</a:t>
            </a:r>
            <a:r>
              <a:rPr lang="en-US" altLang="ko-KR" sz="120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.</a:t>
            </a:r>
          </a:p>
          <a:p>
            <a:r>
              <a:rPr lang="en-US" altLang="ko-KR" sz="120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https://appleid.apple.com/signinwithapple/button</a:t>
            </a:r>
            <a:endParaRPr lang="ko-KR" altLang="en-US" sz="1200">
              <a:latin typeface="Pretendard" panose="02000503000000020004" pitchFamily="50" charset="-127"/>
              <a:ea typeface="Pretendard" panose="02000503000000020004" pitchFamily="50" charset="-127"/>
              <a:cs typeface="Pretendard" panose="02000503000000020004" pitchFamily="50" charset="-127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E74CB8CC-39D6-646C-2DCF-1F607E85F7C0}"/>
              </a:ext>
            </a:extLst>
          </p:cNvPr>
          <p:cNvSpPr txBox="1"/>
          <p:nvPr/>
        </p:nvSpPr>
        <p:spPr>
          <a:xfrm>
            <a:off x="4752974" y="1732776"/>
            <a:ext cx="4219575" cy="276999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wrap="square" rtlCol="0">
            <a:spAutoFit/>
          </a:bodyPr>
          <a:lstStyle/>
          <a:p>
            <a:r>
              <a:rPr lang="ko-KR" altLang="en-US" sz="120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해당 버튼은 애플 기기로 로그인했을 때에만 보이도록 부탁드립니다</a:t>
            </a:r>
            <a:r>
              <a:rPr lang="en-US" altLang="ko-KR" sz="120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.</a:t>
            </a:r>
            <a:endParaRPr lang="ko-KR" altLang="en-US" sz="1200">
              <a:latin typeface="Pretendard" panose="02000503000000020004" pitchFamily="50" charset="-127"/>
              <a:ea typeface="Pretendard" panose="02000503000000020004" pitchFamily="50" charset="-127"/>
              <a:cs typeface="Pretendard" panose="02000503000000020004" pitchFamily="50" charset="-127"/>
            </a:endParaRPr>
          </a:p>
        </p:txBody>
      </p:sp>
      <p:cxnSp>
        <p:nvCxnSpPr>
          <p:cNvPr id="11" name="직선 화살표 연결선 10">
            <a:extLst>
              <a:ext uri="{FF2B5EF4-FFF2-40B4-BE49-F238E27FC236}">
                <a16:creationId xmlns:a16="http://schemas.microsoft.com/office/drawing/2014/main" id="{4AB9B954-981C-C850-9363-A9A6455ACDA8}"/>
              </a:ext>
            </a:extLst>
          </p:cNvPr>
          <p:cNvCxnSpPr>
            <a:cxnSpLocks/>
          </p:cNvCxnSpPr>
          <p:nvPr/>
        </p:nvCxnSpPr>
        <p:spPr>
          <a:xfrm>
            <a:off x="3585729" y="3106698"/>
            <a:ext cx="1167246" cy="314830"/>
          </a:xfrm>
          <a:prstGeom prst="straightConnector1">
            <a:avLst/>
          </a:prstGeom>
          <a:ln>
            <a:solidFill>
              <a:srgbClr val="C00000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TextBox 11">
            <a:extLst>
              <a:ext uri="{FF2B5EF4-FFF2-40B4-BE49-F238E27FC236}">
                <a16:creationId xmlns:a16="http://schemas.microsoft.com/office/drawing/2014/main" id="{35AA1E97-6B56-B48A-9E76-F86E314D9557}"/>
              </a:ext>
            </a:extLst>
          </p:cNvPr>
          <p:cNvSpPr txBox="1"/>
          <p:nvPr/>
        </p:nvSpPr>
        <p:spPr>
          <a:xfrm>
            <a:off x="4752975" y="3287404"/>
            <a:ext cx="4219575" cy="1015663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wrap="square" rtlCol="0">
            <a:spAutoFit/>
          </a:bodyPr>
          <a:lstStyle/>
          <a:p>
            <a:r>
              <a:rPr lang="ko-KR" altLang="en-US" sz="120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통일을 위해 기존 버튼의 명칭 수정을 부탁드립니다</a:t>
            </a:r>
            <a:r>
              <a:rPr lang="en-US" altLang="ko-KR" sz="120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.</a:t>
            </a:r>
          </a:p>
          <a:p>
            <a:endParaRPr lang="en-US" altLang="ko-KR" sz="1200">
              <a:latin typeface="Pretendard" panose="02000503000000020004" pitchFamily="50" charset="-127"/>
              <a:ea typeface="Pretendard" panose="02000503000000020004" pitchFamily="50" charset="-127"/>
              <a:cs typeface="Pretendard" panose="02000503000000020004" pitchFamily="50" charset="-127"/>
            </a:endParaRPr>
          </a:p>
          <a:p>
            <a:r>
              <a:rPr lang="en-US" altLang="ko-KR" sz="120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‘</a:t>
            </a:r>
            <a:r>
              <a:rPr lang="ko-KR" altLang="en-US" sz="120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이메일로 등록</a:t>
            </a:r>
            <a:r>
              <a:rPr lang="en-US" altLang="ko-KR" sz="120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‘</a:t>
            </a:r>
          </a:p>
          <a:p>
            <a:r>
              <a:rPr lang="en-US" altLang="ko-KR" sz="120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‘</a:t>
            </a:r>
            <a:r>
              <a:rPr lang="ko-KR" altLang="en-US" sz="120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카카오로 등록</a:t>
            </a:r>
            <a:r>
              <a:rPr lang="en-US" altLang="ko-KR" sz="120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’</a:t>
            </a:r>
          </a:p>
          <a:p>
            <a:r>
              <a:rPr lang="en-US" altLang="ko-KR" sz="120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‘</a:t>
            </a:r>
            <a:r>
              <a:rPr lang="ko-KR" altLang="en-US" sz="120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네이버로 등록</a:t>
            </a:r>
            <a:r>
              <a:rPr lang="en-US" altLang="ko-KR" sz="120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’</a:t>
            </a:r>
          </a:p>
        </p:txBody>
      </p:sp>
      <p:pic>
        <p:nvPicPr>
          <p:cNvPr id="19" name="그림 18">
            <a:extLst>
              <a:ext uri="{FF2B5EF4-FFF2-40B4-BE49-F238E27FC236}">
                <a16:creationId xmlns:a16="http://schemas.microsoft.com/office/drawing/2014/main" id="{01C9F9A0-50FA-0726-2F88-637116C2D6D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4387" y="1968224"/>
            <a:ext cx="2295526" cy="329203"/>
          </a:xfrm>
          <a:prstGeom prst="rect">
            <a:avLst/>
          </a:prstGeom>
        </p:spPr>
      </p:pic>
      <p:sp>
        <p:nvSpPr>
          <p:cNvPr id="21" name="TextBox 20">
            <a:extLst>
              <a:ext uri="{FF2B5EF4-FFF2-40B4-BE49-F238E27FC236}">
                <a16:creationId xmlns:a16="http://schemas.microsoft.com/office/drawing/2014/main" id="{6C3D8B6C-CE66-1DD9-E3F3-414DBBF37C44}"/>
              </a:ext>
            </a:extLst>
          </p:cNvPr>
          <p:cNvSpPr txBox="1"/>
          <p:nvPr/>
        </p:nvSpPr>
        <p:spPr>
          <a:xfrm>
            <a:off x="4752974" y="4716333"/>
            <a:ext cx="3638551" cy="461665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wrap="square" rtlCol="0">
            <a:spAutoFit/>
          </a:bodyPr>
          <a:lstStyle/>
          <a:p>
            <a:r>
              <a:rPr lang="ko-KR" altLang="en-US" sz="120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가입 시</a:t>
            </a:r>
            <a:r>
              <a:rPr lang="en-US" altLang="ko-KR" sz="120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, </a:t>
            </a:r>
            <a:r>
              <a:rPr lang="ko-KR" altLang="en-US" sz="120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애플 연동 후 </a:t>
            </a:r>
            <a:r>
              <a:rPr lang="en-US" altLang="ko-KR" sz="120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[</a:t>
            </a:r>
            <a:r>
              <a:rPr lang="ko-KR" altLang="en-US" sz="120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소셜 가입 시 회원정보 등록</a:t>
            </a:r>
            <a:r>
              <a:rPr lang="en-US" altLang="ko-KR" sz="120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] </a:t>
            </a:r>
            <a:r>
              <a:rPr lang="ko-KR" altLang="en-US" sz="120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화면 및 프로세스 등은 카카오</a:t>
            </a:r>
            <a:r>
              <a:rPr lang="en-US" altLang="ko-KR" sz="120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, </a:t>
            </a:r>
            <a:r>
              <a:rPr lang="ko-KR" altLang="en-US" sz="120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네이버와 동일합니다</a:t>
            </a:r>
            <a:r>
              <a:rPr lang="en-US" altLang="ko-KR" sz="120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.</a:t>
            </a:r>
            <a:endParaRPr lang="ko-KR" altLang="en-US" sz="1200">
              <a:latin typeface="Pretendard" panose="02000503000000020004" pitchFamily="50" charset="-127"/>
              <a:ea typeface="Pretendard" panose="02000503000000020004" pitchFamily="50" charset="-127"/>
              <a:cs typeface="Pretendard" panose="02000503000000020004" pitchFamily="50" charset="-127"/>
            </a:endParaRP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7AAA2898-19CF-8F99-74B2-25BCFBB187D0}"/>
              </a:ext>
            </a:extLst>
          </p:cNvPr>
          <p:cNvSpPr txBox="1"/>
          <p:nvPr/>
        </p:nvSpPr>
        <p:spPr>
          <a:xfrm>
            <a:off x="4267197" y="4714740"/>
            <a:ext cx="485777" cy="276999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ko-KR" altLang="en-US" sz="120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개발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399589C8-79D6-0F87-738F-12D974DD253D}"/>
              </a:ext>
            </a:extLst>
          </p:cNvPr>
          <p:cNvSpPr txBox="1"/>
          <p:nvPr/>
        </p:nvSpPr>
        <p:spPr>
          <a:xfrm>
            <a:off x="4752974" y="1450628"/>
            <a:ext cx="485777" cy="276999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ko-KR" altLang="en-US" sz="120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개발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CE825429-0D54-93D3-01B1-533628B57DC0}"/>
              </a:ext>
            </a:extLst>
          </p:cNvPr>
          <p:cNvSpPr txBox="1"/>
          <p:nvPr/>
        </p:nvSpPr>
        <p:spPr>
          <a:xfrm>
            <a:off x="4267197" y="2554932"/>
            <a:ext cx="485777" cy="276999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ko-KR" altLang="en-US" sz="120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퍼블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25F15157-B932-BB85-911B-35A6CC4F9EB8}"/>
              </a:ext>
            </a:extLst>
          </p:cNvPr>
          <p:cNvSpPr txBox="1"/>
          <p:nvPr/>
        </p:nvSpPr>
        <p:spPr>
          <a:xfrm>
            <a:off x="4267197" y="3911173"/>
            <a:ext cx="485777" cy="276999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ko-KR" altLang="en-US" sz="120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퍼블</a:t>
            </a:r>
          </a:p>
        </p:txBody>
      </p:sp>
    </p:spTree>
    <p:extLst>
      <p:ext uri="{BB962C8B-B14F-4D97-AF65-F5344CB8AC3E}">
        <p14:creationId xmlns:p14="http://schemas.microsoft.com/office/powerpoint/2010/main" val="198874448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그림 4">
            <a:extLst>
              <a:ext uri="{FF2B5EF4-FFF2-40B4-BE49-F238E27FC236}">
                <a16:creationId xmlns:a16="http://schemas.microsoft.com/office/drawing/2014/main" id="{5BFB30F8-6CB6-2C04-C18D-96F0EE325DE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0375" y="1471189"/>
            <a:ext cx="6615775" cy="4226930"/>
          </a:xfrm>
          <a:prstGeom prst="rect">
            <a:avLst/>
          </a:prstGeom>
        </p:spPr>
      </p:pic>
      <p:sp>
        <p:nvSpPr>
          <p:cNvPr id="6" name="직사각형 5">
            <a:extLst>
              <a:ext uri="{FF2B5EF4-FFF2-40B4-BE49-F238E27FC236}">
                <a16:creationId xmlns:a16="http://schemas.microsoft.com/office/drawing/2014/main" id="{8C576681-0688-0636-63AE-58A4259B91C1}"/>
              </a:ext>
            </a:extLst>
          </p:cNvPr>
          <p:cNvSpPr/>
          <p:nvPr/>
        </p:nvSpPr>
        <p:spPr>
          <a:xfrm>
            <a:off x="1281545" y="2419350"/>
            <a:ext cx="5550045" cy="257175"/>
          </a:xfrm>
          <a:prstGeom prst="rect">
            <a:avLst/>
          </a:prstGeom>
          <a:solidFill>
            <a:srgbClr val="C00000">
              <a:alpha val="21176"/>
            </a:srgbClr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cxnSp>
        <p:nvCxnSpPr>
          <p:cNvPr id="7" name="직선 화살표 연결선 6">
            <a:extLst>
              <a:ext uri="{FF2B5EF4-FFF2-40B4-BE49-F238E27FC236}">
                <a16:creationId xmlns:a16="http://schemas.microsoft.com/office/drawing/2014/main" id="{A581C04D-C822-021B-6A63-E74E8BAA793C}"/>
              </a:ext>
            </a:extLst>
          </p:cNvPr>
          <p:cNvCxnSpPr>
            <a:cxnSpLocks/>
          </p:cNvCxnSpPr>
          <p:nvPr/>
        </p:nvCxnSpPr>
        <p:spPr>
          <a:xfrm>
            <a:off x="6831590" y="2595175"/>
            <a:ext cx="702685" cy="0"/>
          </a:xfrm>
          <a:prstGeom prst="straightConnector1">
            <a:avLst/>
          </a:prstGeom>
          <a:ln>
            <a:solidFill>
              <a:srgbClr val="C00000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" name="TextBox 7">
            <a:extLst>
              <a:ext uri="{FF2B5EF4-FFF2-40B4-BE49-F238E27FC236}">
                <a16:creationId xmlns:a16="http://schemas.microsoft.com/office/drawing/2014/main" id="{5D44D7B1-5967-0ADB-2505-2C90DEE748F2}"/>
              </a:ext>
            </a:extLst>
          </p:cNvPr>
          <p:cNvSpPr txBox="1"/>
          <p:nvPr/>
        </p:nvSpPr>
        <p:spPr>
          <a:xfrm>
            <a:off x="7534275" y="2394376"/>
            <a:ext cx="4219575" cy="646331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wrap="square" rtlCol="0">
            <a:spAutoFit/>
          </a:bodyPr>
          <a:lstStyle/>
          <a:p>
            <a:r>
              <a:rPr lang="ko-KR" altLang="en-US" sz="120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코드화된 값으로 표시될 것 같긴 하나</a:t>
            </a:r>
            <a:r>
              <a:rPr lang="en-US" altLang="ko-KR" sz="120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, </a:t>
            </a:r>
            <a:r>
              <a:rPr lang="ko-KR" altLang="en-US" sz="120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별도로 지정이 필요하다면</a:t>
            </a:r>
            <a:endParaRPr lang="en-US" altLang="ko-KR" sz="1200">
              <a:latin typeface="Pretendard" panose="02000503000000020004" pitchFamily="50" charset="-127"/>
              <a:ea typeface="Pretendard" panose="02000503000000020004" pitchFamily="50" charset="-127"/>
              <a:cs typeface="Pretendard" panose="02000503000000020004" pitchFamily="50" charset="-127"/>
            </a:endParaRPr>
          </a:p>
          <a:p>
            <a:r>
              <a:rPr lang="en-US" altLang="ko-KR" sz="120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[</a:t>
            </a:r>
            <a:r>
              <a:rPr lang="ko-KR" altLang="en-US" sz="120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아이디 찾기</a:t>
            </a:r>
            <a:r>
              <a:rPr lang="en-US" altLang="ko-KR" sz="120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] </a:t>
            </a:r>
            <a:r>
              <a:rPr lang="ko-KR" altLang="en-US" sz="120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화면에서 애플 로그인 회원일 경우</a:t>
            </a:r>
            <a:endParaRPr lang="en-US" altLang="ko-KR" sz="1200">
              <a:latin typeface="Pretendard" panose="02000503000000020004" pitchFamily="50" charset="-127"/>
              <a:ea typeface="Pretendard" panose="02000503000000020004" pitchFamily="50" charset="-127"/>
              <a:cs typeface="Pretendard" panose="02000503000000020004" pitchFamily="50" charset="-127"/>
            </a:endParaRPr>
          </a:p>
          <a:p>
            <a:r>
              <a:rPr lang="en-US" altLang="ko-KR" sz="120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‘</a:t>
            </a:r>
            <a:r>
              <a:rPr lang="ko-KR" altLang="en-US" sz="120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애플 연동 가입 회원</a:t>
            </a:r>
            <a:r>
              <a:rPr lang="en-US" altLang="ko-KR" sz="120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’</a:t>
            </a:r>
            <a:r>
              <a:rPr lang="ko-KR" altLang="en-US" sz="120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으로 표시 부탁드립니다</a:t>
            </a:r>
            <a:r>
              <a:rPr lang="en-US" altLang="ko-KR" sz="120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.</a:t>
            </a:r>
            <a:endParaRPr lang="ko-KR" altLang="en-US" sz="1200">
              <a:latin typeface="Pretendard" panose="02000503000000020004" pitchFamily="50" charset="-127"/>
              <a:ea typeface="Pretendard" panose="02000503000000020004" pitchFamily="50" charset="-127"/>
              <a:cs typeface="Pretendard" panose="02000503000000020004" pitchFamily="50" charset="-127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299E8023-BF78-7C41-ED7C-6F0D8EB7BB77}"/>
              </a:ext>
            </a:extLst>
          </p:cNvPr>
          <p:cNvSpPr txBox="1"/>
          <p:nvPr/>
        </p:nvSpPr>
        <p:spPr>
          <a:xfrm>
            <a:off x="7534275" y="2117377"/>
            <a:ext cx="485777" cy="276999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ko-KR" altLang="en-US" sz="120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개발</a:t>
            </a:r>
          </a:p>
        </p:txBody>
      </p:sp>
    </p:spTree>
    <p:extLst>
      <p:ext uri="{BB962C8B-B14F-4D97-AF65-F5344CB8AC3E}">
        <p14:creationId xmlns:p14="http://schemas.microsoft.com/office/powerpoint/2010/main" val="149062577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맑은 고딕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맑은 고딕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46</TotalTime>
  <Words>150</Words>
  <Application>Microsoft Office PowerPoint</Application>
  <PresentationFormat>와이드스크린</PresentationFormat>
  <Paragraphs>26</Paragraphs>
  <Slides>3</Slides>
  <Notes>0</Notes>
  <HiddenSlides>0</HiddenSlides>
  <MMClips>0</MMClips>
  <ScaleCrop>false</ScaleCrop>
  <HeadingPairs>
    <vt:vector size="6" baseType="variant">
      <vt:variant>
        <vt:lpstr>사용한 글꼴</vt:lpstr>
      </vt:variant>
      <vt:variant>
        <vt:i4>3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3</vt:i4>
      </vt:variant>
    </vt:vector>
  </HeadingPairs>
  <TitlesOfParts>
    <vt:vector size="7" baseType="lpstr">
      <vt:lpstr>Pretendard</vt:lpstr>
      <vt:lpstr>맑은 고딕</vt:lpstr>
      <vt:lpstr>Arial</vt:lpstr>
      <vt:lpstr>Office 테마</vt:lpstr>
      <vt:lpstr>PowerPoint 프레젠테이션</vt:lpstr>
      <vt:lpstr>PowerPoint 프레젠테이션</vt:lpstr>
      <vt:lpstr>PowerPoint 프레젠테이션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최 지수</dc:creator>
  <cp:lastModifiedBy>최 지수</cp:lastModifiedBy>
  <cp:revision>2</cp:revision>
  <dcterms:created xsi:type="dcterms:W3CDTF">2024-07-03T09:02:59Z</dcterms:created>
  <dcterms:modified xsi:type="dcterms:W3CDTF">2024-07-03T09:51:08Z</dcterms:modified>
</cp:coreProperties>
</file>