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0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3B77794-F481-B3C6-59CB-E6872CE5B3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C3BC073-E4B0-B429-7829-7A8A49350D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392BDDD-FA62-6ED0-D85B-A3B4D340E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2972-9F68-4ABE-AC41-C7FFA6697A26}" type="datetimeFigureOut">
              <a:rPr lang="ko-KR" altLang="en-US" smtClean="0"/>
              <a:t>2024-07-04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20927C5-AAEE-7020-1D27-520D0B5D8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F37AFC2-D2E0-E8E5-C5C9-1C41CE3D1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96E8-11E0-43D4-9343-024DC69C89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1695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FCFCE2-0062-2190-B7E0-5CFB6B058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E3B9D84-E4CA-46CA-BE2A-4F41DCFF32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E58F0A0-B0C2-B60B-3284-A1C5CB689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2972-9F68-4ABE-AC41-C7FFA6697A26}" type="datetimeFigureOut">
              <a:rPr lang="ko-KR" altLang="en-US" smtClean="0"/>
              <a:t>2024-07-04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AF48798-D7FC-330C-40FE-115AF1386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DD72F9F-F20E-6329-17DF-A1ACA63BE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96E8-11E0-43D4-9343-024DC69C89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595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66B2D1D-FA70-6D89-B6E4-B20031F7D6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3BCF281-B400-A2F8-336A-B8813822FF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C0BBC08-F16D-1F59-5AD7-2E834A81D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2972-9F68-4ABE-AC41-C7FFA6697A26}" type="datetimeFigureOut">
              <a:rPr lang="ko-KR" altLang="en-US" smtClean="0"/>
              <a:t>2024-07-04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9B680AB-A4BF-F6E9-5644-8C7AC822D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7E26675-D0B9-C50D-368E-0392A7133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96E8-11E0-43D4-9343-024DC69C89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527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66B332-EA90-39ED-1454-810BA8C67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6D2B901-4D6B-5742-3FB7-FC1A13655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BBA9AB5-7C60-85EF-A37D-89C64854C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2972-9F68-4ABE-AC41-C7FFA6697A26}" type="datetimeFigureOut">
              <a:rPr lang="ko-KR" altLang="en-US" smtClean="0"/>
              <a:t>2024-07-04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76486E7-2DDF-6BA3-051F-3219658F7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5C7900-E976-375C-3818-F5475B288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96E8-11E0-43D4-9343-024DC69C89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3211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122E2F-E403-FDBD-45F7-6D80F93B2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8D50769-E639-5F1F-48FA-B28AC1757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A78CFF7-D313-095D-830C-4580030DD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2972-9F68-4ABE-AC41-C7FFA6697A26}" type="datetimeFigureOut">
              <a:rPr lang="ko-KR" altLang="en-US" smtClean="0"/>
              <a:t>2024-07-04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E99613E-1535-8B9E-7FFF-2D8BF56DE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79216EB-42A7-2C75-E2A3-523E17A01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96E8-11E0-43D4-9343-024DC69C89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3072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36CBF6-2F42-4458-0E40-CB3CB53E1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2EC4F56-E154-CF4E-0CDD-67EC67478B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94ED2B2-7C7D-8D65-36C8-E30EA5635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924A953-653D-AB9B-6A57-5FFA21F5B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2972-9F68-4ABE-AC41-C7FFA6697A26}" type="datetimeFigureOut">
              <a:rPr lang="ko-KR" altLang="en-US" smtClean="0"/>
              <a:t>2024-07-04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A4071BB-D47D-DC4C-CEF0-0D6ED6F18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B0FB937-BB34-3033-A779-92CED89A4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96E8-11E0-43D4-9343-024DC69C89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0588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6653539-FD4B-5511-DAEE-52572E161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864C570-DDCF-61A3-744B-BBF943E91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F7244C1-B549-B1F9-24C5-F9832E9D0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AD6A86D-6E03-1893-4C85-3F1DE0EE4A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B1FB0A9-6A03-CBA2-A6DD-C6618EA5E8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990BE36-008F-67DC-A265-8BB756763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2972-9F68-4ABE-AC41-C7FFA6697A26}" type="datetimeFigureOut">
              <a:rPr lang="ko-KR" altLang="en-US" smtClean="0"/>
              <a:t>2024-07-04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2A1857E-DA0B-9759-8B6D-E39B1D4D4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FD6EEFD-6F8C-C209-34F6-6BCCD7BD8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96E8-11E0-43D4-9343-024DC69C89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0863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652647-FF6F-E19E-9F47-42BEB9A56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87583E8-A98D-34CA-7BCA-83965827E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2972-9F68-4ABE-AC41-C7FFA6697A26}" type="datetimeFigureOut">
              <a:rPr lang="ko-KR" altLang="en-US" smtClean="0"/>
              <a:t>2024-07-04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8597841-7D1F-53B9-5CB0-EAB8F118E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3135054-655F-1F27-823B-88578A21E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96E8-11E0-43D4-9343-024DC69C89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7736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CB33231-D999-758A-B92D-378DB483A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2972-9F68-4ABE-AC41-C7FFA6697A26}" type="datetimeFigureOut">
              <a:rPr lang="ko-KR" altLang="en-US" smtClean="0"/>
              <a:t>2024-07-04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44EDEFB-63AC-C124-014D-32A1C366A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56EE12C-601C-1DDE-802C-6914D2DBD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96E8-11E0-43D4-9343-024DC69C89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0681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6A0607D-1A3F-6862-AE1B-7E82A6777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26A3416-F71C-DF56-CDF7-2B81F463D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359DDE5-8791-F5D0-D646-F0148A7793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5DBB1FE-FB94-5417-0D03-A91FCDC9B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2972-9F68-4ABE-AC41-C7FFA6697A26}" type="datetimeFigureOut">
              <a:rPr lang="ko-KR" altLang="en-US" smtClean="0"/>
              <a:t>2024-07-04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7CA9016-17E4-E776-725C-2FA5E93F2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50FD056-095A-7EF0-79FC-15F78F168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96E8-11E0-43D4-9343-024DC69C89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280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F705192-E1F7-27B7-0E0C-B07FB41BB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CA6EE1F-9B76-04DC-5459-BC118C3EB3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D7C3963-3009-9C71-B0F0-E3A1CF9321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2A626A5-E2ED-59B5-57BF-475E7FE33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2972-9F68-4ABE-AC41-C7FFA6697A26}" type="datetimeFigureOut">
              <a:rPr lang="ko-KR" altLang="en-US" smtClean="0"/>
              <a:t>2024-07-04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93FF1D1-76EE-D44D-5970-4A5B4A543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DD0ED46-D1DC-F40A-DC7D-AA7DBA2F1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96E8-11E0-43D4-9343-024DC69C89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3555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9D8011B-4884-84AF-28BE-8431D3B8C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8B06FAD-A0FB-CA3E-9F9F-07AE95CB91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7F4DDCB-8F55-9ECC-7E24-74B6D5EF7C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A02972-9F68-4ABE-AC41-C7FFA6697A26}" type="datetimeFigureOut">
              <a:rPr lang="ko-KR" altLang="en-US" smtClean="0"/>
              <a:t>2024-07-04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043724E-8F13-A3AA-B884-EB2AE8C25F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F0D6C9A-A1A8-CCC5-2636-C1E29C4CEC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AF96E8-11E0-43D4-9343-024DC69C89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6802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4240854B-51CC-B270-5884-FFCD29600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570" y="0"/>
            <a:ext cx="3247159" cy="685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11B7630D-9156-367C-C5C5-3687C074468E}"/>
              </a:ext>
            </a:extLst>
          </p:cNvPr>
          <p:cNvSpPr/>
          <p:nvPr/>
        </p:nvSpPr>
        <p:spPr>
          <a:xfrm>
            <a:off x="338570" y="4105275"/>
            <a:ext cx="3247159" cy="400050"/>
          </a:xfrm>
          <a:prstGeom prst="rect">
            <a:avLst/>
          </a:prstGeom>
          <a:solidFill>
            <a:srgbClr val="C00000">
              <a:alpha val="21176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CE88FD64-7E69-9D85-ABB4-EA6BE7641F6C}"/>
              </a:ext>
            </a:extLst>
          </p:cNvPr>
          <p:cNvCxnSpPr>
            <a:stCxn id="6" idx="3"/>
          </p:cNvCxnSpPr>
          <p:nvPr/>
        </p:nvCxnSpPr>
        <p:spPr>
          <a:xfrm flipV="1">
            <a:off x="3585729" y="4248150"/>
            <a:ext cx="1167246" cy="571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AB1C3FA-BB88-4812-EBFC-15CEB5F9B286}"/>
              </a:ext>
            </a:extLst>
          </p:cNvPr>
          <p:cNvSpPr txBox="1"/>
          <p:nvPr/>
        </p:nvSpPr>
        <p:spPr>
          <a:xfrm>
            <a:off x="4752975" y="4047351"/>
            <a:ext cx="4219575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Apple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로 로그인 버튼 추가를 부탁드립니다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아래 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URL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에서 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png 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형태로 다운로드 가능합니다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https://appleid.apple.com/signinwithapple/button</a:t>
            </a:r>
            <a:endParaRPr lang="ko-KR" altLang="en-US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8BAD9B30-02A1-6383-384B-BF748F7CA6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06" y="4139503"/>
            <a:ext cx="2312194" cy="33159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34E129B-9C32-EDBB-F5A5-9828A133EC81}"/>
              </a:ext>
            </a:extLst>
          </p:cNvPr>
          <p:cNvSpPr txBox="1"/>
          <p:nvPr/>
        </p:nvSpPr>
        <p:spPr>
          <a:xfrm>
            <a:off x="4752974" y="5021223"/>
            <a:ext cx="4219575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해당 버튼은 애플 기기로 로그인했을 때에만 보이도록 부탁드립니다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  <a:endParaRPr lang="ko-KR" altLang="en-US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BC34C2-1378-2599-7396-C3BEBF3E6A88}"/>
              </a:ext>
            </a:extLst>
          </p:cNvPr>
          <p:cNvSpPr txBox="1"/>
          <p:nvPr/>
        </p:nvSpPr>
        <p:spPr>
          <a:xfrm>
            <a:off x="4752974" y="3770352"/>
            <a:ext cx="485777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퍼블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D04BC5D-6AC2-5F00-9A86-AF605551F795}"/>
              </a:ext>
            </a:extLst>
          </p:cNvPr>
          <p:cNvSpPr txBox="1"/>
          <p:nvPr/>
        </p:nvSpPr>
        <p:spPr>
          <a:xfrm>
            <a:off x="4267197" y="5016847"/>
            <a:ext cx="485777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개발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01862" y="1236785"/>
            <a:ext cx="3405553" cy="86177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Login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1.Apple</a:t>
            </a:r>
            <a:r>
              <a:rPr lang="ko-KR" altLang="en-US" sz="1000" dirty="0" smtClean="0"/>
              <a:t>로 로그인 </a:t>
            </a:r>
            <a:r>
              <a:rPr lang="en-US" altLang="ko-KR" sz="1000" dirty="0" smtClean="0"/>
              <a:t>(apple login) button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button </a:t>
            </a:r>
            <a:r>
              <a:rPr lang="en-US" altLang="ko-KR" sz="1000" dirty="0" err="1" smtClean="0"/>
              <a:t>png</a:t>
            </a:r>
            <a:r>
              <a:rPr lang="en-US" altLang="ko-KR" sz="1000" dirty="0" smtClean="0"/>
              <a:t>: download the apple </a:t>
            </a:r>
            <a:r>
              <a:rPr lang="en-US" altLang="ko-KR" sz="1000" dirty="0" err="1" smtClean="0"/>
              <a:t>url</a:t>
            </a:r>
            <a:endParaRPr lang="en-US" altLang="ko-KR" sz="1000" dirty="0" smtClean="0"/>
          </a:p>
          <a:p>
            <a:r>
              <a:rPr lang="en-US" altLang="ko-KR" sz="1000" dirty="0" smtClean="0"/>
              <a:t>  - only if device is Apple, display it (if not, hide)</a:t>
            </a:r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2329240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>
            <a:extLst>
              <a:ext uri="{FF2B5EF4-FFF2-40B4-BE49-F238E27FC236}">
                <a16:creationId xmlns:a16="http://schemas.microsoft.com/office/drawing/2014/main" id="{3D32506A-65ED-7D84-19BC-9304F3AC2D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570" y="0"/>
            <a:ext cx="3247159" cy="685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4" name="직사각형 13">
            <a:extLst>
              <a:ext uri="{FF2B5EF4-FFF2-40B4-BE49-F238E27FC236}">
                <a16:creationId xmlns:a16="http://schemas.microsoft.com/office/drawing/2014/main" id="{59229FF4-900A-0CF8-3EFF-26958E58E3AB}"/>
              </a:ext>
            </a:extLst>
          </p:cNvPr>
          <p:cNvSpPr/>
          <p:nvPr/>
        </p:nvSpPr>
        <p:spPr>
          <a:xfrm>
            <a:off x="338570" y="1932801"/>
            <a:ext cx="3247159" cy="400050"/>
          </a:xfrm>
          <a:prstGeom prst="rect">
            <a:avLst/>
          </a:prstGeom>
          <a:solidFill>
            <a:srgbClr val="C00000">
              <a:alpha val="21176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C62C87FD-C11E-665A-E035-F523416B422A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3585729" y="2132826"/>
            <a:ext cx="1167246" cy="7697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7723D0A-8F29-9856-DC9D-573BDB3364F6}"/>
              </a:ext>
            </a:extLst>
          </p:cNvPr>
          <p:cNvSpPr txBox="1"/>
          <p:nvPr/>
        </p:nvSpPr>
        <p:spPr>
          <a:xfrm>
            <a:off x="4752975" y="2075676"/>
            <a:ext cx="4219575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‘Apple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로 등록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버튼 추가를 부탁드립니다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아래 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URL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에서 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png 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형태로 다운로드 가능합니다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https://appleid.apple.com/signinwithapple/button</a:t>
            </a:r>
            <a:endParaRPr lang="ko-KR" altLang="en-US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4CB8CC-39D6-646C-2DCF-1F607E85F7C0}"/>
              </a:ext>
            </a:extLst>
          </p:cNvPr>
          <p:cNvSpPr txBox="1"/>
          <p:nvPr/>
        </p:nvSpPr>
        <p:spPr>
          <a:xfrm>
            <a:off x="4752974" y="1732776"/>
            <a:ext cx="4219575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해당 버튼은 애플 기기로 로그인했을 때에만 보이도록 부탁드립니다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  <a:endParaRPr lang="ko-KR" altLang="en-US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4AB9B954-981C-C850-9363-A9A6455ACDA8}"/>
              </a:ext>
            </a:extLst>
          </p:cNvPr>
          <p:cNvCxnSpPr>
            <a:cxnSpLocks/>
          </p:cNvCxnSpPr>
          <p:nvPr/>
        </p:nvCxnSpPr>
        <p:spPr>
          <a:xfrm>
            <a:off x="3585729" y="3106698"/>
            <a:ext cx="1167246" cy="31483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5AA1E97-6B56-B48A-9E76-F86E314D9557}"/>
              </a:ext>
            </a:extLst>
          </p:cNvPr>
          <p:cNvSpPr txBox="1"/>
          <p:nvPr/>
        </p:nvSpPr>
        <p:spPr>
          <a:xfrm>
            <a:off x="4752975" y="3287404"/>
            <a:ext cx="4219575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통일을 위해 기존 버튼의 명칭 수정을 부탁드립니다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이메일로 등록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</a:p>
          <a:p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카카오로 등록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</a:p>
          <a:p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네이버로 등록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01C9F9A0-50FA-0726-2F88-637116C2D6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87" y="1968224"/>
            <a:ext cx="2295526" cy="329203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6C3D8B6C-CE66-1DD9-E3F3-414DBBF37C44}"/>
              </a:ext>
            </a:extLst>
          </p:cNvPr>
          <p:cNvSpPr txBox="1"/>
          <p:nvPr/>
        </p:nvSpPr>
        <p:spPr>
          <a:xfrm>
            <a:off x="4752974" y="4716333"/>
            <a:ext cx="3638551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가입 시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애플 연동 후 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[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소셜 가입 시 회원정보 등록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] 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화면 및 프로세스 등은 카카오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네이버와 동일합니다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  <a:endParaRPr lang="ko-KR" altLang="en-US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AA2898-19CF-8F99-74B2-25BCFBB187D0}"/>
              </a:ext>
            </a:extLst>
          </p:cNvPr>
          <p:cNvSpPr txBox="1"/>
          <p:nvPr/>
        </p:nvSpPr>
        <p:spPr>
          <a:xfrm>
            <a:off x="4267197" y="4714740"/>
            <a:ext cx="485777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개발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99589C8-79D6-0F87-738F-12D974DD253D}"/>
              </a:ext>
            </a:extLst>
          </p:cNvPr>
          <p:cNvSpPr txBox="1"/>
          <p:nvPr/>
        </p:nvSpPr>
        <p:spPr>
          <a:xfrm>
            <a:off x="4752974" y="1450628"/>
            <a:ext cx="485777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개발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E825429-0D54-93D3-01B1-533628B57DC0}"/>
              </a:ext>
            </a:extLst>
          </p:cNvPr>
          <p:cNvSpPr txBox="1"/>
          <p:nvPr/>
        </p:nvSpPr>
        <p:spPr>
          <a:xfrm>
            <a:off x="4267197" y="2554932"/>
            <a:ext cx="485777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퍼블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5F15157-B932-BB85-911B-35A6CC4F9EB8}"/>
              </a:ext>
            </a:extLst>
          </p:cNvPr>
          <p:cNvSpPr txBox="1"/>
          <p:nvPr/>
        </p:nvSpPr>
        <p:spPr>
          <a:xfrm>
            <a:off x="4267197" y="3911173"/>
            <a:ext cx="485777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퍼블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91525" y="2124045"/>
            <a:ext cx="3405553" cy="255454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회원가입 </a:t>
            </a:r>
            <a:r>
              <a:rPr lang="en-US" altLang="ko-KR" sz="1000" b="1" dirty="0" smtClean="0"/>
              <a:t>(Signup)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1.Apple</a:t>
            </a:r>
            <a:r>
              <a:rPr lang="ko-KR" altLang="en-US" sz="1000" dirty="0" smtClean="0"/>
              <a:t>로 등록 </a:t>
            </a:r>
            <a:r>
              <a:rPr lang="en-US" altLang="ko-KR" sz="1000" dirty="0" smtClean="0"/>
              <a:t>(apple signup) button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button </a:t>
            </a:r>
            <a:r>
              <a:rPr lang="en-US" altLang="ko-KR" sz="1000" dirty="0" err="1" smtClean="0"/>
              <a:t>png</a:t>
            </a:r>
            <a:r>
              <a:rPr lang="en-US" altLang="ko-KR" sz="1000" dirty="0" smtClean="0"/>
              <a:t>: download the apple </a:t>
            </a:r>
            <a:r>
              <a:rPr lang="en-US" altLang="ko-KR" sz="1000" dirty="0" err="1" smtClean="0"/>
              <a:t>url</a:t>
            </a:r>
            <a:endParaRPr lang="en-US" altLang="ko-KR" sz="1000" dirty="0" smtClean="0"/>
          </a:p>
          <a:p>
            <a:r>
              <a:rPr lang="en-US" altLang="ko-KR" sz="1000" dirty="0" smtClean="0"/>
              <a:t>  - only if device is Apple, display it (if not, hide)</a:t>
            </a:r>
            <a:endParaRPr lang="en-US" altLang="ko-KR" sz="1000" dirty="0"/>
          </a:p>
          <a:p>
            <a:endParaRPr lang="en-US" altLang="ko-KR" sz="1000" dirty="0"/>
          </a:p>
          <a:p>
            <a:r>
              <a:rPr lang="en-US" altLang="ko-KR" sz="1000" dirty="0" smtClean="0"/>
              <a:t>2.change button labels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</a:t>
            </a:r>
            <a:r>
              <a:rPr lang="ko-KR" altLang="en-US" sz="1000" dirty="0" smtClean="0"/>
              <a:t>이메일로 가입하기 </a:t>
            </a:r>
            <a:r>
              <a:rPr lang="en-US" altLang="ko-KR" sz="1000" dirty="0" smtClean="0"/>
              <a:t>-&gt; </a:t>
            </a:r>
            <a:r>
              <a:rPr lang="ko-KR" altLang="en-US" sz="1000" dirty="0" smtClean="0"/>
              <a:t>이메일로 등록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</a:t>
            </a:r>
            <a:r>
              <a:rPr lang="ko-KR" altLang="en-US" sz="1000" dirty="0" smtClean="0"/>
              <a:t>카카오로 가입하기 </a:t>
            </a:r>
            <a:r>
              <a:rPr lang="en-US" altLang="ko-KR" sz="1000" dirty="0" smtClean="0"/>
              <a:t>-&gt; </a:t>
            </a:r>
            <a:r>
              <a:rPr lang="ko-KR" altLang="en-US" sz="1000" dirty="0" smtClean="0"/>
              <a:t>카카오로 등록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</a:t>
            </a:r>
            <a:r>
              <a:rPr lang="ko-KR" altLang="en-US" sz="1000" dirty="0" smtClean="0"/>
              <a:t>네이버로 가압하기 </a:t>
            </a:r>
            <a:r>
              <a:rPr lang="en-US" altLang="ko-KR" sz="1000" dirty="0" smtClean="0"/>
              <a:t>-&gt; </a:t>
            </a:r>
            <a:r>
              <a:rPr lang="ko-KR" altLang="en-US" sz="1000" dirty="0" smtClean="0"/>
              <a:t>네이버로 등록</a:t>
            </a:r>
            <a:endParaRPr lang="en-US" altLang="ko-KR" sz="1000" dirty="0" smtClean="0"/>
          </a:p>
          <a:p>
            <a:endParaRPr lang="en-US" altLang="ko-KR" sz="1000" dirty="0"/>
          </a:p>
          <a:p>
            <a:r>
              <a:rPr lang="en-US" altLang="ko-KR" sz="1000" dirty="0" smtClean="0"/>
              <a:t>3.Apple signup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process after apple login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- same with </a:t>
            </a:r>
            <a:r>
              <a:rPr lang="en-US" altLang="ko-KR" sz="1000" dirty="0" err="1" smtClean="0"/>
              <a:t>kakao</a:t>
            </a:r>
            <a:r>
              <a:rPr lang="en-US" altLang="ko-KR" sz="1000" dirty="0" smtClean="0"/>
              <a:t>/</a:t>
            </a:r>
            <a:r>
              <a:rPr lang="en-US" altLang="ko-KR" sz="1000" dirty="0" err="1" smtClean="0"/>
              <a:t>naver</a:t>
            </a:r>
            <a:r>
              <a:rPr lang="en-US" altLang="ko-KR" sz="1000" dirty="0" smtClean="0"/>
              <a:t> signup except</a:t>
            </a:r>
          </a:p>
          <a:p>
            <a:r>
              <a:rPr lang="en-US" altLang="ko-KR" sz="1000" dirty="0" smtClean="0"/>
              <a:t>    a) INSERT </a:t>
            </a:r>
            <a:r>
              <a:rPr lang="en-US" altLang="ko-KR" sz="1000" dirty="0" err="1" smtClean="0"/>
              <a:t>st_user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</a:t>
            </a:r>
            <a:r>
              <a:rPr lang="en-US" altLang="ko-KR" sz="1000" dirty="0"/>
              <a:t>- </a:t>
            </a:r>
            <a:r>
              <a:rPr lang="en-US" altLang="ko-KR" sz="1000" dirty="0" err="1" smtClean="0"/>
              <a:t>signup_type</a:t>
            </a:r>
            <a:r>
              <a:rPr lang="en-US" altLang="ko-KR" sz="1000" dirty="0" smtClean="0"/>
              <a:t> =</a:t>
            </a:r>
            <a:r>
              <a:rPr lang="en-US" altLang="ko-KR" sz="1000" b="1" dirty="0" smtClean="0"/>
              <a:t> ‘MJ04’_</a:t>
            </a:r>
            <a:endParaRPr lang="en-US" altLang="ko-KR" sz="1000" b="1" dirty="0"/>
          </a:p>
        </p:txBody>
      </p:sp>
    </p:spTree>
    <p:extLst>
      <p:ext uri="{BB962C8B-B14F-4D97-AF65-F5344CB8AC3E}">
        <p14:creationId xmlns:p14="http://schemas.microsoft.com/office/powerpoint/2010/main" val="1988744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5BFB30F8-6CB6-2C04-C18D-96F0EE325D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375" y="1471189"/>
            <a:ext cx="6615775" cy="4226930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8C576681-0688-0636-63AE-58A4259B91C1}"/>
              </a:ext>
            </a:extLst>
          </p:cNvPr>
          <p:cNvSpPr/>
          <p:nvPr/>
        </p:nvSpPr>
        <p:spPr>
          <a:xfrm>
            <a:off x="1281545" y="2419350"/>
            <a:ext cx="5550045" cy="257175"/>
          </a:xfrm>
          <a:prstGeom prst="rect">
            <a:avLst/>
          </a:prstGeom>
          <a:solidFill>
            <a:srgbClr val="C00000">
              <a:alpha val="21176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A581C04D-C822-021B-6A63-E74E8BAA793C}"/>
              </a:ext>
            </a:extLst>
          </p:cNvPr>
          <p:cNvCxnSpPr>
            <a:cxnSpLocks/>
          </p:cNvCxnSpPr>
          <p:nvPr/>
        </p:nvCxnSpPr>
        <p:spPr>
          <a:xfrm>
            <a:off x="6831590" y="2595175"/>
            <a:ext cx="702685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D44D7B1-5967-0ADB-2505-2C90DEE748F2}"/>
              </a:ext>
            </a:extLst>
          </p:cNvPr>
          <p:cNvSpPr txBox="1"/>
          <p:nvPr/>
        </p:nvSpPr>
        <p:spPr>
          <a:xfrm>
            <a:off x="7534275" y="2394376"/>
            <a:ext cx="4219575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코드화된 값으로 표시될 것 같긴 하나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별도로 지정이 필요하다면</a:t>
            </a:r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[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아이디 찾기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] 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화면에서 애플 로그인 회원일 경우</a:t>
            </a:r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애플 연동 가입 회원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으로 표시 부탁드립니다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  <a:endParaRPr lang="ko-KR" altLang="en-US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9E8023-BF78-7C41-ED7C-6F0D8EB7BB77}"/>
              </a:ext>
            </a:extLst>
          </p:cNvPr>
          <p:cNvSpPr txBox="1"/>
          <p:nvPr/>
        </p:nvSpPr>
        <p:spPr>
          <a:xfrm>
            <a:off x="7534275" y="2117377"/>
            <a:ext cx="485777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개발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34275" y="3435127"/>
            <a:ext cx="3405553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아이디 찾기 </a:t>
            </a:r>
            <a:r>
              <a:rPr lang="en-US" altLang="ko-KR" sz="1000" b="1" dirty="0" smtClean="0"/>
              <a:t>(find id)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1.if apple signup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show text like “</a:t>
            </a:r>
            <a:r>
              <a:rPr lang="ko-KR" altLang="en-US" sz="1000" dirty="0" smtClean="0"/>
              <a:t>애플 연동 가입 회원</a:t>
            </a:r>
            <a:r>
              <a:rPr lang="en-US" altLang="ko-KR" sz="1000" dirty="0" smtClean="0"/>
              <a:t>“</a:t>
            </a:r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1490625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286</Words>
  <Application>Microsoft Office PowerPoint</Application>
  <PresentationFormat>Widescreen</PresentationFormat>
  <Paragraphs>51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Pretendard</vt:lpstr>
      <vt:lpstr>맑은 고딕</vt:lpstr>
      <vt:lpstr>Arial</vt:lpstr>
      <vt:lpstr>Office 테마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최 지수</dc:creator>
  <cp:lastModifiedBy>gram</cp:lastModifiedBy>
  <cp:revision>4</cp:revision>
  <dcterms:created xsi:type="dcterms:W3CDTF">2024-07-03T09:02:59Z</dcterms:created>
  <dcterms:modified xsi:type="dcterms:W3CDTF">2024-07-04T02:31:14Z</dcterms:modified>
</cp:coreProperties>
</file>