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2" autoAdjust="0"/>
  </p:normalViewPr>
  <p:slideViewPr>
    <p:cSldViewPr snapToGrid="0">
      <p:cViewPr varScale="1">
        <p:scale>
          <a:sx n="109" d="100"/>
          <a:sy n="109" d="100"/>
        </p:scale>
        <p:origin x="10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6F6B5B-C2B3-59FC-D543-51BE44FE9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9E86A53-DDD7-3D4A-4A3A-89789DB7E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5178544-509D-89F3-27C3-36050505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5CEE-9716-4E5A-913E-C36AD8292CB2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DC50638-8836-4713-AA27-CEF7EA0C8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11024E9-B0FA-7262-4595-2C4092F1A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EF73-166A-4CFB-806F-EA8DD40C4B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494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F05BD0-D355-37FA-F3A1-E374439BD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99B4B6A-A543-073C-8FFC-6CFD9331A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0208FA-6730-8571-655A-38AA4FF13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5CEE-9716-4E5A-913E-C36AD8292CB2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FFF543-2F7A-6666-BA4E-41682C87A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7629F4-D919-A465-D250-784412F0F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EF73-166A-4CFB-806F-EA8DD40C4B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584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6CE492B-830B-F31A-24B6-B820F69E4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0E71434-7492-107B-F56B-E3DED4BB84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9B66CD3-731D-19FE-59EA-940437CE6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5CEE-9716-4E5A-913E-C36AD8292CB2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7F2E81-9174-14A7-3775-CAF7C484D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B1F4F1A-B662-8F94-E715-300856EA8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EF73-166A-4CFB-806F-EA8DD40C4B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5121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B251B2-D783-1A4D-E458-BAAD57279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2641F0-366D-BFF1-714A-6C6614140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E8FCE97-2D1F-1B5F-302B-0B3569308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5CEE-9716-4E5A-913E-C36AD8292CB2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5906087-F32D-3695-44D5-E61F217AB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D51EFD1-B609-B23B-DE96-4AB313903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EF73-166A-4CFB-806F-EA8DD40C4B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249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857986-A9EF-3501-AA7C-2B49DAE0B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95666C3-04E4-1D73-43B2-8AA3671FC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6E46EDB-8D47-7194-F104-A977311B2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5CEE-9716-4E5A-913E-C36AD8292CB2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38778D0-BE09-EB68-EDBC-10DFB158B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217DF79-FED7-80C3-2343-26B6C595E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EF73-166A-4CFB-806F-EA8DD40C4B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282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6E7D9C-9017-8A27-1ACC-0EDFC5E81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474849-AC97-ED0F-0631-A9CFCE7CEF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C481993-0D13-0A3E-0218-0581EBB6F4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6F415B9-A053-AE2F-47A5-8C15BF338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5CEE-9716-4E5A-913E-C36AD8292CB2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69ADCAC-1465-2B1C-FA6C-9FBBAA478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962406A-B663-E476-67EF-4F2C36DB5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EF73-166A-4CFB-806F-EA8DD40C4B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52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7554A4-8D54-AC20-1D3F-B0D61F26F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6B9F86A-17AC-221C-0E47-CD690AAC5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94E1109-1119-12FE-2F8A-591AC9AA9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1283FD6-BA3D-F4BB-4357-910B0FCBF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9C9E818-43DB-80FB-06E9-DF0D93D7B1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EB976BA-446C-B119-E004-1DE30765A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5CEE-9716-4E5A-913E-C36AD8292CB2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AAEF9B5-BAA0-09C0-075F-6477AFA8D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EB6BFAA-8493-A7D0-4B3F-53EDC4DF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EF73-166A-4CFB-806F-EA8DD40C4B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868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27B7DC-B7A4-F2D9-4408-C232E8674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9AAD88B-BAD1-0D28-EEF4-D3E0C5FDE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5CEE-9716-4E5A-913E-C36AD8292CB2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AB1492F-BD45-C80D-0485-4FCCCBEEE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7296795-C56E-609E-CE7E-23DAC807C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EF73-166A-4CFB-806F-EA8DD40C4B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4414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B9512C7-853F-6A0A-0444-7E67F6A40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5CEE-9716-4E5A-913E-C36AD8292CB2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547D5D0-883B-C14F-184A-32D30E26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D1ED5EE-DAEF-49B4-6C5A-3B0DF2F0A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EF73-166A-4CFB-806F-EA8DD40C4B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4784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B8DC5D-14C1-B49E-EDF6-B7BCF24E5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947FB2-C9AD-2C11-97F9-E27AD1876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FD2E3D0-66E4-324B-8B18-0FEAF8177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8CCAC12-7FE4-EC13-4358-0519A989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5CEE-9716-4E5A-913E-C36AD8292CB2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7B0CCC5-5069-253B-5B86-7BFB4192E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281FA10-4344-964B-B036-BB87A55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EF73-166A-4CFB-806F-EA8DD40C4B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796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C0383D-E467-CCF3-B3E2-5C3E068FF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E84B767-086D-DE43-A3CC-B4E9434910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4C1D13E-10E7-6972-1263-71A8853EF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984D66-831A-838B-1404-05AEBFF74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5CEE-9716-4E5A-913E-C36AD8292CB2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85A40FF-4AEA-ECA3-C7BE-50E297746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4B9F037-EB1E-880D-2B87-6BC4BF7A8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EF73-166A-4CFB-806F-EA8DD40C4B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8104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5215418-4509-81AA-28A0-F3B54DC9A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39F8A88-4478-24AB-B985-8DEC70DE4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24769CE-4675-1F8A-90EC-FEA7B93A29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FA5CEE-9716-4E5A-913E-C36AD8292CB2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8177746-E7FB-A9A5-234C-117CCAC18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0DEADE7-0D2F-2340-0C67-85F56159D7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5EF73-166A-4CFB-806F-EA8DD40C4B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162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그림 34">
            <a:extLst>
              <a:ext uri="{FF2B5EF4-FFF2-40B4-BE49-F238E27FC236}">
                <a16:creationId xmlns:a16="http://schemas.microsoft.com/office/drawing/2014/main" id="{EA4ACC99-06BD-5F74-1A5F-18CB74C54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2579" y="0"/>
            <a:ext cx="1919216" cy="68580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34403072-B802-42F2-CF39-DD2C35E78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083" y="0"/>
            <a:ext cx="1553927" cy="68580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AE5BAF34-A9CD-3400-DF3B-2454EF3945C3}"/>
              </a:ext>
            </a:extLst>
          </p:cNvPr>
          <p:cNvSpPr/>
          <p:nvPr/>
        </p:nvSpPr>
        <p:spPr>
          <a:xfrm>
            <a:off x="328084" y="2362200"/>
            <a:ext cx="1560278" cy="876293"/>
          </a:xfrm>
          <a:prstGeom prst="rect">
            <a:avLst/>
          </a:prstGeom>
          <a:solidFill>
            <a:srgbClr val="C00000">
              <a:alpha val="23137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9456644E-C3BA-7009-BB8A-79BD42AC0AF0}"/>
              </a:ext>
            </a:extLst>
          </p:cNvPr>
          <p:cNvCxnSpPr>
            <a:cxnSpLocks/>
          </p:cNvCxnSpPr>
          <p:nvPr/>
        </p:nvCxnSpPr>
        <p:spPr>
          <a:xfrm>
            <a:off x="1882010" y="2141533"/>
            <a:ext cx="1430785" cy="1395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4980E71-1054-4C67-793F-23A46ABC2737}"/>
              </a:ext>
            </a:extLst>
          </p:cNvPr>
          <p:cNvSpPr txBox="1"/>
          <p:nvPr/>
        </p:nvSpPr>
        <p:spPr>
          <a:xfrm>
            <a:off x="3324225" y="2428226"/>
            <a:ext cx="410337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PASS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본인인증을 통해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이름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’, 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전화번호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‘, 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성별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’, 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생년월일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값을 갖고 오고 있음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수정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 </a:t>
            </a: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PASS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를 통해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성별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’, 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생년월일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을 갖고 오지 않도록 연결 삭제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 완료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버튼을 누를 때에도 성별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생년월일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이메일 값이 있는지 체크하지 않음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성별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생년월일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이메일 모두 필수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(*)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-&gt;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선택값으로 변경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성별 디폴트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아무것도 선택되지 않은 상태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ko-KR" altLang="en-US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7E9916B-8A68-451C-0A6F-3E5BA1293AFE}"/>
              </a:ext>
            </a:extLst>
          </p:cNvPr>
          <p:cNvSpPr/>
          <p:nvPr/>
        </p:nvSpPr>
        <p:spPr>
          <a:xfrm>
            <a:off x="328083" y="3619508"/>
            <a:ext cx="1560277" cy="453390"/>
          </a:xfrm>
          <a:prstGeom prst="rect">
            <a:avLst/>
          </a:prstGeom>
          <a:solidFill>
            <a:srgbClr val="C00000">
              <a:alpha val="23137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166666-558F-88FC-980D-93272C596D32}"/>
              </a:ext>
            </a:extLst>
          </p:cNvPr>
          <p:cNvSpPr txBox="1"/>
          <p:nvPr/>
        </p:nvSpPr>
        <p:spPr>
          <a:xfrm>
            <a:off x="3324225" y="2195162"/>
            <a:ext cx="4103370" cy="23083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일반</a:t>
            </a:r>
            <a:r>
              <a:rPr lang="en-US" altLang="ko-KR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이메일</a:t>
            </a:r>
            <a:r>
              <a:rPr lang="en-US" altLang="ko-KR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가입의 경우</a:t>
            </a:r>
            <a:endParaRPr lang="ko-KR" altLang="en-US" sz="9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6395F68C-FCEA-F4D8-64F7-FA759CBD2FC0}"/>
              </a:ext>
            </a:extLst>
          </p:cNvPr>
          <p:cNvSpPr/>
          <p:nvPr/>
        </p:nvSpPr>
        <p:spPr>
          <a:xfrm>
            <a:off x="8619244" y="1371600"/>
            <a:ext cx="1930646" cy="1035050"/>
          </a:xfrm>
          <a:prstGeom prst="rect">
            <a:avLst/>
          </a:prstGeom>
          <a:solidFill>
            <a:srgbClr val="C00000">
              <a:alpha val="23137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ADAC2530-4F46-B409-6FF0-7BE660C64D78}"/>
              </a:ext>
            </a:extLst>
          </p:cNvPr>
          <p:cNvSpPr/>
          <p:nvPr/>
        </p:nvSpPr>
        <p:spPr>
          <a:xfrm>
            <a:off x="8630674" y="2928144"/>
            <a:ext cx="1930646" cy="558006"/>
          </a:xfrm>
          <a:prstGeom prst="rect">
            <a:avLst/>
          </a:prstGeom>
          <a:solidFill>
            <a:srgbClr val="C00000">
              <a:alpha val="23137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0ECC34-BFB9-8CEF-A902-8FAB89AC3163}"/>
              </a:ext>
            </a:extLst>
          </p:cNvPr>
          <p:cNvSpPr txBox="1"/>
          <p:nvPr/>
        </p:nvSpPr>
        <p:spPr>
          <a:xfrm>
            <a:off x="3324225" y="1910701"/>
            <a:ext cx="4103370" cy="23083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소셜</a:t>
            </a:r>
            <a:r>
              <a:rPr lang="en-US" altLang="ko-KR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카카오톡</a:t>
            </a:r>
            <a:r>
              <a:rPr lang="en-US" altLang="ko-KR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네이버</a:t>
            </a:r>
            <a:r>
              <a:rPr lang="en-US" altLang="ko-KR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애플</a:t>
            </a:r>
            <a:r>
              <a:rPr lang="en-US" altLang="ko-KR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가입의 경우</a:t>
            </a:r>
            <a:endParaRPr lang="ko-KR" altLang="en-US" sz="9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3E5E72A4-1793-94F8-D46B-9FCEAC64E07D}"/>
              </a:ext>
            </a:extLst>
          </p:cNvPr>
          <p:cNvCxnSpPr>
            <a:cxnSpLocks/>
          </p:cNvCxnSpPr>
          <p:nvPr/>
        </p:nvCxnSpPr>
        <p:spPr>
          <a:xfrm flipH="1">
            <a:off x="7427595" y="1673668"/>
            <a:ext cx="1203079" cy="35244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312795" y="4176370"/>
            <a:ext cx="4114800" cy="193899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회원가입 </a:t>
            </a:r>
            <a:r>
              <a:rPr lang="en-US" altLang="ko-KR" sz="1000" b="1" dirty="0" smtClean="0"/>
              <a:t>(signup)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1.Phone verification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As-is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</a:t>
            </a:r>
            <a:r>
              <a:rPr lang="en-US" altLang="ko-KR" sz="1000" dirty="0"/>
              <a:t>- return username / </a:t>
            </a:r>
            <a:r>
              <a:rPr lang="en-US" altLang="ko-KR" sz="1000" dirty="0" err="1" smtClean="0"/>
              <a:t>hp</a:t>
            </a:r>
            <a:r>
              <a:rPr lang="en-US" altLang="ko-KR" sz="1000" dirty="0"/>
              <a:t> / gender / </a:t>
            </a:r>
            <a:r>
              <a:rPr lang="en-US" altLang="ko-KR" sz="1000" dirty="0" err="1" smtClean="0"/>
              <a:t>birth_day</a:t>
            </a:r>
            <a:endParaRPr lang="en-US" altLang="ko-KR" sz="1000" dirty="0" smtClean="0"/>
          </a:p>
          <a:p>
            <a:r>
              <a:rPr lang="en-US" altLang="ko-KR" sz="1000" dirty="0" smtClean="0"/>
              <a:t>  2) </a:t>
            </a:r>
            <a:r>
              <a:rPr lang="en-US" altLang="ko-KR" sz="1000" b="1" dirty="0" smtClean="0"/>
              <a:t>To-be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- return </a:t>
            </a:r>
            <a:r>
              <a:rPr lang="en-US" altLang="ko-KR" sz="1000" b="1" dirty="0"/>
              <a:t>username / </a:t>
            </a:r>
            <a:r>
              <a:rPr lang="en-US" altLang="ko-KR" sz="1000" b="1" dirty="0" err="1" smtClean="0"/>
              <a:t>hp</a:t>
            </a:r>
            <a:r>
              <a:rPr lang="en-US" altLang="ko-KR" sz="1000" b="1" dirty="0"/>
              <a:t> </a:t>
            </a:r>
            <a:r>
              <a:rPr lang="en-US" altLang="ko-KR" sz="1000" b="1" dirty="0" smtClean="0"/>
              <a:t>(2 fields)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2.user input page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</a:t>
            </a:r>
            <a:r>
              <a:rPr lang="ko-KR" altLang="en-US" sz="1000" dirty="0" smtClean="0"/>
              <a:t>성별 </a:t>
            </a:r>
            <a:r>
              <a:rPr lang="en-US" altLang="ko-KR" sz="1000" dirty="0" smtClean="0"/>
              <a:t>(gender) / </a:t>
            </a:r>
            <a:r>
              <a:rPr lang="ko-KR" altLang="en-US" sz="1000" dirty="0" smtClean="0"/>
              <a:t>생년월일 </a:t>
            </a:r>
            <a:r>
              <a:rPr lang="en-US" altLang="ko-KR" sz="1000" dirty="0" smtClean="0"/>
              <a:t>(</a:t>
            </a:r>
            <a:r>
              <a:rPr lang="en-US" altLang="ko-KR" sz="1000" dirty="0" err="1" smtClean="0"/>
              <a:t>birth_day</a:t>
            </a:r>
            <a:r>
              <a:rPr lang="en-US" altLang="ko-KR" sz="1000" dirty="0" smtClean="0"/>
              <a:t>)</a:t>
            </a:r>
            <a:r>
              <a:rPr lang="ko-KR" altLang="en-US" sz="1000" dirty="0" smtClean="0"/>
              <a:t> </a:t>
            </a:r>
            <a:r>
              <a:rPr lang="en-US" altLang="ko-KR" sz="1000" dirty="0" smtClean="0"/>
              <a:t>/ </a:t>
            </a:r>
            <a:r>
              <a:rPr lang="ko-KR" altLang="en-US" sz="1000" dirty="0" smtClean="0"/>
              <a:t>이메일 </a:t>
            </a:r>
            <a:r>
              <a:rPr lang="en-US" altLang="ko-KR" sz="1000" dirty="0"/>
              <a:t>(</a:t>
            </a:r>
            <a:r>
              <a:rPr lang="en-US" altLang="ko-KR" sz="1000" dirty="0" smtClean="0"/>
              <a:t>email) field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</a:t>
            </a:r>
            <a:r>
              <a:rPr lang="en-US" altLang="ko-KR" sz="1000" b="1" dirty="0" smtClean="0"/>
              <a:t>- required -&gt; Not required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- remove ‘*’ from field label</a:t>
            </a:r>
            <a:endParaRPr lang="en-US" altLang="ko-KR" sz="1000" b="1" dirty="0"/>
          </a:p>
        </p:txBody>
      </p:sp>
    </p:spTree>
    <p:extLst>
      <p:ext uri="{BB962C8B-B14F-4D97-AF65-F5344CB8AC3E}">
        <p14:creationId xmlns:p14="http://schemas.microsoft.com/office/powerpoint/2010/main" val="1469694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167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Pretendard</vt:lpstr>
      <vt:lpstr>맑은 고딕</vt:lpstr>
      <vt:lpstr>Arial</vt:lpstr>
      <vt:lpstr>Office 테마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최 지수</dc:creator>
  <cp:lastModifiedBy>gram</cp:lastModifiedBy>
  <cp:revision>2</cp:revision>
  <dcterms:created xsi:type="dcterms:W3CDTF">2024-07-11T03:57:30Z</dcterms:created>
  <dcterms:modified xsi:type="dcterms:W3CDTF">2024-07-12T02:14:25Z</dcterms:modified>
</cp:coreProperties>
</file>