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notesSlides/notesSlide1.xml" ContentType="application/vnd.openxmlformats-officedocument.presentationml.notesSlide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27"/>
  </p:notesMasterIdLst>
  <p:sldIdLst>
    <p:sldId id="256" r:id="rId2"/>
    <p:sldId id="257" r:id="rId3"/>
    <p:sldId id="417" r:id="rId4"/>
    <p:sldId id="258" r:id="rId5"/>
    <p:sldId id="259" r:id="rId6"/>
    <p:sldId id="276" r:id="rId7"/>
    <p:sldId id="277" r:id="rId8"/>
    <p:sldId id="278" r:id="rId9"/>
    <p:sldId id="279" r:id="rId10"/>
    <p:sldId id="280" r:id="rId11"/>
    <p:sldId id="281" r:id="rId12"/>
    <p:sldId id="282" r:id="rId13"/>
    <p:sldId id="283" r:id="rId14"/>
    <p:sldId id="284" r:id="rId15"/>
    <p:sldId id="419" r:id="rId16"/>
    <p:sldId id="260" r:id="rId17"/>
    <p:sldId id="269" r:id="rId18"/>
    <p:sldId id="357" r:id="rId19"/>
    <p:sldId id="359" r:id="rId20"/>
    <p:sldId id="402" r:id="rId21"/>
    <p:sldId id="409" r:id="rId22"/>
    <p:sldId id="412" r:id="rId23"/>
    <p:sldId id="263" r:id="rId24"/>
    <p:sldId id="354" r:id="rId25"/>
    <p:sldId id="360" r:id="rId26"/>
    <p:sldId id="362" r:id="rId27"/>
    <p:sldId id="291" r:id="rId28"/>
    <p:sldId id="367" r:id="rId29"/>
    <p:sldId id="292" r:id="rId30"/>
    <p:sldId id="293" r:id="rId31"/>
    <p:sldId id="396" r:id="rId32"/>
    <p:sldId id="441" r:id="rId33"/>
    <p:sldId id="294" r:id="rId34"/>
    <p:sldId id="295" r:id="rId35"/>
    <p:sldId id="442" r:id="rId36"/>
    <p:sldId id="448" r:id="rId37"/>
    <p:sldId id="449" r:id="rId38"/>
    <p:sldId id="450" r:id="rId39"/>
    <p:sldId id="264" r:id="rId40"/>
    <p:sldId id="271" r:id="rId41"/>
    <p:sldId id="397" r:id="rId42"/>
    <p:sldId id="351" r:id="rId43"/>
    <p:sldId id="363" r:id="rId44"/>
    <p:sldId id="364" r:id="rId45"/>
    <p:sldId id="296" r:id="rId46"/>
    <p:sldId id="297" r:id="rId47"/>
    <p:sldId id="398" r:id="rId48"/>
    <p:sldId id="333" r:id="rId49"/>
    <p:sldId id="365" r:id="rId50"/>
    <p:sldId id="413" r:id="rId51"/>
    <p:sldId id="335" r:id="rId52"/>
    <p:sldId id="403" r:id="rId53"/>
    <p:sldId id="408" r:id="rId54"/>
    <p:sldId id="265" r:id="rId55"/>
    <p:sldId id="272" r:id="rId56"/>
    <p:sldId id="372" r:id="rId57"/>
    <p:sldId id="414" r:id="rId58"/>
    <p:sldId id="304" r:id="rId59"/>
    <p:sldId id="373" r:id="rId60"/>
    <p:sldId id="415" r:id="rId61"/>
    <p:sldId id="266" r:id="rId62"/>
    <p:sldId id="273" r:id="rId63"/>
    <p:sldId id="374" r:id="rId64"/>
    <p:sldId id="381" r:id="rId65"/>
    <p:sldId id="267" r:id="rId66"/>
    <p:sldId id="307" r:id="rId67"/>
    <p:sldId id="320" r:id="rId68"/>
    <p:sldId id="375" r:id="rId69"/>
    <p:sldId id="416" r:id="rId70"/>
    <p:sldId id="308" r:id="rId71"/>
    <p:sldId id="418" r:id="rId72"/>
    <p:sldId id="376" r:id="rId73"/>
    <p:sldId id="382" r:id="rId74"/>
    <p:sldId id="435" r:id="rId75"/>
    <p:sldId id="309" r:id="rId76"/>
    <p:sldId id="377" r:id="rId77"/>
    <p:sldId id="399" r:id="rId78"/>
    <p:sldId id="389" r:id="rId79"/>
    <p:sldId id="404" r:id="rId80"/>
    <p:sldId id="345" r:id="rId81"/>
    <p:sldId id="378" r:id="rId82"/>
    <p:sldId id="426" r:id="rId83"/>
    <p:sldId id="427" r:id="rId84"/>
    <p:sldId id="434" r:id="rId85"/>
    <p:sldId id="310" r:id="rId86"/>
    <p:sldId id="379" r:id="rId87"/>
    <p:sldId id="311" r:id="rId88"/>
    <p:sldId id="380" r:id="rId89"/>
    <p:sldId id="383" r:id="rId90"/>
    <p:sldId id="312" r:id="rId91"/>
    <p:sldId id="384" r:id="rId92"/>
    <p:sldId id="268" r:id="rId93"/>
    <p:sldId id="313" r:id="rId94"/>
    <p:sldId id="385" r:id="rId95"/>
    <p:sldId id="447" r:id="rId96"/>
    <p:sldId id="315" r:id="rId97"/>
    <p:sldId id="386" r:id="rId98"/>
    <p:sldId id="400" r:id="rId99"/>
    <p:sldId id="433" r:id="rId100"/>
    <p:sldId id="387" r:id="rId101"/>
    <p:sldId id="316" r:id="rId102"/>
    <p:sldId id="388" r:id="rId103"/>
    <p:sldId id="405" r:id="rId104"/>
    <p:sldId id="390" r:id="rId105"/>
    <p:sldId id="406" r:id="rId106"/>
    <p:sldId id="348" r:id="rId107"/>
    <p:sldId id="391" r:id="rId108"/>
    <p:sldId id="392" r:id="rId109"/>
    <p:sldId id="407" r:id="rId110"/>
    <p:sldId id="428" r:id="rId111"/>
    <p:sldId id="436" r:id="rId112"/>
    <p:sldId id="438" r:id="rId113"/>
    <p:sldId id="444" r:id="rId114"/>
    <p:sldId id="445" r:id="rId115"/>
    <p:sldId id="446" r:id="rId116"/>
    <p:sldId id="318" r:id="rId117"/>
    <p:sldId id="394" r:id="rId118"/>
    <p:sldId id="395" r:id="rId119"/>
    <p:sldId id="342" r:id="rId120"/>
    <p:sldId id="393" r:id="rId121"/>
    <p:sldId id="420" r:id="rId122"/>
    <p:sldId id="421" r:id="rId123"/>
    <p:sldId id="423" r:id="rId124"/>
    <p:sldId id="424" r:id="rId125"/>
    <p:sldId id="431" r:id="rId126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1F1D2915-B4FE-49C1-9544-2D6CFCB0D900}">
          <p14:sldIdLst>
            <p14:sldId id="256"/>
            <p14:sldId id="257"/>
            <p14:sldId id="417"/>
            <p14:sldId id="258"/>
          </p14:sldIdLst>
        </p14:section>
        <p14:section name="목차" id="{8B6E7CC6-48D7-420D-BF7F-9F4AED5E467D}">
          <p14:sldIdLst>
            <p14:sldId id="259"/>
          </p14:sldIdLst>
        </p14:section>
        <p14:section name="화면 레이아웃" id="{332BC360-2958-46E9-BF6F-2EC2BF8B7E12}">
          <p14:sldIdLst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419"/>
          </p14:sldIdLst>
        </p14:section>
        <p14:section name="사용자 관리" id="{93C06D7B-2B74-4EDC-B88D-2C5DA8E07A78}">
          <p14:sldIdLst>
            <p14:sldId id="260"/>
            <p14:sldId id="269"/>
            <p14:sldId id="357"/>
            <p14:sldId id="359"/>
            <p14:sldId id="402"/>
            <p14:sldId id="409"/>
            <p14:sldId id="412"/>
          </p14:sldIdLst>
        </p14:section>
        <p14:section name="포인트/구매 관리" id="{5BCD821A-7D31-487F-824E-D865AF9E1A20}">
          <p14:sldIdLst>
            <p14:sldId id="263"/>
            <p14:sldId id="354"/>
            <p14:sldId id="360"/>
            <p14:sldId id="362"/>
            <p14:sldId id="291"/>
            <p14:sldId id="367"/>
            <p14:sldId id="292"/>
            <p14:sldId id="293"/>
            <p14:sldId id="396"/>
            <p14:sldId id="441"/>
            <p14:sldId id="294"/>
            <p14:sldId id="295"/>
            <p14:sldId id="442"/>
            <p14:sldId id="448"/>
            <p14:sldId id="449"/>
            <p14:sldId id="450"/>
          </p14:sldIdLst>
        </p14:section>
        <p14:section name="시스템 관리" id="{2948D0CB-A8DC-48B2-B389-BBED5DFDA979}">
          <p14:sldIdLst>
            <p14:sldId id="264"/>
            <p14:sldId id="271"/>
            <p14:sldId id="397"/>
            <p14:sldId id="351"/>
            <p14:sldId id="363"/>
            <p14:sldId id="364"/>
            <p14:sldId id="296"/>
            <p14:sldId id="297"/>
            <p14:sldId id="398"/>
            <p14:sldId id="333"/>
            <p14:sldId id="365"/>
            <p14:sldId id="413"/>
            <p14:sldId id="335"/>
            <p14:sldId id="403"/>
            <p14:sldId id="408"/>
          </p14:sldIdLst>
        </p14:section>
        <p14:section name="배너 관리" id="{8AAA968D-BBE3-43FF-811D-A2DA6923310F}">
          <p14:sldIdLst>
            <p14:sldId id="265"/>
            <p14:sldId id="272"/>
            <p14:sldId id="372"/>
            <p14:sldId id="414"/>
            <p14:sldId id="304"/>
            <p14:sldId id="373"/>
            <p14:sldId id="415"/>
          </p14:sldIdLst>
        </p14:section>
        <p14:section name="공지 관리" id="{BAF694C7-45A8-4D97-B308-6A7089AE5580}">
          <p14:sldIdLst>
            <p14:sldId id="266"/>
            <p14:sldId id="273"/>
            <p14:sldId id="374"/>
            <p14:sldId id="381"/>
          </p14:sldIdLst>
        </p14:section>
        <p14:section name="온라인몰 관리" id="{2A70E720-EA2C-430A-8D84-679F348A258C}">
          <p14:sldIdLst>
            <p14:sldId id="267"/>
            <p14:sldId id="307"/>
            <p14:sldId id="320"/>
            <p14:sldId id="375"/>
            <p14:sldId id="416"/>
            <p14:sldId id="308"/>
            <p14:sldId id="418"/>
            <p14:sldId id="376"/>
            <p14:sldId id="382"/>
            <p14:sldId id="435"/>
            <p14:sldId id="309"/>
            <p14:sldId id="377"/>
            <p14:sldId id="399"/>
            <p14:sldId id="389"/>
            <p14:sldId id="404"/>
            <p14:sldId id="345"/>
            <p14:sldId id="378"/>
            <p14:sldId id="426"/>
            <p14:sldId id="427"/>
            <p14:sldId id="434"/>
            <p14:sldId id="310"/>
            <p14:sldId id="379"/>
            <p14:sldId id="311"/>
            <p14:sldId id="380"/>
            <p14:sldId id="383"/>
            <p14:sldId id="312"/>
            <p14:sldId id="384"/>
          </p14:sldIdLst>
        </p14:section>
        <p14:section name="스마트 오더 관리" id="{9907E639-89A2-4F40-AD64-A557C56FDEC6}">
          <p14:sldIdLst>
            <p14:sldId id="268"/>
            <p14:sldId id="313"/>
            <p14:sldId id="385"/>
            <p14:sldId id="447"/>
            <p14:sldId id="315"/>
            <p14:sldId id="386"/>
            <p14:sldId id="400"/>
            <p14:sldId id="433"/>
            <p14:sldId id="387"/>
            <p14:sldId id="316"/>
            <p14:sldId id="388"/>
            <p14:sldId id="405"/>
            <p14:sldId id="390"/>
            <p14:sldId id="406"/>
            <p14:sldId id="348"/>
            <p14:sldId id="391"/>
            <p14:sldId id="392"/>
            <p14:sldId id="407"/>
            <p14:sldId id="428"/>
            <p14:sldId id="436"/>
            <p14:sldId id="438"/>
            <p14:sldId id="444"/>
            <p14:sldId id="445"/>
            <p14:sldId id="446"/>
            <p14:sldId id="318"/>
            <p14:sldId id="394"/>
            <p14:sldId id="395"/>
            <p14:sldId id="342"/>
            <p14:sldId id="393"/>
          </p14:sldIdLst>
        </p14:section>
        <p14:section name="철도역 관리" id="{78D074B0-3CBB-43BD-9CEF-60E1A34245BC}">
          <p14:sldIdLst>
            <p14:sldId id="420"/>
            <p14:sldId id="421"/>
            <p14:sldId id="423"/>
            <p14:sldId id="424"/>
            <p14:sldId id="43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25FFADA5-F8F7-25E6-E887-EA1F53035DA8}" name="최 지수" initials="최지" userId="S::chlwltn5641@stoneitgt.onmicrosoft.com::d0835948-8388-45ea-915c-2935f8873bb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2CFF1"/>
    <a:srgbClr val="00CCA5"/>
    <a:srgbClr val="00FFCC"/>
    <a:srgbClr val="9C8DF7"/>
    <a:srgbClr val="B8ADF9"/>
    <a:srgbClr val="E2C9FB"/>
    <a:srgbClr val="D5B1F9"/>
    <a:srgbClr val="DEEBF7"/>
    <a:srgbClr val="D1E8FF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323" autoAdjust="0"/>
    <p:restoredTop sz="96353" autoAdjust="0"/>
  </p:normalViewPr>
  <p:slideViewPr>
    <p:cSldViewPr snapToGrid="0">
      <p:cViewPr varScale="1">
        <p:scale>
          <a:sx n="87" d="100"/>
          <a:sy n="87" d="100"/>
        </p:scale>
        <p:origin x="48" y="3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viewProps" Target="view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tableStyles" Target="tableStyle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microsoft.com/office/2018/10/relationships/authors" Target="author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B7C48D-847D-41EB-9FB8-308D04E34089}" type="datetimeFigureOut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E1825F-C80B-45AC-8129-5BA18534EF9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295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DE1825F-C80B-45AC-8129-5BA18534EF96}" type="slidenum">
              <a:rPr lang="ko-KR" altLang="en-US" smtClean="0"/>
              <a:t>57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281745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75901E-F399-E4F2-60C8-020731D718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CC3E4268-3631-B5D2-E8A6-918EA8FCE6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94D01E-2235-A886-70CE-2644DFC85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2A86E1-202E-4EB4-99EA-0AEFDB5F56E8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6532124-44BA-AA7B-81A2-B92EE06D0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5412E29-37F5-88F3-CC6F-D4AEED892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0125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BFCA543-25FE-B19B-79C3-27AB0287A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A30A213F-B278-75CA-38FD-326F412B69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413C651-8996-9758-EEA1-3BC835EB3A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3C1873-F296-40B1-A00E-4F8CDD3EFA3B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0412DCF-208D-5E31-30F6-9B9BFEB0E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36246B67-E4EA-83CB-533C-BC9C2F11A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3843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873AE398-12A6-0323-AD66-B820B16F63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8E9773C-3536-35DD-0624-7BFD92E9C6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BFA612D0-918D-1582-9B96-837DF2B1C8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E302C0-EEE7-404E-8004-F94ACFE1A905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5D8A925-6141-85DB-0C38-EE9730977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1D493C7-45E6-B243-9ABF-67919C52C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558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21D1C94-B763-EB29-AEE9-97EBE997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A929C8E-CBB6-0D39-3406-2F0ED052A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147068-D41C-F88A-97BC-31B87F695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92E44B-EFDE-429F-A305-69B00D7A3125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BF2BA9F-9241-119D-C71B-DAA1A1495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48D07D0-F0D5-86C2-E230-256B118B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>
            <a:lvl1pPr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5452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8EC3B7-4159-8BA6-5FEC-507B20D209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C532823-C044-B7AF-7D6F-E325061378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694C4DF-DF81-E155-0F7D-B603C87DF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F48B4-F96F-42CF-AE0E-5718DC195334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349EA1D-76D0-282B-2FD8-302D5AD8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6B95661-2AA1-D86B-41B4-6E8A591DD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2427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25682F-B2E6-B086-C86A-21BE067BC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CCEB3C-3D7C-DA93-C757-B1A236F34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0A8337-437D-B1EA-C6A6-F5BB648894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748733B7-5816-8C21-2BD6-EF83A09C00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E0A99D-0A56-45FE-9CD7-9F8E71C87D3A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F594BE-7336-5B02-4838-F187D5F9A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890A4278-02BC-D3DB-B6EC-ED9EA5EF3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427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3CA4E42-F9FC-FADD-8B18-EBEACAEDD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E7D6AEF-F235-C30E-F077-329E0FDF1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4A00C36-AF48-A752-9400-E089475788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8DE6F822-5E6D-54AE-0228-B6D947B2E4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8298E2C-0E03-B46D-00FD-560F8DF75E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080CD842-69BF-676B-DE68-AF6BACA84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6491C3-7E79-4E7B-B1A3-6AEF28F49628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4C4A972D-3DA3-A632-220E-F1C7DCB83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C4F448C6-B6A4-5900-A3F6-449A6B5CA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7525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ABE361-64FB-E33F-6C79-A8588A9F39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7324E385-4AFB-AF20-26E9-FEC306AE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CC1C0-C1BF-4135-B71C-A457787E2BF3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27FF6C6-F3A5-CE6F-EE38-C56DD8E09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85DFCBD-996B-EECE-D985-8D54E47F8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35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F8E8DE2A-214C-D92C-B684-538894389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DA4A1-3BE9-40EC-9865-853675CBA6B1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96F9B5F6-C678-E782-353E-471E56A941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CA9B9DF-A444-975E-FD7A-1C956E82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35655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54BE5D-7217-7B25-94FF-A6323DD5B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EEFCA4B-5493-D2F8-C95C-200BA7754B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6E0B2F08-81EA-8F0B-9BAC-9E14EDE4EE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EBD354F-EDFB-0704-936F-4EE8C8BB7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1967F7-CB12-4738-A4CB-7AE550E9EBA3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EEE036A1-C543-CC8D-3E99-25C216146B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A7897DA-5027-2E7E-A12C-D2C322ED7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318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09E5DF-17FF-4DFE-13BB-B2C511908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63635CA-BDDC-C3DA-B93A-11BB830AFD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5603A22F-2997-355F-0E64-0184A19C916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44692C48-D21C-4183-0F8B-607071D46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BAA0DD-3A0C-4E5D-8CA2-81FCB7F78ADE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831D85F-7BDE-2CD7-7017-3F41D714E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B8670A4-85E3-3282-BCCF-B9EEFD642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0254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BEE26EE-A0E6-CAAD-2E38-A2923E0FE0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5A07FBD-46BB-4AC8-AB1D-E1413EA91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A39C2B0-512C-DA82-F1DD-C2E4605BA0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D141E5-CC97-4EBF-81F8-2CC5DFD27A55}" type="datetime1">
              <a:rPr lang="ko-KR" altLang="en-US" smtClean="0"/>
              <a:t>2023-05-19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D234CBB-9E6E-0049-26C3-F8E6C6995C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2D59422-D6AD-70BB-FC62-766A366DBF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86753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tags" Target="../tags/tag47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72.xml"/><Relationship Id="rId7" Type="http://schemas.openxmlformats.org/officeDocument/2006/relationships/tags" Target="../tags/tag476.xml"/><Relationship Id="rId12" Type="http://schemas.openxmlformats.org/officeDocument/2006/relationships/tags" Target="../tags/tag481.xml"/><Relationship Id="rId17" Type="http://schemas.openxmlformats.org/officeDocument/2006/relationships/image" Target="../media/image40.svg"/><Relationship Id="rId2" Type="http://schemas.openxmlformats.org/officeDocument/2006/relationships/tags" Target="../tags/tag471.xml"/><Relationship Id="rId16" Type="http://schemas.openxmlformats.org/officeDocument/2006/relationships/image" Target="../media/image28.png"/><Relationship Id="rId1" Type="http://schemas.openxmlformats.org/officeDocument/2006/relationships/tags" Target="../tags/tag470.xml"/><Relationship Id="rId6" Type="http://schemas.openxmlformats.org/officeDocument/2006/relationships/tags" Target="../tags/tag475.xml"/><Relationship Id="rId11" Type="http://schemas.openxmlformats.org/officeDocument/2006/relationships/tags" Target="../tags/tag480.xml"/><Relationship Id="rId5" Type="http://schemas.openxmlformats.org/officeDocument/2006/relationships/tags" Target="../tags/tag474.xml"/><Relationship Id="rId15" Type="http://schemas.openxmlformats.org/officeDocument/2006/relationships/image" Target="../media/image37.svg"/><Relationship Id="rId10" Type="http://schemas.openxmlformats.org/officeDocument/2006/relationships/tags" Target="../tags/tag479.xml"/><Relationship Id="rId4" Type="http://schemas.openxmlformats.org/officeDocument/2006/relationships/tags" Target="../tags/tag473.xml"/><Relationship Id="rId9" Type="http://schemas.openxmlformats.org/officeDocument/2006/relationships/tags" Target="../tags/tag478.xml"/><Relationship Id="rId14" Type="http://schemas.openxmlformats.org/officeDocument/2006/relationships/image" Target="../media/image26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48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483.xml"/><Relationship Id="rId1" Type="http://schemas.openxmlformats.org/officeDocument/2006/relationships/tags" Target="../tags/tag482.xml"/><Relationship Id="rId6" Type="http://schemas.openxmlformats.org/officeDocument/2006/relationships/tags" Target="../tags/tag487.xml"/><Relationship Id="rId11" Type="http://schemas.openxmlformats.org/officeDocument/2006/relationships/image" Target="../media/image21.png"/><Relationship Id="rId5" Type="http://schemas.openxmlformats.org/officeDocument/2006/relationships/tags" Target="../tags/tag486.xml"/><Relationship Id="rId10" Type="http://schemas.openxmlformats.org/officeDocument/2006/relationships/image" Target="../media/image25.png"/><Relationship Id="rId4" Type="http://schemas.openxmlformats.org/officeDocument/2006/relationships/tags" Target="../tags/tag485.xml"/><Relationship Id="rId9" Type="http://schemas.openxmlformats.org/officeDocument/2006/relationships/image" Target="../media/image37.sv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svg"/><Relationship Id="rId5" Type="http://schemas.openxmlformats.org/officeDocument/2006/relationships/image" Target="../media/image26.png"/><Relationship Id="rId4" Type="http://schemas.openxmlformats.org/officeDocument/2006/relationships/image" Target="../media/image27.jpe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tags" Target="../tags/tag49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90.xml"/><Relationship Id="rId7" Type="http://schemas.openxmlformats.org/officeDocument/2006/relationships/tags" Target="../tags/tag494.xml"/><Relationship Id="rId12" Type="http://schemas.openxmlformats.org/officeDocument/2006/relationships/tags" Target="../tags/tag499.xml"/><Relationship Id="rId2" Type="http://schemas.openxmlformats.org/officeDocument/2006/relationships/tags" Target="../tags/tag489.xml"/><Relationship Id="rId1" Type="http://schemas.openxmlformats.org/officeDocument/2006/relationships/tags" Target="../tags/tag488.xml"/><Relationship Id="rId6" Type="http://schemas.openxmlformats.org/officeDocument/2006/relationships/tags" Target="../tags/tag493.xml"/><Relationship Id="rId11" Type="http://schemas.openxmlformats.org/officeDocument/2006/relationships/tags" Target="../tags/tag498.xml"/><Relationship Id="rId5" Type="http://schemas.openxmlformats.org/officeDocument/2006/relationships/tags" Target="../tags/tag492.xml"/><Relationship Id="rId15" Type="http://schemas.openxmlformats.org/officeDocument/2006/relationships/image" Target="../media/image40.svg"/><Relationship Id="rId10" Type="http://schemas.openxmlformats.org/officeDocument/2006/relationships/tags" Target="../tags/tag497.xml"/><Relationship Id="rId4" Type="http://schemas.openxmlformats.org/officeDocument/2006/relationships/tags" Target="../tags/tag491.xml"/><Relationship Id="rId9" Type="http://schemas.openxmlformats.org/officeDocument/2006/relationships/tags" Target="../tags/tag496.xml"/><Relationship Id="rId14" Type="http://schemas.openxmlformats.org/officeDocument/2006/relationships/image" Target="../media/image28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svg"/><Relationship Id="rId5" Type="http://schemas.openxmlformats.org/officeDocument/2006/relationships/image" Target="../media/image26.png"/><Relationship Id="rId4" Type="http://schemas.openxmlformats.org/officeDocument/2006/relationships/image" Target="../media/image27.jpe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50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02.xml"/><Relationship Id="rId7" Type="http://schemas.openxmlformats.org/officeDocument/2006/relationships/tags" Target="../tags/tag506.xml"/><Relationship Id="rId12" Type="http://schemas.openxmlformats.org/officeDocument/2006/relationships/tags" Target="../tags/tag511.xml"/><Relationship Id="rId2" Type="http://schemas.openxmlformats.org/officeDocument/2006/relationships/tags" Target="../tags/tag501.xml"/><Relationship Id="rId1" Type="http://schemas.openxmlformats.org/officeDocument/2006/relationships/tags" Target="../tags/tag500.xml"/><Relationship Id="rId6" Type="http://schemas.openxmlformats.org/officeDocument/2006/relationships/tags" Target="../tags/tag505.xml"/><Relationship Id="rId11" Type="http://schemas.openxmlformats.org/officeDocument/2006/relationships/tags" Target="../tags/tag510.xml"/><Relationship Id="rId5" Type="http://schemas.openxmlformats.org/officeDocument/2006/relationships/tags" Target="../tags/tag504.xml"/><Relationship Id="rId10" Type="http://schemas.openxmlformats.org/officeDocument/2006/relationships/tags" Target="../tags/tag509.xml"/><Relationship Id="rId4" Type="http://schemas.openxmlformats.org/officeDocument/2006/relationships/tags" Target="../tags/tag503.xml"/><Relationship Id="rId9" Type="http://schemas.openxmlformats.org/officeDocument/2006/relationships/tags" Target="../tags/tag508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5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tags" Target="../tags/tag519.xml"/><Relationship Id="rId13" Type="http://schemas.openxmlformats.org/officeDocument/2006/relationships/tags" Target="../tags/tag524.xml"/><Relationship Id="rId18" Type="http://schemas.openxmlformats.org/officeDocument/2006/relationships/tags" Target="../tags/tag529.xml"/><Relationship Id="rId26" Type="http://schemas.openxmlformats.org/officeDocument/2006/relationships/tags" Target="../tags/tag537.xml"/><Relationship Id="rId3" Type="http://schemas.openxmlformats.org/officeDocument/2006/relationships/tags" Target="../tags/tag514.xml"/><Relationship Id="rId21" Type="http://schemas.openxmlformats.org/officeDocument/2006/relationships/tags" Target="../tags/tag532.xml"/><Relationship Id="rId7" Type="http://schemas.openxmlformats.org/officeDocument/2006/relationships/tags" Target="../tags/tag518.xml"/><Relationship Id="rId12" Type="http://schemas.openxmlformats.org/officeDocument/2006/relationships/tags" Target="../tags/tag523.xml"/><Relationship Id="rId17" Type="http://schemas.openxmlformats.org/officeDocument/2006/relationships/tags" Target="../tags/tag528.xml"/><Relationship Id="rId25" Type="http://schemas.openxmlformats.org/officeDocument/2006/relationships/tags" Target="../tags/tag536.xml"/><Relationship Id="rId2" Type="http://schemas.openxmlformats.org/officeDocument/2006/relationships/tags" Target="../tags/tag513.xml"/><Relationship Id="rId16" Type="http://schemas.openxmlformats.org/officeDocument/2006/relationships/tags" Target="../tags/tag527.xml"/><Relationship Id="rId20" Type="http://schemas.openxmlformats.org/officeDocument/2006/relationships/tags" Target="../tags/tag531.xml"/><Relationship Id="rId29" Type="http://schemas.openxmlformats.org/officeDocument/2006/relationships/tags" Target="../tags/tag540.xml"/><Relationship Id="rId1" Type="http://schemas.openxmlformats.org/officeDocument/2006/relationships/tags" Target="../tags/tag512.xml"/><Relationship Id="rId6" Type="http://schemas.openxmlformats.org/officeDocument/2006/relationships/tags" Target="../tags/tag517.xml"/><Relationship Id="rId11" Type="http://schemas.openxmlformats.org/officeDocument/2006/relationships/tags" Target="../tags/tag522.xml"/><Relationship Id="rId24" Type="http://schemas.openxmlformats.org/officeDocument/2006/relationships/tags" Target="../tags/tag535.xml"/><Relationship Id="rId5" Type="http://schemas.openxmlformats.org/officeDocument/2006/relationships/tags" Target="../tags/tag516.xml"/><Relationship Id="rId15" Type="http://schemas.openxmlformats.org/officeDocument/2006/relationships/tags" Target="../tags/tag526.xml"/><Relationship Id="rId23" Type="http://schemas.openxmlformats.org/officeDocument/2006/relationships/tags" Target="../tags/tag534.xml"/><Relationship Id="rId28" Type="http://schemas.openxmlformats.org/officeDocument/2006/relationships/tags" Target="../tags/tag539.xml"/><Relationship Id="rId10" Type="http://schemas.openxmlformats.org/officeDocument/2006/relationships/tags" Target="../tags/tag521.xml"/><Relationship Id="rId19" Type="http://schemas.openxmlformats.org/officeDocument/2006/relationships/tags" Target="../tags/tag530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515.xml"/><Relationship Id="rId9" Type="http://schemas.openxmlformats.org/officeDocument/2006/relationships/tags" Target="../tags/tag520.xml"/><Relationship Id="rId14" Type="http://schemas.openxmlformats.org/officeDocument/2006/relationships/tags" Target="../tags/tag525.xml"/><Relationship Id="rId22" Type="http://schemas.openxmlformats.org/officeDocument/2006/relationships/tags" Target="../tags/tag533.xml"/><Relationship Id="rId27" Type="http://schemas.openxmlformats.org/officeDocument/2006/relationships/tags" Target="../tags/tag538.xml"/><Relationship Id="rId30" Type="http://schemas.openxmlformats.org/officeDocument/2006/relationships/tags" Target="../tags/tag54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tags" Target="../tags/tag54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44.xml"/><Relationship Id="rId7" Type="http://schemas.openxmlformats.org/officeDocument/2006/relationships/tags" Target="../tags/tag548.xml"/><Relationship Id="rId12" Type="http://schemas.openxmlformats.org/officeDocument/2006/relationships/tags" Target="../tags/tag553.xml"/><Relationship Id="rId17" Type="http://schemas.openxmlformats.org/officeDocument/2006/relationships/image" Target="../media/image31.svg"/><Relationship Id="rId2" Type="http://schemas.openxmlformats.org/officeDocument/2006/relationships/tags" Target="../tags/tag543.xml"/><Relationship Id="rId16" Type="http://schemas.openxmlformats.org/officeDocument/2006/relationships/image" Target="../media/image21.png"/><Relationship Id="rId1" Type="http://schemas.openxmlformats.org/officeDocument/2006/relationships/tags" Target="../tags/tag542.xml"/><Relationship Id="rId6" Type="http://schemas.openxmlformats.org/officeDocument/2006/relationships/tags" Target="../tags/tag547.xml"/><Relationship Id="rId11" Type="http://schemas.openxmlformats.org/officeDocument/2006/relationships/tags" Target="../tags/tag552.xml"/><Relationship Id="rId5" Type="http://schemas.openxmlformats.org/officeDocument/2006/relationships/tags" Target="../tags/tag546.xml"/><Relationship Id="rId15" Type="http://schemas.openxmlformats.org/officeDocument/2006/relationships/image" Target="../media/image37.svg"/><Relationship Id="rId10" Type="http://schemas.openxmlformats.org/officeDocument/2006/relationships/tags" Target="../tags/tag551.xml"/><Relationship Id="rId4" Type="http://schemas.openxmlformats.org/officeDocument/2006/relationships/tags" Target="../tags/tag545.xml"/><Relationship Id="rId9" Type="http://schemas.openxmlformats.org/officeDocument/2006/relationships/tags" Target="../tags/tag550.xml"/><Relationship Id="rId14" Type="http://schemas.openxmlformats.org/officeDocument/2006/relationships/image" Target="../media/image26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22.png"/><Relationship Id="rId3" Type="http://schemas.openxmlformats.org/officeDocument/2006/relationships/tags" Target="../tags/tag556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png"/><Relationship Id="rId2" Type="http://schemas.openxmlformats.org/officeDocument/2006/relationships/tags" Target="../tags/tag555.xml"/><Relationship Id="rId1" Type="http://schemas.openxmlformats.org/officeDocument/2006/relationships/tags" Target="../tags/tag554.xml"/><Relationship Id="rId6" Type="http://schemas.openxmlformats.org/officeDocument/2006/relationships/tags" Target="../tags/tag559.xml"/><Relationship Id="rId11" Type="http://schemas.openxmlformats.org/officeDocument/2006/relationships/image" Target="../media/image31.svg"/><Relationship Id="rId5" Type="http://schemas.openxmlformats.org/officeDocument/2006/relationships/tags" Target="../tags/tag558.xml"/><Relationship Id="rId10" Type="http://schemas.openxmlformats.org/officeDocument/2006/relationships/image" Target="../media/image21.png"/><Relationship Id="rId4" Type="http://schemas.openxmlformats.org/officeDocument/2006/relationships/tags" Target="../tags/tag557.xml"/><Relationship Id="rId9" Type="http://schemas.openxmlformats.org/officeDocument/2006/relationships/image" Target="../media/image37.sv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tags" Target="../tags/tag567.xml"/><Relationship Id="rId13" Type="http://schemas.openxmlformats.org/officeDocument/2006/relationships/tags" Target="../tags/tag572.xml"/><Relationship Id="rId18" Type="http://schemas.openxmlformats.org/officeDocument/2006/relationships/tags" Target="../tags/tag577.xml"/><Relationship Id="rId3" Type="http://schemas.openxmlformats.org/officeDocument/2006/relationships/tags" Target="../tags/tag562.xml"/><Relationship Id="rId7" Type="http://schemas.openxmlformats.org/officeDocument/2006/relationships/tags" Target="../tags/tag566.xml"/><Relationship Id="rId12" Type="http://schemas.openxmlformats.org/officeDocument/2006/relationships/tags" Target="../tags/tag571.xml"/><Relationship Id="rId17" Type="http://schemas.openxmlformats.org/officeDocument/2006/relationships/tags" Target="../tags/tag576.xml"/><Relationship Id="rId2" Type="http://schemas.openxmlformats.org/officeDocument/2006/relationships/tags" Target="../tags/tag561.xml"/><Relationship Id="rId16" Type="http://schemas.openxmlformats.org/officeDocument/2006/relationships/tags" Target="../tags/tag575.xml"/><Relationship Id="rId1" Type="http://schemas.openxmlformats.org/officeDocument/2006/relationships/tags" Target="../tags/tag560.xml"/><Relationship Id="rId6" Type="http://schemas.openxmlformats.org/officeDocument/2006/relationships/tags" Target="../tags/tag565.xml"/><Relationship Id="rId11" Type="http://schemas.openxmlformats.org/officeDocument/2006/relationships/tags" Target="../tags/tag570.xml"/><Relationship Id="rId5" Type="http://schemas.openxmlformats.org/officeDocument/2006/relationships/tags" Target="../tags/tag564.xml"/><Relationship Id="rId15" Type="http://schemas.openxmlformats.org/officeDocument/2006/relationships/tags" Target="../tags/tag574.xml"/><Relationship Id="rId10" Type="http://schemas.openxmlformats.org/officeDocument/2006/relationships/tags" Target="../tags/tag569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563.xml"/><Relationship Id="rId9" Type="http://schemas.openxmlformats.org/officeDocument/2006/relationships/tags" Target="../tags/tag568.xml"/><Relationship Id="rId14" Type="http://schemas.openxmlformats.org/officeDocument/2006/relationships/tags" Target="../tags/tag573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tags" Target="../tags/tag580.xml"/><Relationship Id="rId2" Type="http://schemas.openxmlformats.org/officeDocument/2006/relationships/tags" Target="../tags/tag579.xml"/><Relationship Id="rId1" Type="http://schemas.openxmlformats.org/officeDocument/2006/relationships/tags" Target="../tags/tag578.xml"/><Relationship Id="rId4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7" Type="http://schemas.openxmlformats.org/officeDocument/2006/relationships/image" Target="../media/image2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31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tags" Target="../tags/tag58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83.xml"/><Relationship Id="rId7" Type="http://schemas.openxmlformats.org/officeDocument/2006/relationships/tags" Target="../tags/tag587.xml"/><Relationship Id="rId12" Type="http://schemas.openxmlformats.org/officeDocument/2006/relationships/tags" Target="../tags/tag592.xml"/><Relationship Id="rId2" Type="http://schemas.openxmlformats.org/officeDocument/2006/relationships/tags" Target="../tags/tag582.xml"/><Relationship Id="rId1" Type="http://schemas.openxmlformats.org/officeDocument/2006/relationships/tags" Target="../tags/tag581.xml"/><Relationship Id="rId6" Type="http://schemas.openxmlformats.org/officeDocument/2006/relationships/tags" Target="../tags/tag586.xml"/><Relationship Id="rId11" Type="http://schemas.openxmlformats.org/officeDocument/2006/relationships/tags" Target="../tags/tag591.xml"/><Relationship Id="rId5" Type="http://schemas.openxmlformats.org/officeDocument/2006/relationships/tags" Target="../tags/tag585.xml"/><Relationship Id="rId10" Type="http://schemas.openxmlformats.org/officeDocument/2006/relationships/tags" Target="../tags/tag590.xml"/><Relationship Id="rId4" Type="http://schemas.openxmlformats.org/officeDocument/2006/relationships/tags" Target="../tags/tag584.xml"/><Relationship Id="rId9" Type="http://schemas.openxmlformats.org/officeDocument/2006/relationships/tags" Target="../tags/tag589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59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94.xml"/><Relationship Id="rId1" Type="http://schemas.openxmlformats.org/officeDocument/2006/relationships/tags" Target="../tags/tag593.xml"/><Relationship Id="rId6" Type="http://schemas.openxmlformats.org/officeDocument/2006/relationships/tags" Target="../tags/tag598.xml"/><Relationship Id="rId5" Type="http://schemas.openxmlformats.org/officeDocument/2006/relationships/tags" Target="../tags/tag597.xml"/><Relationship Id="rId10" Type="http://schemas.openxmlformats.org/officeDocument/2006/relationships/image" Target="../media/image37.svg"/><Relationship Id="rId4" Type="http://schemas.openxmlformats.org/officeDocument/2006/relationships/tags" Target="../tags/tag596.xml"/><Relationship Id="rId9" Type="http://schemas.openxmlformats.org/officeDocument/2006/relationships/image" Target="../media/image26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60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01.xml"/><Relationship Id="rId7" Type="http://schemas.openxmlformats.org/officeDocument/2006/relationships/tags" Target="../tags/tag605.xml"/><Relationship Id="rId12" Type="http://schemas.openxmlformats.org/officeDocument/2006/relationships/tags" Target="../tags/tag610.xml"/><Relationship Id="rId17" Type="http://schemas.openxmlformats.org/officeDocument/2006/relationships/image" Target="../media/image37.svg"/><Relationship Id="rId2" Type="http://schemas.openxmlformats.org/officeDocument/2006/relationships/tags" Target="../tags/tag600.xml"/><Relationship Id="rId16" Type="http://schemas.openxmlformats.org/officeDocument/2006/relationships/image" Target="../media/image26.png"/><Relationship Id="rId1" Type="http://schemas.openxmlformats.org/officeDocument/2006/relationships/tags" Target="../tags/tag599.xml"/><Relationship Id="rId6" Type="http://schemas.openxmlformats.org/officeDocument/2006/relationships/tags" Target="../tags/tag604.xml"/><Relationship Id="rId11" Type="http://schemas.openxmlformats.org/officeDocument/2006/relationships/tags" Target="../tags/tag609.xml"/><Relationship Id="rId5" Type="http://schemas.openxmlformats.org/officeDocument/2006/relationships/tags" Target="../tags/tag603.xml"/><Relationship Id="rId15" Type="http://schemas.openxmlformats.org/officeDocument/2006/relationships/image" Target="../media/image40.svg"/><Relationship Id="rId10" Type="http://schemas.openxmlformats.org/officeDocument/2006/relationships/tags" Target="../tags/tag608.xml"/><Relationship Id="rId4" Type="http://schemas.openxmlformats.org/officeDocument/2006/relationships/tags" Target="../tags/tag602.xml"/><Relationship Id="rId9" Type="http://schemas.openxmlformats.org/officeDocument/2006/relationships/tags" Target="../tags/tag607.xml"/><Relationship Id="rId14" Type="http://schemas.openxmlformats.org/officeDocument/2006/relationships/image" Target="../media/image28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61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13.xml"/><Relationship Id="rId7" Type="http://schemas.openxmlformats.org/officeDocument/2006/relationships/tags" Target="../tags/tag617.xml"/><Relationship Id="rId12" Type="http://schemas.openxmlformats.org/officeDocument/2006/relationships/tags" Target="../tags/tag622.xml"/><Relationship Id="rId17" Type="http://schemas.openxmlformats.org/officeDocument/2006/relationships/image" Target="../media/image37.svg"/><Relationship Id="rId2" Type="http://schemas.openxmlformats.org/officeDocument/2006/relationships/tags" Target="../tags/tag612.xml"/><Relationship Id="rId16" Type="http://schemas.openxmlformats.org/officeDocument/2006/relationships/image" Target="../media/image26.png"/><Relationship Id="rId1" Type="http://schemas.openxmlformats.org/officeDocument/2006/relationships/tags" Target="../tags/tag611.xml"/><Relationship Id="rId6" Type="http://schemas.openxmlformats.org/officeDocument/2006/relationships/tags" Target="../tags/tag616.xml"/><Relationship Id="rId11" Type="http://schemas.openxmlformats.org/officeDocument/2006/relationships/tags" Target="../tags/tag621.xml"/><Relationship Id="rId5" Type="http://schemas.openxmlformats.org/officeDocument/2006/relationships/tags" Target="../tags/tag615.xml"/><Relationship Id="rId15" Type="http://schemas.openxmlformats.org/officeDocument/2006/relationships/image" Target="../media/image40.svg"/><Relationship Id="rId10" Type="http://schemas.openxmlformats.org/officeDocument/2006/relationships/tags" Target="../tags/tag620.xml"/><Relationship Id="rId4" Type="http://schemas.openxmlformats.org/officeDocument/2006/relationships/tags" Target="../tags/tag614.xml"/><Relationship Id="rId9" Type="http://schemas.openxmlformats.org/officeDocument/2006/relationships/tags" Target="../tags/tag619.xml"/><Relationship Id="rId14" Type="http://schemas.openxmlformats.org/officeDocument/2006/relationships/image" Target="../media/image28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tags" Target="../tags/tag63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25.xml"/><Relationship Id="rId7" Type="http://schemas.openxmlformats.org/officeDocument/2006/relationships/tags" Target="../tags/tag629.xml"/><Relationship Id="rId12" Type="http://schemas.openxmlformats.org/officeDocument/2006/relationships/tags" Target="../tags/tag634.xml"/><Relationship Id="rId2" Type="http://schemas.openxmlformats.org/officeDocument/2006/relationships/tags" Target="../tags/tag624.xml"/><Relationship Id="rId1" Type="http://schemas.openxmlformats.org/officeDocument/2006/relationships/tags" Target="../tags/tag623.xml"/><Relationship Id="rId6" Type="http://schemas.openxmlformats.org/officeDocument/2006/relationships/tags" Target="../tags/tag628.xml"/><Relationship Id="rId11" Type="http://schemas.openxmlformats.org/officeDocument/2006/relationships/tags" Target="../tags/tag633.xml"/><Relationship Id="rId5" Type="http://schemas.openxmlformats.org/officeDocument/2006/relationships/tags" Target="../tags/tag627.xml"/><Relationship Id="rId15" Type="http://schemas.openxmlformats.org/officeDocument/2006/relationships/image" Target="../media/image40.svg"/><Relationship Id="rId10" Type="http://schemas.openxmlformats.org/officeDocument/2006/relationships/tags" Target="../tags/tag632.xml"/><Relationship Id="rId4" Type="http://schemas.openxmlformats.org/officeDocument/2006/relationships/tags" Target="../tags/tag626.xml"/><Relationship Id="rId9" Type="http://schemas.openxmlformats.org/officeDocument/2006/relationships/tags" Target="../tags/tag631.xml"/><Relationship Id="rId14" Type="http://schemas.openxmlformats.org/officeDocument/2006/relationships/image" Target="../media/image28.png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sv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tags" Target="../tags/tag64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37.xml"/><Relationship Id="rId7" Type="http://schemas.openxmlformats.org/officeDocument/2006/relationships/tags" Target="../tags/tag641.xml"/><Relationship Id="rId12" Type="http://schemas.openxmlformats.org/officeDocument/2006/relationships/tags" Target="../tags/tag646.xml"/><Relationship Id="rId2" Type="http://schemas.openxmlformats.org/officeDocument/2006/relationships/tags" Target="../tags/tag636.xml"/><Relationship Id="rId1" Type="http://schemas.openxmlformats.org/officeDocument/2006/relationships/tags" Target="../tags/tag635.xml"/><Relationship Id="rId6" Type="http://schemas.openxmlformats.org/officeDocument/2006/relationships/tags" Target="../tags/tag640.xml"/><Relationship Id="rId11" Type="http://schemas.openxmlformats.org/officeDocument/2006/relationships/tags" Target="../tags/tag645.xml"/><Relationship Id="rId5" Type="http://schemas.openxmlformats.org/officeDocument/2006/relationships/tags" Target="../tags/tag639.xml"/><Relationship Id="rId15" Type="http://schemas.openxmlformats.org/officeDocument/2006/relationships/image" Target="../media/image40.svg"/><Relationship Id="rId10" Type="http://schemas.openxmlformats.org/officeDocument/2006/relationships/tags" Target="../tags/tag644.xml"/><Relationship Id="rId4" Type="http://schemas.openxmlformats.org/officeDocument/2006/relationships/tags" Target="../tags/tag638.xml"/><Relationship Id="rId9" Type="http://schemas.openxmlformats.org/officeDocument/2006/relationships/tags" Target="../tags/tag643.xml"/><Relationship Id="rId14" Type="http://schemas.openxmlformats.org/officeDocument/2006/relationships/image" Target="../media/image28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tags" Target="../tags/tag65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49.xml"/><Relationship Id="rId7" Type="http://schemas.openxmlformats.org/officeDocument/2006/relationships/tags" Target="../tags/tag653.xml"/><Relationship Id="rId12" Type="http://schemas.openxmlformats.org/officeDocument/2006/relationships/tags" Target="../tags/tag658.xml"/><Relationship Id="rId2" Type="http://schemas.openxmlformats.org/officeDocument/2006/relationships/tags" Target="../tags/tag648.xml"/><Relationship Id="rId1" Type="http://schemas.openxmlformats.org/officeDocument/2006/relationships/tags" Target="../tags/tag647.xml"/><Relationship Id="rId6" Type="http://schemas.openxmlformats.org/officeDocument/2006/relationships/tags" Target="../tags/tag652.xml"/><Relationship Id="rId11" Type="http://schemas.openxmlformats.org/officeDocument/2006/relationships/tags" Target="../tags/tag657.xml"/><Relationship Id="rId5" Type="http://schemas.openxmlformats.org/officeDocument/2006/relationships/tags" Target="../tags/tag651.xml"/><Relationship Id="rId15" Type="http://schemas.openxmlformats.org/officeDocument/2006/relationships/image" Target="../media/image40.svg"/><Relationship Id="rId10" Type="http://schemas.openxmlformats.org/officeDocument/2006/relationships/tags" Target="../tags/tag656.xml"/><Relationship Id="rId4" Type="http://schemas.openxmlformats.org/officeDocument/2006/relationships/tags" Target="../tags/tag650.xml"/><Relationship Id="rId9" Type="http://schemas.openxmlformats.org/officeDocument/2006/relationships/tags" Target="../tags/tag655.xml"/><Relationship Id="rId14" Type="http://schemas.openxmlformats.org/officeDocument/2006/relationships/image" Target="../media/image28.pn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svg"/><Relationship Id="rId5" Type="http://schemas.openxmlformats.org/officeDocument/2006/relationships/image" Target="../media/image26.png"/><Relationship Id="rId4" Type="http://schemas.openxmlformats.org/officeDocument/2006/relationships/image" Target="../media/image31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.xml"/><Relationship Id="rId7" Type="http://schemas.openxmlformats.org/officeDocument/2006/relationships/tags" Target="../tags/tag19.xml"/><Relationship Id="rId12" Type="http://schemas.openxmlformats.org/officeDocument/2006/relationships/tags" Target="../tags/tag24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tags" Target="../tags/tag18.xml"/><Relationship Id="rId11" Type="http://schemas.openxmlformats.org/officeDocument/2006/relationships/tags" Target="../tags/tag23.xml"/><Relationship Id="rId5" Type="http://schemas.openxmlformats.org/officeDocument/2006/relationships/tags" Target="../tags/tag17.xml"/><Relationship Id="rId10" Type="http://schemas.openxmlformats.org/officeDocument/2006/relationships/tags" Target="../tags/tag22.xml"/><Relationship Id="rId4" Type="http://schemas.openxmlformats.org/officeDocument/2006/relationships/tags" Target="../tags/tag16.xml"/><Relationship Id="rId9" Type="http://schemas.openxmlformats.org/officeDocument/2006/relationships/tags" Target="../tags/tag2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jpe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tags" Target="../tags/tag27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5" Type="http://schemas.openxmlformats.org/officeDocument/2006/relationships/tags" Target="../tags/tag29.xml"/><Relationship Id="rId4" Type="http://schemas.openxmlformats.org/officeDocument/2006/relationships/tags" Target="../tags/tag28.xml"/><Relationship Id="rId9" Type="http://schemas.openxmlformats.org/officeDocument/2006/relationships/image" Target="../media/image40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3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.xml"/><Relationship Id="rId7" Type="http://schemas.openxmlformats.org/officeDocument/2006/relationships/tags" Target="../tags/tag37.xml"/><Relationship Id="rId12" Type="http://schemas.openxmlformats.org/officeDocument/2006/relationships/tags" Target="../tags/tag42.xml"/><Relationship Id="rId2" Type="http://schemas.openxmlformats.org/officeDocument/2006/relationships/tags" Target="../tags/tag32.xml"/><Relationship Id="rId16" Type="http://schemas.openxmlformats.org/officeDocument/2006/relationships/image" Target="../media/image27.jpeg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11" Type="http://schemas.openxmlformats.org/officeDocument/2006/relationships/tags" Target="../tags/tag41.xml"/><Relationship Id="rId5" Type="http://schemas.openxmlformats.org/officeDocument/2006/relationships/tags" Target="../tags/tag35.xml"/><Relationship Id="rId15" Type="http://schemas.openxmlformats.org/officeDocument/2006/relationships/image" Target="../media/image37.svg"/><Relationship Id="rId10" Type="http://schemas.openxmlformats.org/officeDocument/2006/relationships/tags" Target="../tags/tag40.xml"/><Relationship Id="rId4" Type="http://schemas.openxmlformats.org/officeDocument/2006/relationships/tags" Target="../tags/tag34.xml"/><Relationship Id="rId9" Type="http://schemas.openxmlformats.org/officeDocument/2006/relationships/tags" Target="../tags/tag39.xml"/><Relationship Id="rId1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jpeg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5" Type="http://schemas.openxmlformats.org/officeDocument/2006/relationships/tags" Target="../tags/tag47.xml"/><Relationship Id="rId4" Type="http://schemas.openxmlformats.org/officeDocument/2006/relationships/tags" Target="../tags/tag4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tags" Target="../tags/tag5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tags" Target="../tags/tag54.xml"/><Relationship Id="rId5" Type="http://schemas.openxmlformats.org/officeDocument/2006/relationships/tags" Target="../tags/tag53.xml"/><Relationship Id="rId4" Type="http://schemas.openxmlformats.org/officeDocument/2006/relationships/tags" Target="../tags/tag5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7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5" Type="http://schemas.openxmlformats.org/officeDocument/2006/relationships/tags" Target="../tags/tag59.xml"/><Relationship Id="rId10" Type="http://schemas.openxmlformats.org/officeDocument/2006/relationships/tags" Target="../tags/tag64.xml"/><Relationship Id="rId4" Type="http://schemas.openxmlformats.org/officeDocument/2006/relationships/tags" Target="../tags/tag58.xml"/><Relationship Id="rId9" Type="http://schemas.openxmlformats.org/officeDocument/2006/relationships/tags" Target="../tags/tag63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tags" Target="../tags/tag78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81.xml"/><Relationship Id="rId7" Type="http://schemas.openxmlformats.org/officeDocument/2006/relationships/tags" Target="../tags/tag85.xml"/><Relationship Id="rId12" Type="http://schemas.openxmlformats.org/officeDocument/2006/relationships/tags" Target="../tags/tag90.xml"/><Relationship Id="rId2" Type="http://schemas.openxmlformats.org/officeDocument/2006/relationships/tags" Target="../tags/tag80.xml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tags" Target="../tags/tag89.xml"/><Relationship Id="rId5" Type="http://schemas.openxmlformats.org/officeDocument/2006/relationships/tags" Target="../tags/tag83.xml"/><Relationship Id="rId10" Type="http://schemas.openxmlformats.org/officeDocument/2006/relationships/tags" Target="../tags/tag88.xml"/><Relationship Id="rId4" Type="http://schemas.openxmlformats.org/officeDocument/2006/relationships/tags" Target="../tags/tag82.xml"/><Relationship Id="rId9" Type="http://schemas.openxmlformats.org/officeDocument/2006/relationships/tags" Target="../tags/tag8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svg"/><Relationship Id="rId5" Type="http://schemas.openxmlformats.org/officeDocument/2006/relationships/image" Target="../media/image26.png"/><Relationship Id="rId4" Type="http://schemas.openxmlformats.org/officeDocument/2006/relationships/image" Target="../media/image31.sv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9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93.xml"/><Relationship Id="rId7" Type="http://schemas.openxmlformats.org/officeDocument/2006/relationships/tags" Target="../tags/tag97.xml"/><Relationship Id="rId12" Type="http://schemas.openxmlformats.org/officeDocument/2006/relationships/tags" Target="../tags/tag102.xml"/><Relationship Id="rId2" Type="http://schemas.openxmlformats.org/officeDocument/2006/relationships/tags" Target="../tags/tag92.xml"/><Relationship Id="rId1" Type="http://schemas.openxmlformats.org/officeDocument/2006/relationships/tags" Target="../tags/tag91.xml"/><Relationship Id="rId6" Type="http://schemas.openxmlformats.org/officeDocument/2006/relationships/tags" Target="../tags/tag96.xml"/><Relationship Id="rId11" Type="http://schemas.openxmlformats.org/officeDocument/2006/relationships/tags" Target="../tags/tag101.xml"/><Relationship Id="rId5" Type="http://schemas.openxmlformats.org/officeDocument/2006/relationships/tags" Target="../tags/tag95.xml"/><Relationship Id="rId10" Type="http://schemas.openxmlformats.org/officeDocument/2006/relationships/tags" Target="../tags/tag100.xml"/><Relationship Id="rId4" Type="http://schemas.openxmlformats.org/officeDocument/2006/relationships/tags" Target="../tags/tag94.xml"/><Relationship Id="rId9" Type="http://schemas.openxmlformats.org/officeDocument/2006/relationships/tags" Target="../tags/tag9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11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05.xml"/><Relationship Id="rId7" Type="http://schemas.openxmlformats.org/officeDocument/2006/relationships/tags" Target="../tags/tag109.xml"/><Relationship Id="rId12" Type="http://schemas.openxmlformats.org/officeDocument/2006/relationships/tags" Target="../tags/tag114.xml"/><Relationship Id="rId2" Type="http://schemas.openxmlformats.org/officeDocument/2006/relationships/tags" Target="../tags/tag104.xml"/><Relationship Id="rId1" Type="http://schemas.openxmlformats.org/officeDocument/2006/relationships/tags" Target="../tags/tag103.xml"/><Relationship Id="rId6" Type="http://schemas.openxmlformats.org/officeDocument/2006/relationships/tags" Target="../tags/tag108.xml"/><Relationship Id="rId11" Type="http://schemas.openxmlformats.org/officeDocument/2006/relationships/tags" Target="../tags/tag113.xml"/><Relationship Id="rId5" Type="http://schemas.openxmlformats.org/officeDocument/2006/relationships/tags" Target="../tags/tag107.xml"/><Relationship Id="rId10" Type="http://schemas.openxmlformats.org/officeDocument/2006/relationships/tags" Target="../tags/tag112.xml"/><Relationship Id="rId4" Type="http://schemas.openxmlformats.org/officeDocument/2006/relationships/tags" Target="../tags/tag106.xml"/><Relationship Id="rId9" Type="http://schemas.openxmlformats.org/officeDocument/2006/relationships/tags" Target="../tags/tag11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122.xml"/><Relationship Id="rId13" Type="http://schemas.openxmlformats.org/officeDocument/2006/relationships/tags" Target="../tags/tag127.xml"/><Relationship Id="rId18" Type="http://schemas.openxmlformats.org/officeDocument/2006/relationships/tags" Target="../tags/tag132.xml"/><Relationship Id="rId26" Type="http://schemas.openxmlformats.org/officeDocument/2006/relationships/image" Target="../media/image26.png"/><Relationship Id="rId3" Type="http://schemas.openxmlformats.org/officeDocument/2006/relationships/tags" Target="../tags/tag117.xml"/><Relationship Id="rId21" Type="http://schemas.openxmlformats.org/officeDocument/2006/relationships/tags" Target="../tags/tag135.xml"/><Relationship Id="rId7" Type="http://schemas.openxmlformats.org/officeDocument/2006/relationships/tags" Target="../tags/tag121.xml"/><Relationship Id="rId12" Type="http://schemas.openxmlformats.org/officeDocument/2006/relationships/tags" Target="../tags/tag126.xml"/><Relationship Id="rId17" Type="http://schemas.openxmlformats.org/officeDocument/2006/relationships/tags" Target="../tags/tag131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116.xml"/><Relationship Id="rId16" Type="http://schemas.openxmlformats.org/officeDocument/2006/relationships/tags" Target="../tags/tag130.xml"/><Relationship Id="rId20" Type="http://schemas.openxmlformats.org/officeDocument/2006/relationships/tags" Target="../tags/tag134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11" Type="http://schemas.openxmlformats.org/officeDocument/2006/relationships/tags" Target="../tags/tag125.xml"/><Relationship Id="rId24" Type="http://schemas.openxmlformats.org/officeDocument/2006/relationships/tags" Target="../tags/tag138.xml"/><Relationship Id="rId5" Type="http://schemas.openxmlformats.org/officeDocument/2006/relationships/tags" Target="../tags/tag119.xml"/><Relationship Id="rId15" Type="http://schemas.openxmlformats.org/officeDocument/2006/relationships/tags" Target="../tags/tag129.xml"/><Relationship Id="rId23" Type="http://schemas.openxmlformats.org/officeDocument/2006/relationships/tags" Target="../tags/tag137.xml"/><Relationship Id="rId10" Type="http://schemas.openxmlformats.org/officeDocument/2006/relationships/tags" Target="../tags/tag124.xml"/><Relationship Id="rId19" Type="http://schemas.openxmlformats.org/officeDocument/2006/relationships/tags" Target="../tags/tag133.xml"/><Relationship Id="rId4" Type="http://schemas.openxmlformats.org/officeDocument/2006/relationships/tags" Target="../tags/tag118.xml"/><Relationship Id="rId9" Type="http://schemas.openxmlformats.org/officeDocument/2006/relationships/tags" Target="../tags/tag123.xml"/><Relationship Id="rId14" Type="http://schemas.openxmlformats.org/officeDocument/2006/relationships/tags" Target="../tags/tag128.xml"/><Relationship Id="rId22" Type="http://schemas.openxmlformats.org/officeDocument/2006/relationships/tags" Target="../tags/tag136.xml"/><Relationship Id="rId27" Type="http://schemas.openxmlformats.org/officeDocument/2006/relationships/image" Target="../media/image37.sv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14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41.xml"/><Relationship Id="rId7" Type="http://schemas.openxmlformats.org/officeDocument/2006/relationships/tags" Target="../tags/tag145.xml"/><Relationship Id="rId12" Type="http://schemas.openxmlformats.org/officeDocument/2006/relationships/tags" Target="../tags/tag150.xml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tags" Target="../tags/tag144.xml"/><Relationship Id="rId11" Type="http://schemas.openxmlformats.org/officeDocument/2006/relationships/tags" Target="../tags/tag149.xml"/><Relationship Id="rId5" Type="http://schemas.openxmlformats.org/officeDocument/2006/relationships/tags" Target="../tags/tag143.xml"/><Relationship Id="rId15" Type="http://schemas.openxmlformats.org/officeDocument/2006/relationships/image" Target="../media/image37.svg"/><Relationship Id="rId10" Type="http://schemas.openxmlformats.org/officeDocument/2006/relationships/tags" Target="../tags/tag148.xml"/><Relationship Id="rId4" Type="http://schemas.openxmlformats.org/officeDocument/2006/relationships/tags" Target="../tags/tag142.xml"/><Relationship Id="rId9" Type="http://schemas.openxmlformats.org/officeDocument/2006/relationships/tags" Target="../tags/tag147.xml"/><Relationship Id="rId14" Type="http://schemas.openxmlformats.org/officeDocument/2006/relationships/image" Target="../media/image2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tags" Target="../tags/tag153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52.xml"/><Relationship Id="rId1" Type="http://schemas.openxmlformats.org/officeDocument/2006/relationships/tags" Target="../tags/tag151.xml"/><Relationship Id="rId6" Type="http://schemas.openxmlformats.org/officeDocument/2006/relationships/tags" Target="../tags/tag156.xml"/><Relationship Id="rId5" Type="http://schemas.openxmlformats.org/officeDocument/2006/relationships/tags" Target="../tags/tag155.xml"/><Relationship Id="rId4" Type="http://schemas.openxmlformats.org/officeDocument/2006/relationships/tags" Target="../tags/tag154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6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9.xml"/><Relationship Id="rId7" Type="http://schemas.openxmlformats.org/officeDocument/2006/relationships/tags" Target="../tags/tag163.xml"/><Relationship Id="rId12" Type="http://schemas.openxmlformats.org/officeDocument/2006/relationships/tags" Target="../tags/tag168.xml"/><Relationship Id="rId2" Type="http://schemas.openxmlformats.org/officeDocument/2006/relationships/tags" Target="../tags/tag158.xml"/><Relationship Id="rId1" Type="http://schemas.openxmlformats.org/officeDocument/2006/relationships/tags" Target="../tags/tag157.xml"/><Relationship Id="rId6" Type="http://schemas.openxmlformats.org/officeDocument/2006/relationships/tags" Target="../tags/tag162.xml"/><Relationship Id="rId11" Type="http://schemas.openxmlformats.org/officeDocument/2006/relationships/tags" Target="../tags/tag167.xml"/><Relationship Id="rId5" Type="http://schemas.openxmlformats.org/officeDocument/2006/relationships/tags" Target="../tags/tag161.xml"/><Relationship Id="rId10" Type="http://schemas.openxmlformats.org/officeDocument/2006/relationships/tags" Target="../tags/tag166.xml"/><Relationship Id="rId4" Type="http://schemas.openxmlformats.org/officeDocument/2006/relationships/tags" Target="../tags/tag160.xml"/><Relationship Id="rId9" Type="http://schemas.openxmlformats.org/officeDocument/2006/relationships/tags" Target="../tags/tag16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jpeg"/><Relationship Id="rId4" Type="http://schemas.openxmlformats.org/officeDocument/2006/relationships/image" Target="../media/image22.pn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17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5" Type="http://schemas.openxmlformats.org/officeDocument/2006/relationships/tags" Target="../tags/tag173.xml"/><Relationship Id="rId4" Type="http://schemas.openxmlformats.org/officeDocument/2006/relationships/tags" Target="../tags/tag172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18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77.xml"/><Relationship Id="rId7" Type="http://schemas.openxmlformats.org/officeDocument/2006/relationships/tags" Target="../tags/tag181.xml"/><Relationship Id="rId12" Type="http://schemas.openxmlformats.org/officeDocument/2006/relationships/tags" Target="../tags/tag186.xml"/><Relationship Id="rId2" Type="http://schemas.openxmlformats.org/officeDocument/2006/relationships/tags" Target="../tags/tag176.xml"/><Relationship Id="rId16" Type="http://schemas.openxmlformats.org/officeDocument/2006/relationships/image" Target="../media/image27.jpeg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tags" Target="../tags/tag185.xml"/><Relationship Id="rId5" Type="http://schemas.openxmlformats.org/officeDocument/2006/relationships/tags" Target="../tags/tag179.xml"/><Relationship Id="rId15" Type="http://schemas.openxmlformats.org/officeDocument/2006/relationships/image" Target="../media/image40.svg"/><Relationship Id="rId10" Type="http://schemas.openxmlformats.org/officeDocument/2006/relationships/tags" Target="../tags/tag184.xml"/><Relationship Id="rId4" Type="http://schemas.openxmlformats.org/officeDocument/2006/relationships/tags" Target="../tags/tag178.xml"/><Relationship Id="rId9" Type="http://schemas.openxmlformats.org/officeDocument/2006/relationships/tags" Target="../tags/tag183.xml"/><Relationship Id="rId14" Type="http://schemas.openxmlformats.org/officeDocument/2006/relationships/image" Target="../media/image28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12" Type="http://schemas.openxmlformats.org/officeDocument/2006/relationships/tags" Target="../tags/tag198.xml"/><Relationship Id="rId17" Type="http://schemas.openxmlformats.org/officeDocument/2006/relationships/image" Target="../media/image27.jpeg"/><Relationship Id="rId2" Type="http://schemas.openxmlformats.org/officeDocument/2006/relationships/tags" Target="../tags/tag188.xml"/><Relationship Id="rId16" Type="http://schemas.openxmlformats.org/officeDocument/2006/relationships/image" Target="../media/image40.svg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11" Type="http://schemas.openxmlformats.org/officeDocument/2006/relationships/tags" Target="../tags/tag197.xml"/><Relationship Id="rId5" Type="http://schemas.openxmlformats.org/officeDocument/2006/relationships/tags" Target="../tags/tag191.xml"/><Relationship Id="rId15" Type="http://schemas.openxmlformats.org/officeDocument/2006/relationships/image" Target="../media/image28.png"/><Relationship Id="rId10" Type="http://schemas.openxmlformats.org/officeDocument/2006/relationships/tags" Target="../tags/tag196.xml"/><Relationship Id="rId4" Type="http://schemas.openxmlformats.org/officeDocument/2006/relationships/tags" Target="../tags/tag190.xml"/><Relationship Id="rId9" Type="http://schemas.openxmlformats.org/officeDocument/2006/relationships/tags" Target="../tags/tag195.xml"/><Relationship Id="rId14" Type="http://schemas.openxmlformats.org/officeDocument/2006/relationships/notesSlide" Target="../notesSlides/notesSlide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20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00.xml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5" Type="http://schemas.openxmlformats.org/officeDocument/2006/relationships/tags" Target="../tags/tag203.xml"/><Relationship Id="rId4" Type="http://schemas.openxmlformats.org/officeDocument/2006/relationships/tags" Target="../tags/tag20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1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7.xml"/><Relationship Id="rId7" Type="http://schemas.openxmlformats.org/officeDocument/2006/relationships/tags" Target="../tags/tag211.xml"/><Relationship Id="rId12" Type="http://schemas.openxmlformats.org/officeDocument/2006/relationships/tags" Target="../tags/tag216.xml"/><Relationship Id="rId2" Type="http://schemas.openxmlformats.org/officeDocument/2006/relationships/tags" Target="../tags/tag206.xml"/><Relationship Id="rId16" Type="http://schemas.openxmlformats.org/officeDocument/2006/relationships/image" Target="../media/image27.jpeg"/><Relationship Id="rId1" Type="http://schemas.openxmlformats.org/officeDocument/2006/relationships/tags" Target="../tags/tag205.xml"/><Relationship Id="rId6" Type="http://schemas.openxmlformats.org/officeDocument/2006/relationships/tags" Target="../tags/tag210.xml"/><Relationship Id="rId11" Type="http://schemas.openxmlformats.org/officeDocument/2006/relationships/tags" Target="../tags/tag215.xml"/><Relationship Id="rId5" Type="http://schemas.openxmlformats.org/officeDocument/2006/relationships/tags" Target="../tags/tag209.xml"/><Relationship Id="rId15" Type="http://schemas.openxmlformats.org/officeDocument/2006/relationships/image" Target="../media/image40.svg"/><Relationship Id="rId10" Type="http://schemas.openxmlformats.org/officeDocument/2006/relationships/tags" Target="../tags/tag214.xml"/><Relationship Id="rId4" Type="http://schemas.openxmlformats.org/officeDocument/2006/relationships/tags" Target="../tags/tag208.xml"/><Relationship Id="rId9" Type="http://schemas.openxmlformats.org/officeDocument/2006/relationships/tags" Target="../tags/tag213.xml"/><Relationship Id="rId14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2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9.xml"/><Relationship Id="rId7" Type="http://schemas.openxmlformats.org/officeDocument/2006/relationships/tags" Target="../tags/tag223.xml"/><Relationship Id="rId12" Type="http://schemas.openxmlformats.org/officeDocument/2006/relationships/tags" Target="../tags/tag228.xml"/><Relationship Id="rId2" Type="http://schemas.openxmlformats.org/officeDocument/2006/relationships/tags" Target="../tags/tag218.xml"/><Relationship Id="rId16" Type="http://schemas.openxmlformats.org/officeDocument/2006/relationships/image" Target="../media/image27.jpeg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1" Type="http://schemas.openxmlformats.org/officeDocument/2006/relationships/tags" Target="../tags/tag227.xml"/><Relationship Id="rId5" Type="http://schemas.openxmlformats.org/officeDocument/2006/relationships/tags" Target="../tags/tag221.xml"/><Relationship Id="rId15" Type="http://schemas.openxmlformats.org/officeDocument/2006/relationships/image" Target="../media/image40.svg"/><Relationship Id="rId10" Type="http://schemas.openxmlformats.org/officeDocument/2006/relationships/tags" Target="../tags/tag226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image" Target="../media/image28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23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30.xml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5" Type="http://schemas.openxmlformats.org/officeDocument/2006/relationships/tags" Target="../tags/tag233.xml"/><Relationship Id="rId4" Type="http://schemas.openxmlformats.org/officeDocument/2006/relationships/tags" Target="../tags/tag23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4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37.xml"/><Relationship Id="rId7" Type="http://schemas.openxmlformats.org/officeDocument/2006/relationships/tags" Target="../tags/tag241.xml"/><Relationship Id="rId12" Type="http://schemas.openxmlformats.org/officeDocument/2006/relationships/tags" Target="../tags/tag246.xml"/><Relationship Id="rId2" Type="http://schemas.openxmlformats.org/officeDocument/2006/relationships/tags" Target="../tags/tag236.xml"/><Relationship Id="rId16" Type="http://schemas.openxmlformats.org/officeDocument/2006/relationships/image" Target="../media/image27.jpeg"/><Relationship Id="rId1" Type="http://schemas.openxmlformats.org/officeDocument/2006/relationships/tags" Target="../tags/tag235.xml"/><Relationship Id="rId6" Type="http://schemas.openxmlformats.org/officeDocument/2006/relationships/tags" Target="../tags/tag240.xml"/><Relationship Id="rId11" Type="http://schemas.openxmlformats.org/officeDocument/2006/relationships/tags" Target="../tags/tag245.xml"/><Relationship Id="rId5" Type="http://schemas.openxmlformats.org/officeDocument/2006/relationships/tags" Target="../tags/tag239.xml"/><Relationship Id="rId15" Type="http://schemas.openxmlformats.org/officeDocument/2006/relationships/image" Target="../media/image40.svg"/><Relationship Id="rId10" Type="http://schemas.openxmlformats.org/officeDocument/2006/relationships/tags" Target="../tags/tag244.xml"/><Relationship Id="rId4" Type="http://schemas.openxmlformats.org/officeDocument/2006/relationships/tags" Target="../tags/tag238.xml"/><Relationship Id="rId9" Type="http://schemas.openxmlformats.org/officeDocument/2006/relationships/tags" Target="../tags/tag243.xml"/><Relationship Id="rId14" Type="http://schemas.openxmlformats.org/officeDocument/2006/relationships/image" Target="../media/image2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25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49.xml"/><Relationship Id="rId7" Type="http://schemas.openxmlformats.org/officeDocument/2006/relationships/tags" Target="../tags/tag253.xml"/><Relationship Id="rId12" Type="http://schemas.openxmlformats.org/officeDocument/2006/relationships/tags" Target="../tags/tag258.xml"/><Relationship Id="rId2" Type="http://schemas.openxmlformats.org/officeDocument/2006/relationships/tags" Target="../tags/tag248.xml"/><Relationship Id="rId16" Type="http://schemas.openxmlformats.org/officeDocument/2006/relationships/image" Target="../media/image27.jpeg"/><Relationship Id="rId1" Type="http://schemas.openxmlformats.org/officeDocument/2006/relationships/tags" Target="../tags/tag247.xml"/><Relationship Id="rId6" Type="http://schemas.openxmlformats.org/officeDocument/2006/relationships/tags" Target="../tags/tag252.xml"/><Relationship Id="rId11" Type="http://schemas.openxmlformats.org/officeDocument/2006/relationships/tags" Target="../tags/tag257.xml"/><Relationship Id="rId5" Type="http://schemas.openxmlformats.org/officeDocument/2006/relationships/tags" Target="../tags/tag251.xml"/><Relationship Id="rId15" Type="http://schemas.openxmlformats.org/officeDocument/2006/relationships/image" Target="../media/image40.svg"/><Relationship Id="rId10" Type="http://schemas.openxmlformats.org/officeDocument/2006/relationships/tags" Target="../tags/tag256.xml"/><Relationship Id="rId4" Type="http://schemas.openxmlformats.org/officeDocument/2006/relationships/tags" Target="../tags/tag250.xml"/><Relationship Id="rId9" Type="http://schemas.openxmlformats.org/officeDocument/2006/relationships/tags" Target="../tags/tag255.xml"/><Relationship Id="rId14" Type="http://schemas.openxmlformats.org/officeDocument/2006/relationships/image" Target="../media/image28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tags" Target="../tags/tag26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60.xml"/><Relationship Id="rId1" Type="http://schemas.openxmlformats.org/officeDocument/2006/relationships/tags" Target="../tags/tag259.xml"/><Relationship Id="rId6" Type="http://schemas.openxmlformats.org/officeDocument/2006/relationships/tags" Target="../tags/tag264.xml"/><Relationship Id="rId11" Type="http://schemas.openxmlformats.org/officeDocument/2006/relationships/image" Target="../media/image25.png"/><Relationship Id="rId5" Type="http://schemas.openxmlformats.org/officeDocument/2006/relationships/tags" Target="../tags/tag263.xml"/><Relationship Id="rId10" Type="http://schemas.openxmlformats.org/officeDocument/2006/relationships/image" Target="../media/image31.svg"/><Relationship Id="rId4" Type="http://schemas.openxmlformats.org/officeDocument/2006/relationships/tags" Target="../tags/tag262.xml"/><Relationship Id="rId9" Type="http://schemas.openxmlformats.org/officeDocument/2006/relationships/image" Target="../media/image2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27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67.xml"/><Relationship Id="rId7" Type="http://schemas.openxmlformats.org/officeDocument/2006/relationships/tags" Target="../tags/tag271.xml"/><Relationship Id="rId12" Type="http://schemas.openxmlformats.org/officeDocument/2006/relationships/tags" Target="../tags/tag276.xml"/><Relationship Id="rId17" Type="http://schemas.openxmlformats.org/officeDocument/2006/relationships/image" Target="../media/image25.png"/><Relationship Id="rId2" Type="http://schemas.openxmlformats.org/officeDocument/2006/relationships/tags" Target="../tags/tag266.xml"/><Relationship Id="rId16" Type="http://schemas.openxmlformats.org/officeDocument/2006/relationships/image" Target="../media/image31.svg"/><Relationship Id="rId1" Type="http://schemas.openxmlformats.org/officeDocument/2006/relationships/tags" Target="../tags/tag265.xml"/><Relationship Id="rId6" Type="http://schemas.openxmlformats.org/officeDocument/2006/relationships/tags" Target="../tags/tag270.xml"/><Relationship Id="rId11" Type="http://schemas.openxmlformats.org/officeDocument/2006/relationships/tags" Target="../tags/tag275.xml"/><Relationship Id="rId5" Type="http://schemas.openxmlformats.org/officeDocument/2006/relationships/tags" Target="../tags/tag269.xml"/><Relationship Id="rId15" Type="http://schemas.openxmlformats.org/officeDocument/2006/relationships/image" Target="../media/image21.png"/><Relationship Id="rId10" Type="http://schemas.openxmlformats.org/officeDocument/2006/relationships/tags" Target="../tags/tag274.xml"/><Relationship Id="rId4" Type="http://schemas.openxmlformats.org/officeDocument/2006/relationships/tags" Target="../tags/tag268.xml"/><Relationship Id="rId9" Type="http://schemas.openxmlformats.org/officeDocument/2006/relationships/tags" Target="../tags/tag273.xml"/><Relationship Id="rId14" Type="http://schemas.openxmlformats.org/officeDocument/2006/relationships/image" Target="../media/image29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28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79.xml"/><Relationship Id="rId7" Type="http://schemas.openxmlformats.org/officeDocument/2006/relationships/tags" Target="../tags/tag283.xml"/><Relationship Id="rId12" Type="http://schemas.openxmlformats.org/officeDocument/2006/relationships/tags" Target="../tags/tag288.xml"/><Relationship Id="rId17" Type="http://schemas.openxmlformats.org/officeDocument/2006/relationships/image" Target="../media/image37.svg"/><Relationship Id="rId2" Type="http://schemas.openxmlformats.org/officeDocument/2006/relationships/tags" Target="../tags/tag278.xml"/><Relationship Id="rId16" Type="http://schemas.openxmlformats.org/officeDocument/2006/relationships/image" Target="../media/image26.png"/><Relationship Id="rId1" Type="http://schemas.openxmlformats.org/officeDocument/2006/relationships/tags" Target="../tags/tag277.xml"/><Relationship Id="rId6" Type="http://schemas.openxmlformats.org/officeDocument/2006/relationships/tags" Target="../tags/tag282.xml"/><Relationship Id="rId11" Type="http://schemas.openxmlformats.org/officeDocument/2006/relationships/tags" Target="../tags/tag287.xml"/><Relationship Id="rId5" Type="http://schemas.openxmlformats.org/officeDocument/2006/relationships/tags" Target="../tags/tag281.xml"/><Relationship Id="rId15" Type="http://schemas.openxmlformats.org/officeDocument/2006/relationships/image" Target="../media/image40.svg"/><Relationship Id="rId10" Type="http://schemas.openxmlformats.org/officeDocument/2006/relationships/tags" Target="../tags/tag286.xml"/><Relationship Id="rId4" Type="http://schemas.openxmlformats.org/officeDocument/2006/relationships/tags" Target="../tags/tag280.xml"/><Relationship Id="rId9" Type="http://schemas.openxmlformats.org/officeDocument/2006/relationships/tags" Target="../tags/tag285.xml"/><Relationship Id="rId14" Type="http://schemas.openxmlformats.org/officeDocument/2006/relationships/image" Target="../media/image28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296.xml"/><Relationship Id="rId13" Type="http://schemas.openxmlformats.org/officeDocument/2006/relationships/tags" Target="../tags/tag301.xml"/><Relationship Id="rId18" Type="http://schemas.openxmlformats.org/officeDocument/2006/relationships/image" Target="../media/image37.svg"/><Relationship Id="rId3" Type="http://schemas.openxmlformats.org/officeDocument/2006/relationships/tags" Target="../tags/tag291.xml"/><Relationship Id="rId7" Type="http://schemas.openxmlformats.org/officeDocument/2006/relationships/tags" Target="../tags/tag295.xml"/><Relationship Id="rId12" Type="http://schemas.openxmlformats.org/officeDocument/2006/relationships/tags" Target="../tags/tag300.xml"/><Relationship Id="rId17" Type="http://schemas.openxmlformats.org/officeDocument/2006/relationships/image" Target="../media/image26.png"/><Relationship Id="rId2" Type="http://schemas.openxmlformats.org/officeDocument/2006/relationships/tags" Target="../tags/tag290.xml"/><Relationship Id="rId16" Type="http://schemas.openxmlformats.org/officeDocument/2006/relationships/image" Target="../media/image40.svg"/><Relationship Id="rId1" Type="http://schemas.openxmlformats.org/officeDocument/2006/relationships/tags" Target="../tags/tag289.xml"/><Relationship Id="rId6" Type="http://schemas.openxmlformats.org/officeDocument/2006/relationships/tags" Target="../tags/tag294.xml"/><Relationship Id="rId11" Type="http://schemas.openxmlformats.org/officeDocument/2006/relationships/tags" Target="../tags/tag299.xml"/><Relationship Id="rId5" Type="http://schemas.openxmlformats.org/officeDocument/2006/relationships/tags" Target="../tags/tag293.xml"/><Relationship Id="rId15" Type="http://schemas.openxmlformats.org/officeDocument/2006/relationships/image" Target="../media/image28.png"/><Relationship Id="rId10" Type="http://schemas.openxmlformats.org/officeDocument/2006/relationships/tags" Target="../tags/tag298.xml"/><Relationship Id="rId4" Type="http://schemas.openxmlformats.org/officeDocument/2006/relationships/tags" Target="../tags/tag292.xml"/><Relationship Id="rId9" Type="http://schemas.openxmlformats.org/officeDocument/2006/relationships/tags" Target="../tags/tag297.xml"/><Relationship Id="rId14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26" Type="http://schemas.openxmlformats.org/officeDocument/2006/relationships/image" Target="../media/image17.png"/><Relationship Id="rId3" Type="http://schemas.openxmlformats.org/officeDocument/2006/relationships/image" Target="../media/image3.svg"/><Relationship Id="rId21" Type="http://schemas.openxmlformats.org/officeDocument/2006/relationships/image" Target="../media/image12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5" Type="http://schemas.openxmlformats.org/officeDocument/2006/relationships/image" Target="../media/image16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24" Type="http://schemas.openxmlformats.org/officeDocument/2006/relationships/image" Target="../media/image15.pn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23" Type="http://schemas.openxmlformats.org/officeDocument/2006/relationships/image" Target="../media/image14.png"/><Relationship Id="rId28" Type="http://schemas.openxmlformats.org/officeDocument/2006/relationships/image" Target="../media/image18.pn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31" Type="http://schemas.openxmlformats.org/officeDocument/2006/relationships/image" Target="../media/image2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13.png"/><Relationship Id="rId27" Type="http://schemas.openxmlformats.org/officeDocument/2006/relationships/image" Target="../media/image25.svg"/><Relationship Id="rId30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svg"/><Relationship Id="rId4" Type="http://schemas.openxmlformats.org/officeDocument/2006/relationships/image" Target="../media/image21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304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image" Target="../media/image22.png"/><Relationship Id="rId5" Type="http://schemas.openxmlformats.org/officeDocument/2006/relationships/tags" Target="../tags/tag306.xml"/><Relationship Id="rId10" Type="http://schemas.openxmlformats.org/officeDocument/2006/relationships/image" Target="../media/image31.svg"/><Relationship Id="rId4" Type="http://schemas.openxmlformats.org/officeDocument/2006/relationships/tags" Target="../tags/tag305.xml"/><Relationship Id="rId9" Type="http://schemas.openxmlformats.org/officeDocument/2006/relationships/image" Target="../media/image21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10.xml"/><Relationship Id="rId7" Type="http://schemas.openxmlformats.org/officeDocument/2006/relationships/tags" Target="../tags/tag314.xml"/><Relationship Id="rId12" Type="http://schemas.openxmlformats.org/officeDocument/2006/relationships/tags" Target="../tags/tag319.xml"/><Relationship Id="rId17" Type="http://schemas.openxmlformats.org/officeDocument/2006/relationships/image" Target="../media/image37.svg"/><Relationship Id="rId2" Type="http://schemas.openxmlformats.org/officeDocument/2006/relationships/tags" Target="../tags/tag309.xml"/><Relationship Id="rId16" Type="http://schemas.openxmlformats.org/officeDocument/2006/relationships/image" Target="../media/image26.png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5" Type="http://schemas.openxmlformats.org/officeDocument/2006/relationships/tags" Target="../tags/tag312.xml"/><Relationship Id="rId15" Type="http://schemas.openxmlformats.org/officeDocument/2006/relationships/image" Target="../media/image40.svg"/><Relationship Id="rId10" Type="http://schemas.openxmlformats.org/officeDocument/2006/relationships/tags" Target="../tags/tag317.xml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image" Target="../media/image28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32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22.xml"/><Relationship Id="rId7" Type="http://schemas.openxmlformats.org/officeDocument/2006/relationships/tags" Target="../tags/tag326.xml"/><Relationship Id="rId12" Type="http://schemas.openxmlformats.org/officeDocument/2006/relationships/tags" Target="../tags/tag331.xml"/><Relationship Id="rId17" Type="http://schemas.openxmlformats.org/officeDocument/2006/relationships/image" Target="../media/image37.svg"/><Relationship Id="rId2" Type="http://schemas.openxmlformats.org/officeDocument/2006/relationships/tags" Target="../tags/tag321.xml"/><Relationship Id="rId16" Type="http://schemas.openxmlformats.org/officeDocument/2006/relationships/image" Target="../media/image26.png"/><Relationship Id="rId1" Type="http://schemas.openxmlformats.org/officeDocument/2006/relationships/tags" Target="../tags/tag320.xml"/><Relationship Id="rId6" Type="http://schemas.openxmlformats.org/officeDocument/2006/relationships/tags" Target="../tags/tag325.xml"/><Relationship Id="rId11" Type="http://schemas.openxmlformats.org/officeDocument/2006/relationships/tags" Target="../tags/tag330.xml"/><Relationship Id="rId5" Type="http://schemas.openxmlformats.org/officeDocument/2006/relationships/tags" Target="../tags/tag324.xml"/><Relationship Id="rId15" Type="http://schemas.openxmlformats.org/officeDocument/2006/relationships/image" Target="../media/image40.svg"/><Relationship Id="rId10" Type="http://schemas.openxmlformats.org/officeDocument/2006/relationships/tags" Target="../tags/tag329.xml"/><Relationship Id="rId4" Type="http://schemas.openxmlformats.org/officeDocument/2006/relationships/tags" Target="../tags/tag323.xml"/><Relationship Id="rId9" Type="http://schemas.openxmlformats.org/officeDocument/2006/relationships/tags" Target="../tags/tag328.xml"/><Relationship Id="rId14" Type="http://schemas.openxmlformats.org/officeDocument/2006/relationships/image" Target="../media/image28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33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333.xml"/><Relationship Id="rId1" Type="http://schemas.openxmlformats.org/officeDocument/2006/relationships/tags" Target="../tags/tag332.xml"/><Relationship Id="rId6" Type="http://schemas.openxmlformats.org/officeDocument/2006/relationships/tags" Target="../tags/tag337.xml"/><Relationship Id="rId11" Type="http://schemas.openxmlformats.org/officeDocument/2006/relationships/image" Target="../media/image21.png"/><Relationship Id="rId5" Type="http://schemas.openxmlformats.org/officeDocument/2006/relationships/tags" Target="../tags/tag336.xml"/><Relationship Id="rId10" Type="http://schemas.openxmlformats.org/officeDocument/2006/relationships/image" Target="../media/image25.png"/><Relationship Id="rId4" Type="http://schemas.openxmlformats.org/officeDocument/2006/relationships/tags" Target="../tags/tag335.xml"/><Relationship Id="rId9" Type="http://schemas.openxmlformats.org/officeDocument/2006/relationships/image" Target="../media/image37.sv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sv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34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40.xml"/><Relationship Id="rId7" Type="http://schemas.openxmlformats.org/officeDocument/2006/relationships/tags" Target="../tags/tag344.xml"/><Relationship Id="rId12" Type="http://schemas.openxmlformats.org/officeDocument/2006/relationships/tags" Target="../tags/tag349.xml"/><Relationship Id="rId2" Type="http://schemas.openxmlformats.org/officeDocument/2006/relationships/tags" Target="../tags/tag339.xml"/><Relationship Id="rId1" Type="http://schemas.openxmlformats.org/officeDocument/2006/relationships/tags" Target="../tags/tag338.xml"/><Relationship Id="rId6" Type="http://schemas.openxmlformats.org/officeDocument/2006/relationships/tags" Target="../tags/tag343.xml"/><Relationship Id="rId11" Type="http://schemas.openxmlformats.org/officeDocument/2006/relationships/tags" Target="../tags/tag348.xml"/><Relationship Id="rId5" Type="http://schemas.openxmlformats.org/officeDocument/2006/relationships/tags" Target="../tags/tag342.xml"/><Relationship Id="rId15" Type="http://schemas.openxmlformats.org/officeDocument/2006/relationships/image" Target="../media/image40.svg"/><Relationship Id="rId10" Type="http://schemas.openxmlformats.org/officeDocument/2006/relationships/tags" Target="../tags/tag347.xml"/><Relationship Id="rId4" Type="http://schemas.openxmlformats.org/officeDocument/2006/relationships/tags" Target="../tags/tag341.xml"/><Relationship Id="rId9" Type="http://schemas.openxmlformats.org/officeDocument/2006/relationships/tags" Target="../tags/tag346.xml"/><Relationship Id="rId14" Type="http://schemas.openxmlformats.org/officeDocument/2006/relationships/image" Target="../media/image28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sv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35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52.xml"/><Relationship Id="rId7" Type="http://schemas.openxmlformats.org/officeDocument/2006/relationships/tags" Target="../tags/tag356.xml"/><Relationship Id="rId12" Type="http://schemas.openxmlformats.org/officeDocument/2006/relationships/tags" Target="../tags/tag361.xml"/><Relationship Id="rId2" Type="http://schemas.openxmlformats.org/officeDocument/2006/relationships/tags" Target="../tags/tag351.xml"/><Relationship Id="rId1" Type="http://schemas.openxmlformats.org/officeDocument/2006/relationships/tags" Target="../tags/tag350.xml"/><Relationship Id="rId6" Type="http://schemas.openxmlformats.org/officeDocument/2006/relationships/tags" Target="../tags/tag355.xml"/><Relationship Id="rId11" Type="http://schemas.openxmlformats.org/officeDocument/2006/relationships/tags" Target="../tags/tag360.xml"/><Relationship Id="rId5" Type="http://schemas.openxmlformats.org/officeDocument/2006/relationships/tags" Target="../tags/tag354.xml"/><Relationship Id="rId10" Type="http://schemas.openxmlformats.org/officeDocument/2006/relationships/tags" Target="../tags/tag359.xml"/><Relationship Id="rId4" Type="http://schemas.openxmlformats.org/officeDocument/2006/relationships/tags" Target="../tags/tag353.xml"/><Relationship Id="rId9" Type="http://schemas.openxmlformats.org/officeDocument/2006/relationships/tags" Target="../tags/tag35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36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64.xml"/><Relationship Id="rId7" Type="http://schemas.openxmlformats.org/officeDocument/2006/relationships/tags" Target="../tags/tag368.xml"/><Relationship Id="rId12" Type="http://schemas.openxmlformats.org/officeDocument/2006/relationships/tags" Target="../tags/tag373.xml"/><Relationship Id="rId2" Type="http://schemas.openxmlformats.org/officeDocument/2006/relationships/tags" Target="../tags/tag363.xml"/><Relationship Id="rId1" Type="http://schemas.openxmlformats.org/officeDocument/2006/relationships/tags" Target="../tags/tag362.xml"/><Relationship Id="rId6" Type="http://schemas.openxmlformats.org/officeDocument/2006/relationships/tags" Target="../tags/tag367.xml"/><Relationship Id="rId11" Type="http://schemas.openxmlformats.org/officeDocument/2006/relationships/tags" Target="../tags/tag372.xml"/><Relationship Id="rId5" Type="http://schemas.openxmlformats.org/officeDocument/2006/relationships/tags" Target="../tags/tag366.xml"/><Relationship Id="rId10" Type="http://schemas.openxmlformats.org/officeDocument/2006/relationships/tags" Target="../tags/tag371.xml"/><Relationship Id="rId4" Type="http://schemas.openxmlformats.org/officeDocument/2006/relationships/tags" Target="../tags/tag365.xml"/><Relationship Id="rId9" Type="http://schemas.openxmlformats.org/officeDocument/2006/relationships/tags" Target="../tags/tag370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tags" Target="../tags/tag38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76.xml"/><Relationship Id="rId7" Type="http://schemas.openxmlformats.org/officeDocument/2006/relationships/tags" Target="../tags/tag380.xml"/><Relationship Id="rId12" Type="http://schemas.openxmlformats.org/officeDocument/2006/relationships/tags" Target="../tags/tag385.xml"/><Relationship Id="rId2" Type="http://schemas.openxmlformats.org/officeDocument/2006/relationships/tags" Target="../tags/tag375.xml"/><Relationship Id="rId1" Type="http://schemas.openxmlformats.org/officeDocument/2006/relationships/tags" Target="../tags/tag374.xml"/><Relationship Id="rId6" Type="http://schemas.openxmlformats.org/officeDocument/2006/relationships/tags" Target="../tags/tag379.xml"/><Relationship Id="rId11" Type="http://schemas.openxmlformats.org/officeDocument/2006/relationships/tags" Target="../tags/tag384.xml"/><Relationship Id="rId5" Type="http://schemas.openxmlformats.org/officeDocument/2006/relationships/tags" Target="../tags/tag378.xml"/><Relationship Id="rId15" Type="http://schemas.openxmlformats.org/officeDocument/2006/relationships/image" Target="../media/image37.svg"/><Relationship Id="rId10" Type="http://schemas.openxmlformats.org/officeDocument/2006/relationships/tags" Target="../tags/tag383.xml"/><Relationship Id="rId4" Type="http://schemas.openxmlformats.org/officeDocument/2006/relationships/tags" Target="../tags/tag377.xml"/><Relationship Id="rId9" Type="http://schemas.openxmlformats.org/officeDocument/2006/relationships/tags" Target="../tags/tag382.xml"/><Relationship Id="rId14" Type="http://schemas.openxmlformats.org/officeDocument/2006/relationships/image" Target="../media/image26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5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39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8.xml"/><Relationship Id="rId7" Type="http://schemas.openxmlformats.org/officeDocument/2006/relationships/tags" Target="../tags/tag392.xml"/><Relationship Id="rId12" Type="http://schemas.openxmlformats.org/officeDocument/2006/relationships/tags" Target="../tags/tag397.xml"/><Relationship Id="rId2" Type="http://schemas.openxmlformats.org/officeDocument/2006/relationships/tags" Target="../tags/tag387.xml"/><Relationship Id="rId1" Type="http://schemas.openxmlformats.org/officeDocument/2006/relationships/tags" Target="../tags/tag386.xml"/><Relationship Id="rId6" Type="http://schemas.openxmlformats.org/officeDocument/2006/relationships/tags" Target="../tags/tag391.xml"/><Relationship Id="rId11" Type="http://schemas.openxmlformats.org/officeDocument/2006/relationships/tags" Target="../tags/tag396.xml"/><Relationship Id="rId5" Type="http://schemas.openxmlformats.org/officeDocument/2006/relationships/tags" Target="../tags/tag390.xml"/><Relationship Id="rId10" Type="http://schemas.openxmlformats.org/officeDocument/2006/relationships/tags" Target="../tags/tag395.xml"/><Relationship Id="rId4" Type="http://schemas.openxmlformats.org/officeDocument/2006/relationships/tags" Target="../tags/tag389.xml"/><Relationship Id="rId9" Type="http://schemas.openxmlformats.org/officeDocument/2006/relationships/tags" Target="../tags/tag394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400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99.xml"/><Relationship Id="rId1" Type="http://schemas.openxmlformats.org/officeDocument/2006/relationships/tags" Target="../tags/tag398.xml"/><Relationship Id="rId6" Type="http://schemas.openxmlformats.org/officeDocument/2006/relationships/tags" Target="../tags/tag403.xml"/><Relationship Id="rId5" Type="http://schemas.openxmlformats.org/officeDocument/2006/relationships/tags" Target="../tags/tag402.xml"/><Relationship Id="rId10" Type="http://schemas.openxmlformats.org/officeDocument/2006/relationships/image" Target="../media/image37.svg"/><Relationship Id="rId4" Type="http://schemas.openxmlformats.org/officeDocument/2006/relationships/tags" Target="../tags/tag401.xml"/><Relationship Id="rId9" Type="http://schemas.openxmlformats.org/officeDocument/2006/relationships/image" Target="../media/image26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41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06.xml"/><Relationship Id="rId7" Type="http://schemas.openxmlformats.org/officeDocument/2006/relationships/tags" Target="../tags/tag410.xml"/><Relationship Id="rId12" Type="http://schemas.openxmlformats.org/officeDocument/2006/relationships/tags" Target="../tags/tag415.xml"/><Relationship Id="rId17" Type="http://schemas.openxmlformats.org/officeDocument/2006/relationships/image" Target="../media/image37.svg"/><Relationship Id="rId2" Type="http://schemas.openxmlformats.org/officeDocument/2006/relationships/tags" Target="../tags/tag405.xml"/><Relationship Id="rId16" Type="http://schemas.openxmlformats.org/officeDocument/2006/relationships/image" Target="../media/image26.png"/><Relationship Id="rId1" Type="http://schemas.openxmlformats.org/officeDocument/2006/relationships/tags" Target="../tags/tag404.xml"/><Relationship Id="rId6" Type="http://schemas.openxmlformats.org/officeDocument/2006/relationships/tags" Target="../tags/tag409.xml"/><Relationship Id="rId11" Type="http://schemas.openxmlformats.org/officeDocument/2006/relationships/tags" Target="../tags/tag414.xml"/><Relationship Id="rId5" Type="http://schemas.openxmlformats.org/officeDocument/2006/relationships/tags" Target="../tags/tag408.xml"/><Relationship Id="rId15" Type="http://schemas.openxmlformats.org/officeDocument/2006/relationships/image" Target="../media/image40.svg"/><Relationship Id="rId10" Type="http://schemas.openxmlformats.org/officeDocument/2006/relationships/tags" Target="../tags/tag413.xml"/><Relationship Id="rId4" Type="http://schemas.openxmlformats.org/officeDocument/2006/relationships/tags" Target="../tags/tag407.xml"/><Relationship Id="rId9" Type="http://schemas.openxmlformats.org/officeDocument/2006/relationships/tags" Target="../tags/tag412.xml"/><Relationship Id="rId14" Type="http://schemas.openxmlformats.org/officeDocument/2006/relationships/image" Target="../media/image28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42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18.xml"/><Relationship Id="rId7" Type="http://schemas.openxmlformats.org/officeDocument/2006/relationships/tags" Target="../tags/tag422.xml"/><Relationship Id="rId12" Type="http://schemas.openxmlformats.org/officeDocument/2006/relationships/tags" Target="../tags/tag427.xml"/><Relationship Id="rId17" Type="http://schemas.openxmlformats.org/officeDocument/2006/relationships/image" Target="../media/image37.svg"/><Relationship Id="rId2" Type="http://schemas.openxmlformats.org/officeDocument/2006/relationships/tags" Target="../tags/tag417.xml"/><Relationship Id="rId16" Type="http://schemas.openxmlformats.org/officeDocument/2006/relationships/image" Target="../media/image26.png"/><Relationship Id="rId1" Type="http://schemas.openxmlformats.org/officeDocument/2006/relationships/tags" Target="../tags/tag416.xml"/><Relationship Id="rId6" Type="http://schemas.openxmlformats.org/officeDocument/2006/relationships/tags" Target="../tags/tag421.xml"/><Relationship Id="rId11" Type="http://schemas.openxmlformats.org/officeDocument/2006/relationships/tags" Target="../tags/tag426.xml"/><Relationship Id="rId5" Type="http://schemas.openxmlformats.org/officeDocument/2006/relationships/tags" Target="../tags/tag420.xml"/><Relationship Id="rId15" Type="http://schemas.openxmlformats.org/officeDocument/2006/relationships/image" Target="../media/image40.svg"/><Relationship Id="rId10" Type="http://schemas.openxmlformats.org/officeDocument/2006/relationships/tags" Target="../tags/tag425.xml"/><Relationship Id="rId4" Type="http://schemas.openxmlformats.org/officeDocument/2006/relationships/tags" Target="../tags/tag419.xml"/><Relationship Id="rId9" Type="http://schemas.openxmlformats.org/officeDocument/2006/relationships/tags" Target="../tags/tag424.xml"/><Relationship Id="rId14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5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43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30.xml"/><Relationship Id="rId7" Type="http://schemas.openxmlformats.org/officeDocument/2006/relationships/tags" Target="../tags/tag434.xml"/><Relationship Id="rId12" Type="http://schemas.openxmlformats.org/officeDocument/2006/relationships/tags" Target="../tags/tag439.xml"/><Relationship Id="rId2" Type="http://schemas.openxmlformats.org/officeDocument/2006/relationships/tags" Target="../tags/tag429.xml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tags" Target="../tags/tag438.xml"/><Relationship Id="rId5" Type="http://schemas.openxmlformats.org/officeDocument/2006/relationships/tags" Target="../tags/tag432.xml"/><Relationship Id="rId15" Type="http://schemas.openxmlformats.org/officeDocument/2006/relationships/image" Target="../media/image40.svg"/><Relationship Id="rId10" Type="http://schemas.openxmlformats.org/officeDocument/2006/relationships/tags" Target="../tags/tag437.xml"/><Relationship Id="rId4" Type="http://schemas.openxmlformats.org/officeDocument/2006/relationships/tags" Target="../tags/tag431.xml"/><Relationship Id="rId9" Type="http://schemas.openxmlformats.org/officeDocument/2006/relationships/tags" Target="../tags/tag436.xml"/><Relationship Id="rId14" Type="http://schemas.openxmlformats.org/officeDocument/2006/relationships/image" Target="../media/image28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442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41.xml"/><Relationship Id="rId1" Type="http://schemas.openxmlformats.org/officeDocument/2006/relationships/tags" Target="../tags/tag440.xml"/><Relationship Id="rId6" Type="http://schemas.openxmlformats.org/officeDocument/2006/relationships/tags" Target="../tags/tag445.xml"/><Relationship Id="rId5" Type="http://schemas.openxmlformats.org/officeDocument/2006/relationships/tags" Target="../tags/tag444.xml"/><Relationship Id="rId10" Type="http://schemas.openxmlformats.org/officeDocument/2006/relationships/image" Target="../media/image31.svg"/><Relationship Id="rId4" Type="http://schemas.openxmlformats.org/officeDocument/2006/relationships/tags" Target="../tags/tag443.xml"/><Relationship Id="rId9" Type="http://schemas.openxmlformats.org/officeDocument/2006/relationships/image" Target="../media/image2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svg"/><Relationship Id="rId4" Type="http://schemas.openxmlformats.org/officeDocument/2006/relationships/image" Target="../media/image28.pn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7.svg"/><Relationship Id="rId3" Type="http://schemas.openxmlformats.org/officeDocument/2006/relationships/tags" Target="../tags/tag448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6.png"/><Relationship Id="rId2" Type="http://schemas.openxmlformats.org/officeDocument/2006/relationships/tags" Target="../tags/tag447.xml"/><Relationship Id="rId1" Type="http://schemas.openxmlformats.org/officeDocument/2006/relationships/tags" Target="../tags/tag446.xml"/><Relationship Id="rId6" Type="http://schemas.openxmlformats.org/officeDocument/2006/relationships/tags" Target="../tags/tag451.xml"/><Relationship Id="rId11" Type="http://schemas.openxmlformats.org/officeDocument/2006/relationships/image" Target="../media/image22.png"/><Relationship Id="rId5" Type="http://schemas.openxmlformats.org/officeDocument/2006/relationships/tags" Target="../tags/tag450.xml"/><Relationship Id="rId10" Type="http://schemas.openxmlformats.org/officeDocument/2006/relationships/image" Target="../media/image31.svg"/><Relationship Id="rId4" Type="http://schemas.openxmlformats.org/officeDocument/2006/relationships/tags" Target="../tags/tag449.xml"/><Relationship Id="rId9" Type="http://schemas.openxmlformats.org/officeDocument/2006/relationships/image" Target="../media/image21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svg"/><Relationship Id="rId4" Type="http://schemas.openxmlformats.org/officeDocument/2006/relationships/image" Target="../media/image28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tags" Target="../tags/tag459.xml"/><Relationship Id="rId13" Type="http://schemas.openxmlformats.org/officeDocument/2006/relationships/tags" Target="../tags/tag464.xml"/><Relationship Id="rId18" Type="http://schemas.openxmlformats.org/officeDocument/2006/relationships/tags" Target="../tags/tag469.xml"/><Relationship Id="rId3" Type="http://schemas.openxmlformats.org/officeDocument/2006/relationships/tags" Target="../tags/tag454.xml"/><Relationship Id="rId7" Type="http://schemas.openxmlformats.org/officeDocument/2006/relationships/tags" Target="../tags/tag458.xml"/><Relationship Id="rId12" Type="http://schemas.openxmlformats.org/officeDocument/2006/relationships/tags" Target="../tags/tag463.xml"/><Relationship Id="rId17" Type="http://schemas.openxmlformats.org/officeDocument/2006/relationships/tags" Target="../tags/tag468.xml"/><Relationship Id="rId2" Type="http://schemas.openxmlformats.org/officeDocument/2006/relationships/tags" Target="../tags/tag453.xml"/><Relationship Id="rId16" Type="http://schemas.openxmlformats.org/officeDocument/2006/relationships/tags" Target="../tags/tag467.xml"/><Relationship Id="rId1" Type="http://schemas.openxmlformats.org/officeDocument/2006/relationships/tags" Target="../tags/tag452.xml"/><Relationship Id="rId6" Type="http://schemas.openxmlformats.org/officeDocument/2006/relationships/tags" Target="../tags/tag457.xml"/><Relationship Id="rId11" Type="http://schemas.openxmlformats.org/officeDocument/2006/relationships/tags" Target="../tags/tag462.xml"/><Relationship Id="rId5" Type="http://schemas.openxmlformats.org/officeDocument/2006/relationships/tags" Target="../tags/tag456.xml"/><Relationship Id="rId15" Type="http://schemas.openxmlformats.org/officeDocument/2006/relationships/tags" Target="../tags/tag466.xml"/><Relationship Id="rId10" Type="http://schemas.openxmlformats.org/officeDocument/2006/relationships/tags" Target="../tags/tag461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455.xml"/><Relationship Id="rId9" Type="http://schemas.openxmlformats.org/officeDocument/2006/relationships/tags" Target="../tags/tag460.xml"/><Relationship Id="rId14" Type="http://schemas.openxmlformats.org/officeDocument/2006/relationships/tags" Target="../tags/tag46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D479AAA8-D314-0AA7-9947-B11D3DD646C1}"/>
              </a:ext>
            </a:extLst>
          </p:cNvPr>
          <p:cNvSpPr/>
          <p:nvPr/>
        </p:nvSpPr>
        <p:spPr>
          <a:xfrm>
            <a:off x="0" y="0"/>
            <a:ext cx="12192000" cy="443229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aphicFrame>
        <p:nvGraphicFramePr>
          <p:cNvPr id="9" name="표 7">
            <a:extLst>
              <a:ext uri="{FF2B5EF4-FFF2-40B4-BE49-F238E27FC236}">
                <a16:creationId xmlns:a16="http://schemas.microsoft.com/office/drawing/2014/main" id="{E01A6576-78A9-D09E-34E6-D58E5296FE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1219944"/>
              </p:ext>
            </p:extLst>
          </p:nvPr>
        </p:nvGraphicFramePr>
        <p:xfrm>
          <a:off x="7029449" y="4806043"/>
          <a:ext cx="4795491" cy="172521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096737">
                  <a:extLst>
                    <a:ext uri="{9D8B030D-6E8A-4147-A177-3AD203B41FA5}">
                      <a16:colId xmlns:a16="http://schemas.microsoft.com/office/drawing/2014/main" val="80187705"/>
                    </a:ext>
                  </a:extLst>
                </a:gridCol>
                <a:gridCol w="3698754">
                  <a:extLst>
                    <a:ext uri="{9D8B030D-6E8A-4147-A177-3AD203B41FA5}">
                      <a16:colId xmlns:a16="http://schemas.microsoft.com/office/drawing/2014/main" val="981292429"/>
                    </a:ext>
                  </a:extLst>
                </a:gridCol>
              </a:tblGrid>
              <a:tr h="347671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latin typeface="+mn-ea"/>
                          <a:ea typeface="+mn-ea"/>
                        </a:rPr>
                        <a:t>Document Information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3972623"/>
                  </a:ext>
                </a:extLst>
              </a:tr>
              <a:tr h="2938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프로젝트명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모바일 기반 공공 유통 플랫폼 구축 및 유지 관리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16954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단계명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설계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78851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문서코드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KORAIL_STORE_APP02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405047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2023.05.19.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647469"/>
                  </a:ext>
                </a:extLst>
              </a:tr>
            </a:tbl>
          </a:graphicData>
        </a:graphic>
      </p:graphicFrame>
      <p:pic>
        <p:nvPicPr>
          <p:cNvPr id="10" name="그림 9" descr="텍스트이(가) 표시된 사진&#10;&#10;자동 생성된 설명">
            <a:extLst>
              <a:ext uri="{FF2B5EF4-FFF2-40B4-BE49-F238E27FC236}">
                <a16:creationId xmlns:a16="http://schemas.microsoft.com/office/drawing/2014/main" id="{2DEE7C8F-2E28-6254-FECF-E3A7474CD8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060" y="5585941"/>
            <a:ext cx="788640" cy="94531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3A00F2E-5B8B-72EF-6642-C1385B49A002}"/>
              </a:ext>
            </a:extLst>
          </p:cNvPr>
          <p:cNvSpPr txBox="1"/>
          <p:nvPr/>
        </p:nvSpPr>
        <p:spPr>
          <a:xfrm>
            <a:off x="3542371" y="1469173"/>
            <a:ext cx="5107259" cy="10792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endParaRPr lang="en-US" altLang="ko-KR" sz="800" b="1">
              <a:solidFill>
                <a:schemeClr val="accent6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모바일 기반 공공 유통 플랫폼</a:t>
            </a:r>
            <a:endParaRPr lang="en-US" altLang="ko-KR" sz="2800" b="1"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구축 및 유지 관리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EB5E52-054F-B8F4-D01E-F24105643623}"/>
              </a:ext>
            </a:extLst>
          </p:cNvPr>
          <p:cNvSpPr txBox="1"/>
          <p:nvPr/>
        </p:nvSpPr>
        <p:spPr>
          <a:xfrm>
            <a:off x="4948644" y="2597669"/>
            <a:ext cx="2294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400" b="1">
                <a:solidFill>
                  <a:schemeClr val="accent6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관리자 페이지</a:t>
            </a:r>
          </a:p>
        </p:txBody>
      </p:sp>
    </p:spTree>
    <p:extLst>
      <p:ext uri="{BB962C8B-B14F-4D97-AF65-F5344CB8AC3E}">
        <p14:creationId xmlns:p14="http://schemas.microsoft.com/office/powerpoint/2010/main" val="190021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507457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4436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(4)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메뉴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오류 신고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권한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코드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관리자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나의 회원정보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1735" y="501433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89194" y="432200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8709" y="469546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298709" y="401049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CDD2B182-4273-6483-85C5-8BE0B5B75361}"/>
              </a:ext>
            </a:extLst>
          </p:cNvPr>
          <p:cNvGrpSpPr/>
          <p:nvPr/>
        </p:nvGrpSpPr>
        <p:grpSpPr>
          <a:xfrm rot="5400000">
            <a:off x="1840974" y="28459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D38BF9-0BC6-A15D-BA88-9E844E1A2A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C6D8C2A-26DF-1D3E-481F-BE830B062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6722CD-19E0-011F-4CAA-E4E8A488BDA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73180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3140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19432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31684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100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3119" y="63272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7554" y="63272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7952" y="6084908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9719" y="6080305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554E8B2-B468-A1B3-4664-082400183E52}"/>
              </a:ext>
            </a:extLst>
          </p:cNvPr>
          <p:cNvSpPr txBox="1"/>
          <p:nvPr/>
        </p:nvSpPr>
        <p:spPr>
          <a:xfrm>
            <a:off x="7824642" y="224097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C280721-BB98-FD58-CEE2-775D1CE34CD2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AA7BCF-9883-3ABE-B385-8AF38D7E6CA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1C367A-9CFB-05BE-AC6E-2EA929B34C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1ABBF9-198C-6828-5AF2-12CFEA388F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630FEFF-8E20-8F25-020C-BB73767275B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1DDC41-FACB-871F-3F59-2E9C20FAC029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7C80920-4F3C-6932-5B32-897280CFA3F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C348D90-B616-F6B9-74A2-98A058623E9D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0E288DF2-F0ED-7251-FEE8-C3AC1EDC01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5ACE8907-0EF1-B2F1-F38D-46A1EFF4F4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1FB81440-EFCA-1209-91A6-7BA6891F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F1B4C045-EE61-A9C6-FC45-70848907DBC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92173C-E22D-967F-7CE7-67E66477B22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F0EA1-2B37-FBAA-5896-3AFE857FC3D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152684E-340F-C954-39D8-51905EADAAD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7B20B3-6134-AD0E-3AD3-F0833BC293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6E106B27-F940-6D9A-BCE9-A23B85F82DD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3C8EC5D-C66B-CEE5-6488-AD89CF347A7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3278275-D5E9-9C77-0C93-B0442DF1EB0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F369E075-AC9B-2E43-F937-63924A04B70D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89FC00C2-7968-3D7F-CA9E-492A2EB276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7EAB859-241E-8A95-549E-FB90D3261E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7C9DAB7C-15D1-4262-EC9A-6406D7D3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D5C776D-2886-BA38-49A3-62B7775F591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0DD8FC6B-8C55-5AE1-37E1-8FC88F653BF8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D8D4EF22-67C1-E855-31E5-8F79D350D688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2690327-C24C-FB14-491E-1BF331E344F4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9599ED23-0A4B-98ED-5B41-AAC6A74FA79E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E8ACD35D-95E4-DA20-E262-31BFB42B437F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09D73D8A-6FEE-24AB-648A-1D896C431C73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CBF956E-21E3-59D4-3BB1-E74A704B558C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7" name="그래픽 46" descr="돋보기 단색으로 채워진">
            <a:extLst>
              <a:ext uri="{FF2B5EF4-FFF2-40B4-BE49-F238E27FC236}">
                <a16:creationId xmlns:a16="http://schemas.microsoft.com/office/drawing/2014/main" id="{3F10BB63-8045-61B7-E131-47CA43C3649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DF2517F3-2E2A-417C-A389-F50A7ECAC4AD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FF99B15-BD73-8A12-7D63-1925D6DE2F74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6A3D4C7-B5FA-C3D7-16EA-C3E915D02F32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65BF7FD-9405-04BF-3D22-27FB126CCDCF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10D5ACD-918B-20E3-4766-25F562B8B32E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5571C43-70DA-D572-6CCA-1D7DA3480FD1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628E5D72-741B-FB7D-2AD7-D43A83DA2554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37001BF4-DBD9-EF50-AEF0-8B9F443DF04F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A1D66E0-0756-4E9C-81B4-DD49DA4BADCF}"/>
              </a:ext>
            </a:extLst>
          </p:cNvPr>
          <p:cNvSpPr txBox="1"/>
          <p:nvPr/>
        </p:nvSpPr>
        <p:spPr>
          <a:xfrm>
            <a:off x="4150073" y="1859283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>
              <a:highlight>
                <a:srgbClr val="4472C4"/>
              </a:highlight>
            </a:endParaRPr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F595E272-ADEC-56DC-6669-886B7AA082A8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C57D55F1-2826-ED8C-74A0-A7501B4F7612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DC9A52A4-611D-2306-74A1-8DD3D7A8C2BF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F6344F9-92A7-EF67-919A-FAC941889BB5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D90F0FB6-A9D8-DFCE-C47D-EB20C4A1BD5F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A59FECC9-F7A5-0215-8F0D-96081C196562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9C71B5DE-CA57-C81D-2F13-EE4FC4616B5D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75" name="Box">
            <a:extLst>
              <a:ext uri="{FF2B5EF4-FFF2-40B4-BE49-F238E27FC236}">
                <a16:creationId xmlns:a16="http://schemas.microsoft.com/office/drawing/2014/main" id="{D726DAE8-B6B8-AEC4-5EB2-D651EED8267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99038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A3B7366-91B6-A096-EBC4-19371730D9BB}"/>
              </a:ext>
            </a:extLst>
          </p:cNvPr>
          <p:cNvSpPr txBox="1"/>
          <p:nvPr/>
        </p:nvSpPr>
        <p:spPr>
          <a:xfrm>
            <a:off x="5130445" y="294044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4935C73-DCA4-AE23-DAB5-1681481D78A2}"/>
              </a:ext>
            </a:extLst>
          </p:cNvPr>
          <p:cNvSpPr txBox="1"/>
          <p:nvPr/>
        </p:nvSpPr>
        <p:spPr>
          <a:xfrm>
            <a:off x="5134389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A54947F9-EC23-C726-3F90-D4B67D551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40955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FD890F92-9A27-4981-1886-6CCE5B18734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60016" y="3412448"/>
            <a:ext cx="82916" cy="126261"/>
          </a:xfrm>
          <a:prstGeom prst="rect">
            <a:avLst/>
          </a:prstGeom>
        </p:spPr>
      </p:pic>
      <p:sp>
        <p:nvSpPr>
          <p:cNvPr id="83" name="Box">
            <a:extLst>
              <a:ext uri="{FF2B5EF4-FFF2-40B4-BE49-F238E27FC236}">
                <a16:creationId xmlns:a16="http://schemas.microsoft.com/office/drawing/2014/main" id="{4D07C5F1-F447-EBAB-206A-24A07E70AE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41640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246A9F6-8807-6167-C279-D3CCF0EFD64C}"/>
              </a:ext>
            </a:extLst>
          </p:cNvPr>
          <p:cNvSpPr txBox="1"/>
          <p:nvPr/>
        </p:nvSpPr>
        <p:spPr>
          <a:xfrm>
            <a:off x="5529448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AED5D7E-D986-7FD0-4552-9303FB6D3B81}"/>
              </a:ext>
            </a:extLst>
          </p:cNvPr>
          <p:cNvSpPr/>
          <p:nvPr/>
        </p:nvSpPr>
        <p:spPr>
          <a:xfrm>
            <a:off x="5035040" y="377831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7C7F3A0-CEEC-C5CA-79DB-2E5C90D5A484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42DB121-8058-9754-D672-C9CDF3DFB563}"/>
              </a:ext>
            </a:extLst>
          </p:cNvPr>
          <p:cNvSpPr txBox="1"/>
          <p:nvPr/>
        </p:nvSpPr>
        <p:spPr>
          <a:xfrm>
            <a:off x="5141889" y="418795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37F894A6-3AF9-76B1-68A5-DD378BF991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40645" y="422747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1" name="그래픽 90" descr="확인 표시 단색으로 채워진">
            <a:extLst>
              <a:ext uri="{FF2B5EF4-FFF2-40B4-BE49-F238E27FC236}">
                <a16:creationId xmlns:a16="http://schemas.microsoft.com/office/drawing/2014/main" id="{90C3E93A-9044-0137-09BE-6DFCA05D2A9E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67516" y="4230366"/>
            <a:ext cx="82916" cy="126261"/>
          </a:xfrm>
          <a:prstGeom prst="rect">
            <a:avLst/>
          </a:prstGeom>
        </p:spPr>
      </p:pic>
      <p:sp>
        <p:nvSpPr>
          <p:cNvPr id="92" name="Box">
            <a:extLst>
              <a:ext uri="{FF2B5EF4-FFF2-40B4-BE49-F238E27FC236}">
                <a16:creationId xmlns:a16="http://schemas.microsoft.com/office/drawing/2014/main" id="{C0057B40-28EE-85E8-5CD4-E4B3BC0D3E3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53948" y="423431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F665901-1195-A01A-E3D5-ACF10BA58A06}"/>
              </a:ext>
            </a:extLst>
          </p:cNvPr>
          <p:cNvSpPr txBox="1"/>
          <p:nvPr/>
        </p:nvSpPr>
        <p:spPr>
          <a:xfrm>
            <a:off x="5649289" y="4185837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7" name="Box">
            <a:extLst>
              <a:ext uri="{FF2B5EF4-FFF2-40B4-BE49-F238E27FC236}">
                <a16:creationId xmlns:a16="http://schemas.microsoft.com/office/drawing/2014/main" id="{C08319E9-B88C-054B-0A0D-2208DB352E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7BA035-B073-263F-2650-ACF44C4DF071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7" name="그래픽 36" descr="확인 표시 단색으로 채워진">
            <a:extLst>
              <a:ext uri="{FF2B5EF4-FFF2-40B4-BE49-F238E27FC236}">
                <a16:creationId xmlns:a16="http://schemas.microsoft.com/office/drawing/2014/main" id="{6C141936-D34F-55F2-E22F-B6953E2B839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38" name="Box">
            <a:extLst>
              <a:ext uri="{FF2B5EF4-FFF2-40B4-BE49-F238E27FC236}">
                <a16:creationId xmlns:a16="http://schemas.microsoft.com/office/drawing/2014/main" id="{B4AAE7B8-6D15-585C-FCDD-1D10AF44B40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1592AB6-E65E-00E9-B33D-C0D320E62BF9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Box">
            <a:extLst>
              <a:ext uri="{FF2B5EF4-FFF2-40B4-BE49-F238E27FC236}">
                <a16:creationId xmlns:a16="http://schemas.microsoft.com/office/drawing/2014/main" id="{189C9211-9C3D-DA8E-E883-718039B34B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F9080C-3623-E05B-3CCA-2C4D887BFC8B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97" name="그래픽 96" descr="확인 표시 단색으로 채워진">
            <a:extLst>
              <a:ext uri="{FF2B5EF4-FFF2-40B4-BE49-F238E27FC236}">
                <a16:creationId xmlns:a16="http://schemas.microsoft.com/office/drawing/2014/main" id="{74C9C47F-18A5-A84E-0071-CACD9A600D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98" name="Box">
            <a:extLst>
              <a:ext uri="{FF2B5EF4-FFF2-40B4-BE49-F238E27FC236}">
                <a16:creationId xmlns:a16="http://schemas.microsoft.com/office/drawing/2014/main" id="{41B82C58-384A-534A-F2C5-293D61E08F1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BCB32E3-4602-0C80-4B59-8652A20E746C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32F9E71-700F-1DC4-F631-03A80E0B0C2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E274F97-A817-0D11-9784-2EE18B86C7BF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833197FB-44E4-FDA8-BA22-8758907998FF}"/>
              </a:ext>
            </a:extLst>
          </p:cNvPr>
          <p:cNvSpPr/>
          <p:nvPr/>
        </p:nvSpPr>
        <p:spPr>
          <a:xfrm>
            <a:off x="5691348" y="183152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749CFAF-709E-91A5-287B-31CE753BEA83}"/>
              </a:ext>
            </a:extLst>
          </p:cNvPr>
          <p:cNvSpPr txBox="1"/>
          <p:nvPr/>
        </p:nvSpPr>
        <p:spPr>
          <a:xfrm>
            <a:off x="4080672" y="2511312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0DC384A7-E8B7-3102-B394-AA6A8F46A8DD}"/>
              </a:ext>
            </a:extLst>
          </p:cNvPr>
          <p:cNvSpPr/>
          <p:nvPr/>
        </p:nvSpPr>
        <p:spPr>
          <a:xfrm>
            <a:off x="5691348" y="224675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53AAF337-8F77-72C5-CF7C-08E92DF1847D}"/>
              </a:ext>
            </a:extLst>
          </p:cNvPr>
          <p:cNvSpPr txBox="1"/>
          <p:nvPr/>
        </p:nvSpPr>
        <p:spPr>
          <a:xfrm>
            <a:off x="4996449" y="184806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E21EE545-B1AD-E9BC-A072-F012A5E257DF}"/>
              </a:ext>
            </a:extLst>
          </p:cNvPr>
          <p:cNvSpPr/>
          <p:nvPr/>
        </p:nvSpPr>
        <p:spPr>
          <a:xfrm>
            <a:off x="4888912" y="19068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4EDEEF62-C8A2-43D7-A54A-F38A1A820649}"/>
              </a:ext>
            </a:extLst>
          </p:cNvPr>
          <p:cNvSpPr/>
          <p:nvPr/>
        </p:nvSpPr>
        <p:spPr>
          <a:xfrm>
            <a:off x="4887652" y="23236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E1CF2DB-BDD7-75B1-C342-548539537BA4}"/>
              </a:ext>
            </a:extLst>
          </p:cNvPr>
          <p:cNvSpPr/>
          <p:nvPr/>
        </p:nvSpPr>
        <p:spPr>
          <a:xfrm>
            <a:off x="4919511" y="193893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CBDC7AC9-249B-A8D5-D776-33ACB3B15A78}"/>
              </a:ext>
            </a:extLst>
          </p:cNvPr>
          <p:cNvGrpSpPr/>
          <p:nvPr/>
        </p:nvGrpSpPr>
        <p:grpSpPr>
          <a:xfrm>
            <a:off x="6419478" y="2027864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D447AB7A-7165-1236-8D34-76AAA489CF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461E32A-4F6D-9665-B3DC-EDE110346D9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A16EFDFE-2477-C098-5F65-FED199F6C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85B5DC69-A73E-B792-734F-86CEB35FE5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TextBox 113">
            <a:extLst>
              <a:ext uri="{FF2B5EF4-FFF2-40B4-BE49-F238E27FC236}">
                <a16:creationId xmlns:a16="http://schemas.microsoft.com/office/drawing/2014/main" id="{6F66447C-2B46-F66E-2299-3908D2F55579}"/>
              </a:ext>
            </a:extLst>
          </p:cNvPr>
          <p:cNvSpPr txBox="1"/>
          <p:nvPr/>
        </p:nvSpPr>
        <p:spPr>
          <a:xfrm>
            <a:off x="4151793" y="4698310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276ACA1D-132D-74B3-5689-E60491DF3592}"/>
              </a:ext>
            </a:extLst>
          </p:cNvPr>
          <p:cNvSpPr txBox="1"/>
          <p:nvPr/>
        </p:nvSpPr>
        <p:spPr>
          <a:xfrm>
            <a:off x="4099883" y="5686811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DB6E7CA7-434A-CD8F-F3F4-F21460E7D6AE}"/>
              </a:ext>
            </a:extLst>
          </p:cNvPr>
          <p:cNvSpPr/>
          <p:nvPr/>
        </p:nvSpPr>
        <p:spPr>
          <a:xfrm>
            <a:off x="5838555" y="498718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9C71E381-A2C4-5668-D6B3-8F076896DB57}"/>
              </a:ext>
            </a:extLst>
          </p:cNvPr>
          <p:cNvSpPr/>
          <p:nvPr/>
        </p:nvSpPr>
        <p:spPr>
          <a:xfrm>
            <a:off x="5838555" y="5410812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6A957CAF-475D-6ECF-7754-67378950A879}"/>
              </a:ext>
            </a:extLst>
          </p:cNvPr>
          <p:cNvSpPr txBox="1"/>
          <p:nvPr/>
        </p:nvSpPr>
        <p:spPr>
          <a:xfrm>
            <a:off x="5135267" y="5003725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9D325169-5B9B-F118-4C57-4B579D6AECCE}"/>
              </a:ext>
            </a:extLst>
          </p:cNvPr>
          <p:cNvSpPr/>
          <p:nvPr/>
        </p:nvSpPr>
        <p:spPr>
          <a:xfrm>
            <a:off x="5027730" y="50624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D8518A16-D106-6570-11B8-F5AF77CBDBFF}"/>
              </a:ext>
            </a:extLst>
          </p:cNvPr>
          <p:cNvSpPr/>
          <p:nvPr/>
        </p:nvSpPr>
        <p:spPr>
          <a:xfrm>
            <a:off x="5026470" y="54792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6C362FB3-DF2B-7756-12DC-72E9D560E11D}"/>
              </a:ext>
            </a:extLst>
          </p:cNvPr>
          <p:cNvSpPr/>
          <p:nvPr/>
        </p:nvSpPr>
        <p:spPr>
          <a:xfrm>
            <a:off x="5058329" y="509459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14BF07F4-D98D-4205-EBD8-5D9AA17F5B11}"/>
              </a:ext>
            </a:extLst>
          </p:cNvPr>
          <p:cNvSpPr/>
          <p:nvPr/>
        </p:nvSpPr>
        <p:spPr>
          <a:xfrm>
            <a:off x="5028334" y="448341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BA553A9C-78F5-B3BA-48D7-F1753D26BAC9}"/>
              </a:ext>
            </a:extLst>
          </p:cNvPr>
          <p:cNvSpPr/>
          <p:nvPr/>
        </p:nvSpPr>
        <p:spPr>
          <a:xfrm>
            <a:off x="4130028" y="3300269"/>
            <a:ext cx="2927848" cy="1667788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5866197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79602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4269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59240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5642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144090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581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03510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0864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573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3311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1FDA79-8C7F-F8FD-A0E9-5D1A1A066221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6F7A87A-138B-696F-4124-4974143CA3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D0F8F8D-8C8C-D69B-044E-2232E9ECD14D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4110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C502E1-07A5-3927-155C-D5BD582DED39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5A9E1DCC-8E89-BF7E-1F02-6A76BAD4CCC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2F0033C-8311-DD5C-8DA6-4A7E2CDC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599E276-80F3-D2A3-33E9-01271852776C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04344C7-4918-DA77-0E83-0987FCEBFAA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DA2F5022-86E9-93ED-2CAB-9D059CD309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53D852C-6DC6-920D-BC40-D305CFD4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8446E71B-B3BA-0A13-8E53-AB33B90E6DF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1FE66051-D622-8378-BFB6-910729188E99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" name="그래픽 22" descr="돋보기 단색으로 채워진">
            <a:extLst>
              <a:ext uri="{FF2B5EF4-FFF2-40B4-BE49-F238E27FC236}">
                <a16:creationId xmlns:a16="http://schemas.microsoft.com/office/drawing/2014/main" id="{FF499796-BFE8-F4BD-EB77-C66DC8B3450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4" name="그룹 23">
            <a:extLst>
              <a:ext uri="{FF2B5EF4-FFF2-40B4-BE49-F238E27FC236}">
                <a16:creationId xmlns:a16="http://schemas.microsoft.com/office/drawing/2014/main" id="{534715F6-A7D1-7A01-E4CD-18B2BF7F2FC2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5864ED64-83E7-ABAC-2888-88A9807580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B29E65A7-8BC8-486F-A97C-D62A9F91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CAADB6E-F9EB-B29E-C0D3-D39B9990555E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6483C92-39A6-3B48-BE49-521CF74B2368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51575BF6-2F9D-E3CF-30A7-3FF11B127A2B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BBD92EF6-39F1-5432-74EA-7D7421D2D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55181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주문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310DE7C-A506-FB42-091F-9B7820C1FC27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490E4DF0-5891-B4BA-82D1-E866C01971E5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8713063-6FDE-D597-6844-02DE868C177F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47491E-C783-286F-01EA-09F231E660DC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D3AF3BB-6FDF-8ADB-26B3-E004102A2B39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23796768-6742-A605-F603-BC6B162010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350943ED-6AD0-DA97-5774-03A8F5D9E5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D7018DA0-9CF9-C96B-45B0-DCB44D1A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C418DBC0-6874-B9A1-CA98-B342D6029A8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B2EC0FE-5A23-B5EC-5394-66F6E211620B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6DC9460A-9A29-C473-4F88-E3594067FEA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D3FA9DF8-1312-5BA0-2B72-A46D392C300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8FF437D9-F656-78A1-849C-2D3438B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AB61E49D-B2DD-00F7-311C-527FA519126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44619FC-1211-9D30-041C-6C03BEDB7080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9809FC30-935D-1B78-9311-D7CFA0FDCA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311069C-B867-9CB4-BBFB-F1CAD4B123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016FE196-412D-B30E-C222-EC3BE75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E620A577-48C9-57A7-5543-FB17EB5DEA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811B42B1-D20D-2A91-94C8-7B1F61776A34}"/>
              </a:ext>
            </a:extLst>
          </p:cNvPr>
          <p:cNvSpPr/>
          <p:nvPr/>
        </p:nvSpPr>
        <p:spPr>
          <a:xfrm>
            <a:off x="5127915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2FB82A5-D374-A529-E994-DF380A42379D}"/>
              </a:ext>
            </a:extLst>
          </p:cNvPr>
          <p:cNvSpPr/>
          <p:nvPr/>
        </p:nvSpPr>
        <p:spPr>
          <a:xfrm>
            <a:off x="5724467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13FF0FD-7E50-BE5F-A7B7-57FAE8EABFAD}"/>
              </a:ext>
            </a:extLst>
          </p:cNvPr>
          <p:cNvGrpSpPr/>
          <p:nvPr/>
        </p:nvGrpSpPr>
        <p:grpSpPr>
          <a:xfrm>
            <a:off x="5142173" y="177417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19D03437-833B-5CBE-FF42-D3ECDF6E42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2F57176-0EB2-E297-1EFD-A8E73B1B2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1074BD5B-FE1F-C5C2-A30E-C7E260FD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36B5F026-42ED-5B87-D3BC-8E5AB60A7A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31BA90F-7152-17B4-E479-30303AE609C6}"/>
              </a:ext>
            </a:extLst>
          </p:cNvPr>
          <p:cNvGrpSpPr/>
          <p:nvPr/>
        </p:nvGrpSpPr>
        <p:grpSpPr>
          <a:xfrm>
            <a:off x="5753426" y="177417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E9FDCC4B-570F-AE0F-20DB-008E067CCFA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FEAF4EC3-5595-3258-1481-18A8E971F8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AA94C642-1FAB-5A1E-4749-CB7A794AC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A566CE57-1FCB-2969-EA2D-CD0045A301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60828DBF-48A1-F41B-8E72-78B779993D5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40411" y="3558547"/>
            <a:ext cx="765615" cy="28813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A83425F6-B323-F0A5-62CF-3FDCC9A9D22C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557C084E-9F7D-D769-D647-4DC52AF469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5" name="Oval 593">
              <a:extLst>
                <a:ext uri="{FF2B5EF4-FFF2-40B4-BE49-F238E27FC236}">
                  <a16:creationId xmlns:a16="http://schemas.microsoft.com/office/drawing/2014/main" id="{DBE87215-0B4E-E197-153E-617F6336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4D260DAD-8E99-5D13-AE98-FCAEF9F80A8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DBEDD5D3-C996-3CD7-16E5-C55209063664}"/>
              </a:ext>
            </a:extLst>
          </p:cNvPr>
          <p:cNvGrpSpPr/>
          <p:nvPr/>
        </p:nvGrpSpPr>
        <p:grpSpPr>
          <a:xfrm>
            <a:off x="3067742" y="3611823"/>
            <a:ext cx="278496" cy="200053"/>
            <a:chOff x="1014019" y="2643309"/>
            <a:chExt cx="278496" cy="200053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227C1D-EF21-F296-B513-91BA0CC4E4B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A274066-AA6E-C90A-DF6E-A90D4BDC9F9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127D56FC-A250-E665-C1E6-F86273CA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A374F3C2-4815-879D-8CC2-FC025DCFF7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AE09730-2069-F160-C46C-EEFFE8541AB5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0A0A4761-5742-7952-A500-F4AB64C4B02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B5D6D85-A7D0-40DB-4F14-F9484B6239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B76CB022-096D-7493-26ED-DDED2D1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3F0D42DD-83ED-BEE1-C6CB-93C382127C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001BCB-6439-E601-E4CD-F376950D390A}"/>
              </a:ext>
            </a:extLst>
          </p:cNvPr>
          <p:cNvSpPr/>
          <p:nvPr/>
        </p:nvSpPr>
        <p:spPr>
          <a:xfrm>
            <a:off x="5426811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78" name="그래픽 77" descr="다운로드 윤곽선">
            <a:extLst>
              <a:ext uri="{FF2B5EF4-FFF2-40B4-BE49-F238E27FC236}">
                <a16:creationId xmlns:a16="http://schemas.microsoft.com/office/drawing/2014/main" id="{5974A151-C176-F601-ADF6-41738C2FEF7C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5462303" y="2262470"/>
            <a:ext cx="204905" cy="204905"/>
          </a:xfrm>
          <a:prstGeom prst="rect">
            <a:avLst/>
          </a:prstGeom>
        </p:spPr>
      </p:pic>
      <p:grpSp>
        <p:nvGrpSpPr>
          <p:cNvPr id="79" name="그룹 78">
            <a:extLst>
              <a:ext uri="{FF2B5EF4-FFF2-40B4-BE49-F238E27FC236}">
                <a16:creationId xmlns:a16="http://schemas.microsoft.com/office/drawing/2014/main" id="{A8024F30-6D79-A149-0D7F-A14F56B95E10}"/>
              </a:ext>
            </a:extLst>
          </p:cNvPr>
          <p:cNvGrpSpPr/>
          <p:nvPr/>
        </p:nvGrpSpPr>
        <p:grpSpPr>
          <a:xfrm>
            <a:off x="5163984" y="2270760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9A67EA72-2DB9-8BF1-063A-8B2D142B03B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97258EB3-B26C-DCED-D1A1-A980B3D9DE8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C4BB68A4-FB7D-668C-3AC3-55D74BC3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E5C1C3FE-2199-B762-5406-E7E5F692C58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5B8A5C27-5EDD-DD26-0078-8BCE8D87C4CB}"/>
              </a:ext>
            </a:extLst>
          </p:cNvPr>
          <p:cNvSpPr txBox="1"/>
          <p:nvPr/>
        </p:nvSpPr>
        <p:spPr>
          <a:xfrm>
            <a:off x="7832269" y="4273439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11272C75-31D5-488C-D700-CDC624010F1B}"/>
              </a:ext>
            </a:extLst>
          </p:cNvPr>
          <p:cNvSpPr/>
          <p:nvPr/>
        </p:nvSpPr>
        <p:spPr>
          <a:xfrm>
            <a:off x="392283" y="432526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37E6E-1429-AD71-FCFB-4C615DD855C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57083" y="462838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93ECB1-5C4B-9271-27CE-2BDE0D55873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42576" y="52827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15AB74-1DC7-C886-3121-098F85AA0B6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71756" y="52827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Close Button">
            <a:extLst>
              <a:ext uri="{FF2B5EF4-FFF2-40B4-BE49-F238E27FC236}">
                <a16:creationId xmlns:a16="http://schemas.microsoft.com/office/drawing/2014/main" id="{3E162530-7D6E-5FC9-B843-B7CAD7ECD2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21997" y="440456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62F47C-AE43-DA40-CD1C-EA45FD3D36C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2632" y="477733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2C31C-A88C-9622-6DB3-EBFBFA31EA0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92283" y="434369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BB146EB-088B-888F-4731-B82146F0B347}"/>
              </a:ext>
            </a:extLst>
          </p:cNvPr>
          <p:cNvGrpSpPr/>
          <p:nvPr/>
        </p:nvGrpSpPr>
        <p:grpSpPr>
          <a:xfrm>
            <a:off x="445175" y="4084084"/>
            <a:ext cx="411931" cy="307775"/>
            <a:chOff x="1098607" y="3056422"/>
            <a:chExt cx="244417" cy="307775"/>
          </a:xfrm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A018783-7043-6CF8-68C7-95BADDDD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696B3AD-0A84-6325-EF83-18BC22DD2A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5" name="Oval 593">
                <a:extLst>
                  <a:ext uri="{FF2B5EF4-FFF2-40B4-BE49-F238E27FC236}">
                    <a16:creationId xmlns:a16="http://schemas.microsoft.com/office/drawing/2014/main" id="{95AF7BD4-8E77-7D9A-9B92-1ABCA1D6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6" name="TextBox 14">
                <a:extLst>
                  <a:ext uri="{FF2B5EF4-FFF2-40B4-BE49-F238E27FC236}">
                    <a16:creationId xmlns:a16="http://schemas.microsoft.com/office/drawing/2014/main" id="{2608BA52-324A-9FCA-3496-A03CF95900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419846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0663507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4223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61105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75774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207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22942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12460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1334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28493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9400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102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96E761-434B-1EBD-F618-6E186ED47648}"/>
              </a:ext>
            </a:extLst>
          </p:cNvPr>
          <p:cNvSpPr txBox="1"/>
          <p:nvPr/>
        </p:nvSpPr>
        <p:spPr>
          <a:xfrm>
            <a:off x="7804497" y="480361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EF8A828A-1238-AEB6-A03B-B2805A8FF279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3C2CE1D9-72C4-F1FC-619D-3FE4384F45A1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그림 13" descr="렌치, 도구이(가) 표시된 사진&#10;&#10;자동 생성된 설명">
            <a:extLst>
              <a:ext uri="{FF2B5EF4-FFF2-40B4-BE49-F238E27FC236}">
                <a16:creationId xmlns:a16="http://schemas.microsoft.com/office/drawing/2014/main" id="{3904221B-DC4A-9D13-52C9-95EA05FBFE0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F11B4498-EEEF-3754-7E8F-C1FD2D1B7328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6" name="그림 15" descr="렌치, 도구이(가) 표시된 사진&#10;&#10;자동 생성된 설명">
            <a:extLst>
              <a:ext uri="{FF2B5EF4-FFF2-40B4-BE49-F238E27FC236}">
                <a16:creationId xmlns:a16="http://schemas.microsoft.com/office/drawing/2014/main" id="{53821736-36E9-586E-2CDB-52EE1CA1CDB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00B6F813-FC0B-1D28-BFCF-EAF570C700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2F8F011-A559-9127-85E3-B3EE651BEB11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B962603-7FA5-A632-31BA-BAE393C9E44C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F8405C2-41F6-44F8-5484-32F2CCB6A5F5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3D504C-673D-E034-247C-AED5A9AD7353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2524E7-70EC-D614-AD5C-9E91E3679FD7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B044EAD9-CBA7-363F-1D23-DB1F554C8155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62110C07-26C8-0403-B2D6-D2BA2DFA6804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2BEFB7-6009-47A7-AC07-A8E9F5757223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9D323841-D143-7146-A73C-D8F67D4C6040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B715E6-BB5E-027D-1CE7-27760530726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5CD9ED2-1306-C5F9-DBAC-61990E90E438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5421670B-F9FB-84B2-2FEE-75D31EEA9632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DAD1C717-3D97-F34D-3167-3CF538F343CB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5573099-8E87-7B13-2156-E6FF384AEFA5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02359B3B-7266-6857-52FE-02B9E661BB74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D9F7F06-60E5-ED93-028A-DBE6D9FECFA5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26778F6-A87D-D39B-5288-9328261ACAAD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945B1D47-72CD-B5EA-2620-A5DA8AD6BED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84" name="그래픽 83" descr="돋보기 단색으로 채워진">
            <a:extLst>
              <a:ext uri="{FF2B5EF4-FFF2-40B4-BE49-F238E27FC236}">
                <a16:creationId xmlns:a16="http://schemas.microsoft.com/office/drawing/2014/main" id="{E47B1A2B-B820-BF0D-B064-EBC6BE32E35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C91424A2-E59C-F683-6CDC-BFAE71D6EA90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133" name="표 10">
            <a:extLst>
              <a:ext uri="{FF2B5EF4-FFF2-40B4-BE49-F238E27FC236}">
                <a16:creationId xmlns:a16="http://schemas.microsoft.com/office/drawing/2014/main" id="{91BBDD1F-948C-9845-9CC5-742449FB9D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405085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D412D228-C2B3-6B2D-9875-327BBBB38CB9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88" name="타원 187">
            <a:extLst>
              <a:ext uri="{FF2B5EF4-FFF2-40B4-BE49-F238E27FC236}">
                <a16:creationId xmlns:a16="http://schemas.microsoft.com/office/drawing/2014/main" id="{56A63F61-8C73-5538-30A0-53E88DA7D14B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0D96AA28-379F-4E02-D372-740FC66A0B83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타원 189">
            <a:extLst>
              <a:ext uri="{FF2B5EF4-FFF2-40B4-BE49-F238E27FC236}">
                <a16:creationId xmlns:a16="http://schemas.microsoft.com/office/drawing/2014/main" id="{F898952E-755D-20E3-735C-1A5E024E6FB2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3B3489BD-3A7E-CAF9-5FA3-6BC2137B64D4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C139E50B-BCD3-543A-6318-BA929BD23B1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8776D6BE-636C-BE2A-6D75-681345714736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114A3770-9BB3-4E77-9301-6F7BA18B62AB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62F7B43-501B-F583-B721-CFF60D69313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0ABEAE61-8D78-F559-3889-B979FE41D46D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01B3236E-7B16-8E76-25D3-12927A808193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98" name="타원 197">
            <a:extLst>
              <a:ext uri="{FF2B5EF4-FFF2-40B4-BE49-F238E27FC236}">
                <a16:creationId xmlns:a16="http://schemas.microsoft.com/office/drawing/2014/main" id="{5816362B-2117-4B7F-A29C-914A3969F2A8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>
            <a:extLst>
              <a:ext uri="{FF2B5EF4-FFF2-40B4-BE49-F238E27FC236}">
                <a16:creationId xmlns:a16="http://schemas.microsoft.com/office/drawing/2014/main" id="{6E48FBFE-763B-CCD8-5D0B-CE9DF72EF41B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64856932-2C0B-306E-93D4-8E5A522FD4C6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0507847E-AF42-8688-DF50-E44890B1B9B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038155C-FACA-FDB2-C6BF-953149DF0393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03" name="그래픽 202" descr="돋보기 단색으로 채워진">
            <a:extLst>
              <a:ext uri="{FF2B5EF4-FFF2-40B4-BE49-F238E27FC236}">
                <a16:creationId xmlns:a16="http://schemas.microsoft.com/office/drawing/2014/main" id="{AF95E10B-097A-2964-C678-8185EFEA099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04" name="표 10">
            <a:extLst>
              <a:ext uri="{FF2B5EF4-FFF2-40B4-BE49-F238E27FC236}">
                <a16:creationId xmlns:a16="http://schemas.microsoft.com/office/drawing/2014/main" id="{9F1E89E9-7110-CB3B-827E-B9B45892F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115131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4CD50C6-0FED-B864-2A68-8EA80518A892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7700A3BD-33E5-7A25-E2F1-36F0D46C0835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8DE88C93-8069-91A8-8DA9-5A717DB7E4CB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사각형: 둥근 모서리 207">
            <a:extLst>
              <a:ext uri="{FF2B5EF4-FFF2-40B4-BE49-F238E27FC236}">
                <a16:creationId xmlns:a16="http://schemas.microsoft.com/office/drawing/2014/main" id="{25D25B66-C9BB-AAE3-E8D9-912D36565D27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4F06BAE-7165-CF69-56BD-2250EDB07E9D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0" name="사각형: 둥근 모서리 209">
            <a:extLst>
              <a:ext uri="{FF2B5EF4-FFF2-40B4-BE49-F238E27FC236}">
                <a16:creationId xmlns:a16="http://schemas.microsoft.com/office/drawing/2014/main" id="{092477BC-EF5C-80D0-24D9-A0BE804A9803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1" name="그림 210" descr="렌치, 도구이(가) 표시된 사진&#10;&#10;자동 생성된 설명">
            <a:extLst>
              <a:ext uri="{FF2B5EF4-FFF2-40B4-BE49-F238E27FC236}">
                <a16:creationId xmlns:a16="http://schemas.microsoft.com/office/drawing/2014/main" id="{4A26AEAF-B885-D8D3-C334-1905A36427E1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72EA390C-2C32-343C-26D9-6EBC02F0E649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3" name="그림 212" descr="렌치, 도구이(가) 표시된 사진&#10;&#10;자동 생성된 설명">
            <a:extLst>
              <a:ext uri="{FF2B5EF4-FFF2-40B4-BE49-F238E27FC236}">
                <a16:creationId xmlns:a16="http://schemas.microsoft.com/office/drawing/2014/main" id="{6CE945FE-5B9E-6824-84B2-94F49D7836C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14" name="TextBox 213">
            <a:extLst>
              <a:ext uri="{FF2B5EF4-FFF2-40B4-BE49-F238E27FC236}">
                <a16:creationId xmlns:a16="http://schemas.microsoft.com/office/drawing/2014/main" id="{8709727F-F45E-CFB1-8B31-B51FD27658FD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684586EC-6089-465D-FB2F-1889E98FB8F4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F842B68E-C775-1FE7-BE95-7FEBB0266273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타원 216">
            <a:extLst>
              <a:ext uri="{FF2B5EF4-FFF2-40B4-BE49-F238E27FC236}">
                <a16:creationId xmlns:a16="http://schemas.microsoft.com/office/drawing/2014/main" id="{A9DBCF07-CDDD-6C6C-B76E-F9AE59CBA42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259D1296-AE82-8A15-687A-A953B1F4FF4A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19" name="타원 218">
            <a:extLst>
              <a:ext uri="{FF2B5EF4-FFF2-40B4-BE49-F238E27FC236}">
                <a16:creationId xmlns:a16="http://schemas.microsoft.com/office/drawing/2014/main" id="{3B560F7E-B0F8-1921-1E07-4816460886CA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9253B69D-012D-E884-E457-53C9DB066530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480A67FB-F81C-F805-CCB0-8390709003CD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21E2F7DB-28A1-908D-A302-8F4E4CAF743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3" name="Oval 593">
              <a:extLst>
                <a:ext uri="{FF2B5EF4-FFF2-40B4-BE49-F238E27FC236}">
                  <a16:creationId xmlns:a16="http://schemas.microsoft.com/office/drawing/2014/main" id="{815EF7A4-EA02-70BC-E27A-620AEC0C2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2B2ADAC-5C6D-C6EB-CFF3-FAA10427ADCC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5" name="이등변 삼각형 224">
              <a:extLst>
                <a:ext uri="{FF2B5EF4-FFF2-40B4-BE49-F238E27FC236}">
                  <a16:creationId xmlns:a16="http://schemas.microsoft.com/office/drawing/2014/main" id="{2E35A4E7-A80E-FBC4-60C2-B570A0AAFE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6" name="Oval 593">
              <a:extLst>
                <a:ext uri="{FF2B5EF4-FFF2-40B4-BE49-F238E27FC236}">
                  <a16:creationId xmlns:a16="http://schemas.microsoft.com/office/drawing/2014/main" id="{6AC08947-3F02-9A1A-2FF9-C015B32D8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039B4781-3742-C541-B2B9-9D07097BE8D4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93FC45BE-5E6A-0189-DD93-AC63225D16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3EE68E90-0155-8F8F-D08A-CDC73862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710803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4258207-748A-C9D3-5EBB-8DEFB4668234}"/>
              </a:ext>
            </a:extLst>
          </p:cNvPr>
          <p:cNvSpPr/>
          <p:nvPr/>
        </p:nvSpPr>
        <p:spPr>
          <a:xfrm>
            <a:off x="550524" y="24945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5F85DD-D351-F3D4-D7BC-AC264A3E4D82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5324" y="27976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EBF7C7-04C6-30E9-D7E4-90D1D286EE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00817" y="34520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F0B287-DDD7-F92B-49CF-D6C800C8E50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9997" y="34520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8F3D9AB-2B64-6571-F8A9-43F305BC12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80238" y="25738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64295D-24C5-E773-2B9F-30141FD739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50873" y="29466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452B02-5AB0-F3C1-A2EA-87FD25A012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50524" y="25130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F1DEFC7-E706-76C5-FC33-36234410AC7E}"/>
              </a:ext>
            </a:extLst>
          </p:cNvPr>
          <p:cNvGrpSpPr/>
          <p:nvPr/>
        </p:nvGrpSpPr>
        <p:grpSpPr>
          <a:xfrm>
            <a:off x="3335821" y="231402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2576AB6-6778-8634-3216-E884E6DD42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BC7CC03D-9447-30C1-2611-87139478E0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F619A29-0866-084D-2596-0A3D8605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DEDF7565-D03C-C46F-C22A-5EB7F2727A9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37031B5-196B-377D-EE8D-C06B7D62F3BC}"/>
              </a:ext>
            </a:extLst>
          </p:cNvPr>
          <p:cNvSpPr/>
          <p:nvPr/>
        </p:nvSpPr>
        <p:spPr>
          <a:xfrm>
            <a:off x="541582" y="69425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F6D3A7-B798-21BA-7BE9-322708D3E7E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6382" y="99737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3A8ABC-206F-C12C-A2F4-C38AA51C6D2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91875" y="165172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25A3B6-4F93-38C0-452B-B372530DAFE7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21055" y="165172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327C9EE-888C-96C6-885C-A84DE20775A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71296" y="77355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935176-B159-C466-1B5F-6C51F905EC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41931" y="114632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1628C-5CAF-83C2-1214-68DD6321B24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41582" y="71268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0306AA-BECA-5E2B-4C82-42E80C4C889E}"/>
              </a:ext>
            </a:extLst>
          </p:cNvPr>
          <p:cNvGrpSpPr/>
          <p:nvPr/>
        </p:nvGrpSpPr>
        <p:grpSpPr>
          <a:xfrm>
            <a:off x="594474" y="453073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B3F6FA3-8084-4FAA-3FFF-7D8A19EC34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B3B5C96F-0696-8366-5B53-FDEBFA89C0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DE41BD74-29EA-652E-2725-240C0E72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57D82C2A-082B-6181-E322-AF1A4C952B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31F3C95-1A75-F740-3958-A47C3CA45543}"/>
              </a:ext>
            </a:extLst>
          </p:cNvPr>
          <p:cNvSpPr/>
          <p:nvPr/>
        </p:nvSpPr>
        <p:spPr>
          <a:xfrm>
            <a:off x="4385694" y="698133"/>
            <a:ext cx="2851716" cy="31638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D0CFFA-79A4-49A1-D45A-B5978315E610}"/>
              </a:ext>
            </a:extLst>
          </p:cNvPr>
          <p:cNvSpPr txBox="1"/>
          <p:nvPr/>
        </p:nvSpPr>
        <p:spPr>
          <a:xfrm>
            <a:off x="4495817" y="80447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57" name="곱하기 기호 56">
            <a:extLst>
              <a:ext uri="{FF2B5EF4-FFF2-40B4-BE49-F238E27FC236}">
                <a16:creationId xmlns:a16="http://schemas.microsoft.com/office/drawing/2014/main" id="{040698BB-0CCB-1E70-C6A9-2411D616E49E}"/>
              </a:ext>
            </a:extLst>
          </p:cNvPr>
          <p:cNvSpPr/>
          <p:nvPr/>
        </p:nvSpPr>
        <p:spPr>
          <a:xfrm>
            <a:off x="6942867" y="78038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D82F6E-A15F-89A3-C539-E43D46503342}"/>
              </a:ext>
            </a:extLst>
          </p:cNvPr>
          <p:cNvSpPr txBox="1"/>
          <p:nvPr/>
        </p:nvSpPr>
        <p:spPr>
          <a:xfrm>
            <a:off x="4487497" y="142872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CA8E5D58-BF79-6D92-BF1F-8F4FBDB56A02}"/>
              </a:ext>
            </a:extLst>
          </p:cNvPr>
          <p:cNvSpPr/>
          <p:nvPr/>
        </p:nvSpPr>
        <p:spPr>
          <a:xfrm>
            <a:off x="6549438" y="208639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01583BEC-454E-0924-ACF4-9CC04762F7F6}"/>
              </a:ext>
            </a:extLst>
          </p:cNvPr>
          <p:cNvCxnSpPr>
            <a:cxnSpLocks/>
          </p:cNvCxnSpPr>
          <p:nvPr/>
        </p:nvCxnSpPr>
        <p:spPr>
          <a:xfrm>
            <a:off x="4520130" y="238138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8CEFA9B9-156D-D31C-67E6-CFBF0EA05EC7}"/>
              </a:ext>
            </a:extLst>
          </p:cNvPr>
          <p:cNvSpPr txBox="1"/>
          <p:nvPr/>
        </p:nvSpPr>
        <p:spPr>
          <a:xfrm>
            <a:off x="4654844" y="238627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       역사명</a:t>
            </a:r>
            <a:endParaRPr lang="en-US" altLang="ko-KR" sz="900"/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A657D70A-7A36-ADE7-5B8E-2BA6CE026A2F}"/>
              </a:ext>
            </a:extLst>
          </p:cNvPr>
          <p:cNvCxnSpPr>
            <a:cxnSpLocks/>
          </p:cNvCxnSpPr>
          <p:nvPr/>
        </p:nvCxnSpPr>
        <p:spPr>
          <a:xfrm>
            <a:off x="4520130" y="268730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4CBE6511-B9B0-BE22-A535-30A9D4A0D3AD}"/>
              </a:ext>
            </a:extLst>
          </p:cNvPr>
          <p:cNvSpPr txBox="1"/>
          <p:nvPr/>
        </p:nvSpPr>
        <p:spPr>
          <a:xfrm>
            <a:off x="4662385" y="2732355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      </a:t>
            </a:r>
            <a:r>
              <a:rPr lang="ko-KR" altLang="en-US" sz="900" b="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47742BC-ACF8-2A91-F2B6-F16B891307C1}"/>
              </a:ext>
            </a:extLst>
          </p:cNvPr>
          <p:cNvSpPr/>
          <p:nvPr/>
        </p:nvSpPr>
        <p:spPr>
          <a:xfrm>
            <a:off x="5269401" y="1454341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566AB887-83DC-7A63-9FC3-492B38FF607E}"/>
              </a:ext>
            </a:extLst>
          </p:cNvPr>
          <p:cNvSpPr/>
          <p:nvPr/>
        </p:nvSpPr>
        <p:spPr>
          <a:xfrm>
            <a:off x="5270556" y="1730117"/>
            <a:ext cx="163931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ACF8A0C0-2898-14E2-C41A-A67A4E804760}"/>
              </a:ext>
            </a:extLst>
          </p:cNvPr>
          <p:cNvCxnSpPr>
            <a:cxnSpLocks/>
          </p:cNvCxnSpPr>
          <p:nvPr/>
        </p:nvCxnSpPr>
        <p:spPr>
          <a:xfrm>
            <a:off x="4520130" y="345169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0C341E6C-F24F-BA03-0516-6FB06A6FF270}"/>
              </a:ext>
            </a:extLst>
          </p:cNvPr>
          <p:cNvGrpSpPr/>
          <p:nvPr/>
        </p:nvGrpSpPr>
        <p:grpSpPr>
          <a:xfrm>
            <a:off x="4479117" y="222843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08426D-D8DF-D6C3-9DC6-B77EC93545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B968D7BF-95B1-0386-DBA6-2741F9E302F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4A922693-54DA-9A05-222A-DFD85B57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AE1F3E5-0286-3CBE-B80E-82A34D3F1F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BFFD79D-CE6A-46E3-A25D-C219C6019085}"/>
              </a:ext>
            </a:extLst>
          </p:cNvPr>
          <p:cNvSpPr/>
          <p:nvPr/>
        </p:nvSpPr>
        <p:spPr>
          <a:xfrm>
            <a:off x="7715858" y="682235"/>
            <a:ext cx="3803816" cy="391557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C7BC79B-EED2-B818-FC98-981A029E1465}"/>
              </a:ext>
            </a:extLst>
          </p:cNvPr>
          <p:cNvSpPr txBox="1"/>
          <p:nvPr/>
        </p:nvSpPr>
        <p:spPr>
          <a:xfrm>
            <a:off x="7825981" y="7885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74" name="곱하기 기호 73">
            <a:extLst>
              <a:ext uri="{FF2B5EF4-FFF2-40B4-BE49-F238E27FC236}">
                <a16:creationId xmlns:a16="http://schemas.microsoft.com/office/drawing/2014/main" id="{1160E152-72E9-4115-5301-8367494B86B9}"/>
              </a:ext>
            </a:extLst>
          </p:cNvPr>
          <p:cNvSpPr/>
          <p:nvPr/>
        </p:nvSpPr>
        <p:spPr>
          <a:xfrm>
            <a:off x="11195051" y="7644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6AC7B56-477B-DE83-0BCD-83688115D2A1}"/>
              </a:ext>
            </a:extLst>
          </p:cNvPr>
          <p:cNvSpPr txBox="1"/>
          <p:nvPr/>
        </p:nvSpPr>
        <p:spPr>
          <a:xfrm>
            <a:off x="7792494" y="116954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68B9630-CC51-A2EC-C4E5-6972CF4B5443}"/>
              </a:ext>
            </a:extLst>
          </p:cNvPr>
          <p:cNvSpPr/>
          <p:nvPr/>
        </p:nvSpPr>
        <p:spPr>
          <a:xfrm>
            <a:off x="10786382" y="227637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7" name="직선 연결선 76">
            <a:extLst>
              <a:ext uri="{FF2B5EF4-FFF2-40B4-BE49-F238E27FC236}">
                <a16:creationId xmlns:a16="http://schemas.microsoft.com/office/drawing/2014/main" id="{F2E2C9D4-7E9F-0AFD-C14B-387A71EE4CBC}"/>
              </a:ext>
            </a:extLst>
          </p:cNvPr>
          <p:cNvCxnSpPr>
            <a:cxnSpLocks/>
          </p:cNvCxnSpPr>
          <p:nvPr/>
        </p:nvCxnSpPr>
        <p:spPr>
          <a:xfrm>
            <a:off x="7850294" y="2616386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476D8229-E840-0591-F73F-20C04252ACD4}"/>
              </a:ext>
            </a:extLst>
          </p:cNvPr>
          <p:cNvSpPr txBox="1"/>
          <p:nvPr/>
        </p:nvSpPr>
        <p:spPr>
          <a:xfrm>
            <a:off x="8060509" y="2590801"/>
            <a:ext cx="325927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 </a:t>
            </a:r>
            <a:r>
              <a:rPr lang="en-US" altLang="ko-KR" sz="900"/>
              <a:t>|     </a:t>
            </a:r>
            <a:r>
              <a:rPr lang="ko-KR" altLang="en-US" sz="900"/>
              <a:t>매장</a:t>
            </a:r>
            <a:r>
              <a:rPr lang="en-US" altLang="ko-KR" sz="900"/>
              <a:t>                     </a:t>
            </a:r>
            <a:r>
              <a:rPr lang="ko-KR" altLang="en-US" sz="900"/>
              <a:t>코드 </a:t>
            </a:r>
            <a:endParaRPr lang="en-US" altLang="ko-KR" sz="900"/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9DCC6574-9923-5790-0FAA-BC5F601CD79C}"/>
              </a:ext>
            </a:extLst>
          </p:cNvPr>
          <p:cNvCxnSpPr>
            <a:cxnSpLocks/>
          </p:cNvCxnSpPr>
          <p:nvPr/>
        </p:nvCxnSpPr>
        <p:spPr>
          <a:xfrm>
            <a:off x="7850294" y="2884202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2E08421E-FB6A-19BB-B4B5-4F4DF7CA5D8F}"/>
              </a:ext>
            </a:extLst>
          </p:cNvPr>
          <p:cNvSpPr txBox="1"/>
          <p:nvPr/>
        </p:nvSpPr>
        <p:spPr>
          <a:xfrm>
            <a:off x="8066512" y="2920868"/>
            <a:ext cx="330252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9AF36A-170A-6029-2025-6E53A1FDE927}"/>
              </a:ext>
            </a:extLst>
          </p:cNvPr>
          <p:cNvSpPr/>
          <p:nvPr/>
        </p:nvSpPr>
        <p:spPr>
          <a:xfrm>
            <a:off x="8641510" y="1195161"/>
            <a:ext cx="197383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83" name="직선 연결선 82">
            <a:extLst>
              <a:ext uri="{FF2B5EF4-FFF2-40B4-BE49-F238E27FC236}">
                <a16:creationId xmlns:a16="http://schemas.microsoft.com/office/drawing/2014/main" id="{BC06D3C8-2EBF-40D2-4C0F-0AC3F0EDFFD2}"/>
              </a:ext>
            </a:extLst>
          </p:cNvPr>
          <p:cNvCxnSpPr>
            <a:cxnSpLocks/>
          </p:cNvCxnSpPr>
          <p:nvPr/>
        </p:nvCxnSpPr>
        <p:spPr>
          <a:xfrm>
            <a:off x="7850294" y="4177102"/>
            <a:ext cx="349398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853E0719-5577-C5F8-AC23-20F7DBEAADA8}"/>
              </a:ext>
            </a:extLst>
          </p:cNvPr>
          <p:cNvSpPr/>
          <p:nvPr/>
        </p:nvSpPr>
        <p:spPr>
          <a:xfrm>
            <a:off x="10776757" y="426973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7CF85B7-6E1C-A896-B484-F600E3F4BF62}"/>
              </a:ext>
            </a:extLst>
          </p:cNvPr>
          <p:cNvSpPr txBox="1"/>
          <p:nvPr/>
        </p:nvSpPr>
        <p:spPr>
          <a:xfrm>
            <a:off x="7791961" y="175165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1EFA2C5A-D7EA-DD65-C0DD-A427B28B1DA7}"/>
              </a:ext>
            </a:extLst>
          </p:cNvPr>
          <p:cNvSpPr/>
          <p:nvPr/>
        </p:nvSpPr>
        <p:spPr>
          <a:xfrm>
            <a:off x="8640976" y="177726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557E459A-C5EA-74DE-F711-10A64766F40B}"/>
              </a:ext>
            </a:extLst>
          </p:cNvPr>
          <p:cNvSpPr/>
          <p:nvPr/>
        </p:nvSpPr>
        <p:spPr>
          <a:xfrm>
            <a:off x="8642132" y="2053045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E19BD05-3BAA-14DC-E623-6925C670542D}"/>
              </a:ext>
            </a:extLst>
          </p:cNvPr>
          <p:cNvSpPr txBox="1"/>
          <p:nvPr/>
        </p:nvSpPr>
        <p:spPr>
          <a:xfrm>
            <a:off x="8066512" y="3218676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5D43235-F6FC-0027-F9E3-56CD5174DE49}"/>
              </a:ext>
            </a:extLst>
          </p:cNvPr>
          <p:cNvSpPr txBox="1"/>
          <p:nvPr/>
        </p:nvSpPr>
        <p:spPr>
          <a:xfrm>
            <a:off x="8066512" y="3516484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801F4F6-A0F5-EEE0-5E45-BF09528BD460}"/>
              </a:ext>
            </a:extLst>
          </p:cNvPr>
          <p:cNvSpPr txBox="1"/>
          <p:nvPr/>
        </p:nvSpPr>
        <p:spPr>
          <a:xfrm>
            <a:off x="8066512" y="3801593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 | 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1" name="Box">
            <a:extLst>
              <a:ext uri="{FF2B5EF4-FFF2-40B4-BE49-F238E27FC236}">
                <a16:creationId xmlns:a16="http://schemas.microsoft.com/office/drawing/2014/main" id="{784BE907-8EB7-C459-3741-6DEFA3FF3DB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6517" y="27720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CB4488E7-1776-8B1D-C690-6705EF775C3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559444" y="276811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1FD0303D-41C3-52D4-B79E-B6AD3CAEEE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00794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4" name="그래픽 93" descr="확인 표시 단색으로 채워진">
            <a:extLst>
              <a:ext uri="{FF2B5EF4-FFF2-40B4-BE49-F238E27FC236}">
                <a16:creationId xmlns:a16="http://schemas.microsoft.com/office/drawing/2014/main" id="{73AADBBF-4323-5D03-600C-3B5704D6F4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947939" y="3003991"/>
            <a:ext cx="82916" cy="126261"/>
          </a:xfrm>
          <a:prstGeom prst="rect">
            <a:avLst/>
          </a:prstGeom>
        </p:spPr>
      </p:pic>
      <p:sp>
        <p:nvSpPr>
          <p:cNvPr id="95" name="Box">
            <a:extLst>
              <a:ext uri="{FF2B5EF4-FFF2-40B4-BE49-F238E27FC236}">
                <a16:creationId xmlns:a16="http://schemas.microsoft.com/office/drawing/2014/main" id="{3EC42A2B-6062-0AAF-69FC-8E2C4582FD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29980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Box">
            <a:extLst>
              <a:ext uri="{FF2B5EF4-FFF2-40B4-BE49-F238E27FC236}">
                <a16:creationId xmlns:a16="http://schemas.microsoft.com/office/drawing/2014/main" id="{64DFAC51-C752-3C9F-3CE1-2A5B195A90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60457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7" name="Box">
            <a:extLst>
              <a:ext uri="{FF2B5EF4-FFF2-40B4-BE49-F238E27FC236}">
                <a16:creationId xmlns:a16="http://schemas.microsoft.com/office/drawing/2014/main" id="{05952FE2-0BF0-B61A-2C9E-E9BA260804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16014" y="268042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F7DCAC5E-CD11-7FED-87C7-CC0B25E55291}"/>
              </a:ext>
            </a:extLst>
          </p:cNvPr>
          <p:cNvSpPr/>
          <p:nvPr/>
        </p:nvSpPr>
        <p:spPr>
          <a:xfrm>
            <a:off x="6565820" y="352767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B56B2187-63A4-F7A1-5884-0E09251B0285}"/>
              </a:ext>
            </a:extLst>
          </p:cNvPr>
          <p:cNvGrpSpPr/>
          <p:nvPr/>
        </p:nvGrpSpPr>
        <p:grpSpPr>
          <a:xfrm>
            <a:off x="6526225" y="3330922"/>
            <a:ext cx="244417" cy="258694"/>
            <a:chOff x="1098607" y="3056422"/>
            <a:chExt cx="244417" cy="258694"/>
          </a:xfrm>
        </p:grpSpPr>
        <p:sp>
          <p:nvSpPr>
            <p:cNvPr id="100" name="이등변 삼각형 99">
              <a:extLst>
                <a:ext uri="{FF2B5EF4-FFF2-40B4-BE49-F238E27FC236}">
                  <a16:creationId xmlns:a16="http://schemas.microsoft.com/office/drawing/2014/main" id="{4B7CE1D9-9627-7366-4DA3-68ACB6E38B7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8013BB16-58A1-248B-03B5-D56B5829E58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2" name="Oval 593">
                <a:extLst>
                  <a:ext uri="{FF2B5EF4-FFF2-40B4-BE49-F238E27FC236}">
                    <a16:creationId xmlns:a16="http://schemas.microsoft.com/office/drawing/2014/main" id="{64B0AF56-FBB2-5BEF-B0D4-5FA08006A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3" name="TextBox 14">
                <a:extLst>
                  <a:ext uri="{FF2B5EF4-FFF2-40B4-BE49-F238E27FC236}">
                    <a16:creationId xmlns:a16="http://schemas.microsoft.com/office/drawing/2014/main" id="{C86CD195-CF18-FF2A-2821-E247F4C848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4" name="Box">
            <a:extLst>
              <a:ext uri="{FF2B5EF4-FFF2-40B4-BE49-F238E27FC236}">
                <a16:creationId xmlns:a16="http://schemas.microsoft.com/office/drawing/2014/main" id="{9D5BA539-0B4E-98E0-FEBF-BDD428142C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3634" y="389352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5" name="Box">
            <a:extLst>
              <a:ext uri="{FF2B5EF4-FFF2-40B4-BE49-F238E27FC236}">
                <a16:creationId xmlns:a16="http://schemas.microsoft.com/office/drawing/2014/main" id="{1965D2E4-318F-37C3-5638-593C87F2E8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8241" y="24738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6B47B837-3061-FCDE-357E-E59FC6CAD213}"/>
              </a:ext>
            </a:extLst>
          </p:cNvPr>
          <p:cNvGrpSpPr/>
          <p:nvPr/>
        </p:nvGrpSpPr>
        <p:grpSpPr>
          <a:xfrm>
            <a:off x="7860134" y="2435088"/>
            <a:ext cx="244417" cy="258694"/>
            <a:chOff x="1098607" y="3056422"/>
            <a:chExt cx="244417" cy="258694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25FFCC5-CD13-3641-1A51-5B61A10D34C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00380432-A536-2870-B3AE-C123FE7E60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83F2BE50-093B-D827-594C-9C38B6C5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396D517C-93EA-0A49-75DE-7EEB1CD7F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7FE5366B-BC99-E67E-06DA-FCE1B2DEAAA1}"/>
              </a:ext>
            </a:extLst>
          </p:cNvPr>
          <p:cNvGrpSpPr/>
          <p:nvPr/>
        </p:nvGrpSpPr>
        <p:grpSpPr>
          <a:xfrm>
            <a:off x="11082408" y="4047755"/>
            <a:ext cx="244417" cy="258694"/>
            <a:chOff x="1098607" y="3056422"/>
            <a:chExt cx="244417" cy="258694"/>
          </a:xfrm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38AB4E00-9587-D685-2157-ABD9255F477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7D729A44-4A1B-BD0A-83BB-09AE44773D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4" name="Oval 593">
                <a:extLst>
                  <a:ext uri="{FF2B5EF4-FFF2-40B4-BE49-F238E27FC236}">
                    <a16:creationId xmlns:a16="http://schemas.microsoft.com/office/drawing/2014/main" id="{0EE67368-1CC9-B417-4D06-8C9560BFE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5" name="TextBox 14">
                <a:extLst>
                  <a:ext uri="{FF2B5EF4-FFF2-40B4-BE49-F238E27FC236}">
                    <a16:creationId xmlns:a16="http://schemas.microsoft.com/office/drawing/2014/main" id="{BDAD9722-ECB8-8A0A-24BB-2B1DFEB88B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CC92D6A1-533A-5FBB-88FA-A9B77C255518}"/>
              </a:ext>
            </a:extLst>
          </p:cNvPr>
          <p:cNvSpPr txBox="1"/>
          <p:nvPr/>
        </p:nvSpPr>
        <p:spPr>
          <a:xfrm>
            <a:off x="4479117" y="111746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85D6C819-6D1C-1B48-9714-1BF100BD81FC}"/>
              </a:ext>
            </a:extLst>
          </p:cNvPr>
          <p:cNvSpPr/>
          <p:nvPr/>
        </p:nvSpPr>
        <p:spPr>
          <a:xfrm>
            <a:off x="5269731" y="1153605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AAAE61D6-C430-BEE5-CFD3-AFB2E8679149}"/>
              </a:ext>
            </a:extLst>
          </p:cNvPr>
          <p:cNvSpPr/>
          <p:nvPr/>
        </p:nvSpPr>
        <p:spPr>
          <a:xfrm>
            <a:off x="8632152" y="146011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1A14CAF2-9F97-1379-2518-85FB56C517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233247"/>
              </p:ext>
            </p:extLst>
          </p:nvPr>
        </p:nvGraphicFramePr>
        <p:xfrm>
          <a:off x="2677265" y="4373339"/>
          <a:ext cx="4397830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32570024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187808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37596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998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3346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15697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418776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874295"/>
              </p:ext>
            </p:extLst>
          </p:nvPr>
        </p:nvGraphicFramePr>
        <p:xfrm>
          <a:off x="7794170" y="725881"/>
          <a:ext cx="4397830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3969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582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8002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48726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05107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85579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1006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104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344A31-ACDB-64C2-ACF7-D2EA2F4613FF}"/>
              </a:ext>
            </a:extLst>
          </p:cNvPr>
          <p:cNvSpPr txBox="1"/>
          <p:nvPr/>
        </p:nvSpPr>
        <p:spPr>
          <a:xfrm>
            <a:off x="7925566" y="365026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7A2E953-13BB-8FC9-43C4-D5ED29FF5A48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3F7A5EC-6529-E7AD-12E8-3676E313E82B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B78DEBF-80D0-0B6E-B34B-7CFA6238E99E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F8F96B13-E354-5519-1223-80A5BE4ECEA8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E87491F-7BBB-46D1-74CD-1D5349005E00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9A37FF9-58AF-9A8C-DC5D-6BDDA4C90026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8EBEEAA-CF86-02A4-94B1-FB727758B034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BA6E6D39-F1D7-5BA1-D5C6-DAF242742CD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97E637C8-9D39-B3E6-1652-2110162871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65A351C-522F-CA4F-30BB-F99365653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5370FFFD-54CF-204A-555E-CDB21F52881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4FB9A16-A89F-D691-8415-781EDD7358F0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0184BE-E3EB-E99B-7F39-E9FA9CBB50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CF64FB61-CE7E-25FB-0111-27A315F0BCC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572D29-C43D-D972-D97C-26AB3D51F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128690B-85C1-98E5-A81E-7800AF4DF64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10BCF95D-C2F7-5786-1870-32B84881A3B1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F44F8A5-8396-4769-B69D-A622A7A51DB0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97E1801-FF07-FA97-EA8D-7EFD7DAA6276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2BE3B7E7-3864-0E28-744F-E531164B0366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7B9487C-5085-911E-C5A5-67E980E7D0E6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3542869-3495-3531-E778-41D9390E2321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FF456F-F1DF-A32D-B7F0-10AE45CBE924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36" name="Box">
            <a:extLst>
              <a:ext uri="{FF2B5EF4-FFF2-40B4-BE49-F238E27FC236}">
                <a16:creationId xmlns:a16="http://schemas.microsoft.com/office/drawing/2014/main" id="{E113A29D-4A5D-4B9A-233C-3A49EC80DBA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931DB63-49D8-B487-1774-00118D1A298A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38" name="그래픽 37" descr="확인 표시 단색으로 채워진">
            <a:extLst>
              <a:ext uri="{FF2B5EF4-FFF2-40B4-BE49-F238E27FC236}">
                <a16:creationId xmlns:a16="http://schemas.microsoft.com/office/drawing/2014/main" id="{5C7BF953-43CF-CF90-D727-AFCEF59E0FE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39" name="Box">
            <a:extLst>
              <a:ext uri="{FF2B5EF4-FFF2-40B4-BE49-F238E27FC236}">
                <a16:creationId xmlns:a16="http://schemas.microsoft.com/office/drawing/2014/main" id="{A6CD6DB0-D8E1-AD55-E767-3A2E33934FE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5476F1F-B153-B32F-0DB1-BD2F50CFFDDD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08EBEF0-ADF7-60E9-B23E-99BA581C9487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F94C305-65BC-699C-5BC3-783664B2FB8F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817C2285-A626-F843-A389-7BFA75678F53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79C7E84E-4ADF-4394-7CD9-9CA139B8D04C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941761D9-D258-CA9C-CFA7-9A228961CEE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E1CB2FC2-10FC-AC63-7B8D-6E433EE3657F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B86E217-C14D-CCF2-C795-970C49AB631E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8" name="그림 47" descr="렌치, 도구이(가) 표시된 사진&#10;&#10;자동 생성된 설명">
            <a:extLst>
              <a:ext uri="{FF2B5EF4-FFF2-40B4-BE49-F238E27FC236}">
                <a16:creationId xmlns:a16="http://schemas.microsoft.com/office/drawing/2014/main" id="{7DD7C027-F8D2-6CB7-A3CB-49D3A336820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6C1EDCA7-FDAE-6571-0685-3561DC1724E9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0" name="그림 49" descr="렌치, 도구이(가) 표시된 사진&#10;&#10;자동 생성된 설명">
            <a:extLst>
              <a:ext uri="{FF2B5EF4-FFF2-40B4-BE49-F238E27FC236}">
                <a16:creationId xmlns:a16="http://schemas.microsoft.com/office/drawing/2014/main" id="{23EEA409-D7C1-A1CB-E6C7-7F9406BBD20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:a16="http://schemas.microsoft.com/office/drawing/2014/main" id="{4149BB9D-BC7B-6FEC-2317-21277FBE9E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750EFBB2-95F0-1B37-8FD2-53AEFC21E25A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C5955D0-995F-3CD2-EC75-CF49638B4D2B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50F09CA-6DB3-8E6F-1306-9166B1BF8E51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22FA6DF-F102-7103-5239-896B88219A91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2C9228-EC05-E155-5D0F-703E83787551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393528E7-1113-8340-8003-9516454D03F4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DE83AFB7-7D34-7586-3E65-D13F9119BA05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DFE6A1-9671-03C2-ABE1-E75F72C5F920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0B636F2A-EB86-1D61-417F-C98C03DB0172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1A5907D-8239-56FA-5FD9-DE601E0E333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3044FB3-7CC8-F8FA-7A90-79C9047F43F3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C4224A6F-206B-A1E6-BF63-D0397280B285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170CFB9C-7214-0F74-2D4C-B24B32C200E1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A70425C-9C46-2468-90F6-8D317D657F4C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333AE64C-6831-BB3F-9917-25A6B27AD23B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5D2C247-EC33-582D-A9AB-F0B3730E2393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9948AE8-041B-B890-B9D6-CBD793A82786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7513E129-748E-DBD8-E86C-2934EFD32E10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70" name="그래픽 69" descr="돋보기 단색으로 채워진">
            <a:extLst>
              <a:ext uri="{FF2B5EF4-FFF2-40B4-BE49-F238E27FC236}">
                <a16:creationId xmlns:a16="http://schemas.microsoft.com/office/drawing/2014/main" id="{4044FEA0-CBD3-7CAC-3023-95EABABEBCA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E69F51C0-7FA5-CBCF-B5A3-7FA4742CAD6C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72" name="표 10">
            <a:extLst>
              <a:ext uri="{FF2B5EF4-FFF2-40B4-BE49-F238E27FC236}">
                <a16:creationId xmlns:a16="http://schemas.microsoft.com/office/drawing/2014/main" id="{A80634BA-BED1-6BB5-987D-52DA35167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012458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370018F8-D5F7-9CB4-0AAC-4D3808955472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64390441-90B3-CAC1-2BF2-50FF32F5487D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85A9C69C-A5B7-1FDE-A558-8B4601340866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2EE6A716-29BB-D98D-C63F-CFB3D9A8E27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5975BB30-AD9E-3887-397C-C4DDC7EA0E5B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24BCA66-50A8-81C5-15BD-8476534603D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01ED0A7-E5DE-E285-4049-D26F5D54BB4B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BF60B331-0832-A8E6-236C-FE683348D4B8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D8427E-2BE6-4E1D-9D57-7B43A5DB60D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0CB41151-9FC7-C80F-8872-3FD21537B4FF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B123B18-33F9-ED36-CA74-41BF90F921E8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B743A67E-FAF6-C6F5-54BF-F18E8ACD3CC2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2DACE1C0-345C-0999-AD73-7BDA39A7FD4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8A69C208-63E3-872B-56AA-C02D3F063A84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C9F4324-C619-B8BE-7BD2-A9996130BD47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87" name="사각형: 둥근 모서리 186">
            <a:extLst>
              <a:ext uri="{FF2B5EF4-FFF2-40B4-BE49-F238E27FC236}">
                <a16:creationId xmlns:a16="http://schemas.microsoft.com/office/drawing/2014/main" id="{9DCB1787-A069-6628-993F-3392C1499E46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88" name="그래픽 187" descr="돋보기 단색으로 채워진">
            <a:extLst>
              <a:ext uri="{FF2B5EF4-FFF2-40B4-BE49-F238E27FC236}">
                <a16:creationId xmlns:a16="http://schemas.microsoft.com/office/drawing/2014/main" id="{74210195-D4BC-3571-B1C9-39D58E27F4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189" name="표 10">
            <a:extLst>
              <a:ext uri="{FF2B5EF4-FFF2-40B4-BE49-F238E27FC236}">
                <a16:creationId xmlns:a16="http://schemas.microsoft.com/office/drawing/2014/main" id="{8B0A196B-87F4-16D3-4C93-B95109D6C6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47334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0DE89584-FBD9-8DA0-B44B-AC2357D3AB4E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C478D767-7655-4953-483C-FFBE6E2700CF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D3869B63-8C41-344A-999D-70B2ACA8626A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9B45DBA8-8597-A8C5-4857-1021D6F2F7C4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4108079B-3008-624D-5DB1-BA51B33CA891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C5AE69C-3B1F-2657-3ABD-A42BCE9085AA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6" name="그림 195" descr="렌치, 도구이(가) 표시된 사진&#10;&#10;자동 생성된 설명">
            <a:extLst>
              <a:ext uri="{FF2B5EF4-FFF2-40B4-BE49-F238E27FC236}">
                <a16:creationId xmlns:a16="http://schemas.microsoft.com/office/drawing/2014/main" id="{43A1C9BA-D763-F3A8-D6C4-280EFD213BA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32804EC3-F8AA-B30A-06B4-A579DDC7D1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8" name="그림 197" descr="렌치, 도구이(가) 표시된 사진&#10;&#10;자동 생성된 설명">
            <a:extLst>
              <a:ext uri="{FF2B5EF4-FFF2-40B4-BE49-F238E27FC236}">
                <a16:creationId xmlns:a16="http://schemas.microsoft.com/office/drawing/2014/main" id="{01A0B05C-5D95-B73E-37E8-0B2F025CFD6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199" name="TextBox 198">
            <a:extLst>
              <a:ext uri="{FF2B5EF4-FFF2-40B4-BE49-F238E27FC236}">
                <a16:creationId xmlns:a16="http://schemas.microsoft.com/office/drawing/2014/main" id="{C280D270-A125-01FC-CFF9-9F546C4E19D4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80A8593-6B31-39E8-B1F4-D2866E506589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9ACCFB7B-93D9-ECFE-D962-088C82218C8F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타원 201">
            <a:extLst>
              <a:ext uri="{FF2B5EF4-FFF2-40B4-BE49-F238E27FC236}">
                <a16:creationId xmlns:a16="http://schemas.microsoft.com/office/drawing/2014/main" id="{75C6C1C5-1F5D-06AF-C355-1E47679B18C1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841F417F-5790-AEDD-70C6-B948C0280E7E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E36DC791-E065-3BD3-3112-ED55204E9C73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3C96763F-4F0A-3558-1BBC-EB045BFAFE98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951E5F67-E072-730C-7D17-09CB4BB836B0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9BC9CCCC-5E81-5E8B-158E-7922F247E05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8" name="Oval 593">
              <a:extLst>
                <a:ext uri="{FF2B5EF4-FFF2-40B4-BE49-F238E27FC236}">
                  <a16:creationId xmlns:a16="http://schemas.microsoft.com/office/drawing/2014/main" id="{A91C8A72-B66C-8347-B283-B037843D6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EF6FFEE8-25B2-08A1-E920-353686753B0E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9B58B144-B387-80D4-F8C3-ED70DF5E14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1" name="Oval 593">
              <a:extLst>
                <a:ext uri="{FF2B5EF4-FFF2-40B4-BE49-F238E27FC236}">
                  <a16:creationId xmlns:a16="http://schemas.microsoft.com/office/drawing/2014/main" id="{BC699DCA-5301-8FB0-2270-889FBCE7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3439EA20-5EBC-A549-0716-A388967B9F33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3" name="이등변 삼각형 212">
              <a:extLst>
                <a:ext uri="{FF2B5EF4-FFF2-40B4-BE49-F238E27FC236}">
                  <a16:creationId xmlns:a16="http://schemas.microsoft.com/office/drawing/2014/main" id="{95D625CB-6BD9-FFD0-218A-69C5766E1D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4" name="Oval 593">
              <a:extLst>
                <a:ext uri="{FF2B5EF4-FFF2-40B4-BE49-F238E27FC236}">
                  <a16:creationId xmlns:a16="http://schemas.microsoft.com/office/drawing/2014/main" id="{D788F155-3F17-26D8-E75D-CCF4CD099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749631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4DFD553F-1009-B42B-46A3-DA03E6EB9782}"/>
              </a:ext>
            </a:extLst>
          </p:cNvPr>
          <p:cNvSpPr/>
          <p:nvPr/>
        </p:nvSpPr>
        <p:spPr>
          <a:xfrm>
            <a:off x="718718" y="29275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C9062A-8107-FF73-5883-29F162FCDF6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3518" y="32306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3EEA4D-5BBD-831E-C75F-D991F68DA89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269011" y="38850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F695-C6CC-A004-0002-458E78D5DD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398191" y="38850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4C057F80-6EF2-04CE-BD04-49544CB21B7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48432" y="30068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8EA3FE-47B3-99C8-D23A-CBF2B6331E5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9067" y="33796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17F83A-D7B4-E793-1914-07BBE0BAD5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18718" y="29459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18540CE-181D-4108-EA0F-82F9C1208F43}"/>
              </a:ext>
            </a:extLst>
          </p:cNvPr>
          <p:cNvGrpSpPr/>
          <p:nvPr/>
        </p:nvGrpSpPr>
        <p:grpSpPr>
          <a:xfrm>
            <a:off x="1066141" y="272053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F2164A19-1A4D-D6D2-D84A-D5211C3724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7DCB3E38-A83D-FF0C-87B3-992FC665FD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5C7EDA3F-344D-7EB4-1903-BD8D5B71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79A535D-1C30-98E0-1105-B096F1CE52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7A6B7D-C685-86AB-C1E5-5D00A6FB7314}"/>
              </a:ext>
            </a:extLst>
          </p:cNvPr>
          <p:cNvSpPr/>
          <p:nvPr/>
        </p:nvSpPr>
        <p:spPr>
          <a:xfrm>
            <a:off x="730626" y="94090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E42789-BE5C-A0BF-8388-046CBECFF21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95426" y="124402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3EE3A7-605D-9245-E4EC-75B3E722F3E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280919" y="18983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444F6C-93DC-F261-801E-F27E9BF8DC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10099" y="18983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CF161EA-983C-8361-C386-B6F48038FA7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60340" y="102020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A1BFF44-4CF7-6B83-13EC-D7377DC7564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30975" y="139297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4462E2-DA01-8669-702C-555E63178A0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30626" y="95933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7DCCCD3-F995-84D5-548A-6BFD6428685B}"/>
              </a:ext>
            </a:extLst>
          </p:cNvPr>
          <p:cNvGrpSpPr/>
          <p:nvPr/>
        </p:nvGrpSpPr>
        <p:grpSpPr>
          <a:xfrm>
            <a:off x="783518" y="699724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B289E91F-5277-0007-2496-0976524FFF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D4261B5-D6B2-9918-57D8-0B44B958C2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571208ED-F908-9225-E47A-C11368C89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6B6B16AB-3052-6DBE-9267-E2F46172C1B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36891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표 6">
            <a:extLst>
              <a:ext uri="{FF2B5EF4-FFF2-40B4-BE49-F238E27FC236}">
                <a16:creationId xmlns:a16="http://schemas.microsoft.com/office/drawing/2014/main" id="{6819A5D0-186C-8200-E81E-C2A4758FD4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7" name="표 37">
            <a:extLst>
              <a:ext uri="{FF2B5EF4-FFF2-40B4-BE49-F238E27FC236}">
                <a16:creationId xmlns:a16="http://schemas.microsoft.com/office/drawing/2014/main" id="{B64F28A8-424A-5B06-D6B5-52F024CBEC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8211826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어제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2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BC7554D-0719-07AB-0847-22E4B6E31F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09023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9" name="슬라이드 번호 개체 틀 1">
            <a:extLst>
              <a:ext uri="{FF2B5EF4-FFF2-40B4-BE49-F238E27FC236}">
                <a16:creationId xmlns:a16="http://schemas.microsoft.com/office/drawing/2014/main" id="{5BEFCFAB-855C-DE85-AA9D-D7F787F0CE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106</a:t>
            </a:fld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D8639E19-A8CC-E776-5891-C8E205D52AAA}"/>
              </a:ext>
            </a:extLst>
          </p:cNvPr>
          <p:cNvSpPr/>
          <p:nvPr/>
        </p:nvSpPr>
        <p:spPr>
          <a:xfrm>
            <a:off x="6248178" y="215779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C79D065D-FEB8-6D01-DB2A-AB202DF27714}"/>
              </a:ext>
            </a:extLst>
          </p:cNvPr>
          <p:cNvCxnSpPr>
            <a:cxnSpLocks/>
          </p:cNvCxnSpPr>
          <p:nvPr/>
        </p:nvCxnSpPr>
        <p:spPr>
          <a:xfrm>
            <a:off x="401987" y="245716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1AC0AD8-8A02-1454-DC82-B230EDA55C8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</a:t>
            </a:r>
            <a:endParaRPr lang="en-US" altLang="ko-KR" sz="900"/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AC36900-EF60-C4D3-B96A-5F2123ADCF8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5A673F9A-ED61-5BB8-6ADC-4D75DD47B9CE}"/>
              </a:ext>
            </a:extLst>
          </p:cNvPr>
          <p:cNvGrpSpPr/>
          <p:nvPr/>
        </p:nvGrpSpPr>
        <p:grpSpPr>
          <a:xfrm rot="5400000">
            <a:off x="211214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9B9421E-5A7D-85E9-4B9F-106EB983D3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30BDF60-0C80-94F3-20D9-CD86B3C6C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F4EDA71-2808-9628-8B58-F6AA51A88348}"/>
              </a:ext>
            </a:extLst>
          </p:cNvPr>
          <p:cNvGrpSpPr/>
          <p:nvPr/>
        </p:nvGrpSpPr>
        <p:grpSpPr>
          <a:xfrm rot="5400000">
            <a:off x="5571644" y="180277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351A2C04-2D4B-F69E-A6E0-B5E1CD5CC02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03C751B3-BB6B-76CD-37C5-DDFA3D298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21B9067-72CB-6E41-4AB6-A85587B2300B}"/>
              </a:ext>
            </a:extLst>
          </p:cNvPr>
          <p:cNvSpPr txBox="1"/>
          <p:nvPr/>
        </p:nvSpPr>
        <p:spPr>
          <a:xfrm>
            <a:off x="362858" y="1461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1D3C90-42C8-66E4-4BA4-E9E4BA22899B}"/>
              </a:ext>
            </a:extLst>
          </p:cNvPr>
          <p:cNvGrpSpPr/>
          <p:nvPr/>
        </p:nvGrpSpPr>
        <p:grpSpPr>
          <a:xfrm rot="5400000">
            <a:off x="5238656" y="10405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CF4BDC18-FCEF-DB74-14A0-B26830BCF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30541833-72CD-143A-E344-C4292541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1738C80-09C0-A2C9-AF7D-0D9859FDA9FA}"/>
              </a:ext>
            </a:extLst>
          </p:cNvPr>
          <p:cNvSpPr/>
          <p:nvPr/>
        </p:nvSpPr>
        <p:spPr>
          <a:xfrm>
            <a:off x="911822" y="14994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45301082-ED0F-CB59-29A3-26240B07295A}"/>
              </a:ext>
            </a:extLst>
          </p:cNvPr>
          <p:cNvSpPr/>
          <p:nvPr/>
        </p:nvSpPr>
        <p:spPr>
          <a:xfrm>
            <a:off x="1997744" y="149967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6" name="그래픽 25" descr="돋보기 단색으로 채워진">
            <a:extLst>
              <a:ext uri="{FF2B5EF4-FFF2-40B4-BE49-F238E27FC236}">
                <a16:creationId xmlns:a16="http://schemas.microsoft.com/office/drawing/2014/main" id="{FE259201-78CD-125B-CCDB-1E4335F073B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541042"/>
            <a:ext cx="145373" cy="14768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7B3A32B-94D5-867A-A616-AAF1D95247D0}"/>
              </a:ext>
            </a:extLst>
          </p:cNvPr>
          <p:cNvSpPr txBox="1"/>
          <p:nvPr/>
        </p:nvSpPr>
        <p:spPr>
          <a:xfrm>
            <a:off x="361660" y="17679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2207726-C499-1DA4-0E68-4D00BDB3A2DC}"/>
              </a:ext>
            </a:extLst>
          </p:cNvPr>
          <p:cNvGrpSpPr/>
          <p:nvPr/>
        </p:nvGrpSpPr>
        <p:grpSpPr>
          <a:xfrm rot="5400000">
            <a:off x="3289008" y="14916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230E1E42-8DBE-3DC3-CDBC-38E8E0EF5C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7AB57C51-8E1D-DD80-6C57-C303B7F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60424C-0B4C-10EB-5ED8-7150ED2C197B}"/>
              </a:ext>
            </a:extLst>
          </p:cNvPr>
          <p:cNvSpPr/>
          <p:nvPr/>
        </p:nvSpPr>
        <p:spPr>
          <a:xfrm>
            <a:off x="911822" y="18106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2E0E4DF-3352-24AC-B5CC-D5E02EF7014C}"/>
              </a:ext>
            </a:extLst>
          </p:cNvPr>
          <p:cNvSpPr/>
          <p:nvPr/>
        </p:nvSpPr>
        <p:spPr>
          <a:xfrm>
            <a:off x="1997744" y="181088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" name="그래픽 32" descr="돋보기 단색으로 채워진">
            <a:extLst>
              <a:ext uri="{FF2B5EF4-FFF2-40B4-BE49-F238E27FC236}">
                <a16:creationId xmlns:a16="http://schemas.microsoft.com/office/drawing/2014/main" id="{097640BF-5135-3FFC-1EB6-F02CD29C5B7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852248"/>
            <a:ext cx="145373" cy="147683"/>
          </a:xfrm>
          <a:prstGeom prst="rect">
            <a:avLst/>
          </a:prstGeom>
        </p:spPr>
      </p:pic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2B6F4B58-9F0D-F1AA-993C-98BDA829E6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79874"/>
              </p:ext>
            </p:extLst>
          </p:nvPr>
        </p:nvGraphicFramePr>
        <p:xfrm>
          <a:off x="445790" y="3295062"/>
          <a:ext cx="629902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212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808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58267">
                  <a:extLst>
                    <a:ext uri="{9D8B030D-6E8A-4147-A177-3AD203B41FA5}">
                      <a16:colId xmlns:a16="http://schemas.microsoft.com/office/drawing/2014/main" val="2710170856"/>
                    </a:ext>
                  </a:extLst>
                </a:gridCol>
                <a:gridCol w="1192282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81758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SMD00001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수령 완료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빅맥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SFC00001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확인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629ECFEA-9BE7-63AC-5A3F-2324782D5DB2}"/>
              </a:ext>
            </a:extLst>
          </p:cNvPr>
          <p:cNvSpPr txBox="1"/>
          <p:nvPr/>
        </p:nvSpPr>
        <p:spPr>
          <a:xfrm>
            <a:off x="365515" y="303352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36" name="그림 35">
            <a:extLst>
              <a:ext uri="{FF2B5EF4-FFF2-40B4-BE49-F238E27FC236}">
                <a16:creationId xmlns:a16="http://schemas.microsoft.com/office/drawing/2014/main" id="{62669CA6-F0BA-A718-DEC3-832BDD6D4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978" y="4384098"/>
            <a:ext cx="765615" cy="288135"/>
          </a:xfrm>
          <a:prstGeom prst="rect">
            <a:avLst/>
          </a:prstGeom>
        </p:spPr>
      </p:pic>
      <p:grpSp>
        <p:nvGrpSpPr>
          <p:cNvPr id="37" name="그룹 36">
            <a:extLst>
              <a:ext uri="{FF2B5EF4-FFF2-40B4-BE49-F238E27FC236}">
                <a16:creationId xmlns:a16="http://schemas.microsoft.com/office/drawing/2014/main" id="{D6350042-C888-5B92-841B-731B2851A7A0}"/>
              </a:ext>
            </a:extLst>
          </p:cNvPr>
          <p:cNvGrpSpPr/>
          <p:nvPr/>
        </p:nvGrpSpPr>
        <p:grpSpPr>
          <a:xfrm rot="5400000">
            <a:off x="6815368" y="21520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D1EF26F8-88F2-C7AC-19D7-0443F84D082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55A2E9E0-2741-78DC-4FF3-2039140B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71623F6-B96A-259E-BE05-2BBC240C611B}"/>
              </a:ext>
            </a:extLst>
          </p:cNvPr>
          <p:cNvSpPr/>
          <p:nvPr/>
        </p:nvSpPr>
        <p:spPr>
          <a:xfrm>
            <a:off x="433776" y="3583445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3E33E30-AAE6-0531-56F7-B86E016A4B97}"/>
              </a:ext>
            </a:extLst>
          </p:cNvPr>
          <p:cNvGrpSpPr/>
          <p:nvPr/>
        </p:nvGrpSpPr>
        <p:grpSpPr>
          <a:xfrm>
            <a:off x="3379994" y="4428138"/>
            <a:ext cx="278496" cy="200053"/>
            <a:chOff x="1014019" y="2643309"/>
            <a:chExt cx="278496" cy="200053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114A2ED-16E3-1527-A5A9-A4179783D9E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A1D6C5C2-2B51-0E6E-D42B-A829B6619A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B5E3E29-5F80-7CD7-EA6F-9315D7AF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AA9FC150-47BD-29F3-9A76-5B96E3A26C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CB47D5E8-A5C5-3F00-C217-EECF838EB2AC}"/>
              </a:ext>
            </a:extLst>
          </p:cNvPr>
          <p:cNvSpPr/>
          <p:nvPr/>
        </p:nvSpPr>
        <p:spPr>
          <a:xfrm>
            <a:off x="6187401" y="296094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47" name="그래픽 46" descr="다운로드 윤곽선">
            <a:extLst>
              <a:ext uri="{FF2B5EF4-FFF2-40B4-BE49-F238E27FC236}">
                <a16:creationId xmlns:a16="http://schemas.microsoft.com/office/drawing/2014/main" id="{33777EA3-8074-8DE6-6F96-79B3945468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22893" y="2973903"/>
            <a:ext cx="204905" cy="204905"/>
          </a:xfrm>
          <a:prstGeom prst="rect">
            <a:avLst/>
          </a:prstGeom>
        </p:spPr>
      </p:pic>
      <p:grpSp>
        <p:nvGrpSpPr>
          <p:cNvPr id="48" name="그룹 47">
            <a:extLst>
              <a:ext uri="{FF2B5EF4-FFF2-40B4-BE49-F238E27FC236}">
                <a16:creationId xmlns:a16="http://schemas.microsoft.com/office/drawing/2014/main" id="{F34294B1-FB0A-24AF-EEFB-7C73C861B5C6}"/>
              </a:ext>
            </a:extLst>
          </p:cNvPr>
          <p:cNvGrpSpPr/>
          <p:nvPr/>
        </p:nvGrpSpPr>
        <p:grpSpPr>
          <a:xfrm>
            <a:off x="5939814" y="2982193"/>
            <a:ext cx="278496" cy="200053"/>
            <a:chOff x="1014019" y="2643309"/>
            <a:chExt cx="278496" cy="200053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4EF004F-4E2C-C348-EFBA-E5F2344802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7387DC2-4132-B474-A487-0207D55048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3FE6721B-15D8-D3C8-DAFF-A091E638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EB374468-6A60-AD5C-5981-00A51A7B8B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ABC56F-5398-C852-060F-1655F081881E}"/>
              </a:ext>
            </a:extLst>
          </p:cNvPr>
          <p:cNvSpPr txBox="1"/>
          <p:nvPr/>
        </p:nvSpPr>
        <p:spPr>
          <a:xfrm>
            <a:off x="3845749" y="17686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97C79E14-17C8-BD14-E63A-68E65887A4EF}"/>
              </a:ext>
            </a:extLst>
          </p:cNvPr>
          <p:cNvGrpSpPr/>
          <p:nvPr/>
        </p:nvGrpSpPr>
        <p:grpSpPr>
          <a:xfrm rot="5400000">
            <a:off x="6842403" y="14954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7CDE663-80F6-CE20-4B0A-05C2A75443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F5B265BF-CF2D-E82A-CE53-8FC891015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5455B7-A978-E75E-9661-1E40F557A499}"/>
              </a:ext>
            </a:extLst>
          </p:cNvPr>
          <p:cNvSpPr/>
          <p:nvPr/>
        </p:nvSpPr>
        <p:spPr>
          <a:xfrm>
            <a:off x="4481644" y="18113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4C6A59-B371-BAA9-EB5D-9A7F23833097}"/>
              </a:ext>
            </a:extLst>
          </p:cNvPr>
          <p:cNvSpPr txBox="1"/>
          <p:nvPr/>
        </p:nvSpPr>
        <p:spPr>
          <a:xfrm>
            <a:off x="3854993" y="146408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F9ED067A-2F5C-C6BE-010E-55B7C39927FA}"/>
              </a:ext>
            </a:extLst>
          </p:cNvPr>
          <p:cNvSpPr/>
          <p:nvPr/>
        </p:nvSpPr>
        <p:spPr>
          <a:xfrm>
            <a:off x="4481727" y="14982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7A350C27-04A9-CF8F-1F34-D9869094E787}"/>
              </a:ext>
            </a:extLst>
          </p:cNvPr>
          <p:cNvSpPr/>
          <p:nvPr/>
        </p:nvSpPr>
        <p:spPr>
          <a:xfrm>
            <a:off x="5567649" y="14984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60F5908-A76C-F159-18B8-76391AC6D76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6823" y="1539783"/>
            <a:ext cx="145373" cy="147683"/>
          </a:xfrm>
          <a:prstGeom prst="rect">
            <a:avLst/>
          </a:prstGeom>
        </p:spPr>
      </p:pic>
      <p:grpSp>
        <p:nvGrpSpPr>
          <p:cNvPr id="62" name="그룹 61">
            <a:extLst>
              <a:ext uri="{FF2B5EF4-FFF2-40B4-BE49-F238E27FC236}">
                <a16:creationId xmlns:a16="http://schemas.microsoft.com/office/drawing/2014/main" id="{2606C13E-F627-FBAA-7773-891E92663664}"/>
              </a:ext>
            </a:extLst>
          </p:cNvPr>
          <p:cNvGrpSpPr/>
          <p:nvPr/>
        </p:nvGrpSpPr>
        <p:grpSpPr>
          <a:xfrm rot="5400000">
            <a:off x="3289008" y="17941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08C0CB96-B3A9-1068-1A7E-982FC34BB4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8" name="Oval 593">
              <a:extLst>
                <a:ext uri="{FF2B5EF4-FFF2-40B4-BE49-F238E27FC236}">
                  <a16:creationId xmlns:a16="http://schemas.microsoft.com/office/drawing/2014/main" id="{24836C53-41D3-211B-FB35-7A9149B1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067446D9-4562-ADB8-B2AD-180D9B7FC0DB}"/>
              </a:ext>
            </a:extLst>
          </p:cNvPr>
          <p:cNvGrpSpPr/>
          <p:nvPr/>
        </p:nvGrpSpPr>
        <p:grpSpPr>
          <a:xfrm>
            <a:off x="977169" y="3396328"/>
            <a:ext cx="244417" cy="258694"/>
            <a:chOff x="1098607" y="3056422"/>
            <a:chExt cx="244417" cy="258694"/>
          </a:xfrm>
        </p:grpSpPr>
        <p:sp>
          <p:nvSpPr>
            <p:cNvPr id="130" name="이등변 삼각형 129">
              <a:extLst>
                <a:ext uri="{FF2B5EF4-FFF2-40B4-BE49-F238E27FC236}">
                  <a16:creationId xmlns:a16="http://schemas.microsoft.com/office/drawing/2014/main" id="{6F602FDF-F8F1-0152-987B-9573BC6CE94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FD6AEB15-635E-D9D0-E788-62E8EB3B61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2" name="Oval 593">
                <a:extLst>
                  <a:ext uri="{FF2B5EF4-FFF2-40B4-BE49-F238E27FC236}">
                    <a16:creationId xmlns:a16="http://schemas.microsoft.com/office/drawing/2014/main" id="{C1981DDB-0686-E69C-C1F5-065B8A12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3" name="TextBox 14">
                <a:extLst>
                  <a:ext uri="{FF2B5EF4-FFF2-40B4-BE49-F238E27FC236}">
                    <a16:creationId xmlns:a16="http://schemas.microsoft.com/office/drawing/2014/main" id="{63233CEC-7BDD-7135-1278-D8C0A983C82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7FE0135A-D91C-98AE-FF6C-8DF6DB8EA583}"/>
              </a:ext>
            </a:extLst>
          </p:cNvPr>
          <p:cNvSpPr txBox="1"/>
          <p:nvPr/>
        </p:nvSpPr>
        <p:spPr>
          <a:xfrm>
            <a:off x="372959" y="253149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BCB10711-42C2-174E-38DF-AF578A14E9DB}"/>
              </a:ext>
            </a:extLst>
          </p:cNvPr>
          <p:cNvSpPr/>
          <p:nvPr/>
        </p:nvSpPr>
        <p:spPr>
          <a:xfrm>
            <a:off x="1095435" y="2564651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D96F78D4-52A6-1D47-3616-7BD492BC8F20}"/>
              </a:ext>
            </a:extLst>
          </p:cNvPr>
          <p:cNvSpPr/>
          <p:nvPr/>
        </p:nvSpPr>
        <p:spPr>
          <a:xfrm>
            <a:off x="2054373" y="256414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AC13E380-925C-8294-CCC7-1E5CA4C97F9A}"/>
              </a:ext>
            </a:extLst>
          </p:cNvPr>
          <p:cNvCxnSpPr>
            <a:cxnSpLocks/>
          </p:cNvCxnSpPr>
          <p:nvPr/>
        </p:nvCxnSpPr>
        <p:spPr>
          <a:xfrm>
            <a:off x="372959" y="2877556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1089F424-8EB5-3A8F-5917-18832BDA98AD}"/>
              </a:ext>
            </a:extLst>
          </p:cNvPr>
          <p:cNvCxnSpPr>
            <a:cxnSpLocks/>
          </p:cNvCxnSpPr>
          <p:nvPr/>
        </p:nvCxnSpPr>
        <p:spPr>
          <a:xfrm>
            <a:off x="340359" y="135421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9C2D62A7-50BF-397E-9FD1-092C04BC87E2}"/>
              </a:ext>
            </a:extLst>
          </p:cNvPr>
          <p:cNvSpPr txBox="1"/>
          <p:nvPr/>
        </p:nvSpPr>
        <p:spPr>
          <a:xfrm>
            <a:off x="381510" y="9876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1F47F991-45FB-BE77-1744-2488F427D0A6}"/>
              </a:ext>
            </a:extLst>
          </p:cNvPr>
          <p:cNvGrpSpPr/>
          <p:nvPr/>
        </p:nvGrpSpPr>
        <p:grpSpPr>
          <a:xfrm>
            <a:off x="935083" y="1005502"/>
            <a:ext cx="4229788" cy="315731"/>
            <a:chOff x="949924" y="2260725"/>
            <a:chExt cx="4229788" cy="315731"/>
          </a:xfrm>
        </p:grpSpPr>
        <p:pic>
          <p:nvPicPr>
            <p:cNvPr id="185" name="그림 184">
              <a:extLst>
                <a:ext uri="{FF2B5EF4-FFF2-40B4-BE49-F238E27FC236}">
                  <a16:creationId xmlns:a16="http://schemas.microsoft.com/office/drawing/2014/main" id="{269E3F1C-4552-F11A-0ABF-A938FE7F99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186" name="그림 185">
              <a:extLst>
                <a:ext uri="{FF2B5EF4-FFF2-40B4-BE49-F238E27FC236}">
                  <a16:creationId xmlns:a16="http://schemas.microsoft.com/office/drawing/2014/main" id="{D4714374-6A60-4EDE-7805-4E8FDA555A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9C1B3DF-80A3-7A24-80F1-A5B180B14FF0}"/>
              </a:ext>
            </a:extLst>
          </p:cNvPr>
          <p:cNvGrpSpPr/>
          <p:nvPr/>
        </p:nvGrpSpPr>
        <p:grpSpPr>
          <a:xfrm rot="5400000">
            <a:off x="3027928" y="25647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3C72E2FD-34D6-2B8A-C780-5C7EDAAAB3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5ABD3964-E9CB-A6BA-A36B-51536114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34EB4B15-B482-DC40-E838-8B09492C19DF}"/>
              </a:ext>
            </a:extLst>
          </p:cNvPr>
          <p:cNvGrpSpPr/>
          <p:nvPr/>
        </p:nvGrpSpPr>
        <p:grpSpPr>
          <a:xfrm>
            <a:off x="3984473" y="1062211"/>
            <a:ext cx="364202" cy="206235"/>
            <a:chOff x="3999314" y="2317434"/>
            <a:chExt cx="364202" cy="206235"/>
          </a:xfrm>
        </p:grpSpPr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2F208802-B9EC-4E1E-2014-5CD0E035DAAD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3DD2B9D-70B2-B9D5-CB93-5E60AAB9BF10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199" name="직사각형 198">
            <a:extLst>
              <a:ext uri="{FF2B5EF4-FFF2-40B4-BE49-F238E27FC236}">
                <a16:creationId xmlns:a16="http://schemas.microsoft.com/office/drawing/2014/main" id="{F3940ADE-A26E-0989-7226-927BC270E05B}"/>
              </a:ext>
            </a:extLst>
          </p:cNvPr>
          <p:cNvSpPr/>
          <p:nvPr/>
        </p:nvSpPr>
        <p:spPr>
          <a:xfrm>
            <a:off x="4415065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78CBBEA-6AC6-C63E-370E-9456BD9F7818}"/>
              </a:ext>
            </a:extLst>
          </p:cNvPr>
          <p:cNvSpPr txBox="1"/>
          <p:nvPr/>
        </p:nvSpPr>
        <p:spPr>
          <a:xfrm>
            <a:off x="4326995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1ACE0FA1-7B2E-547E-25A3-17EC208A2F99}"/>
              </a:ext>
            </a:extLst>
          </p:cNvPr>
          <p:cNvGrpSpPr/>
          <p:nvPr/>
        </p:nvGrpSpPr>
        <p:grpSpPr>
          <a:xfrm>
            <a:off x="4776937" y="1059036"/>
            <a:ext cx="342522" cy="206235"/>
            <a:chOff x="3999314" y="2317434"/>
            <a:chExt cx="342522" cy="206235"/>
          </a:xfrm>
        </p:grpSpPr>
        <p:sp>
          <p:nvSpPr>
            <p:cNvPr id="203" name="직사각형 202">
              <a:extLst>
                <a:ext uri="{FF2B5EF4-FFF2-40B4-BE49-F238E27FC236}">
                  <a16:creationId xmlns:a16="http://schemas.microsoft.com/office/drawing/2014/main" id="{6D29D7D6-338A-45A8-7BC7-C60C5054AFD6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27F09E16-AF4E-38B8-D6B0-59770ECAC8FD}"/>
                </a:ext>
              </a:extLst>
            </p:cNvPr>
            <p:cNvSpPr txBox="1"/>
            <p:nvPr/>
          </p:nvSpPr>
          <p:spPr>
            <a:xfrm>
              <a:off x="3999314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956771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639500"/>
              </p:ext>
            </p:extLst>
          </p:nvPr>
        </p:nvGraphicFramePr>
        <p:xfrm>
          <a:off x="7794170" y="725881"/>
          <a:ext cx="4397830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상품만 변경 가능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변경은 주문 취소 후 재주문 필요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종류가 늘어나면 아래에 칸이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775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107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그래픽 15" descr="돋보기 단색으로 채워진">
            <a:extLst>
              <a:ext uri="{FF2B5EF4-FFF2-40B4-BE49-F238E27FC236}">
                <a16:creationId xmlns:a16="http://schemas.microsoft.com/office/drawing/2014/main" id="{9B1568E1-EC11-21AD-2409-2A8EE0AC38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5996" y="1412759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FAF1EEB-3750-ABF7-1193-24BB8047A330}"/>
              </a:ext>
            </a:extLst>
          </p:cNvPr>
          <p:cNvSpPr txBox="1"/>
          <p:nvPr/>
        </p:nvSpPr>
        <p:spPr>
          <a:xfrm>
            <a:off x="638915" y="1403409"/>
            <a:ext cx="1023602" cy="43858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52CE0C9D-72C1-AF08-8EA0-4CA4E69BA98B}"/>
              </a:ext>
            </a:extLst>
          </p:cNvPr>
          <p:cNvSpPr/>
          <p:nvPr/>
        </p:nvSpPr>
        <p:spPr>
          <a:xfrm>
            <a:off x="1576743" y="1801097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0FBA32E-FED2-02E9-481F-B59F63DC0594}"/>
              </a:ext>
            </a:extLst>
          </p:cNvPr>
          <p:cNvSpPr/>
          <p:nvPr/>
        </p:nvSpPr>
        <p:spPr>
          <a:xfrm>
            <a:off x="1576743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C1230B22-4C01-A8C7-A722-3456BBE58A66}"/>
              </a:ext>
            </a:extLst>
          </p:cNvPr>
          <p:cNvSpPr/>
          <p:nvPr/>
        </p:nvSpPr>
        <p:spPr>
          <a:xfrm>
            <a:off x="2617455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2920CEE1-DC6F-8BE4-E56C-3490EC5756DE}"/>
              </a:ext>
            </a:extLst>
          </p:cNvPr>
          <p:cNvSpPr/>
          <p:nvPr/>
        </p:nvSpPr>
        <p:spPr>
          <a:xfrm>
            <a:off x="1576743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887DF613-C128-B1D8-8E69-95E73BF600F7}"/>
              </a:ext>
            </a:extLst>
          </p:cNvPr>
          <p:cNvSpPr/>
          <p:nvPr/>
        </p:nvSpPr>
        <p:spPr>
          <a:xfrm>
            <a:off x="2618852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C2930290-63FA-2F5C-6D10-4F0064A04930}"/>
              </a:ext>
            </a:extLst>
          </p:cNvPr>
          <p:cNvSpPr/>
          <p:nvPr/>
        </p:nvSpPr>
        <p:spPr>
          <a:xfrm>
            <a:off x="1576743" y="304737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636F1B74-BD2F-708C-3122-20094A44B7AF}"/>
              </a:ext>
            </a:extLst>
          </p:cNvPr>
          <p:cNvSpPr/>
          <p:nvPr/>
        </p:nvSpPr>
        <p:spPr>
          <a:xfrm>
            <a:off x="1576743" y="344461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E514D412-376E-6B58-DAB2-0A25BF7A4623}"/>
              </a:ext>
            </a:extLst>
          </p:cNvPr>
          <p:cNvSpPr/>
          <p:nvPr/>
        </p:nvSpPr>
        <p:spPr>
          <a:xfrm>
            <a:off x="1576743" y="46712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94A87EA4-A0B0-D6EB-BE2F-73E085CBEE13}"/>
              </a:ext>
            </a:extLst>
          </p:cNvPr>
          <p:cNvSpPr/>
          <p:nvPr/>
        </p:nvSpPr>
        <p:spPr>
          <a:xfrm>
            <a:off x="1576743" y="549060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A24CAB20-7D81-916D-F8FB-DBDAA44A5C58}"/>
              </a:ext>
            </a:extLst>
          </p:cNvPr>
          <p:cNvSpPr/>
          <p:nvPr/>
        </p:nvSpPr>
        <p:spPr>
          <a:xfrm>
            <a:off x="1576743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5534AD7-4B2C-A42E-34B2-6177197633C9}"/>
              </a:ext>
            </a:extLst>
          </p:cNvPr>
          <p:cNvSpPr/>
          <p:nvPr/>
        </p:nvSpPr>
        <p:spPr>
          <a:xfrm>
            <a:off x="2614345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75710BA-F287-3DDE-633F-622C48AFBD4A}"/>
              </a:ext>
            </a:extLst>
          </p:cNvPr>
          <p:cNvSpPr/>
          <p:nvPr/>
        </p:nvSpPr>
        <p:spPr>
          <a:xfrm>
            <a:off x="1576743" y="50746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결제 수단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731169D5-8614-10DB-E806-25EC4ECA9A81}"/>
              </a:ext>
            </a:extLst>
          </p:cNvPr>
          <p:cNvSpPr/>
          <p:nvPr/>
        </p:nvSpPr>
        <p:spPr>
          <a:xfrm>
            <a:off x="1576743" y="4259750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E0C74700-97A3-10E8-6AB1-E43DE5A4D339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4F6733C0-9ACC-591D-CFDF-BCCCF355D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D5F39E35-D239-4C7F-FB7B-0A15676C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1E75C4CE-D7F5-8EF2-CA91-9B9345A950B9}"/>
              </a:ext>
            </a:extLst>
          </p:cNvPr>
          <p:cNvGrpSpPr/>
          <p:nvPr/>
        </p:nvGrpSpPr>
        <p:grpSpPr>
          <a:xfrm rot="5400000">
            <a:off x="1033989" y="26197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D3E1BC5-8883-C54A-6E4F-CA85D23C08A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C05A9B3D-30EC-AEF6-ED34-AE425E2D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pic>
        <p:nvPicPr>
          <p:cNvPr id="151" name="그래픽 150" descr="돋보기 단색으로 채워진">
            <a:extLst>
              <a:ext uri="{FF2B5EF4-FFF2-40B4-BE49-F238E27FC236}">
                <a16:creationId xmlns:a16="http://schemas.microsoft.com/office/drawing/2014/main" id="{383A0393-0BE9-A7F5-5F1C-E555E17FC8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359235" y="2666567"/>
            <a:ext cx="145373" cy="147683"/>
          </a:xfrm>
          <a:prstGeom prst="rect">
            <a:avLst/>
          </a:prstGeom>
        </p:spPr>
      </p:pic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7F32DD4-97A9-BC6A-D1B7-AC3BDA0B355E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A4EF05F-A8F1-C825-634F-E5398CFB52BD}"/>
              </a:ext>
            </a:extLst>
          </p:cNvPr>
          <p:cNvSpPr txBox="1"/>
          <p:nvPr/>
        </p:nvSpPr>
        <p:spPr>
          <a:xfrm>
            <a:off x="7875989" y="1519673"/>
            <a:ext cx="4077885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관리자 변경 가능 정보는 상품 정보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수령 희망 </a:t>
            </a:r>
            <a:r>
              <a:rPr lang="ko-KR" altLang="en-US" sz="900" b="1" err="1">
                <a:solidFill>
                  <a:schemeClr val="accent4">
                    <a:lumMod val="75000"/>
                  </a:schemeClr>
                </a:solidFill>
                <a:latin typeface="+mn-ea"/>
              </a:rPr>
              <a:t>시간뿐이라는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 전제로 작성</a:t>
            </a:r>
            <a:endParaRPr lang="en-US" altLang="ko-KR" sz="900" b="1">
              <a:solidFill>
                <a:schemeClr val="accent4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DCFBC2-33ED-B03A-1E5D-DFFE23A15363}"/>
              </a:ext>
            </a:extLst>
          </p:cNvPr>
          <p:cNvSpPr txBox="1"/>
          <p:nvPr/>
        </p:nvSpPr>
        <p:spPr>
          <a:xfrm>
            <a:off x="7848332" y="1792953"/>
            <a:ext cx="320093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쿠폰 중복 사용 불가능합니다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</a:t>
            </a:r>
          </a:p>
          <a:p>
            <a:endParaRPr lang="ko-KR" altLang="en-US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C74D8C-5615-1A43-1049-AAD8EDC9E5FC}"/>
              </a:ext>
            </a:extLst>
          </p:cNvPr>
          <p:cNvSpPr txBox="1"/>
          <p:nvPr/>
        </p:nvSpPr>
        <p:spPr>
          <a:xfrm>
            <a:off x="611781" y="25731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D9F630B-A6E6-8632-A6C9-23185FC0538C}"/>
              </a:ext>
            </a:extLst>
          </p:cNvPr>
          <p:cNvSpPr/>
          <p:nvPr/>
        </p:nvSpPr>
        <p:spPr>
          <a:xfrm>
            <a:off x="3638123" y="263520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10B6DA57-F2A3-7828-353F-621AB70313DB}"/>
              </a:ext>
            </a:extLst>
          </p:cNvPr>
          <p:cNvSpPr/>
          <p:nvPr/>
        </p:nvSpPr>
        <p:spPr>
          <a:xfrm>
            <a:off x="1576743" y="382687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</p:spTree>
    <p:extLst>
      <p:ext uri="{BB962C8B-B14F-4D97-AF65-F5344CB8AC3E}">
        <p14:creationId xmlns:p14="http://schemas.microsoft.com/office/powerpoint/2010/main" val="68118327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427917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33304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불가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반려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취소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준비 완료 안내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승인을 누른 후에 버튼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4012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108</a:t>
            </a:fld>
            <a:endParaRPr lang="ko-KR" altLang="en-US"/>
          </a:p>
        </p:txBody>
      </p:sp>
      <p:pic>
        <p:nvPicPr>
          <p:cNvPr id="24" name="그래픽 23" descr="다운로드 윤곽선">
            <a:extLst>
              <a:ext uri="{FF2B5EF4-FFF2-40B4-BE49-F238E27FC236}">
                <a16:creationId xmlns:a16="http://schemas.microsoft.com/office/drawing/2014/main" id="{B082161B-3DB0-E12D-5AE0-B5E83F4D38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103310" y="2350321"/>
            <a:ext cx="204905" cy="20490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13F3FFCF-A24A-C707-9804-1FE2A35DAF2F}"/>
              </a:ext>
            </a:extLst>
          </p:cNvPr>
          <p:cNvSpPr txBox="1"/>
          <p:nvPr/>
        </p:nvSpPr>
        <p:spPr>
          <a:xfrm>
            <a:off x="600709" y="141615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희망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불가 사유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취소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7F8B306-849D-718D-788A-D12CEB446278}"/>
              </a:ext>
            </a:extLst>
          </p:cNvPr>
          <p:cNvSpPr/>
          <p:nvPr/>
        </p:nvSpPr>
        <p:spPr>
          <a:xfrm>
            <a:off x="1639187" y="2345873"/>
            <a:ext cx="197624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 04:30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646E9F5-C05B-1E04-B766-1EECB7924A02}"/>
              </a:ext>
            </a:extLst>
          </p:cNvPr>
          <p:cNvSpPr/>
          <p:nvPr/>
        </p:nvSpPr>
        <p:spPr>
          <a:xfrm>
            <a:off x="5793933" y="58959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D864C8C-B0A7-9A94-4145-6249488A6D2F}"/>
              </a:ext>
            </a:extLst>
          </p:cNvPr>
          <p:cNvSpPr/>
          <p:nvPr/>
        </p:nvSpPr>
        <p:spPr>
          <a:xfrm>
            <a:off x="4191166" y="589595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승인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FF039E35-4B69-6D94-C6DD-CD854F79FFDC}"/>
              </a:ext>
            </a:extLst>
          </p:cNvPr>
          <p:cNvGrpSpPr/>
          <p:nvPr/>
        </p:nvGrpSpPr>
        <p:grpSpPr>
          <a:xfrm>
            <a:off x="4677651" y="5664422"/>
            <a:ext cx="244417" cy="248362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3CB42B5D-D352-30E1-3ACA-281946C5E8D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31564063-9AFD-8093-E3EA-AD416D562B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703F342A-39B7-C716-8790-1AF5BEBA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7DADCA66-9B24-94F7-BF3D-1CA19CBFE6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1BDF639-7126-B31B-1B14-9883A438CEF9}"/>
              </a:ext>
            </a:extLst>
          </p:cNvPr>
          <p:cNvSpPr/>
          <p:nvPr/>
        </p:nvSpPr>
        <p:spPr>
          <a:xfrm>
            <a:off x="1636073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BE6CBC9D-BCAF-B92E-CDF9-59804F1AC47C}"/>
              </a:ext>
            </a:extLst>
          </p:cNvPr>
          <p:cNvSpPr/>
          <p:nvPr/>
        </p:nvSpPr>
        <p:spPr>
          <a:xfrm>
            <a:off x="2404858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6D28F4D6-2B4F-F943-6F3E-BAE42BDB0D34}"/>
              </a:ext>
            </a:extLst>
          </p:cNvPr>
          <p:cNvSpPr/>
          <p:nvPr/>
        </p:nvSpPr>
        <p:spPr>
          <a:xfrm>
            <a:off x="3176550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1F017DE-A5AA-66B3-BFF0-498DA6181984}"/>
              </a:ext>
            </a:extLst>
          </p:cNvPr>
          <p:cNvSpPr txBox="1"/>
          <p:nvPr/>
        </p:nvSpPr>
        <p:spPr>
          <a:xfrm>
            <a:off x="2235434" y="19465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1E49544-627D-CAE0-D38C-BB8D1675B8B8}"/>
              </a:ext>
            </a:extLst>
          </p:cNvPr>
          <p:cNvSpPr txBox="1"/>
          <p:nvPr/>
        </p:nvSpPr>
        <p:spPr>
          <a:xfrm>
            <a:off x="3008282" y="19560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EB894CC-E847-A935-0927-005B4F77EF35}"/>
              </a:ext>
            </a:extLst>
          </p:cNvPr>
          <p:cNvSpPr/>
          <p:nvPr/>
        </p:nvSpPr>
        <p:spPr>
          <a:xfrm>
            <a:off x="1637367" y="3184821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개인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4B020AE6-AD12-16A0-4372-D7FDEE3DED89}"/>
              </a:ext>
            </a:extLst>
          </p:cNvPr>
          <p:cNvSpPr/>
          <p:nvPr/>
        </p:nvSpPr>
        <p:spPr>
          <a:xfrm>
            <a:off x="2243745" y="3184821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81124944-EE13-B717-2083-14890759277E}"/>
              </a:ext>
            </a:extLst>
          </p:cNvPr>
          <p:cNvSpPr/>
          <p:nvPr/>
        </p:nvSpPr>
        <p:spPr>
          <a:xfrm>
            <a:off x="1636073" y="1379276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E224501-2C85-3921-D04A-198BE70184B7}"/>
              </a:ext>
            </a:extLst>
          </p:cNvPr>
          <p:cNvSpPr/>
          <p:nvPr/>
        </p:nvSpPr>
        <p:spPr>
          <a:xfrm>
            <a:off x="1634340" y="3617475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취소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▼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5AD19B28-7DE9-10A0-41CE-FCDD1A30040E}"/>
              </a:ext>
            </a:extLst>
          </p:cNvPr>
          <p:cNvSpPr/>
          <p:nvPr/>
        </p:nvSpPr>
        <p:spPr>
          <a:xfrm>
            <a:off x="1641521" y="2780599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823394E4-22A4-205C-20A4-5D319BCE5877}"/>
              </a:ext>
            </a:extLst>
          </p:cNvPr>
          <p:cNvSpPr/>
          <p:nvPr/>
        </p:nvSpPr>
        <p:spPr>
          <a:xfrm>
            <a:off x="5001708" y="5895956"/>
            <a:ext cx="709927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불가</a:t>
            </a:r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E925FCAA-5EB6-09ED-9779-BB08EC529AA6}"/>
              </a:ext>
            </a:extLst>
          </p:cNvPr>
          <p:cNvGrpSpPr/>
          <p:nvPr/>
        </p:nvGrpSpPr>
        <p:grpSpPr>
          <a:xfrm>
            <a:off x="5435347" y="5656950"/>
            <a:ext cx="244417" cy="248362"/>
            <a:chOff x="1098607" y="3056422"/>
            <a:chExt cx="244417" cy="258694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44AF7787-7665-920F-A91A-E44B215DC7B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654C7F9-D893-7ED1-076B-6DAE15487F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2BD9A9FC-A2E5-F4A9-E906-C41BDDCD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CD2AA67C-B105-5751-FF5F-DAFEE815D6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EFFED2A-E627-2742-7CB6-BF5E3D3A2449}"/>
              </a:ext>
            </a:extLst>
          </p:cNvPr>
          <p:cNvSpPr/>
          <p:nvPr/>
        </p:nvSpPr>
        <p:spPr>
          <a:xfrm>
            <a:off x="-8750" y="483224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3E15341-306E-DD90-9376-C0E7DC310A2E}"/>
              </a:ext>
            </a:extLst>
          </p:cNvPr>
          <p:cNvSpPr/>
          <p:nvPr/>
        </p:nvSpPr>
        <p:spPr>
          <a:xfrm>
            <a:off x="4801532" y="6248381"/>
            <a:ext cx="1518769" cy="221613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준비 완료 안내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AA3FE37C-E282-C0C8-68E9-1095E82D51DE}"/>
              </a:ext>
            </a:extLst>
          </p:cNvPr>
          <p:cNvGrpSpPr/>
          <p:nvPr/>
        </p:nvGrpSpPr>
        <p:grpSpPr>
          <a:xfrm rot="5400000">
            <a:off x="6351261" y="621219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87FE699B-BA52-B553-2CD5-3E1CD72DA6E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9" name="Oval 593">
              <a:extLst>
                <a:ext uri="{FF2B5EF4-FFF2-40B4-BE49-F238E27FC236}">
                  <a16:creationId xmlns:a16="http://schemas.microsoft.com/office/drawing/2014/main" id="{9009ED63-B34B-734A-AF7A-6A76F3E1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cxnSp>
        <p:nvCxnSpPr>
          <p:cNvPr id="192" name="직선 화살표 연결선 191">
            <a:extLst>
              <a:ext uri="{FF2B5EF4-FFF2-40B4-BE49-F238E27FC236}">
                <a16:creationId xmlns:a16="http://schemas.microsoft.com/office/drawing/2014/main" id="{17C5AEB7-0009-F837-C70A-EECE182E3613}"/>
              </a:ext>
            </a:extLst>
          </p:cNvPr>
          <p:cNvCxnSpPr>
            <a:cxnSpLocks/>
            <a:stCxn id="137" idx="3"/>
          </p:cNvCxnSpPr>
          <p:nvPr/>
        </p:nvCxnSpPr>
        <p:spPr>
          <a:xfrm flipV="1">
            <a:off x="3610588" y="3268285"/>
            <a:ext cx="1107384" cy="4646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04" name="직선 화살표 연결선 203">
            <a:extLst>
              <a:ext uri="{FF2B5EF4-FFF2-40B4-BE49-F238E27FC236}">
                <a16:creationId xmlns:a16="http://schemas.microsoft.com/office/drawing/2014/main" id="{5146E18E-876E-BE76-D501-1012019E18FD}"/>
              </a:ext>
            </a:extLst>
          </p:cNvPr>
          <p:cNvCxnSpPr>
            <a:cxnSpLocks/>
            <a:stCxn id="138" idx="3"/>
          </p:cNvCxnSpPr>
          <p:nvPr/>
        </p:nvCxnSpPr>
        <p:spPr>
          <a:xfrm flipV="1">
            <a:off x="3617769" y="2345873"/>
            <a:ext cx="1183763" cy="5501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5C7FFC2-43FC-FE09-C461-B110759B504C}"/>
              </a:ext>
            </a:extLst>
          </p:cNvPr>
          <p:cNvSpPr txBox="1"/>
          <p:nvPr/>
        </p:nvSpPr>
        <p:spPr>
          <a:xfrm>
            <a:off x="7849898" y="2299305"/>
            <a:ext cx="178078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457173-05E8-0576-19ED-B6190CE98C9D}"/>
              </a:ext>
            </a:extLst>
          </p:cNvPr>
          <p:cNvSpPr txBox="1"/>
          <p:nvPr/>
        </p:nvSpPr>
        <p:spPr>
          <a:xfrm>
            <a:off x="7894728" y="2583946"/>
            <a:ext cx="383918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*</a:t>
            </a:r>
            <a:r>
              <a:rPr lang="ko-KR" altLang="en-US" sz="900"/>
              <a:t>사용자 취소 </a:t>
            </a:r>
            <a:r>
              <a:rPr lang="en-US" altLang="ko-KR" sz="900"/>
              <a:t>: </a:t>
            </a:r>
            <a:r>
              <a:rPr lang="ko-KR" altLang="en-US" sz="900"/>
              <a:t>주문 확인 단계에서만 가능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취소 가능 시간이 지난 후 취소 프로세스</a:t>
            </a:r>
            <a:endParaRPr lang="en-US" altLang="ko-KR" sz="900"/>
          </a:p>
          <a:p>
            <a:r>
              <a:rPr lang="en-US" altLang="ko-KR" sz="900"/>
              <a:t>: </a:t>
            </a:r>
            <a:r>
              <a:rPr lang="ko-KR" altLang="en-US" sz="900"/>
              <a:t>구매자가 매장에 문의 </a:t>
            </a:r>
            <a:r>
              <a:rPr lang="en-US" altLang="ko-KR" sz="900"/>
              <a:t>-&gt; </a:t>
            </a:r>
            <a:r>
              <a:rPr lang="ko-KR" altLang="en-US" sz="900"/>
              <a:t>매장 관리자가 환불</a:t>
            </a:r>
            <a:endParaRPr lang="en-US" altLang="ko-KR" sz="900"/>
          </a:p>
          <a:p>
            <a:endParaRPr lang="en-US" altLang="ko-KR" sz="900">
              <a:highlight>
                <a:srgbClr val="FFFF00"/>
              </a:highlight>
            </a:endParaRPr>
          </a:p>
        </p:txBody>
      </p:sp>
      <p:cxnSp>
        <p:nvCxnSpPr>
          <p:cNvPr id="8" name="직선 화살표 연결선 7">
            <a:extLst>
              <a:ext uri="{FF2B5EF4-FFF2-40B4-BE49-F238E27FC236}">
                <a16:creationId xmlns:a16="http://schemas.microsoft.com/office/drawing/2014/main" id="{AFB3BC69-B89F-606B-585B-9BAE1E360F7F}"/>
              </a:ext>
            </a:extLst>
          </p:cNvPr>
          <p:cNvCxnSpPr>
            <a:cxnSpLocks/>
            <a:stCxn id="132" idx="3"/>
          </p:cNvCxnSpPr>
          <p:nvPr/>
        </p:nvCxnSpPr>
        <p:spPr>
          <a:xfrm flipV="1">
            <a:off x="2161544" y="1266252"/>
            <a:ext cx="1787173" cy="2033985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9D652A-A266-CA5B-0BD1-32E3703BF60F}"/>
              </a:ext>
            </a:extLst>
          </p:cNvPr>
          <p:cNvSpPr/>
          <p:nvPr/>
        </p:nvSpPr>
        <p:spPr>
          <a:xfrm>
            <a:off x="3921270" y="1060297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47B2DB-1B25-CF22-51AF-BF7EDCD1A507}"/>
              </a:ext>
            </a:extLst>
          </p:cNvPr>
          <p:cNvSpPr txBox="1"/>
          <p:nvPr/>
        </p:nvSpPr>
        <p:spPr>
          <a:xfrm>
            <a:off x="3942791" y="1167078"/>
            <a:ext cx="8117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7D53A7A-A136-C206-631E-206B217F40D6}"/>
              </a:ext>
            </a:extLst>
          </p:cNvPr>
          <p:cNvSpPr/>
          <p:nvPr/>
        </p:nvSpPr>
        <p:spPr>
          <a:xfrm>
            <a:off x="4754555" y="2831776"/>
            <a:ext cx="1265875" cy="11230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D9B004-A096-0400-F994-EDF3CEB4D8F2}"/>
              </a:ext>
            </a:extLst>
          </p:cNvPr>
          <p:cNvSpPr txBox="1"/>
          <p:nvPr/>
        </p:nvSpPr>
        <p:spPr>
          <a:xfrm>
            <a:off x="4776076" y="2938557"/>
            <a:ext cx="12443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재료 소진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품절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영업 마감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사정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6BB0957C-71E5-B76D-01C0-72A5DFEB6F20}"/>
              </a:ext>
            </a:extLst>
          </p:cNvPr>
          <p:cNvSpPr/>
          <p:nvPr/>
        </p:nvSpPr>
        <p:spPr>
          <a:xfrm>
            <a:off x="4792781" y="2174236"/>
            <a:ext cx="1355560" cy="448002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8843CCD-727E-4BE0-E23B-A3034DB55766}"/>
              </a:ext>
            </a:extLst>
          </p:cNvPr>
          <p:cNvSpPr txBox="1"/>
          <p:nvPr/>
        </p:nvSpPr>
        <p:spPr>
          <a:xfrm>
            <a:off x="4832590" y="2299305"/>
            <a:ext cx="12746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5</a:t>
            </a:r>
            <a:r>
              <a:rPr lang="ko-KR" altLang="en-US" sz="800"/>
              <a:t>분 간격으로 시간 선택</a:t>
            </a:r>
            <a:endParaRPr lang="en-US" altLang="ko-KR" sz="8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E12C2C4-DF93-D4CE-EB91-4BE05A2B12D5}"/>
              </a:ext>
            </a:extLst>
          </p:cNvPr>
          <p:cNvSpPr/>
          <p:nvPr/>
        </p:nvSpPr>
        <p:spPr>
          <a:xfrm>
            <a:off x="3632911" y="5902333"/>
            <a:ext cx="470685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환불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8DC9596-116F-50D3-F032-8E635047FF4F}"/>
              </a:ext>
            </a:extLst>
          </p:cNvPr>
          <p:cNvGrpSpPr/>
          <p:nvPr/>
        </p:nvGrpSpPr>
        <p:grpSpPr>
          <a:xfrm>
            <a:off x="3868306" y="5670388"/>
            <a:ext cx="244417" cy="248362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445751E-739A-F4E6-88AE-893E8CD9C13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6AD1F897-83CB-77F9-EC0A-084A06AB6E2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9B2B3FA0-A29C-3905-21C3-1CA4E9C40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1ECCFE8-19AC-8A23-A261-6902A48DC4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2DB2F0E-7D7A-B3BF-7757-8FCBE49B68FF}"/>
              </a:ext>
            </a:extLst>
          </p:cNvPr>
          <p:cNvGrpSpPr/>
          <p:nvPr/>
        </p:nvGrpSpPr>
        <p:grpSpPr>
          <a:xfrm>
            <a:off x="6091667" y="5664064"/>
            <a:ext cx="244417" cy="248362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EC231E5F-FAEC-3A7E-FB4D-3A0B1CEA86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D24F1DA9-1E46-0258-9C52-73AC856128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7C2C1EC4-07C4-0087-D3A1-B955C02E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EB40033A-7126-D767-217F-E97D5D0CF5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9068F25-CD57-09DF-4DA9-66B214C508B1}"/>
              </a:ext>
            </a:extLst>
          </p:cNvPr>
          <p:cNvSpPr/>
          <p:nvPr/>
        </p:nvSpPr>
        <p:spPr>
          <a:xfrm>
            <a:off x="1625681" y="4369036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사유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1B3E2A7-6B1E-6230-28FC-CCC61FFD4443}"/>
              </a:ext>
            </a:extLst>
          </p:cNvPr>
          <p:cNvSpPr/>
          <p:nvPr/>
        </p:nvSpPr>
        <p:spPr>
          <a:xfrm>
            <a:off x="1627517" y="4008847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BF524590-5FA0-7C22-7D26-0CF0C0DA87FA}"/>
              </a:ext>
            </a:extLst>
          </p:cNvPr>
          <p:cNvCxnSpPr>
            <a:cxnSpLocks/>
          </p:cNvCxnSpPr>
          <p:nvPr/>
        </p:nvCxnSpPr>
        <p:spPr>
          <a:xfrm>
            <a:off x="3814319" y="4505921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0782378E-F01E-2F80-351B-2D82993A8CB9}"/>
              </a:ext>
            </a:extLst>
          </p:cNvPr>
          <p:cNvSpPr/>
          <p:nvPr/>
        </p:nvSpPr>
        <p:spPr>
          <a:xfrm>
            <a:off x="3960099" y="4371245"/>
            <a:ext cx="1514857" cy="96413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FC19AF4-F07D-0558-2B61-122CF57037C8}"/>
              </a:ext>
            </a:extLst>
          </p:cNvPr>
          <p:cNvSpPr txBox="1"/>
          <p:nvPr/>
        </p:nvSpPr>
        <p:spPr>
          <a:xfrm>
            <a:off x="3999909" y="4432305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시간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FE53F984-D827-BFE3-8840-0E1291770432}"/>
              </a:ext>
            </a:extLst>
          </p:cNvPr>
          <p:cNvSpPr/>
          <p:nvPr/>
        </p:nvSpPr>
        <p:spPr>
          <a:xfrm>
            <a:off x="1621333" y="468619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수령 완료</a:t>
            </a:r>
          </a:p>
        </p:txBody>
      </p:sp>
      <p:cxnSp>
        <p:nvCxnSpPr>
          <p:cNvPr id="39" name="직선 화살표 연결선 38">
            <a:extLst>
              <a:ext uri="{FF2B5EF4-FFF2-40B4-BE49-F238E27FC236}">
                <a16:creationId xmlns:a16="http://schemas.microsoft.com/office/drawing/2014/main" id="{3A830447-444D-A77C-7C50-806F3605037B}"/>
              </a:ext>
            </a:extLst>
          </p:cNvPr>
          <p:cNvCxnSpPr>
            <a:cxnSpLocks/>
            <a:stCxn id="38" idx="3"/>
          </p:cNvCxnSpPr>
          <p:nvPr/>
        </p:nvCxnSpPr>
        <p:spPr>
          <a:xfrm flipV="1">
            <a:off x="3802173" y="4320843"/>
            <a:ext cx="1883980" cy="480771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CA180F8-D4A5-30DC-81F7-A3E34167154B}"/>
              </a:ext>
            </a:extLst>
          </p:cNvPr>
          <p:cNvSpPr/>
          <p:nvPr/>
        </p:nvSpPr>
        <p:spPr>
          <a:xfrm>
            <a:off x="5650907" y="4111708"/>
            <a:ext cx="1514857" cy="131101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08A5374-3A81-2CDE-284F-A254AADB8E55}"/>
              </a:ext>
            </a:extLst>
          </p:cNvPr>
          <p:cNvSpPr txBox="1"/>
          <p:nvPr/>
        </p:nvSpPr>
        <p:spPr>
          <a:xfrm>
            <a:off x="5699861" y="4181912"/>
            <a:ext cx="13273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확인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대기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주문자 취소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취소</a:t>
            </a:r>
            <a:r>
              <a:rPr lang="en-US" altLang="ko-KR" sz="800"/>
              <a:t>(</a:t>
            </a:r>
            <a:r>
              <a:rPr lang="ko-KR" altLang="en-US" sz="800"/>
              <a:t>주문 불가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환불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119833953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E5A6CA94-A724-7CA1-9112-D474220DF02A}"/>
              </a:ext>
            </a:extLst>
          </p:cNvPr>
          <p:cNvSpPr/>
          <p:nvPr/>
        </p:nvSpPr>
        <p:spPr>
          <a:xfrm>
            <a:off x="762508" y="238007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F57CA-2E81-4FD6-5D97-DBDC6788E1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7308" y="268319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6213DC-60D1-BA55-CA45-F908A76FDAD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12801" y="333754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0714DAD-8A80-7EC2-E3D2-40B8ED9D8B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41981" y="333754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BD904AE-7AC9-1AF8-168D-3DFFEDF9400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92222" y="245937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72CE1F-6EAA-72A6-BFFC-355CFA91BB5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62857" y="283214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승인하시겠습니까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0589B1-C5ED-E701-0967-C6891ECD4ED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62508" y="239850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6F4A0EA4-C96D-C7EF-C683-0F05C059B234}"/>
              </a:ext>
            </a:extLst>
          </p:cNvPr>
          <p:cNvGrpSpPr/>
          <p:nvPr/>
        </p:nvGrpSpPr>
        <p:grpSpPr>
          <a:xfrm>
            <a:off x="1001538" y="222248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92AA55AB-913C-B08B-0F11-BA7D8CEA89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C663547E-6A6B-42DF-C381-38DB0F13EB4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30E98AF-4C3D-E568-EE2C-26CEF147E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11AEB044-DBDA-7CDD-26F2-185D0F46A6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7AF07027-B606-CAE7-5823-B8E9398DE9D6}"/>
              </a:ext>
            </a:extLst>
          </p:cNvPr>
          <p:cNvSpPr/>
          <p:nvPr/>
        </p:nvSpPr>
        <p:spPr>
          <a:xfrm>
            <a:off x="762508" y="410387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ACA840-9E70-CBCB-13B8-B322BCD2AA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7308" y="440699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B27F57-1984-151A-6569-4D6B91BB306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12801" y="5061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670681-E986-5E5A-614C-5E1772BFA24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41981" y="50613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D5419A8-1FE2-9A95-E60A-18E176565F6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92222" y="418318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21E252-4061-6B4C-D20B-456CB44B3D9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62857" y="455595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 불가를 안내하고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678FE73-F3A1-1400-4DDE-F0D06315647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62508" y="412231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44300D3-4169-9F78-00FB-2B20B407F039}"/>
              </a:ext>
            </a:extLst>
          </p:cNvPr>
          <p:cNvGrpSpPr/>
          <p:nvPr/>
        </p:nvGrpSpPr>
        <p:grpSpPr>
          <a:xfrm>
            <a:off x="1001538" y="394629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7F63BF3-6829-3838-53E2-9DC220242A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5C566A7-A482-E419-699C-06FBC5313A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EE263F2E-31C9-9E3A-7353-906F45D7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452348B5-C6E5-B83A-1623-F8D1F81422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7147777-EE99-7406-63E5-FDA004DD3AC3}"/>
              </a:ext>
            </a:extLst>
          </p:cNvPr>
          <p:cNvSpPr/>
          <p:nvPr/>
        </p:nvSpPr>
        <p:spPr>
          <a:xfrm>
            <a:off x="4243611" y="23818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AD38AF-F433-09A9-79A2-9A29FCF48C0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308411" y="26849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CE0ADA-21CF-42F6-F2C1-E604CAA09F55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93904" y="33393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0B7BBA-6B88-20D4-C299-CE372799F867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923084" y="3339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A0B2D4FE-2ADB-C92A-4B5D-D0876246A08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73325" y="24611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E707DC-5917-BE7A-1B90-517CB98F81CC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43960" y="28339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주문자에게 준비 완료 알림을 보내시겠습니까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AE28F2-E131-B9A6-520C-20CC3A7C43AD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43611" y="24002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CE46D24-2F04-EF4B-6574-222F7392B9DF}"/>
              </a:ext>
            </a:extLst>
          </p:cNvPr>
          <p:cNvGrpSpPr/>
          <p:nvPr/>
        </p:nvGrpSpPr>
        <p:grpSpPr>
          <a:xfrm>
            <a:off x="4425918" y="2172498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069D88A8-9028-90E6-61A4-B020369335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4C4FC368-96D3-1E15-6A1B-60C672958BD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210B11D5-6C5F-2BD8-00AE-261B96D6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133C2157-09DD-652D-5B73-1449D4EEF3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66FDC67-3F41-F136-AB83-D9CBFF7E94D5}"/>
              </a:ext>
            </a:extLst>
          </p:cNvPr>
          <p:cNvSpPr/>
          <p:nvPr/>
        </p:nvSpPr>
        <p:spPr>
          <a:xfrm>
            <a:off x="4243611" y="6547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0E8D14-051E-DC5A-CAA8-B5622FECB7B2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308411" y="9578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8A1EC2-C18B-91FA-8BC3-58014810EA45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93904" y="16122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D810DE-CC61-15D7-A115-E0AF50872686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923084" y="16122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E9EA4A5-5A3D-264E-BA0D-829D4EB9B86D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73325" y="7340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CD4134-5F82-D493-A571-17A9FF8B4D5B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43960" y="11068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1F630E-9DAB-9C60-11B1-0A7B1932925B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43611" y="6731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E51572BA-6C24-67A3-1589-CAAF23D121EE}"/>
              </a:ext>
            </a:extLst>
          </p:cNvPr>
          <p:cNvGrpSpPr/>
          <p:nvPr/>
        </p:nvGrpSpPr>
        <p:grpSpPr>
          <a:xfrm>
            <a:off x="7003614" y="485451"/>
            <a:ext cx="244417" cy="248362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EA78CFF-A53C-6AE0-17EF-ED134B435B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F7A166C-010D-2048-E1F1-5861FC15E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8C1360F9-624A-8EA6-9687-1FEFD7F84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A6FA01E8-9715-8C45-130D-9818161169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C724ECFE-6878-2788-B136-891E2E1F0816}"/>
              </a:ext>
            </a:extLst>
          </p:cNvPr>
          <p:cNvSpPr/>
          <p:nvPr/>
        </p:nvSpPr>
        <p:spPr>
          <a:xfrm>
            <a:off x="762508" y="6495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E09C0F-B3C4-03F1-3BBD-498E9CA2BE26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827308" y="9527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F7CE42-A642-573F-6FF0-8E98BEB4E407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312801" y="16070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45D18E6-B098-26E3-9665-32EA8928067D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1441981" y="16070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Close Button">
            <a:extLst>
              <a:ext uri="{FF2B5EF4-FFF2-40B4-BE49-F238E27FC236}">
                <a16:creationId xmlns:a16="http://schemas.microsoft.com/office/drawing/2014/main" id="{3F3FA194-7F06-2577-C57F-0565B72E6A38}"/>
              </a:ext>
            </a:extLst>
          </p:cNvPr>
          <p:cNvSpPr>
            <a:spLocks noChangeAspect="1"/>
          </p:cNvSpPr>
          <p:nvPr>
            <p:custDataLst>
              <p:tags r:id="rId28"/>
            </p:custDataLst>
          </p:nvPr>
        </p:nvSpPr>
        <p:spPr bwMode="auto">
          <a:xfrm>
            <a:off x="3792222" y="7288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1C634B-2B82-17D9-E03F-86DC475B4325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862857" y="11016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환불하시겠습니까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82D5F0-EB40-5E2B-37CF-00FB5038723B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762508" y="6680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080D0F16-73F6-D67D-10D9-2FE8BF7CDA6A}"/>
              </a:ext>
            </a:extLst>
          </p:cNvPr>
          <p:cNvGrpSpPr/>
          <p:nvPr/>
        </p:nvGrpSpPr>
        <p:grpSpPr>
          <a:xfrm>
            <a:off x="1001538" y="49200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62C3493-9665-B9E3-D6E2-DDC08F37A5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3ED86987-4119-B84A-EA1D-8C11596B6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06A0A1E-5D8B-6C8C-E12B-31D52D438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DE61C25-83B5-69FA-2181-5CA0951A1D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84861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071435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52388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(5)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배너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팝업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2480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56523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9291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503C7D1-D232-23CF-AE9D-72BA4BAF78A5}"/>
              </a:ext>
            </a:extLst>
          </p:cNvPr>
          <p:cNvGrpSpPr/>
          <p:nvPr/>
        </p:nvGrpSpPr>
        <p:grpSpPr>
          <a:xfrm rot="5400000">
            <a:off x="1840974" y="31317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3D55F8D-2450-CEDA-EADF-323A6CADC43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F25D8C9-9026-B3F9-6046-D4BE140C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7176D3-39D4-454D-D19C-C3FF93511E1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60690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27994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39760D1D-BD82-D6B1-71DA-03477910DE00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1E9FAB3-7BA7-95C8-E223-D4C13EED45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45724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25603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5E62DAA-D189-08C3-C6A9-5F849E79A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80468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1">
            <a:extLst>
              <a:ext uri="{FF2B5EF4-FFF2-40B4-BE49-F238E27FC236}">
                <a16:creationId xmlns:a16="http://schemas.microsoft.com/office/drawing/2014/main" id="{5396EBF5-8B80-FCF4-DFC2-42A774BBA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110</a:t>
            </a:fld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DEC2483-B57A-9792-50F4-253A4780CD1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289968E-8E9B-9BF9-797B-7C5F78E3789F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5A64900-28AB-DE46-2F82-79FDB3ECD63F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47D4D70E-B850-4CF1-F2B0-CB0FD99EC4F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DF374C2F-B36E-D44A-24D8-22179EF1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EFD66066-BCB0-6C05-A85F-B8A7D8718BF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BAC0DC7-13B6-EB2B-74BE-4A3027243B57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pic>
        <p:nvPicPr>
          <p:cNvPr id="39" name="그래픽 38" descr="돋보기 단색으로 채워진">
            <a:extLst>
              <a:ext uri="{FF2B5EF4-FFF2-40B4-BE49-F238E27FC236}">
                <a16:creationId xmlns:a16="http://schemas.microsoft.com/office/drawing/2014/main" id="{90CCA2E5-9DE6-1C6B-9FBD-FD1B6F5B310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63166" y="1665765"/>
            <a:ext cx="145373" cy="147683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7CEB635B-7C42-85F7-35D5-EA6150D1684C}"/>
              </a:ext>
            </a:extLst>
          </p:cNvPr>
          <p:cNvSpPr txBox="1"/>
          <p:nvPr/>
        </p:nvSpPr>
        <p:spPr>
          <a:xfrm>
            <a:off x="246085" y="1656415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814D680-4A5D-FDF1-FE49-C0C734F059E7}"/>
              </a:ext>
            </a:extLst>
          </p:cNvPr>
          <p:cNvSpPr/>
          <p:nvPr/>
        </p:nvSpPr>
        <p:spPr>
          <a:xfrm>
            <a:off x="1183913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D7688C18-202A-5D5F-6879-7A2657927892}"/>
              </a:ext>
            </a:extLst>
          </p:cNvPr>
          <p:cNvSpPr/>
          <p:nvPr/>
        </p:nvSpPr>
        <p:spPr>
          <a:xfrm>
            <a:off x="2224625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7985DD3E-370F-00CB-E07A-C9DFF9ED4C4C}"/>
              </a:ext>
            </a:extLst>
          </p:cNvPr>
          <p:cNvSpPr/>
          <p:nvPr/>
        </p:nvSpPr>
        <p:spPr>
          <a:xfrm>
            <a:off x="1183913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34C33ECC-7F53-8632-A064-23D95BE6B576}"/>
              </a:ext>
            </a:extLst>
          </p:cNvPr>
          <p:cNvSpPr/>
          <p:nvPr/>
        </p:nvSpPr>
        <p:spPr>
          <a:xfrm>
            <a:off x="2226022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646BC87-CC2A-A60E-57DB-C73A20BD5B70}"/>
              </a:ext>
            </a:extLst>
          </p:cNvPr>
          <p:cNvSpPr/>
          <p:nvPr/>
        </p:nvSpPr>
        <p:spPr>
          <a:xfrm>
            <a:off x="1183913" y="290519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EA15FA1E-78CA-05C7-CC4B-37BB471FB81D}"/>
              </a:ext>
            </a:extLst>
          </p:cNvPr>
          <p:cNvSpPr/>
          <p:nvPr/>
        </p:nvSpPr>
        <p:spPr>
          <a:xfrm>
            <a:off x="1183913" y="33024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645D445-8FA7-3DE4-E1FB-91636B03FA23}"/>
              </a:ext>
            </a:extLst>
          </p:cNvPr>
          <p:cNvSpPr/>
          <p:nvPr/>
        </p:nvSpPr>
        <p:spPr>
          <a:xfrm>
            <a:off x="1183913" y="45290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2461D17F-D9DD-B390-BFC0-6C1B7247098E}"/>
              </a:ext>
            </a:extLst>
          </p:cNvPr>
          <p:cNvSpPr/>
          <p:nvPr/>
        </p:nvSpPr>
        <p:spPr>
          <a:xfrm>
            <a:off x="1183913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DF7DA26-6834-DB9D-7FCB-8F98B0E06372}"/>
              </a:ext>
            </a:extLst>
          </p:cNvPr>
          <p:cNvSpPr/>
          <p:nvPr/>
        </p:nvSpPr>
        <p:spPr>
          <a:xfrm>
            <a:off x="2221515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B0F4C64-E75C-DC73-AD4C-02A990E8ED33}"/>
              </a:ext>
            </a:extLst>
          </p:cNvPr>
          <p:cNvSpPr/>
          <p:nvPr/>
        </p:nvSpPr>
        <p:spPr>
          <a:xfrm>
            <a:off x="1183913" y="49324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77D22E63-07DD-E9A1-3637-A309497E8882}"/>
              </a:ext>
            </a:extLst>
          </p:cNvPr>
          <p:cNvSpPr/>
          <p:nvPr/>
        </p:nvSpPr>
        <p:spPr>
          <a:xfrm>
            <a:off x="1183912" y="4117569"/>
            <a:ext cx="1992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pic>
        <p:nvPicPr>
          <p:cNvPr id="57" name="그래픽 56" descr="돋보기 단색으로 채워진">
            <a:extLst>
              <a:ext uri="{FF2B5EF4-FFF2-40B4-BE49-F238E27FC236}">
                <a16:creationId xmlns:a16="http://schemas.microsoft.com/office/drawing/2014/main" id="{55FC1935-7671-283C-84EF-2E18ED10E6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66405" y="2499219"/>
            <a:ext cx="145373" cy="147683"/>
          </a:xfrm>
          <a:prstGeom prst="rect">
            <a:avLst/>
          </a:prstGeom>
        </p:spPr>
      </p:pic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BE987E5-A237-EC10-57EA-7720A5F3423A}"/>
              </a:ext>
            </a:extLst>
          </p:cNvPr>
          <p:cNvSpPr/>
          <p:nvPr/>
        </p:nvSpPr>
        <p:spPr>
          <a:xfrm>
            <a:off x="3245293" y="2467858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18A987A-CD64-CD63-AF5F-6D975E74B8F8}"/>
              </a:ext>
            </a:extLst>
          </p:cNvPr>
          <p:cNvSpPr/>
          <p:nvPr/>
        </p:nvSpPr>
        <p:spPr>
          <a:xfrm>
            <a:off x="1183913" y="36846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B7C65A4-17CD-7108-7471-AF9EA6B7578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5293" y="1719827"/>
            <a:ext cx="145373" cy="147683"/>
          </a:xfrm>
          <a:prstGeom prst="rect">
            <a:avLst/>
          </a:prstGeom>
        </p:spPr>
      </p:pic>
      <p:pic>
        <p:nvPicPr>
          <p:cNvPr id="62" name="그래픽 61" descr="돋보기 단색으로 채워진">
            <a:extLst>
              <a:ext uri="{FF2B5EF4-FFF2-40B4-BE49-F238E27FC236}">
                <a16:creationId xmlns:a16="http://schemas.microsoft.com/office/drawing/2014/main" id="{53EA5997-6D40-A4E1-5193-1327712D74D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6723" y="2104983"/>
            <a:ext cx="145373" cy="147683"/>
          </a:xfrm>
          <a:prstGeom prst="rect">
            <a:avLst/>
          </a:prstGeom>
        </p:spPr>
      </p:pic>
      <p:pic>
        <p:nvPicPr>
          <p:cNvPr id="64" name="그래픽 63" descr="돋보기 단색으로 채워진">
            <a:extLst>
              <a:ext uri="{FF2B5EF4-FFF2-40B4-BE49-F238E27FC236}">
                <a16:creationId xmlns:a16="http://schemas.microsoft.com/office/drawing/2014/main" id="{8670C75A-9FC4-587C-FA1E-7B08EB655FD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33324" y="4173649"/>
            <a:ext cx="145373" cy="147683"/>
          </a:xfrm>
          <a:prstGeom prst="rect">
            <a:avLst/>
          </a:prstGeom>
        </p:spPr>
      </p:pic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E21FDEAF-6D9E-8BE9-DFD5-AD2890148ED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ADAF8F0A-E9DE-7DBD-26C8-9CA2070059FF}"/>
              </a:ext>
            </a:extLst>
          </p:cNvPr>
          <p:cNvSpPr/>
          <p:nvPr/>
        </p:nvSpPr>
        <p:spPr>
          <a:xfrm>
            <a:off x="3822624" y="930614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pic>
        <p:nvPicPr>
          <p:cNvPr id="67" name="그래픽 66" descr="다운로드 윤곽선">
            <a:extLst>
              <a:ext uri="{FF2B5EF4-FFF2-40B4-BE49-F238E27FC236}">
                <a16:creationId xmlns:a16="http://schemas.microsoft.com/office/drawing/2014/main" id="{8FF75A2F-1051-EF7D-AFD4-0DAA3F982244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6523897" y="2604500"/>
            <a:ext cx="204905" cy="204905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C720819C-6411-F12D-0046-706BE55E074D}"/>
              </a:ext>
            </a:extLst>
          </p:cNvPr>
          <p:cNvSpPr txBox="1"/>
          <p:nvPr/>
        </p:nvSpPr>
        <p:spPr>
          <a:xfrm>
            <a:off x="4021296" y="1645169"/>
            <a:ext cx="1023602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D5216B3E-AEAA-741F-B2F0-1015B075AE9B}"/>
              </a:ext>
            </a:extLst>
          </p:cNvPr>
          <p:cNvSpPr/>
          <p:nvPr/>
        </p:nvSpPr>
        <p:spPr>
          <a:xfrm>
            <a:off x="5059774" y="2600052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4235FE93-D425-0850-E809-C33FBB9F40ED}"/>
              </a:ext>
            </a:extLst>
          </p:cNvPr>
          <p:cNvSpPr/>
          <p:nvPr/>
        </p:nvSpPr>
        <p:spPr>
          <a:xfrm>
            <a:off x="5056660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DDDCFFDF-F71D-CE05-B4C0-6BE7BF0B2757}"/>
              </a:ext>
            </a:extLst>
          </p:cNvPr>
          <p:cNvSpPr/>
          <p:nvPr/>
        </p:nvSpPr>
        <p:spPr>
          <a:xfrm>
            <a:off x="5825445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6DDD521C-7C16-7381-F652-2B4D44F7CABD}"/>
              </a:ext>
            </a:extLst>
          </p:cNvPr>
          <p:cNvSpPr/>
          <p:nvPr/>
        </p:nvSpPr>
        <p:spPr>
          <a:xfrm>
            <a:off x="6597137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A8E5A68-7213-1F01-4D8C-08900B666904}"/>
              </a:ext>
            </a:extLst>
          </p:cNvPr>
          <p:cNvSpPr txBox="1"/>
          <p:nvPr/>
        </p:nvSpPr>
        <p:spPr>
          <a:xfrm>
            <a:off x="5656021" y="2200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3EFEAAF-73A4-8FF6-FC83-CB8C1C919EE2}"/>
              </a:ext>
            </a:extLst>
          </p:cNvPr>
          <p:cNvSpPr txBox="1"/>
          <p:nvPr/>
        </p:nvSpPr>
        <p:spPr>
          <a:xfrm>
            <a:off x="6428869" y="22102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91B0C8A2-DA5E-1238-8B7E-854E74EDA67A}"/>
              </a:ext>
            </a:extLst>
          </p:cNvPr>
          <p:cNvSpPr/>
          <p:nvPr/>
        </p:nvSpPr>
        <p:spPr>
          <a:xfrm>
            <a:off x="5056660" y="302060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1B3E08DD-BD92-9498-2D51-248DE640CD30}"/>
              </a:ext>
            </a:extLst>
          </p:cNvPr>
          <p:cNvSpPr/>
          <p:nvPr/>
        </p:nvSpPr>
        <p:spPr>
          <a:xfrm>
            <a:off x="5635304" y="302060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0A3B6B5D-CD3E-37FE-A10D-C67F3CFF7F80}"/>
              </a:ext>
            </a:extLst>
          </p:cNvPr>
          <p:cNvSpPr/>
          <p:nvPr/>
        </p:nvSpPr>
        <p:spPr>
          <a:xfrm>
            <a:off x="5056660" y="1616677"/>
            <a:ext cx="1979362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02DBC05-4DC8-7A97-C3FB-ADC268BC6108}"/>
              </a:ext>
            </a:extLst>
          </p:cNvPr>
          <p:cNvSpPr/>
          <p:nvPr/>
        </p:nvSpPr>
        <p:spPr>
          <a:xfrm>
            <a:off x="6890085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BDE6DAF7-FF73-3732-1E61-5EDB3857C026}"/>
              </a:ext>
            </a:extLst>
          </p:cNvPr>
          <p:cNvSpPr/>
          <p:nvPr/>
        </p:nvSpPr>
        <p:spPr>
          <a:xfrm>
            <a:off x="6294520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94FB89B4-6234-E75C-DFDD-A1E5EE05F475}"/>
              </a:ext>
            </a:extLst>
          </p:cNvPr>
          <p:cNvGrpSpPr/>
          <p:nvPr/>
        </p:nvGrpSpPr>
        <p:grpSpPr>
          <a:xfrm>
            <a:off x="6571477" y="3408133"/>
            <a:ext cx="244417" cy="258694"/>
            <a:chOff x="1098607" y="3056422"/>
            <a:chExt cx="244417" cy="258694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1CCFC06C-2BA7-3A06-C3D8-79321207E8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484C5140-CC7B-CB93-114F-91F8FD1A9A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CA089195-30C5-4B49-9D29-F6E3E806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517899CB-3D4B-E734-5740-EF6DCB8F15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330682F0-4917-A843-E019-CFF0ABB28C41}"/>
              </a:ext>
            </a:extLst>
          </p:cNvPr>
          <p:cNvGrpSpPr/>
          <p:nvPr/>
        </p:nvGrpSpPr>
        <p:grpSpPr>
          <a:xfrm>
            <a:off x="7187763" y="340273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BB109FFE-828D-73E2-A083-AAE9A8EED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1817604E-4375-6DD3-BFF0-1E2173AEA7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4CDD2A9D-A075-5301-FD61-5B20FD55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847B834F-8579-F15D-F1EC-84E1EC2CA9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5FE8D2D0-92FD-581D-EECB-5E03759964E7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3A633-9E85-9C79-74D1-7BA330D03C7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0CC820-DCBC-B6E2-2726-4168A149A60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BCE9D-A7FE-7EFC-58BD-BDBB9710EFA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FE6A1230-934A-D9E5-F592-ABDF4926B21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C62E9A0-A7B3-9885-5B15-5F8925D6959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047FE5-9616-9D0F-A3A5-D03A6BC7197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20394F8B-5FF3-520F-60FD-5ADB6156EDEA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CAC293AA-F5B2-15D3-0BE7-F78A5F37B8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3132E747-995F-50F1-C88B-CD4A41B1638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7D3B5FAB-FB38-43B3-6B54-FFD60CE87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96E07FE2-A024-E30A-B71A-A2EA989A68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686B0052-0FE0-84B8-5C82-AF42F0F745E6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EC738E-15B2-00A2-C663-55174F26BA1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6041BE-0971-96AB-6B48-424A5320A67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9F27CE-F1EB-9270-BAE5-1A34B6E1E76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0BB3B769-F05D-986A-C6BC-8BFC25FA64C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2CE3E6-FCF2-E6FA-CEB7-A5BE5750A3A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8AF464-348A-E685-EBFB-CA551E3379E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9236B95C-C017-0ACD-9E8E-5E23F855855B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F7F2C94F-46B6-4417-6692-DCF227ABA3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FE9B864C-CA65-F68D-2158-31F277E5B5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6" name="Oval 593">
                <a:extLst>
                  <a:ext uri="{FF2B5EF4-FFF2-40B4-BE49-F238E27FC236}">
                    <a16:creationId xmlns:a16="http://schemas.microsoft.com/office/drawing/2014/main" id="{9EDFD445-1333-86CB-BD72-CE0337E74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7231B9C-56F3-3775-F0A8-2EBEC83B61F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DE252094-E084-C789-7F22-E181DE65D7F2}"/>
              </a:ext>
            </a:extLst>
          </p:cNvPr>
          <p:cNvSpPr txBox="1"/>
          <p:nvPr/>
        </p:nvSpPr>
        <p:spPr>
          <a:xfrm>
            <a:off x="7944622" y="2030328"/>
            <a:ext cx="2044804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주문번호는 규칙에 따라 자동 생성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중복 사용 불가능합니다</a:t>
            </a:r>
            <a:r>
              <a:rPr lang="en-US" altLang="ko-KR" sz="900"/>
              <a:t>.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1471083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4316653"/>
              </p:ext>
            </p:extLst>
          </p:nvPr>
        </p:nvGraphicFramePr>
        <p:xfrm>
          <a:off x="7794170" y="725881"/>
          <a:ext cx="4397830" cy="423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7755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기간 사이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3614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11852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5289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95736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정보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56820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9424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조회에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53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97857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구독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505329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구독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2807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상품의 구독 기간 연장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 기간 선택 팝업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6886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입력한 기간만큼 구독 기간 연장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입력은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최대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까지 입력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88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구독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13394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8153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구독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78882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693817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111</a:t>
            </a:fld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8523A51-7FE6-F61C-19CD-8F2B48222319}"/>
              </a:ext>
            </a:extLst>
          </p:cNvPr>
          <p:cNvSpPr/>
          <p:nvPr/>
        </p:nvSpPr>
        <p:spPr>
          <a:xfrm>
            <a:off x="6248178" y="27198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5" name="직선 연결선 174">
            <a:extLst>
              <a:ext uri="{FF2B5EF4-FFF2-40B4-BE49-F238E27FC236}">
                <a16:creationId xmlns:a16="http://schemas.microsoft.com/office/drawing/2014/main" id="{DFDCC8BD-AB39-BECD-0DEB-F91A6D24C185}"/>
              </a:ext>
            </a:extLst>
          </p:cNvPr>
          <p:cNvCxnSpPr>
            <a:cxnSpLocks/>
          </p:cNvCxnSpPr>
          <p:nvPr/>
        </p:nvCxnSpPr>
        <p:spPr>
          <a:xfrm>
            <a:off x="401987" y="301922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18E53F32-66D1-FC5A-913E-46A93B23DFD9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563C9C43-11C7-0BF9-3FA6-523F0E461227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C5490E69-D4C9-C157-D6F6-AA5E7DD67C30}"/>
              </a:ext>
            </a:extLst>
          </p:cNvPr>
          <p:cNvGrpSpPr/>
          <p:nvPr/>
        </p:nvGrpSpPr>
        <p:grpSpPr>
          <a:xfrm rot="5400000">
            <a:off x="236381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0" name="이등변 삼각형 179">
              <a:extLst>
                <a:ext uri="{FF2B5EF4-FFF2-40B4-BE49-F238E27FC236}">
                  <a16:creationId xmlns:a16="http://schemas.microsoft.com/office/drawing/2014/main" id="{57C8722F-85B7-1B65-F1E4-B0D2093B73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1" name="Oval 593">
              <a:extLst>
                <a:ext uri="{FF2B5EF4-FFF2-40B4-BE49-F238E27FC236}">
                  <a16:creationId xmlns:a16="http://schemas.microsoft.com/office/drawing/2014/main" id="{02211DDF-C42C-096A-1519-C7B79923C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2" name="그룹 181">
            <a:extLst>
              <a:ext uri="{FF2B5EF4-FFF2-40B4-BE49-F238E27FC236}">
                <a16:creationId xmlns:a16="http://schemas.microsoft.com/office/drawing/2014/main" id="{7E2400FF-4ED8-B7A0-E0E6-87CE80FC93BF}"/>
              </a:ext>
            </a:extLst>
          </p:cNvPr>
          <p:cNvGrpSpPr/>
          <p:nvPr/>
        </p:nvGrpSpPr>
        <p:grpSpPr>
          <a:xfrm rot="5400000">
            <a:off x="5571644" y="2364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3" name="이등변 삼각형 182">
              <a:extLst>
                <a:ext uri="{FF2B5EF4-FFF2-40B4-BE49-F238E27FC236}">
                  <a16:creationId xmlns:a16="http://schemas.microsoft.com/office/drawing/2014/main" id="{04711176-30E4-4677-594C-E2CADF166E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4" name="Oval 593">
              <a:extLst>
                <a:ext uri="{FF2B5EF4-FFF2-40B4-BE49-F238E27FC236}">
                  <a16:creationId xmlns:a16="http://schemas.microsoft.com/office/drawing/2014/main" id="{35E0AE42-811B-1430-1D86-C2C92D242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85" name="TextBox 184">
            <a:extLst>
              <a:ext uri="{FF2B5EF4-FFF2-40B4-BE49-F238E27FC236}">
                <a16:creationId xmlns:a16="http://schemas.microsoft.com/office/drawing/2014/main" id="{6CDFC86D-FF31-B2B3-7735-2FD63915E52B}"/>
              </a:ext>
            </a:extLst>
          </p:cNvPr>
          <p:cNvSpPr txBox="1"/>
          <p:nvPr/>
        </p:nvSpPr>
        <p:spPr>
          <a:xfrm>
            <a:off x="362858" y="202341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31F23A6D-1D54-470C-A2F1-DF5844B74F8F}"/>
              </a:ext>
            </a:extLst>
          </p:cNvPr>
          <p:cNvGrpSpPr/>
          <p:nvPr/>
        </p:nvGrpSpPr>
        <p:grpSpPr>
          <a:xfrm rot="5400000">
            <a:off x="5398047" y="10405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7" name="이등변 삼각형 186">
              <a:extLst>
                <a:ext uri="{FF2B5EF4-FFF2-40B4-BE49-F238E27FC236}">
                  <a16:creationId xmlns:a16="http://schemas.microsoft.com/office/drawing/2014/main" id="{2C9F802F-A59C-2946-3A6A-41B491FA67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8" name="Oval 593">
              <a:extLst>
                <a:ext uri="{FF2B5EF4-FFF2-40B4-BE49-F238E27FC236}">
                  <a16:creationId xmlns:a16="http://schemas.microsoft.com/office/drawing/2014/main" id="{9C39EE99-06E7-52E7-98F3-D951AE23B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89" name="사각형: 둥근 모서리 188">
            <a:extLst>
              <a:ext uri="{FF2B5EF4-FFF2-40B4-BE49-F238E27FC236}">
                <a16:creationId xmlns:a16="http://schemas.microsoft.com/office/drawing/2014/main" id="{37F934B1-59B3-6ACE-6B4F-205E5F971775}"/>
              </a:ext>
            </a:extLst>
          </p:cNvPr>
          <p:cNvSpPr/>
          <p:nvPr/>
        </p:nvSpPr>
        <p:spPr>
          <a:xfrm>
            <a:off x="911822" y="20615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E3991364-F12F-17DD-7830-E574702B18D4}"/>
              </a:ext>
            </a:extLst>
          </p:cNvPr>
          <p:cNvSpPr/>
          <p:nvPr/>
        </p:nvSpPr>
        <p:spPr>
          <a:xfrm>
            <a:off x="1997744" y="20617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91" name="그래픽 190" descr="돋보기 단색으로 채워진">
            <a:extLst>
              <a:ext uri="{FF2B5EF4-FFF2-40B4-BE49-F238E27FC236}">
                <a16:creationId xmlns:a16="http://schemas.microsoft.com/office/drawing/2014/main" id="{E9D8021C-388C-F868-A40F-F049449B16A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056918" y="2103105"/>
            <a:ext cx="145373" cy="147683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D46A66C1-EAAB-FF6B-910C-ACF4D58E913E}"/>
              </a:ext>
            </a:extLst>
          </p:cNvPr>
          <p:cNvSpPr txBox="1"/>
          <p:nvPr/>
        </p:nvSpPr>
        <p:spPr>
          <a:xfrm>
            <a:off x="361660" y="232999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AA4A281B-6BD6-F877-1B60-7B14E0F953D9}"/>
              </a:ext>
            </a:extLst>
          </p:cNvPr>
          <p:cNvGrpSpPr/>
          <p:nvPr/>
        </p:nvGrpSpPr>
        <p:grpSpPr>
          <a:xfrm rot="5400000">
            <a:off x="3289008" y="205370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857E68FD-4A1D-38A2-B267-E3996A9A09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5" name="Oval 593">
              <a:extLst>
                <a:ext uri="{FF2B5EF4-FFF2-40B4-BE49-F238E27FC236}">
                  <a16:creationId xmlns:a16="http://schemas.microsoft.com/office/drawing/2014/main" id="{9C80A5C1-10CB-C640-027B-3D22ED402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3AC26CD7-BF97-4DF4-284D-AE77B5E0EDF4}"/>
              </a:ext>
            </a:extLst>
          </p:cNvPr>
          <p:cNvSpPr/>
          <p:nvPr/>
        </p:nvSpPr>
        <p:spPr>
          <a:xfrm>
            <a:off x="911822" y="23727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A4A78123-8B2E-737E-5B6D-4E512AC52715}"/>
              </a:ext>
            </a:extLst>
          </p:cNvPr>
          <p:cNvSpPr/>
          <p:nvPr/>
        </p:nvSpPr>
        <p:spPr>
          <a:xfrm>
            <a:off x="1997744" y="23729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98" name="그래픽 197" descr="돋보기 단색으로 채워진">
            <a:extLst>
              <a:ext uri="{FF2B5EF4-FFF2-40B4-BE49-F238E27FC236}">
                <a16:creationId xmlns:a16="http://schemas.microsoft.com/office/drawing/2014/main" id="{4C1EA81C-8D3A-F578-D78B-46B91A62A9F4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056918" y="2414311"/>
            <a:ext cx="145373" cy="147683"/>
          </a:xfrm>
          <a:prstGeom prst="rect">
            <a:avLst/>
          </a:prstGeom>
        </p:spPr>
      </p:pic>
      <p:sp>
        <p:nvSpPr>
          <p:cNvPr id="199" name="TextBox 198">
            <a:extLst>
              <a:ext uri="{FF2B5EF4-FFF2-40B4-BE49-F238E27FC236}">
                <a16:creationId xmlns:a16="http://schemas.microsoft.com/office/drawing/2014/main" id="{E27C60A8-F1E3-3AFF-E384-265402C5E620}"/>
              </a:ext>
            </a:extLst>
          </p:cNvPr>
          <p:cNvSpPr txBox="1"/>
          <p:nvPr/>
        </p:nvSpPr>
        <p:spPr>
          <a:xfrm>
            <a:off x="599212" y="3363626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구독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3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E7016CC3-D8C4-E128-61AD-408A5A6CDCE3}"/>
              </a:ext>
            </a:extLst>
          </p:cNvPr>
          <p:cNvGrpSpPr/>
          <p:nvPr/>
        </p:nvGrpSpPr>
        <p:grpSpPr>
          <a:xfrm rot="5400000">
            <a:off x="6815368" y="27140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C9F8959-7347-891B-7B44-C03522E9AF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B744A817-D345-C139-2921-0260A03A1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8C19B3CF-6A48-019C-914F-F944B2C36951}"/>
              </a:ext>
            </a:extLst>
          </p:cNvPr>
          <p:cNvSpPr/>
          <p:nvPr/>
        </p:nvSpPr>
        <p:spPr>
          <a:xfrm>
            <a:off x="5586616" y="326698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04" name="그래픽 203" descr="다운로드 윤곽선">
            <a:extLst>
              <a:ext uri="{FF2B5EF4-FFF2-40B4-BE49-F238E27FC236}">
                <a16:creationId xmlns:a16="http://schemas.microsoft.com/office/drawing/2014/main" id="{9A7FDE9A-4B33-3EB0-0F1B-F935F599AA21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5622108" y="3279951"/>
            <a:ext cx="204905" cy="204905"/>
          </a:xfrm>
          <a:prstGeom prst="rect">
            <a:avLst/>
          </a:prstGeom>
        </p:spPr>
      </p:pic>
      <p:grpSp>
        <p:nvGrpSpPr>
          <p:cNvPr id="205" name="그룹 204">
            <a:extLst>
              <a:ext uri="{FF2B5EF4-FFF2-40B4-BE49-F238E27FC236}">
                <a16:creationId xmlns:a16="http://schemas.microsoft.com/office/drawing/2014/main" id="{7289B0E6-42FF-ABDB-4091-D4833E0C5F61}"/>
              </a:ext>
            </a:extLst>
          </p:cNvPr>
          <p:cNvGrpSpPr/>
          <p:nvPr/>
        </p:nvGrpSpPr>
        <p:grpSpPr>
          <a:xfrm>
            <a:off x="5339029" y="3288241"/>
            <a:ext cx="278496" cy="200053"/>
            <a:chOff x="1014019" y="2643309"/>
            <a:chExt cx="278496" cy="200053"/>
          </a:xfrm>
        </p:grpSpPr>
        <p:sp>
          <p:nvSpPr>
            <p:cNvPr id="206" name="이등변 삼각형 205">
              <a:extLst>
                <a:ext uri="{FF2B5EF4-FFF2-40B4-BE49-F238E27FC236}">
                  <a16:creationId xmlns:a16="http://schemas.microsoft.com/office/drawing/2014/main" id="{65F59BF8-9DA5-7CCA-E78A-FEF7C04F9D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7" name="그룹 206">
              <a:extLst>
                <a:ext uri="{FF2B5EF4-FFF2-40B4-BE49-F238E27FC236}">
                  <a16:creationId xmlns:a16="http://schemas.microsoft.com/office/drawing/2014/main" id="{7EB92847-CF90-43D6-E5F3-3CC9891F8A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8" name="Oval 593">
                <a:extLst>
                  <a:ext uri="{FF2B5EF4-FFF2-40B4-BE49-F238E27FC236}">
                    <a16:creationId xmlns:a16="http://schemas.microsoft.com/office/drawing/2014/main" id="{38CD8FB7-5330-BFEB-5E7F-8CF71D738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9" name="TextBox 14">
                <a:extLst>
                  <a:ext uri="{FF2B5EF4-FFF2-40B4-BE49-F238E27FC236}">
                    <a16:creationId xmlns:a16="http://schemas.microsoft.com/office/drawing/2014/main" id="{74C29C64-EE6F-CD3A-1939-AE99F11069D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1AC813CA-EB04-3CF5-CC51-777033ED7C0B}"/>
              </a:ext>
            </a:extLst>
          </p:cNvPr>
          <p:cNvSpPr txBox="1"/>
          <p:nvPr/>
        </p:nvSpPr>
        <p:spPr>
          <a:xfrm>
            <a:off x="3845749" y="233068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88920792-62E1-6D86-770E-449C4244D5F7}"/>
              </a:ext>
            </a:extLst>
          </p:cNvPr>
          <p:cNvGrpSpPr/>
          <p:nvPr/>
        </p:nvGrpSpPr>
        <p:grpSpPr>
          <a:xfrm rot="5400000">
            <a:off x="6842403" y="20575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763535C5-B126-B933-9D6D-3574EB9584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F22C6554-DD56-98E7-86C8-AB3034C65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2E06C5C2-5288-56FD-506D-E9A4457A4E6F}"/>
              </a:ext>
            </a:extLst>
          </p:cNvPr>
          <p:cNvSpPr/>
          <p:nvPr/>
        </p:nvSpPr>
        <p:spPr>
          <a:xfrm>
            <a:off x="4481644" y="237343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014FF3F5-C925-16FD-9200-E14FC008C22A}"/>
              </a:ext>
            </a:extLst>
          </p:cNvPr>
          <p:cNvSpPr txBox="1"/>
          <p:nvPr/>
        </p:nvSpPr>
        <p:spPr>
          <a:xfrm>
            <a:off x="3854993" y="2026152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FE907E99-D0A3-F6D4-9476-9A940BA97062}"/>
              </a:ext>
            </a:extLst>
          </p:cNvPr>
          <p:cNvSpPr/>
          <p:nvPr/>
        </p:nvSpPr>
        <p:spPr>
          <a:xfrm>
            <a:off x="4481727" y="206027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F6561460-6A7C-301E-7497-08AC24ED25EE}"/>
              </a:ext>
            </a:extLst>
          </p:cNvPr>
          <p:cNvSpPr/>
          <p:nvPr/>
        </p:nvSpPr>
        <p:spPr>
          <a:xfrm>
            <a:off x="5567649" y="206048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FC9D53CD-D205-C182-CE22-354A72222886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6626823" y="2101846"/>
            <a:ext cx="145373" cy="147683"/>
          </a:xfrm>
          <a:prstGeom prst="rect">
            <a:avLst/>
          </a:prstGeom>
        </p:spPr>
      </p:pic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FA0092C1-0916-E60A-983A-693D89C1D4D5}"/>
              </a:ext>
            </a:extLst>
          </p:cNvPr>
          <p:cNvGrpSpPr/>
          <p:nvPr/>
        </p:nvGrpSpPr>
        <p:grpSpPr>
          <a:xfrm rot="5400000">
            <a:off x="3289008" y="23562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0" name="이등변 삼각형 219">
              <a:extLst>
                <a:ext uri="{FF2B5EF4-FFF2-40B4-BE49-F238E27FC236}">
                  <a16:creationId xmlns:a16="http://schemas.microsoft.com/office/drawing/2014/main" id="{8886D5E0-2817-1609-CDB8-ADF01F03CBC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1" name="Oval 593">
              <a:extLst>
                <a:ext uri="{FF2B5EF4-FFF2-40B4-BE49-F238E27FC236}">
                  <a16:creationId xmlns:a16="http://schemas.microsoft.com/office/drawing/2014/main" id="{989372A8-4492-09F0-75F8-427121624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AD43A838-7C0F-3A4C-9DCD-9C3AD632753E}"/>
              </a:ext>
            </a:extLst>
          </p:cNvPr>
          <p:cNvCxnSpPr>
            <a:cxnSpLocks/>
          </p:cNvCxnSpPr>
          <p:nvPr/>
        </p:nvCxnSpPr>
        <p:spPr>
          <a:xfrm>
            <a:off x="340359" y="191627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27" name="TextBox 226">
            <a:extLst>
              <a:ext uri="{FF2B5EF4-FFF2-40B4-BE49-F238E27FC236}">
                <a16:creationId xmlns:a16="http://schemas.microsoft.com/office/drawing/2014/main" id="{61520A48-3EF3-745E-5A80-C0411A052ACB}"/>
              </a:ext>
            </a:extLst>
          </p:cNvPr>
          <p:cNvSpPr txBox="1"/>
          <p:nvPr/>
        </p:nvSpPr>
        <p:spPr>
          <a:xfrm>
            <a:off x="398288" y="99608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4B0B6102-4648-C180-E3B7-DCE80A23B051}"/>
              </a:ext>
            </a:extLst>
          </p:cNvPr>
          <p:cNvGrpSpPr/>
          <p:nvPr/>
        </p:nvGrpSpPr>
        <p:grpSpPr>
          <a:xfrm>
            <a:off x="1094474" y="1005502"/>
            <a:ext cx="4229788" cy="315731"/>
            <a:chOff x="949924" y="2260725"/>
            <a:chExt cx="4229788" cy="315731"/>
          </a:xfrm>
        </p:grpSpPr>
        <p:pic>
          <p:nvPicPr>
            <p:cNvPr id="229" name="그림 228">
              <a:extLst>
                <a:ext uri="{FF2B5EF4-FFF2-40B4-BE49-F238E27FC236}">
                  <a16:creationId xmlns:a16="http://schemas.microsoft.com/office/drawing/2014/main" id="{B5A5A060-188E-8360-B3D1-FC2668E93C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30" name="그림 229">
              <a:extLst>
                <a:ext uri="{FF2B5EF4-FFF2-40B4-BE49-F238E27FC236}">
                  <a16:creationId xmlns:a16="http://schemas.microsoft.com/office/drawing/2014/main" id="{6528BAB8-FF6F-A26E-5D80-E77A26302A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234" name="그룹 233">
            <a:extLst>
              <a:ext uri="{FF2B5EF4-FFF2-40B4-BE49-F238E27FC236}">
                <a16:creationId xmlns:a16="http://schemas.microsoft.com/office/drawing/2014/main" id="{38E1DA1A-5AFA-6879-E03F-20D70CE63279}"/>
              </a:ext>
            </a:extLst>
          </p:cNvPr>
          <p:cNvGrpSpPr/>
          <p:nvPr/>
        </p:nvGrpSpPr>
        <p:grpSpPr>
          <a:xfrm>
            <a:off x="4143864" y="1062211"/>
            <a:ext cx="364202" cy="206235"/>
            <a:chOff x="3999314" y="2317434"/>
            <a:chExt cx="364202" cy="206235"/>
          </a:xfrm>
        </p:grpSpPr>
        <p:sp>
          <p:nvSpPr>
            <p:cNvPr id="235" name="직사각형 234">
              <a:extLst>
                <a:ext uri="{FF2B5EF4-FFF2-40B4-BE49-F238E27FC236}">
                  <a16:creationId xmlns:a16="http://schemas.microsoft.com/office/drawing/2014/main" id="{B0173C40-698C-0B5C-2F9A-C80222E503BF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EEA5916B-7688-CF30-4DF3-879363613EC8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237" name="직사각형 236">
            <a:extLst>
              <a:ext uri="{FF2B5EF4-FFF2-40B4-BE49-F238E27FC236}">
                <a16:creationId xmlns:a16="http://schemas.microsoft.com/office/drawing/2014/main" id="{259F3526-3269-18DE-937F-C8DDF794DFA5}"/>
              </a:ext>
            </a:extLst>
          </p:cNvPr>
          <p:cNvSpPr/>
          <p:nvPr/>
        </p:nvSpPr>
        <p:spPr>
          <a:xfrm>
            <a:off x="4574456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1CC3B6E-6D43-6F98-28BD-E0F4BABD3375}"/>
              </a:ext>
            </a:extLst>
          </p:cNvPr>
          <p:cNvSpPr txBox="1"/>
          <p:nvPr/>
        </p:nvSpPr>
        <p:spPr>
          <a:xfrm>
            <a:off x="4486386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39" name="그룹 238">
            <a:extLst>
              <a:ext uri="{FF2B5EF4-FFF2-40B4-BE49-F238E27FC236}">
                <a16:creationId xmlns:a16="http://schemas.microsoft.com/office/drawing/2014/main" id="{0973C2B3-9F38-7352-3145-03A7D739B144}"/>
              </a:ext>
            </a:extLst>
          </p:cNvPr>
          <p:cNvGrpSpPr/>
          <p:nvPr/>
        </p:nvGrpSpPr>
        <p:grpSpPr>
          <a:xfrm>
            <a:off x="4953106" y="1059036"/>
            <a:ext cx="325744" cy="206235"/>
            <a:chOff x="4016092" y="2317434"/>
            <a:chExt cx="325744" cy="206235"/>
          </a:xfrm>
        </p:grpSpPr>
        <p:sp>
          <p:nvSpPr>
            <p:cNvPr id="240" name="직사각형 239">
              <a:extLst>
                <a:ext uri="{FF2B5EF4-FFF2-40B4-BE49-F238E27FC236}">
                  <a16:creationId xmlns:a16="http://schemas.microsoft.com/office/drawing/2014/main" id="{465D0F82-9BC1-04CA-987C-90C6DCCE35F8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55F71F48-4B59-9D88-DB92-DDA6AE353B7E}"/>
                </a:ext>
              </a:extLst>
            </p:cNvPr>
            <p:cNvSpPr txBox="1"/>
            <p:nvPr/>
          </p:nvSpPr>
          <p:spPr>
            <a:xfrm>
              <a:off x="4016092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  <p:cxnSp>
        <p:nvCxnSpPr>
          <p:cNvPr id="243" name="직선 연결선 242">
            <a:extLst>
              <a:ext uri="{FF2B5EF4-FFF2-40B4-BE49-F238E27FC236}">
                <a16:creationId xmlns:a16="http://schemas.microsoft.com/office/drawing/2014/main" id="{D8BECE24-847B-4EDB-F6F1-3D4B908C75BF}"/>
              </a:ext>
            </a:extLst>
          </p:cNvPr>
          <p:cNvCxnSpPr>
            <a:cxnSpLocks/>
          </p:cNvCxnSpPr>
          <p:nvPr/>
        </p:nvCxnSpPr>
        <p:spPr>
          <a:xfrm>
            <a:off x="361660" y="1411215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47" name="TextBox 246">
            <a:extLst>
              <a:ext uri="{FF2B5EF4-FFF2-40B4-BE49-F238E27FC236}">
                <a16:creationId xmlns:a16="http://schemas.microsoft.com/office/drawing/2014/main" id="{9AB17F86-DC2D-16F2-C7A3-92EB901F7A87}"/>
              </a:ext>
            </a:extLst>
          </p:cNvPr>
          <p:cNvSpPr txBox="1"/>
          <p:nvPr/>
        </p:nvSpPr>
        <p:spPr>
          <a:xfrm>
            <a:off x="381510" y="150153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구독 기간</a:t>
            </a:r>
            <a:endParaRPr lang="en-US" altLang="ko-KR" sz="900"/>
          </a:p>
        </p:txBody>
      </p:sp>
      <p:pic>
        <p:nvPicPr>
          <p:cNvPr id="249" name="그림 248">
            <a:extLst>
              <a:ext uri="{FF2B5EF4-FFF2-40B4-BE49-F238E27FC236}">
                <a16:creationId xmlns:a16="http://schemas.microsoft.com/office/drawing/2014/main" id="{0E776C85-D0E3-2AC8-BF92-79F36BD7EA9C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r="52515" b="-441"/>
          <a:stretch/>
        </p:blipFill>
        <p:spPr>
          <a:xfrm>
            <a:off x="1094474" y="1517204"/>
            <a:ext cx="2680572" cy="311209"/>
          </a:xfrm>
          <a:prstGeom prst="rect">
            <a:avLst/>
          </a:prstGeom>
        </p:spPr>
      </p:pic>
      <p:sp>
        <p:nvSpPr>
          <p:cNvPr id="259" name="사각형: 둥근 모서리 258">
            <a:extLst>
              <a:ext uri="{FF2B5EF4-FFF2-40B4-BE49-F238E27FC236}">
                <a16:creationId xmlns:a16="http://schemas.microsoft.com/office/drawing/2014/main" id="{E57A10D7-0A8A-5C3B-8588-AC8B70C932DC}"/>
              </a:ext>
            </a:extLst>
          </p:cNvPr>
          <p:cNvSpPr/>
          <p:nvPr/>
        </p:nvSpPr>
        <p:spPr>
          <a:xfrm>
            <a:off x="6485198" y="3266988"/>
            <a:ext cx="451342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graphicFrame>
        <p:nvGraphicFramePr>
          <p:cNvPr id="261" name="표 8">
            <a:extLst>
              <a:ext uri="{FF2B5EF4-FFF2-40B4-BE49-F238E27FC236}">
                <a16:creationId xmlns:a16="http://schemas.microsoft.com/office/drawing/2014/main" id="{9A514B42-9433-4E67-352A-227899BDA3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8777393"/>
              </p:ext>
            </p:extLst>
          </p:nvPr>
        </p:nvGraphicFramePr>
        <p:xfrm>
          <a:off x="670740" y="3621932"/>
          <a:ext cx="5772964" cy="22093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0506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4255035001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1182902691"/>
                    </a:ext>
                  </a:extLst>
                </a:gridCol>
                <a:gridCol w="876865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666173">
                  <a:extLst>
                    <a:ext uri="{9D8B030D-6E8A-4147-A177-3AD203B41FA5}">
                      <a16:colId xmlns:a16="http://schemas.microsoft.com/office/drawing/2014/main" val="3482296604"/>
                    </a:ext>
                  </a:extLst>
                </a:gridCol>
                <a:gridCol w="828616">
                  <a:extLst>
                    <a:ext uri="{9D8B030D-6E8A-4147-A177-3AD203B41FA5}">
                      <a16:colId xmlns:a16="http://schemas.microsoft.com/office/drawing/2014/main" val="3144092182"/>
                    </a:ext>
                  </a:extLst>
                </a:gridCol>
                <a:gridCol w="917074">
                  <a:extLst>
                    <a:ext uri="{9D8B030D-6E8A-4147-A177-3AD203B41FA5}">
                      <a16:colId xmlns:a16="http://schemas.microsoft.com/office/drawing/2014/main" val="1638730916"/>
                    </a:ext>
                  </a:extLst>
                </a:gridCol>
              </a:tblGrid>
              <a:tr h="23785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주문 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주문자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기간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잔여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전체 수량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349472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중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12/20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만료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19/20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143101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…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F860077C-BCF8-0B96-58BF-6EF0CB6FA6BF}"/>
              </a:ext>
            </a:extLst>
          </p:cNvPr>
          <p:cNvGrpSpPr/>
          <p:nvPr/>
        </p:nvGrpSpPr>
        <p:grpSpPr>
          <a:xfrm>
            <a:off x="6466337" y="3030504"/>
            <a:ext cx="236675" cy="246760"/>
            <a:chOff x="1098607" y="3056422"/>
            <a:chExt cx="244417" cy="258694"/>
          </a:xfrm>
        </p:grpSpPr>
        <p:sp>
          <p:nvSpPr>
            <p:cNvPr id="263" name="이등변 삼각형 262">
              <a:extLst>
                <a:ext uri="{FF2B5EF4-FFF2-40B4-BE49-F238E27FC236}">
                  <a16:creationId xmlns:a16="http://schemas.microsoft.com/office/drawing/2014/main" id="{97988E1B-16FF-2ECB-B2C5-2FF02D218C0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64" name="그룹 263">
              <a:extLst>
                <a:ext uri="{FF2B5EF4-FFF2-40B4-BE49-F238E27FC236}">
                  <a16:creationId xmlns:a16="http://schemas.microsoft.com/office/drawing/2014/main" id="{2DA8D24E-E4DF-D5EC-1796-90E7AA4A9B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5" name="Oval 593">
                <a:extLst>
                  <a:ext uri="{FF2B5EF4-FFF2-40B4-BE49-F238E27FC236}">
                    <a16:creationId xmlns:a16="http://schemas.microsoft.com/office/drawing/2014/main" id="{488679E7-9AB8-4A71-7782-7E9E5C4F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6" name="TextBox 14">
                <a:extLst>
                  <a:ext uri="{FF2B5EF4-FFF2-40B4-BE49-F238E27FC236}">
                    <a16:creationId xmlns:a16="http://schemas.microsoft.com/office/drawing/2014/main" id="{DD992616-410F-211B-8052-4B8537B85A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9" name="그룹 278">
            <a:extLst>
              <a:ext uri="{FF2B5EF4-FFF2-40B4-BE49-F238E27FC236}">
                <a16:creationId xmlns:a16="http://schemas.microsoft.com/office/drawing/2014/main" id="{8DA8C511-739D-1909-5543-686642426330}"/>
              </a:ext>
            </a:extLst>
          </p:cNvPr>
          <p:cNvGrpSpPr/>
          <p:nvPr/>
        </p:nvGrpSpPr>
        <p:grpSpPr>
          <a:xfrm rot="5400000">
            <a:off x="3782467" y="15388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0" name="이등변 삼각형 279">
              <a:extLst>
                <a:ext uri="{FF2B5EF4-FFF2-40B4-BE49-F238E27FC236}">
                  <a16:creationId xmlns:a16="http://schemas.microsoft.com/office/drawing/2014/main" id="{1437BCFF-0116-0DFC-134D-B9FB68D392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1" name="Oval 593">
              <a:extLst>
                <a:ext uri="{FF2B5EF4-FFF2-40B4-BE49-F238E27FC236}">
                  <a16:creationId xmlns:a16="http://schemas.microsoft.com/office/drawing/2014/main" id="{017457AB-316C-36A7-296D-B330FD29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82" name="그룹 281">
            <a:extLst>
              <a:ext uri="{FF2B5EF4-FFF2-40B4-BE49-F238E27FC236}">
                <a16:creationId xmlns:a16="http://schemas.microsoft.com/office/drawing/2014/main" id="{FF2F4048-AB24-FF8D-EA34-D772AD38C8E3}"/>
              </a:ext>
            </a:extLst>
          </p:cNvPr>
          <p:cNvGrpSpPr/>
          <p:nvPr/>
        </p:nvGrpSpPr>
        <p:grpSpPr>
          <a:xfrm>
            <a:off x="373679" y="3372015"/>
            <a:ext cx="278496" cy="200053"/>
            <a:chOff x="1014019" y="2643309"/>
            <a:chExt cx="278496" cy="200053"/>
          </a:xfrm>
        </p:grpSpPr>
        <p:sp>
          <p:nvSpPr>
            <p:cNvPr id="283" name="이등변 삼각형 282">
              <a:extLst>
                <a:ext uri="{FF2B5EF4-FFF2-40B4-BE49-F238E27FC236}">
                  <a16:creationId xmlns:a16="http://schemas.microsoft.com/office/drawing/2014/main" id="{7061345F-D206-CEE0-5C8E-EEEABADB620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4" name="그룹 283">
              <a:extLst>
                <a:ext uri="{FF2B5EF4-FFF2-40B4-BE49-F238E27FC236}">
                  <a16:creationId xmlns:a16="http://schemas.microsoft.com/office/drawing/2014/main" id="{E1791C01-552F-2E0E-CC53-4B1E80393AA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5" name="Oval 593">
                <a:extLst>
                  <a:ext uri="{FF2B5EF4-FFF2-40B4-BE49-F238E27FC236}">
                    <a16:creationId xmlns:a16="http://schemas.microsoft.com/office/drawing/2014/main" id="{A072C18B-DCBF-1101-DF93-219E606C8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6" name="TextBox 14">
                <a:extLst>
                  <a:ext uri="{FF2B5EF4-FFF2-40B4-BE49-F238E27FC236}">
                    <a16:creationId xmlns:a16="http://schemas.microsoft.com/office/drawing/2014/main" id="{F8F442AB-9B72-4FCD-2B12-81C84B985C0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7" name="직사각형 286">
            <a:extLst>
              <a:ext uri="{FF2B5EF4-FFF2-40B4-BE49-F238E27FC236}">
                <a16:creationId xmlns:a16="http://schemas.microsoft.com/office/drawing/2014/main" id="{74785A8A-2624-6300-8511-8319ED51E41B}"/>
              </a:ext>
            </a:extLst>
          </p:cNvPr>
          <p:cNvSpPr/>
          <p:nvPr/>
        </p:nvSpPr>
        <p:spPr>
          <a:xfrm>
            <a:off x="8474944" y="5028153"/>
            <a:ext cx="3221290" cy="1738408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84818A-5938-1CA1-EF01-1E818D5316F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539744" y="5319706"/>
            <a:ext cx="3099421" cy="138837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9EFB5C-C161-DF48-4A1E-C05EE4A76D5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0025237" y="6290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962F6-20CE-7DFB-DB6F-7B9FB395E1A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154417" y="6290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1" name="Close Button">
            <a:extLst>
              <a:ext uri="{FF2B5EF4-FFF2-40B4-BE49-F238E27FC236}">
                <a16:creationId xmlns:a16="http://schemas.microsoft.com/office/drawing/2014/main" id="{D40C6D6C-D53A-E832-55C3-FDC7ECF4E74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504658" y="508489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36D4C4-2296-5AB5-AEFA-41ADE7EC51B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63007" y="558350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807637-EF3F-B123-EB30-69492904FB7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74944" y="5074361"/>
            <a:ext cx="858972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4" name="그룹 293">
            <a:extLst>
              <a:ext uri="{FF2B5EF4-FFF2-40B4-BE49-F238E27FC236}">
                <a16:creationId xmlns:a16="http://schemas.microsoft.com/office/drawing/2014/main" id="{4E57832E-3BFA-2FEE-EA05-8CC99699BDCF}"/>
              </a:ext>
            </a:extLst>
          </p:cNvPr>
          <p:cNvGrpSpPr/>
          <p:nvPr/>
        </p:nvGrpSpPr>
        <p:grpSpPr>
          <a:xfrm>
            <a:off x="8765755" y="5781939"/>
            <a:ext cx="106087" cy="106087"/>
            <a:chOff x="7553087" y="843983"/>
            <a:chExt cx="106087" cy="106087"/>
          </a:xfrm>
        </p:grpSpPr>
        <p:sp>
          <p:nvSpPr>
            <p:cNvPr id="295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AF48BF7-9D4F-2CBF-D8ED-46A4507280EB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6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AE566550-BDEB-6F72-150E-D03B34A2D4B7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9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6FB94985-F80A-791F-064F-06624BB43ED7}"/>
              </a:ext>
            </a:extLst>
          </p:cNvPr>
          <p:cNvSpPr/>
          <p:nvPr/>
        </p:nvSpPr>
        <p:spPr>
          <a:xfrm>
            <a:off x="9118442" y="577887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8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EE4BF0ED-905C-BCCB-6520-05E74743C00F}"/>
              </a:ext>
            </a:extLst>
          </p:cNvPr>
          <p:cNvSpPr/>
          <p:nvPr/>
        </p:nvSpPr>
        <p:spPr>
          <a:xfrm>
            <a:off x="9515515" y="577887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9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49C41222-A051-1F65-CD64-76D83BB59BAE}"/>
              </a:ext>
            </a:extLst>
          </p:cNvPr>
          <p:cNvSpPr/>
          <p:nvPr/>
        </p:nvSpPr>
        <p:spPr>
          <a:xfrm>
            <a:off x="9917194" y="5781939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0" name="사각형: 둥근 모서리 299">
            <a:extLst>
              <a:ext uri="{FF2B5EF4-FFF2-40B4-BE49-F238E27FC236}">
                <a16:creationId xmlns:a16="http://schemas.microsoft.com/office/drawing/2014/main" id="{3048EB45-C531-585E-AF19-0832540F31CB}"/>
              </a:ext>
            </a:extLst>
          </p:cNvPr>
          <p:cNvSpPr/>
          <p:nvPr/>
        </p:nvSpPr>
        <p:spPr>
          <a:xfrm>
            <a:off x="10518643" y="5749956"/>
            <a:ext cx="846694" cy="17326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7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390F4CC7-6F96-E337-FC07-01C400EC6C6F}"/>
              </a:ext>
            </a:extLst>
          </p:cNvPr>
          <p:cNvGrpSpPr/>
          <p:nvPr/>
        </p:nvGrpSpPr>
        <p:grpSpPr>
          <a:xfrm>
            <a:off x="11266632" y="4864092"/>
            <a:ext cx="303487" cy="246760"/>
            <a:chOff x="1088768" y="3056422"/>
            <a:chExt cx="313414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0AD637E7-9EF0-67AB-026A-247D491ABF4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ADBDAA21-6EF9-2915-A00C-A43C70376BEC}"/>
                </a:ext>
              </a:extLst>
            </p:cNvPr>
            <p:cNvGrpSpPr/>
            <p:nvPr/>
          </p:nvGrpSpPr>
          <p:grpSpPr>
            <a:xfrm>
              <a:off x="1088768" y="3056422"/>
              <a:ext cx="313414" cy="193595"/>
              <a:chOff x="5630460" y="5239717"/>
              <a:chExt cx="313414" cy="193595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9C8698E1-83FE-28F0-901D-C9B9C7FEC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217878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6D9779F8-A1F7-5A3B-AF17-490EBBFB35E0}"/>
                  </a:ext>
                </a:extLst>
              </p:cNvPr>
              <p:cNvSpPr txBox="1"/>
              <p:nvPr/>
            </p:nvSpPr>
            <p:spPr>
              <a:xfrm>
                <a:off x="5630460" y="5239717"/>
                <a:ext cx="313414" cy="19359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8DD44979-D620-0095-CE2D-DB73EB2E4552}"/>
              </a:ext>
            </a:extLst>
          </p:cNvPr>
          <p:cNvSpPr txBox="1"/>
          <p:nvPr/>
        </p:nvSpPr>
        <p:spPr>
          <a:xfrm>
            <a:off x="8690446" y="5937865"/>
            <a:ext cx="24490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한 번에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30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일 이상은 연장할 수 없습니다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08" name="직사각형 307">
            <a:extLst>
              <a:ext uri="{FF2B5EF4-FFF2-40B4-BE49-F238E27FC236}">
                <a16:creationId xmlns:a16="http://schemas.microsoft.com/office/drawing/2014/main" id="{8C859DFF-7DB6-F421-03D4-6DA52907575F}"/>
              </a:ext>
            </a:extLst>
          </p:cNvPr>
          <p:cNvSpPr/>
          <p:nvPr/>
        </p:nvSpPr>
        <p:spPr>
          <a:xfrm>
            <a:off x="667473" y="3863213"/>
            <a:ext cx="737616" cy="102394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284E8A02-C761-5490-DEA5-E773C46A0318}"/>
              </a:ext>
            </a:extLst>
          </p:cNvPr>
          <p:cNvSpPr/>
          <p:nvPr/>
        </p:nvSpPr>
        <p:spPr>
          <a:xfrm>
            <a:off x="440668" y="366651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DDB0498A-FFD3-3CE3-B7D8-5CE71F50ACB0}"/>
              </a:ext>
            </a:extLst>
          </p:cNvPr>
          <p:cNvSpPr/>
          <p:nvPr/>
        </p:nvSpPr>
        <p:spPr>
          <a:xfrm>
            <a:off x="440668" y="39647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63D00306-908B-549A-0367-FA3E6C5D10F8}"/>
              </a:ext>
            </a:extLst>
          </p:cNvPr>
          <p:cNvSpPr/>
          <p:nvPr/>
        </p:nvSpPr>
        <p:spPr>
          <a:xfrm>
            <a:off x="440668" y="430363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0D364A5-0ECB-705B-5826-8895A3C7967A}"/>
              </a:ext>
            </a:extLst>
          </p:cNvPr>
          <p:cNvSpPr/>
          <p:nvPr/>
        </p:nvSpPr>
        <p:spPr>
          <a:xfrm>
            <a:off x="440668" y="46598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979A569-72F6-B74E-2B42-0E4ABEFD5C46}"/>
              </a:ext>
            </a:extLst>
          </p:cNvPr>
          <p:cNvSpPr/>
          <p:nvPr/>
        </p:nvSpPr>
        <p:spPr>
          <a:xfrm>
            <a:off x="440668" y="49234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99FC7BFB-D346-B50A-D226-DE555491FE9F}"/>
              </a:ext>
            </a:extLst>
          </p:cNvPr>
          <p:cNvSpPr/>
          <p:nvPr/>
        </p:nvSpPr>
        <p:spPr>
          <a:xfrm>
            <a:off x="440668" y="51735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5315D45F-F296-C4FA-24EF-C1DA2DEA21EE}"/>
              </a:ext>
            </a:extLst>
          </p:cNvPr>
          <p:cNvSpPr/>
          <p:nvPr/>
        </p:nvSpPr>
        <p:spPr>
          <a:xfrm>
            <a:off x="440668" y="54035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173BCEDD-6889-9ED8-A3E0-5133B60CDAFC}"/>
              </a:ext>
            </a:extLst>
          </p:cNvPr>
          <p:cNvSpPr/>
          <p:nvPr/>
        </p:nvSpPr>
        <p:spPr>
          <a:xfrm>
            <a:off x="440668" y="56402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2DF948-36C6-3FC2-DA7A-842B034E674B}"/>
              </a:ext>
            </a:extLst>
          </p:cNvPr>
          <p:cNvSpPr txBox="1"/>
          <p:nvPr/>
        </p:nvSpPr>
        <p:spPr>
          <a:xfrm>
            <a:off x="8690445" y="5510928"/>
            <a:ext cx="27423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선택한 </a:t>
            </a:r>
            <a:r>
              <a:rPr lang="en-US" altLang="ko-KR" sz="800"/>
              <a:t>n </a:t>
            </a:r>
            <a:r>
              <a:rPr lang="ko-KR" altLang="en-US" sz="800"/>
              <a:t>개 구독 상품의 기간을 연장하시겠습니까</a:t>
            </a:r>
            <a:r>
              <a:rPr lang="en-US" altLang="ko-KR" sz="800"/>
              <a:t>?</a:t>
            </a:r>
            <a:r>
              <a:rPr lang="ko-KR" altLang="en-US" sz="800"/>
              <a:t> </a:t>
            </a:r>
            <a:endParaRPr lang="en-US" altLang="ko-KR" sz="80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0AA8027C-1F53-07FA-8C14-78497D45FF5D}"/>
              </a:ext>
            </a:extLst>
          </p:cNvPr>
          <p:cNvGrpSpPr/>
          <p:nvPr/>
        </p:nvGrpSpPr>
        <p:grpSpPr>
          <a:xfrm>
            <a:off x="149241" y="3641897"/>
            <a:ext cx="278496" cy="200053"/>
            <a:chOff x="1014019" y="2643309"/>
            <a:chExt cx="278496" cy="200053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BB37D6E-07C5-A681-D7D5-5AB8E802658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0E029187-FBD2-8950-D426-EC541A34C47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147EA6E6-D15A-92FE-B370-B55C5CC4A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E2BE6223-35B9-62C5-83C2-5B8CD324C9C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59C1EFB-D85A-C444-80C1-260C0ECAD844}"/>
              </a:ext>
            </a:extLst>
          </p:cNvPr>
          <p:cNvGrpSpPr/>
          <p:nvPr/>
        </p:nvGrpSpPr>
        <p:grpSpPr>
          <a:xfrm>
            <a:off x="158685" y="3940151"/>
            <a:ext cx="278496" cy="200053"/>
            <a:chOff x="1014019" y="2643309"/>
            <a:chExt cx="278496" cy="200053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0AFE46A-0CB9-08CD-C612-A4C678102AF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74FF9C6E-9DDD-8DA8-FA34-2EE6612C7FE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1C9D79F-6D4B-56DF-8DAC-0FAD91DE2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FE7CCC7B-8E89-4010-BD72-2E698A1B335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2DACDD29-5AE1-2D41-E8A0-3C7EA1B893FB}"/>
              </a:ext>
            </a:extLst>
          </p:cNvPr>
          <p:cNvGrpSpPr/>
          <p:nvPr/>
        </p:nvGrpSpPr>
        <p:grpSpPr>
          <a:xfrm>
            <a:off x="1253649" y="3677852"/>
            <a:ext cx="236675" cy="246760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6A8B5C4F-705C-DFC7-4BD4-D591E5019AC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CFBF3A8B-6B69-E286-46C1-689FDFBF44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E1E4D54A-E64F-DB56-8BED-4C5C7144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2204A3C2-285A-3146-3AEF-36CF1B2845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5" name="그림 14">
            <a:extLst>
              <a:ext uri="{FF2B5EF4-FFF2-40B4-BE49-F238E27FC236}">
                <a16:creationId xmlns:a16="http://schemas.microsoft.com/office/drawing/2014/main" id="{173AC204-1787-373E-A00A-ED7054A39A61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r="17191" b="-636"/>
          <a:stretch/>
        </p:blipFill>
        <p:spPr>
          <a:xfrm>
            <a:off x="2001933" y="5951336"/>
            <a:ext cx="3169061" cy="316369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755D7C54-A4E2-20B6-61AB-C8FA9B54731F}"/>
              </a:ext>
            </a:extLst>
          </p:cNvPr>
          <p:cNvSpPr txBox="1"/>
          <p:nvPr/>
        </p:nvSpPr>
        <p:spPr>
          <a:xfrm>
            <a:off x="5216268" y="5970482"/>
            <a:ext cx="1737889" cy="2308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/>
              <a:t>-&gt; </a:t>
            </a:r>
            <a:r>
              <a:rPr lang="ko-KR" altLang="en-US" sz="900"/>
              <a:t>양이 많을 시</a:t>
            </a:r>
            <a:r>
              <a:rPr lang="en-US" altLang="ko-KR" sz="900"/>
              <a:t>, </a:t>
            </a:r>
            <a:r>
              <a:rPr lang="ko-KR" altLang="en-US" sz="900"/>
              <a:t>페이징 처리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7706AD45-097D-74E6-6530-FFE303136FB7}"/>
              </a:ext>
            </a:extLst>
          </p:cNvPr>
          <p:cNvSpPr/>
          <p:nvPr/>
        </p:nvSpPr>
        <p:spPr>
          <a:xfrm>
            <a:off x="2" y="0"/>
            <a:ext cx="12192000" cy="6856115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1824626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B9B29A6E-2BC7-6AD4-40DD-CC8D715BE71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68C3D6BB-99B6-1C64-044F-3DB7209EAF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862412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7755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연장 정보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표시되는 정보 관련 뒷 페이지에 설명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3614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기간 연장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11852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수령 기록 확인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수령 기록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5289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2237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998394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349EFDF0-7DB9-7BB9-B74C-A491AE8D45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69372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72513367-04DD-0C33-5C62-9F204391C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112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49419F-818E-8855-1F16-02B7971D27B8}"/>
              </a:ext>
            </a:extLst>
          </p:cNvPr>
          <p:cNvSpPr txBox="1"/>
          <p:nvPr/>
        </p:nvSpPr>
        <p:spPr>
          <a:xfrm>
            <a:off x="336150" y="617555"/>
            <a:ext cx="234959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관리</a:t>
            </a:r>
            <a:r>
              <a:rPr lang="en-US" altLang="ko-KR" sz="900"/>
              <a:t>(</a:t>
            </a:r>
            <a:r>
              <a:rPr lang="ko-KR" altLang="en-US" sz="900"/>
              <a:t>상세</a:t>
            </a:r>
            <a:r>
              <a:rPr lang="en-US" altLang="ko-KR" sz="900"/>
              <a:t>)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378BB6E-CEA0-9B27-1619-9BE78749D73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2F7D732F-AA5C-8987-2C25-0F9D0FCA5A65}"/>
              </a:ext>
            </a:extLst>
          </p:cNvPr>
          <p:cNvGrpSpPr/>
          <p:nvPr/>
        </p:nvGrpSpPr>
        <p:grpSpPr>
          <a:xfrm rot="5400000">
            <a:off x="268766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4AD87E1E-5CB4-4AAF-6178-272B297C38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3C9E453-EAEC-21C4-F583-5C605A1A0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3001481-84E8-91E2-7B47-02BE5A49D7BB}"/>
              </a:ext>
            </a:extLst>
          </p:cNvPr>
          <p:cNvSpPr txBox="1"/>
          <p:nvPr/>
        </p:nvSpPr>
        <p:spPr>
          <a:xfrm>
            <a:off x="336150" y="1190664"/>
            <a:ext cx="1023602" cy="32778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잔여</a:t>
            </a:r>
            <a:r>
              <a:rPr lang="en-US" altLang="ko-KR" sz="900"/>
              <a:t>/</a:t>
            </a:r>
            <a:r>
              <a:rPr lang="ko-KR" altLang="en-US" sz="900"/>
              <a:t>전체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연장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97515CC-BFF7-60D4-7A4A-1525E4B527DA}"/>
              </a:ext>
            </a:extLst>
          </p:cNvPr>
          <p:cNvSpPr/>
          <p:nvPr/>
        </p:nvSpPr>
        <p:spPr>
          <a:xfrm>
            <a:off x="1349479" y="159997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사용자명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6B55DDE-B558-A5E2-5FCB-4E8A262750A6}"/>
              </a:ext>
            </a:extLst>
          </p:cNvPr>
          <p:cNvSpPr/>
          <p:nvPr/>
        </p:nvSpPr>
        <p:spPr>
          <a:xfrm>
            <a:off x="2390191" y="159997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사용자 </a:t>
            </a:r>
            <a:r>
              <a:rPr lang="en-US" altLang="ko-KR" sz="900" b="0">
                <a:solidFill>
                  <a:schemeClr val="tx1"/>
                </a:solidFill>
              </a:rPr>
              <a:t>ID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F11CAC60-437E-507C-3D32-77EF1057BDA1}"/>
              </a:ext>
            </a:extLst>
          </p:cNvPr>
          <p:cNvSpPr/>
          <p:nvPr/>
        </p:nvSpPr>
        <p:spPr>
          <a:xfrm>
            <a:off x="1349479" y="2010496"/>
            <a:ext cx="154696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구독 중                     ▼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9A7999A4-55A1-0E4B-1C9A-E98B3A5FFA8F}"/>
              </a:ext>
            </a:extLst>
          </p:cNvPr>
          <p:cNvSpPr/>
          <p:nvPr/>
        </p:nvSpPr>
        <p:spPr>
          <a:xfrm>
            <a:off x="1349480" y="2819907"/>
            <a:ext cx="35549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4E470E38-F813-2F1B-C6FD-13E8552EAB50}"/>
              </a:ext>
            </a:extLst>
          </p:cNvPr>
          <p:cNvSpPr/>
          <p:nvPr/>
        </p:nvSpPr>
        <p:spPr>
          <a:xfrm>
            <a:off x="1349479" y="1191363"/>
            <a:ext cx="154696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OGD00001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95DC151B-BC4A-379D-2877-8785F89E0847}"/>
              </a:ext>
            </a:extLst>
          </p:cNvPr>
          <p:cNvCxnSpPr>
            <a:cxnSpLocks/>
          </p:cNvCxnSpPr>
          <p:nvPr/>
        </p:nvCxnSpPr>
        <p:spPr>
          <a:xfrm flipV="1">
            <a:off x="2720757" y="1788143"/>
            <a:ext cx="1007900" cy="338814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76B5C1EC-6046-8171-DF33-DFFE4E79BD13}"/>
              </a:ext>
            </a:extLst>
          </p:cNvPr>
          <p:cNvSpPr/>
          <p:nvPr/>
        </p:nvSpPr>
        <p:spPr>
          <a:xfrm>
            <a:off x="3728658" y="1201241"/>
            <a:ext cx="955298" cy="80427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45FFA9B-6ABE-9BAA-427F-A38A02808B83}"/>
              </a:ext>
            </a:extLst>
          </p:cNvPr>
          <p:cNvSpPr txBox="1"/>
          <p:nvPr/>
        </p:nvSpPr>
        <p:spPr>
          <a:xfrm>
            <a:off x="3777611" y="1271444"/>
            <a:ext cx="8271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만료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구독 취소</a:t>
            </a:r>
            <a:endParaRPr lang="en-US" altLang="ko-KR" sz="8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5CD56EB-34DC-7A05-9CF6-10B27312E1BC}"/>
              </a:ext>
            </a:extLst>
          </p:cNvPr>
          <p:cNvSpPr/>
          <p:nvPr/>
        </p:nvSpPr>
        <p:spPr>
          <a:xfrm>
            <a:off x="1349478" y="241389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2023-04-04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5ABCF521-70B1-4776-593B-43E4050B8641}"/>
              </a:ext>
            </a:extLst>
          </p:cNvPr>
          <p:cNvSpPr/>
          <p:nvPr/>
        </p:nvSpPr>
        <p:spPr>
          <a:xfrm>
            <a:off x="2437815" y="241389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2023-05-03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4A5A45-B2D9-CF0C-86B2-1EFED043D76F}"/>
              </a:ext>
            </a:extLst>
          </p:cNvPr>
          <p:cNvSpPr txBox="1"/>
          <p:nvPr/>
        </p:nvSpPr>
        <p:spPr>
          <a:xfrm>
            <a:off x="2301843" y="2419184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~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F8398D9-1D3A-EB2E-2026-148719BBED0C}"/>
              </a:ext>
            </a:extLst>
          </p:cNvPr>
          <p:cNvSpPr/>
          <p:nvPr/>
        </p:nvSpPr>
        <p:spPr>
          <a:xfrm>
            <a:off x="1837355" y="2819907"/>
            <a:ext cx="3469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C904FC9-7D67-9654-173C-C2BF2C72FF61}"/>
              </a:ext>
            </a:extLst>
          </p:cNvPr>
          <p:cNvSpPr txBox="1"/>
          <p:nvPr/>
        </p:nvSpPr>
        <p:spPr>
          <a:xfrm>
            <a:off x="1701383" y="2829958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/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C3BE739-6C1C-021B-E31B-2F7C3F75B4EE}"/>
              </a:ext>
            </a:extLst>
          </p:cNvPr>
          <p:cNvSpPr/>
          <p:nvPr/>
        </p:nvSpPr>
        <p:spPr>
          <a:xfrm>
            <a:off x="1349479" y="322944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매장명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671D30A-EFDF-E323-2CDA-2C105C781417}"/>
              </a:ext>
            </a:extLst>
          </p:cNvPr>
          <p:cNvSpPr/>
          <p:nvPr/>
        </p:nvSpPr>
        <p:spPr>
          <a:xfrm>
            <a:off x="2390191" y="322944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매장 코드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02E210B-541B-5600-544B-9B89F3EBAFB3}"/>
              </a:ext>
            </a:extLst>
          </p:cNvPr>
          <p:cNvSpPr/>
          <p:nvPr/>
        </p:nvSpPr>
        <p:spPr>
          <a:xfrm>
            <a:off x="2094112" y="3645797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B76F3AB1-EC7B-3F88-A7FC-DB8DE9CC4B57}"/>
              </a:ext>
            </a:extLst>
          </p:cNvPr>
          <p:cNvSpPr/>
          <p:nvPr/>
        </p:nvSpPr>
        <p:spPr>
          <a:xfrm>
            <a:off x="2588714" y="3645142"/>
            <a:ext cx="34699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2BEF639-3D35-6426-F7F5-7048C4F079EE}"/>
              </a:ext>
            </a:extLst>
          </p:cNvPr>
          <p:cNvSpPr txBox="1"/>
          <p:nvPr/>
        </p:nvSpPr>
        <p:spPr>
          <a:xfrm>
            <a:off x="2446015" y="3655848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en-US" altLang="ko-KR" sz="800"/>
              <a:t>/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049A433-DFF6-EDE9-2A37-C9D7B47A9747}"/>
              </a:ext>
            </a:extLst>
          </p:cNvPr>
          <p:cNvSpPr txBox="1"/>
          <p:nvPr/>
        </p:nvSpPr>
        <p:spPr>
          <a:xfrm>
            <a:off x="2948719" y="3665125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ko-KR" altLang="en-US" sz="800"/>
              <a:t>회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00AAFCED-F272-83FE-E077-3EB8552FF3D1}"/>
              </a:ext>
            </a:extLst>
          </p:cNvPr>
          <p:cNvSpPr/>
          <p:nvPr/>
        </p:nvSpPr>
        <p:spPr>
          <a:xfrm>
            <a:off x="1356159" y="3649006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7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8B7C02E-7974-F305-8FBA-109068F51D73}"/>
              </a:ext>
            </a:extLst>
          </p:cNvPr>
          <p:cNvSpPr txBox="1"/>
          <p:nvPr/>
        </p:nvSpPr>
        <p:spPr>
          <a:xfrm>
            <a:off x="1689761" y="3661369"/>
            <a:ext cx="49366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ko-KR" altLang="en-US" sz="800"/>
              <a:t>일  </a:t>
            </a:r>
            <a:r>
              <a:rPr lang="en-US" altLang="ko-KR" sz="800"/>
              <a:t>*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03F71ECA-2D7E-DBE1-145E-E627D3F31B60}"/>
              </a:ext>
            </a:extLst>
          </p:cNvPr>
          <p:cNvSpPr/>
          <p:nvPr/>
        </p:nvSpPr>
        <p:spPr>
          <a:xfrm>
            <a:off x="2101034" y="4062209"/>
            <a:ext cx="34699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ED837A7-7873-F151-DBCA-54AF9169E84C}"/>
              </a:ext>
            </a:extLst>
          </p:cNvPr>
          <p:cNvSpPr txBox="1"/>
          <p:nvPr/>
        </p:nvSpPr>
        <p:spPr>
          <a:xfrm>
            <a:off x="2461039" y="4082192"/>
            <a:ext cx="14133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latinLnBrk="1"/>
            <a:r>
              <a:rPr lang="ko-KR" altLang="en-US" sz="800"/>
              <a:t>회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16D80A26-D4FF-BA5C-E192-A16407ACF866}"/>
              </a:ext>
            </a:extLst>
          </p:cNvPr>
          <p:cNvSpPr/>
          <p:nvPr/>
        </p:nvSpPr>
        <p:spPr>
          <a:xfrm>
            <a:off x="1356159" y="4058453"/>
            <a:ext cx="35549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C511609A-726A-DFBE-60A2-A4D4B14C934E}"/>
              </a:ext>
            </a:extLst>
          </p:cNvPr>
          <p:cNvSpPr txBox="1"/>
          <p:nvPr/>
        </p:nvSpPr>
        <p:spPr>
          <a:xfrm>
            <a:off x="1689761" y="4070816"/>
            <a:ext cx="49366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ko-KR" altLang="en-US" sz="800"/>
              <a:t>일  </a:t>
            </a:r>
            <a:r>
              <a:rPr lang="en-US" altLang="ko-KR" sz="800"/>
              <a:t>*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460BE681-42C3-E16D-627F-0100FC6E4E3E}"/>
              </a:ext>
            </a:extLst>
          </p:cNvPr>
          <p:cNvSpPr/>
          <p:nvPr/>
        </p:nvSpPr>
        <p:spPr>
          <a:xfrm>
            <a:off x="2693426" y="4072078"/>
            <a:ext cx="451342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78193EDE-866E-18DE-17E9-6A662FF2BC7F}"/>
              </a:ext>
            </a:extLst>
          </p:cNvPr>
          <p:cNvGrpSpPr/>
          <p:nvPr/>
        </p:nvGrpSpPr>
        <p:grpSpPr>
          <a:xfrm rot="5400000">
            <a:off x="3175189" y="36409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7" name="이등변 삼각형 86">
              <a:extLst>
                <a:ext uri="{FF2B5EF4-FFF2-40B4-BE49-F238E27FC236}">
                  <a16:creationId xmlns:a16="http://schemas.microsoft.com/office/drawing/2014/main" id="{B9DFE657-9B55-AA25-60D8-3B8680473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8" name="Oval 593">
              <a:extLst>
                <a:ext uri="{FF2B5EF4-FFF2-40B4-BE49-F238E27FC236}">
                  <a16:creationId xmlns:a16="http://schemas.microsoft.com/office/drawing/2014/main" id="{318FBAA2-1119-13B2-1644-6B603EFCA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8EF3F748-F00D-6DAD-A0D1-AA1B7486116F}"/>
              </a:ext>
            </a:extLst>
          </p:cNvPr>
          <p:cNvGrpSpPr/>
          <p:nvPr/>
        </p:nvGrpSpPr>
        <p:grpSpPr>
          <a:xfrm rot="5400000">
            <a:off x="3177459" y="40612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E89A44FE-71A3-53D8-C893-1B6AB4AFD81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1" name="Oval 593">
              <a:extLst>
                <a:ext uri="{FF2B5EF4-FFF2-40B4-BE49-F238E27FC236}">
                  <a16:creationId xmlns:a16="http://schemas.microsoft.com/office/drawing/2014/main" id="{08D27BD0-0FA3-B5DD-6FFB-C3107AA8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ADDD147D-4486-B952-AD04-0D08DC582B26}"/>
              </a:ext>
            </a:extLst>
          </p:cNvPr>
          <p:cNvSpPr/>
          <p:nvPr/>
        </p:nvSpPr>
        <p:spPr>
          <a:xfrm>
            <a:off x="4415251" y="2116914"/>
            <a:ext cx="2886389" cy="1457856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9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4D40C9-A53A-8BEE-1A58-9B67F6C035F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473314" y="2361415"/>
            <a:ext cx="2777190" cy="116431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5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5B7096-FEC8-59D1-50D5-A3A5C4F60B9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04368" y="3175316"/>
            <a:ext cx="713372" cy="2106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6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85BC92-D1C4-25AE-F8CE-2152442DD4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5024083" y="3175316"/>
            <a:ext cx="713372" cy="2106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6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Close Button">
            <a:extLst>
              <a:ext uri="{FF2B5EF4-FFF2-40B4-BE49-F238E27FC236}">
                <a16:creationId xmlns:a16="http://schemas.microsoft.com/office/drawing/2014/main" id="{EC1AA6D9-962B-E2E3-E8E8-6A3211D5FF3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29981" y="2164499"/>
            <a:ext cx="120524" cy="107120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5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C986D4-FFAB-7A1F-682F-5A2BABE81AC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25348" y="2582638"/>
            <a:ext cx="2582377" cy="4230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1E0274-BE85-F479-B51C-D1F5054A1AA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415251" y="2155665"/>
            <a:ext cx="769669" cy="1581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059EDD43-AD5A-FB4D-DD6C-3620D1545E81}"/>
              </a:ext>
            </a:extLst>
          </p:cNvPr>
          <p:cNvGrpSpPr/>
          <p:nvPr/>
        </p:nvGrpSpPr>
        <p:grpSpPr>
          <a:xfrm>
            <a:off x="4675828" y="2749051"/>
            <a:ext cx="95058" cy="88966"/>
            <a:chOff x="7553087" y="843983"/>
            <a:chExt cx="106087" cy="106087"/>
          </a:xfrm>
        </p:grpSpPr>
        <p:sp>
          <p:nvSpPr>
            <p:cNvPr id="103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47E7A8FA-07B4-279A-8424-D440D4A41DEF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4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57C6459-B805-18C9-B4F0-13B9A82BA521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5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BADC940B-027E-6BC0-38AA-DDBC502C7F61}"/>
              </a:ext>
            </a:extLst>
          </p:cNvPr>
          <p:cNvSpPr/>
          <p:nvPr/>
        </p:nvSpPr>
        <p:spPr>
          <a:xfrm>
            <a:off x="4991848" y="2746485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D35CFA0F-5E65-DC07-EFEE-BDDA27713D83}"/>
              </a:ext>
            </a:extLst>
          </p:cNvPr>
          <p:cNvSpPr/>
          <p:nvPr/>
        </p:nvSpPr>
        <p:spPr>
          <a:xfrm>
            <a:off x="5347639" y="2746485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8904CF6F-F12E-9364-B9F8-6AAF24AFDF2F}"/>
              </a:ext>
            </a:extLst>
          </p:cNvPr>
          <p:cNvSpPr/>
          <p:nvPr/>
        </p:nvSpPr>
        <p:spPr>
          <a:xfrm>
            <a:off x="5707558" y="2749051"/>
            <a:ext cx="95058" cy="88966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117552CA-A6CD-592B-FF59-09776EAEA6B5}"/>
              </a:ext>
            </a:extLst>
          </p:cNvPr>
          <p:cNvSpPr/>
          <p:nvPr/>
        </p:nvSpPr>
        <p:spPr>
          <a:xfrm>
            <a:off x="6246477" y="2722229"/>
            <a:ext cx="758668" cy="14530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6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6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6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6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3157DD-26F5-4316-5C43-951E0F204D18}"/>
              </a:ext>
            </a:extLst>
          </p:cNvPr>
          <p:cNvSpPr txBox="1"/>
          <p:nvPr/>
        </p:nvSpPr>
        <p:spPr>
          <a:xfrm>
            <a:off x="4608348" y="2879813"/>
            <a:ext cx="2194426" cy="167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한 번에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30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 이상은 연장할 수 없습니다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8AA7C1B-A2EC-ABD0-4447-64E3F90D5FB0}"/>
              </a:ext>
            </a:extLst>
          </p:cNvPr>
          <p:cNvSpPr txBox="1"/>
          <p:nvPr/>
        </p:nvSpPr>
        <p:spPr>
          <a:xfrm>
            <a:off x="4608347" y="2521777"/>
            <a:ext cx="245727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/>
              <a:t>구독 기간을 연장하시겠습니까</a:t>
            </a:r>
            <a:r>
              <a:rPr lang="en-US" altLang="ko-KR" sz="700"/>
              <a:t>?</a:t>
            </a:r>
            <a:r>
              <a:rPr lang="ko-KR" altLang="en-US" sz="700"/>
              <a:t> </a:t>
            </a:r>
            <a:endParaRPr lang="en-US" altLang="ko-KR" sz="700"/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E771A0B6-1C47-8770-E9D3-97FF9723805B}"/>
              </a:ext>
            </a:extLst>
          </p:cNvPr>
          <p:cNvGrpSpPr/>
          <p:nvPr/>
        </p:nvGrpSpPr>
        <p:grpSpPr>
          <a:xfrm>
            <a:off x="6676093" y="1926909"/>
            <a:ext cx="236675" cy="246760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9774407C-2DA4-FFFC-AEB0-6C218E58873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76F18277-8986-F3B3-8930-463E3A5C3D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1173587E-F6DC-96A3-9BDA-0E297104D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8E317280-3DD3-2056-0A1C-3DBF453FB0B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E245A8CC-4590-CEED-4059-002ABE73A7F6}"/>
              </a:ext>
            </a:extLst>
          </p:cNvPr>
          <p:cNvSpPr/>
          <p:nvPr/>
        </p:nvSpPr>
        <p:spPr>
          <a:xfrm>
            <a:off x="3518035" y="47506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C3C1DEC3-7B3D-9C86-92CB-BF9B56EED6DF}"/>
              </a:ext>
            </a:extLst>
          </p:cNvPr>
          <p:cNvSpPr/>
          <p:nvPr/>
        </p:nvSpPr>
        <p:spPr>
          <a:xfrm>
            <a:off x="2922470" y="47506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38AC1A7E-2974-F1CF-B5ED-4A93C794AB8D}"/>
              </a:ext>
            </a:extLst>
          </p:cNvPr>
          <p:cNvGrpSpPr/>
          <p:nvPr/>
        </p:nvGrpSpPr>
        <p:grpSpPr>
          <a:xfrm>
            <a:off x="3199427" y="4519780"/>
            <a:ext cx="244417" cy="258694"/>
            <a:chOff x="1098607" y="3056422"/>
            <a:chExt cx="244417" cy="258694"/>
          </a:xfrm>
        </p:grpSpPr>
        <p:sp>
          <p:nvSpPr>
            <p:cNvPr id="150" name="이등변 삼각형 149">
              <a:extLst>
                <a:ext uri="{FF2B5EF4-FFF2-40B4-BE49-F238E27FC236}">
                  <a16:creationId xmlns:a16="http://schemas.microsoft.com/office/drawing/2014/main" id="{BC74FB04-880F-0F03-E7F9-3246AAAD80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165F5AC2-59C6-84DD-ED60-5E11F0DF9F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28D0C062-BABB-E05A-ADB6-FD73BCEF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9A0AF90B-5AEF-0CF0-38E9-69F67283F8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856B195D-53FF-61CB-A142-EC0139F8631D}"/>
              </a:ext>
            </a:extLst>
          </p:cNvPr>
          <p:cNvGrpSpPr/>
          <p:nvPr/>
        </p:nvGrpSpPr>
        <p:grpSpPr>
          <a:xfrm>
            <a:off x="3815713" y="4514386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3FB8E0F7-4D7C-2A7C-4F2D-412D4BDD0B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50588728-E184-E1F9-087A-F78DF101E17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EB6583A2-5AB7-6E13-F2F6-20266B606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EEA2F6DB-0DC1-5E56-A5C2-BBCE4A51D1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AE67B15B-D59D-DC92-5441-F2E73F05F840}"/>
              </a:ext>
            </a:extLst>
          </p:cNvPr>
          <p:cNvSpPr/>
          <p:nvPr/>
        </p:nvSpPr>
        <p:spPr>
          <a:xfrm>
            <a:off x="8022958" y="31666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AFCC-B12E-B317-F51F-FA5BF70E62F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87758" y="34697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C5A3B-0B0F-E529-3A81-FAE656E828F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3251" y="41241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3B62D46-B8D5-EBB4-A56E-5C647AC2FCD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2431" y="41241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3" name="Close Button">
            <a:extLst>
              <a:ext uri="{FF2B5EF4-FFF2-40B4-BE49-F238E27FC236}">
                <a16:creationId xmlns:a16="http://schemas.microsoft.com/office/drawing/2014/main" id="{1E5A296F-C9DF-80FD-A992-47B114906F5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2672" y="32459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39CCF-FF64-FAC3-C0AA-7CFB37AE89E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3307" y="36187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41CEE6-AB6E-8F7C-D5E9-CA0D06759888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2958" y="31851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D2D8D480-4CCC-7EBE-238F-C50A303DE54B}"/>
              </a:ext>
            </a:extLst>
          </p:cNvPr>
          <p:cNvGrpSpPr/>
          <p:nvPr/>
        </p:nvGrpSpPr>
        <p:grpSpPr>
          <a:xfrm>
            <a:off x="8075850" y="2925500"/>
            <a:ext cx="244417" cy="258694"/>
            <a:chOff x="1098607" y="3056422"/>
            <a:chExt cx="244417" cy="258694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F58D62E-B360-A216-A90C-40E696709C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B7B656B5-8B28-CC58-F171-D29D343C41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A76B9030-D78F-68EE-636C-3B9DE2F03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4055DBB6-18EA-934F-2382-0D080BBD3D2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44BA381-954A-8BB5-20E1-11E14E7DC47F}"/>
              </a:ext>
            </a:extLst>
          </p:cNvPr>
          <p:cNvSpPr/>
          <p:nvPr/>
        </p:nvSpPr>
        <p:spPr>
          <a:xfrm>
            <a:off x="8005626" y="48499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2CDAA7D-E8D9-1237-93F9-773D0E4AABAB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070426" y="51530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6AA7CAB-65EF-5456-7E94-AEA9D3E3FB7F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9555919" y="58073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61EB52-C3AD-BA9D-E9AE-1EA68A9F13BC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8685099" y="58073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BF4DBC1-4572-FFD2-87CF-2BA6E81E6738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11035340" y="49292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4A0013A-12D2-4F2F-C6C8-ADA233197400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8105975" y="53019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FFFF16-9A14-3B2C-AF34-37A4098A9506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005626" y="48683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738C95B-375C-9B41-6DB4-F13713C289F5}"/>
              </a:ext>
            </a:extLst>
          </p:cNvPr>
          <p:cNvGrpSpPr/>
          <p:nvPr/>
        </p:nvGrpSpPr>
        <p:grpSpPr>
          <a:xfrm>
            <a:off x="8353049" y="4642923"/>
            <a:ext cx="244417" cy="258694"/>
            <a:chOff x="1098607" y="3056422"/>
            <a:chExt cx="244417" cy="258694"/>
          </a:xfrm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D2A41310-8B91-EB5F-FE58-924D1423ACE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0" name="그룹 179">
              <a:extLst>
                <a:ext uri="{FF2B5EF4-FFF2-40B4-BE49-F238E27FC236}">
                  <a16:creationId xmlns:a16="http://schemas.microsoft.com/office/drawing/2014/main" id="{1E9E955C-F3A6-625E-3ADC-B2E67CBF0F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1" name="Oval 593">
                <a:extLst>
                  <a:ext uri="{FF2B5EF4-FFF2-40B4-BE49-F238E27FC236}">
                    <a16:creationId xmlns:a16="http://schemas.microsoft.com/office/drawing/2014/main" id="{FA5EA942-0D23-79E4-E87B-70758069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B935D11B-E3E7-BEA0-7FEE-D1547B2303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F247B06-598F-FA66-D1F3-E1D35E66ED27}"/>
              </a:ext>
            </a:extLst>
          </p:cNvPr>
          <p:cNvSpPr/>
          <p:nvPr/>
        </p:nvSpPr>
        <p:spPr>
          <a:xfrm>
            <a:off x="2300124" y="2822833"/>
            <a:ext cx="702162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수령 기록</a:t>
            </a: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C962C34-35F5-2700-4125-450C56082753}"/>
              </a:ext>
            </a:extLst>
          </p:cNvPr>
          <p:cNvGrpSpPr/>
          <p:nvPr/>
        </p:nvGrpSpPr>
        <p:grpSpPr>
          <a:xfrm rot="5400000">
            <a:off x="3010660" y="28120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92788486-24C0-41CF-277E-3ED008E11A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74559F84-A9F5-AC79-3056-FC0A4D6E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965E6542-DEA1-6996-1E42-B8C05FABDCD8}"/>
              </a:ext>
            </a:extLst>
          </p:cNvPr>
          <p:cNvSpPr/>
          <p:nvPr/>
        </p:nvSpPr>
        <p:spPr>
          <a:xfrm>
            <a:off x="2" y="0"/>
            <a:ext cx="12192000" cy="6856115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0581469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5A932DD-4A33-BA17-8D47-10F745BFCD28}"/>
              </a:ext>
            </a:extLst>
          </p:cNvPr>
          <p:cNvSpPr/>
          <p:nvPr/>
        </p:nvSpPr>
        <p:spPr>
          <a:xfrm>
            <a:off x="833152" y="581728"/>
            <a:ext cx="2886389" cy="372182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40CC180-4ECC-0EFC-A358-6A6C6DDB38A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91215" y="826229"/>
            <a:ext cx="2777190" cy="299076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5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9404465-1616-F4C1-6EBB-D77005EE4CA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20265" y="3963884"/>
            <a:ext cx="713372" cy="210652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닫기</a:t>
            </a:r>
            <a:endParaRPr lang="en-US" sz="6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41E13EF-D25A-CF04-5BB8-3216AFDB00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33152" y="620480"/>
            <a:ext cx="769669" cy="158165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수령 기록</a:t>
            </a:r>
            <a:endParaRPr lang="de-DE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1FD91F-287D-EE9A-997D-797C82C4404F}"/>
              </a:ext>
            </a:extLst>
          </p:cNvPr>
          <p:cNvSpPr txBox="1"/>
          <p:nvPr/>
        </p:nvSpPr>
        <p:spPr>
          <a:xfrm>
            <a:off x="975100" y="931645"/>
            <a:ext cx="27513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      수령 일시       </a:t>
            </a:r>
            <a:r>
              <a:rPr lang="en-US" altLang="ko-KR" sz="800"/>
              <a:t>   </a:t>
            </a:r>
            <a:r>
              <a:rPr lang="ko-KR" altLang="en-US" sz="800"/>
              <a:t>개수              매장명</a:t>
            </a:r>
            <a:endParaRPr lang="en-US" altLang="ko-KR" sz="8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48D91A3C-15DE-DCB8-C747-AE03073D7F01}"/>
              </a:ext>
            </a:extLst>
          </p:cNvPr>
          <p:cNvGrpSpPr/>
          <p:nvPr/>
        </p:nvGrpSpPr>
        <p:grpSpPr>
          <a:xfrm>
            <a:off x="3093994" y="391724"/>
            <a:ext cx="236675" cy="246760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DC5FC8B5-C7F7-BC00-441F-9C95D62021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81BCD78-B4BC-7C53-B958-54C43304540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A77FF4CD-EB8B-EFAD-8007-F15C0B05E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E25C33B4-78C2-779A-CF27-8B5068C4F15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D664A5B6-80B1-32FC-C52C-6A23CE507704}"/>
              </a:ext>
            </a:extLst>
          </p:cNvPr>
          <p:cNvSpPr txBox="1"/>
          <p:nvPr/>
        </p:nvSpPr>
        <p:spPr>
          <a:xfrm>
            <a:off x="916382" y="1236548"/>
            <a:ext cx="2696464" cy="15458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800"/>
              <a:t>23-05-01 12:04:55   |    1    |    StoryWay </a:t>
            </a:r>
            <a:r>
              <a:rPr lang="ko-KR" altLang="en-US" sz="800"/>
              <a:t>서울역점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23-04-30 17:04:55   |    1    |    StoryWay </a:t>
            </a:r>
            <a:r>
              <a:rPr lang="ko-KR" altLang="en-US" sz="800"/>
              <a:t>용산역점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23-04-29 13:04:55   |    1    |    StoryWay </a:t>
            </a:r>
            <a:r>
              <a:rPr lang="ko-KR" altLang="en-US" sz="800"/>
              <a:t>서울역점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23-04-28 11:04:55   |    1    |    StoryWay </a:t>
            </a:r>
            <a:r>
              <a:rPr lang="ko-KR" altLang="en-US" sz="800"/>
              <a:t>서울역점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23-04-27 18:04:55   |    1    |    StoryWay </a:t>
            </a:r>
            <a:r>
              <a:rPr lang="ko-KR" altLang="en-US" sz="800"/>
              <a:t>서울역점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23-04-26 10:04:55   |    1    |    StoryWay </a:t>
            </a:r>
            <a:r>
              <a:rPr lang="ko-KR" altLang="en-US" sz="800"/>
              <a:t>부산역점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23-04-25 14:04:55   |    1    |    StoryWay </a:t>
            </a:r>
            <a:r>
              <a:rPr lang="ko-KR" altLang="en-US" sz="800"/>
              <a:t>부산역점  </a:t>
            </a:r>
            <a:endParaRPr lang="en-US" altLang="ko-KR" sz="800"/>
          </a:p>
          <a:p>
            <a:pPr algn="ctr">
              <a:lnSpc>
                <a:spcPct val="150000"/>
              </a:lnSpc>
            </a:pPr>
            <a:r>
              <a:rPr lang="en-US" altLang="ko-KR" sz="800"/>
              <a:t>23-04-24 16:04:55   |    1    |    StoryWay </a:t>
            </a:r>
            <a:r>
              <a:rPr lang="ko-KR" altLang="en-US" sz="800"/>
              <a:t>부산역점</a:t>
            </a:r>
            <a:endParaRPr lang="en-US" altLang="ko-KR" sz="800"/>
          </a:p>
        </p:txBody>
      </p:sp>
      <p:cxnSp>
        <p:nvCxnSpPr>
          <p:cNvPr id="29" name="직선 연결선 28">
            <a:extLst>
              <a:ext uri="{FF2B5EF4-FFF2-40B4-BE49-F238E27FC236}">
                <a16:creationId xmlns:a16="http://schemas.microsoft.com/office/drawing/2014/main" id="{9B1D8513-FF0B-033E-57FB-335081216E87}"/>
              </a:ext>
            </a:extLst>
          </p:cNvPr>
          <p:cNvCxnSpPr/>
          <p:nvPr/>
        </p:nvCxnSpPr>
        <p:spPr>
          <a:xfrm>
            <a:off x="1000267" y="1180645"/>
            <a:ext cx="253149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C7EB5CC7-C707-01A0-57D0-32A87FE1E195}"/>
              </a:ext>
            </a:extLst>
          </p:cNvPr>
          <p:cNvSpPr/>
          <p:nvPr/>
        </p:nvSpPr>
        <p:spPr>
          <a:xfrm>
            <a:off x="0" y="1885"/>
            <a:ext cx="12192000" cy="6847062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712524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B9B29A6E-2BC7-6AD4-40DD-CC8D715BE71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68C3D6BB-99B6-1C64-044F-3DB7209EAF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3849266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97755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기간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73614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브랜드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 및 검색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StoryWay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11852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5289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2237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499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유형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취소 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연장 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문의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2134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31042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상태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상태의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767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3709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정보를 엑셀로 다운로드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74839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코드를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문의의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841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 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855513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349EFDF0-7DB9-7BB9-B74C-A491AE8D45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07920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72513367-04DD-0C33-5C62-9F204391C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114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49419F-818E-8855-1F16-02B7971D27B8}"/>
              </a:ext>
            </a:extLst>
          </p:cNvPr>
          <p:cNvSpPr txBox="1"/>
          <p:nvPr/>
        </p:nvSpPr>
        <p:spPr>
          <a:xfrm>
            <a:off x="336150" y="617555"/>
            <a:ext cx="234959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문의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C378BB6E-CEA0-9B27-1619-9BE78749D73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2F7D732F-AA5C-8987-2C25-0F9D0FCA5A65}"/>
              </a:ext>
            </a:extLst>
          </p:cNvPr>
          <p:cNvGrpSpPr/>
          <p:nvPr/>
        </p:nvGrpSpPr>
        <p:grpSpPr>
          <a:xfrm rot="5400000">
            <a:off x="268766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4AD87E1E-5CB4-4AAF-6178-272B297C38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3C9E453-EAEC-21C4-F583-5C605A1A0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9403ED3C-EAEE-9D38-6302-063DDE5FAD4A}"/>
              </a:ext>
            </a:extLst>
          </p:cNvPr>
          <p:cNvSpPr/>
          <p:nvPr/>
        </p:nvSpPr>
        <p:spPr>
          <a:xfrm>
            <a:off x="6280137" y="22139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2" name="직선 연결선 21">
            <a:extLst>
              <a:ext uri="{FF2B5EF4-FFF2-40B4-BE49-F238E27FC236}">
                <a16:creationId xmlns:a16="http://schemas.microsoft.com/office/drawing/2014/main" id="{5BB6395C-8CA6-260A-76E3-8CCE91E32ED7}"/>
              </a:ext>
            </a:extLst>
          </p:cNvPr>
          <p:cNvCxnSpPr>
            <a:cxnSpLocks/>
          </p:cNvCxnSpPr>
          <p:nvPr/>
        </p:nvCxnSpPr>
        <p:spPr>
          <a:xfrm>
            <a:off x="433946" y="254686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1331ACC-EC7A-0112-8454-1768BD380CF2}"/>
              </a:ext>
            </a:extLst>
          </p:cNvPr>
          <p:cNvGrpSpPr/>
          <p:nvPr/>
        </p:nvGrpSpPr>
        <p:grpSpPr>
          <a:xfrm rot="5400000">
            <a:off x="5603603" y="18447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33DA613-8888-D4C7-2DCB-FA9C689D8D6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D2CD562-36E6-82DD-3916-EC3A7AB5E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EB424D1-4109-9E48-CE85-1E307B144DBC}"/>
              </a:ext>
            </a:extLst>
          </p:cNvPr>
          <p:cNvSpPr txBox="1"/>
          <p:nvPr/>
        </p:nvSpPr>
        <p:spPr>
          <a:xfrm>
            <a:off x="394817" y="150337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브랜드</a:t>
            </a:r>
            <a:endParaRPr lang="en-US" altLang="ko-KR" sz="900"/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43F44AE-F59D-CDAA-FC90-AFB7151A0927}"/>
              </a:ext>
            </a:extLst>
          </p:cNvPr>
          <p:cNvGrpSpPr/>
          <p:nvPr/>
        </p:nvGrpSpPr>
        <p:grpSpPr>
          <a:xfrm rot="5400000">
            <a:off x="4997677" y="10391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1D99E39-E9B5-F264-8991-CCBE5C9D2D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8F10194D-1E15-4831-1ECD-944AC26D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7C4D77A7-AEF8-31BF-78FA-951205F180D0}"/>
              </a:ext>
            </a:extLst>
          </p:cNvPr>
          <p:cNvSpPr/>
          <p:nvPr/>
        </p:nvSpPr>
        <p:spPr>
          <a:xfrm>
            <a:off x="1094783" y="154149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EF8E8F97-BC36-58CB-17F7-51EBDF7487EF}"/>
              </a:ext>
            </a:extLst>
          </p:cNvPr>
          <p:cNvSpPr/>
          <p:nvPr/>
        </p:nvSpPr>
        <p:spPr>
          <a:xfrm>
            <a:off x="2180705" y="154169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" name="그래픽 32" descr="돋보기 단색으로 채워진">
            <a:extLst>
              <a:ext uri="{FF2B5EF4-FFF2-40B4-BE49-F238E27FC236}">
                <a16:creationId xmlns:a16="http://schemas.microsoft.com/office/drawing/2014/main" id="{ACFF77C8-1386-4D5B-7263-E152EB487EB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239879" y="1583064"/>
            <a:ext cx="145373" cy="147683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8959199D-28A7-205B-F660-A19501FDD58F}"/>
              </a:ext>
            </a:extLst>
          </p:cNvPr>
          <p:cNvSpPr txBox="1"/>
          <p:nvPr/>
        </p:nvSpPr>
        <p:spPr>
          <a:xfrm>
            <a:off x="393619" y="180995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B883E7BB-1CE5-8A76-7648-18EE6F8F5238}"/>
              </a:ext>
            </a:extLst>
          </p:cNvPr>
          <p:cNvGrpSpPr/>
          <p:nvPr/>
        </p:nvGrpSpPr>
        <p:grpSpPr>
          <a:xfrm rot="5400000">
            <a:off x="3471969" y="15336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D798B90A-E5DA-8C91-B9E9-004E58F6F12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7196E6E3-5A44-FAD1-53CB-4B9CD62E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1DBD63C2-5CBE-85CA-2C40-5599CB177720}"/>
              </a:ext>
            </a:extLst>
          </p:cNvPr>
          <p:cNvSpPr/>
          <p:nvPr/>
        </p:nvSpPr>
        <p:spPr>
          <a:xfrm>
            <a:off x="1094783" y="185269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87D8D702-5A6A-DC9F-FB73-09570C15B17D}"/>
              </a:ext>
            </a:extLst>
          </p:cNvPr>
          <p:cNvSpPr/>
          <p:nvPr/>
        </p:nvSpPr>
        <p:spPr>
          <a:xfrm>
            <a:off x="2180705" y="185290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40" name="그래픽 39" descr="돋보기 단색으로 채워진">
            <a:extLst>
              <a:ext uri="{FF2B5EF4-FFF2-40B4-BE49-F238E27FC236}">
                <a16:creationId xmlns:a16="http://schemas.microsoft.com/office/drawing/2014/main" id="{2EDA32A5-0CC3-F3FD-E058-BA76B9A46E8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239879" y="1894270"/>
            <a:ext cx="145373" cy="147683"/>
          </a:xfrm>
          <a:prstGeom prst="rect">
            <a:avLst/>
          </a:prstGeom>
        </p:spPr>
      </p:pic>
      <p:grpSp>
        <p:nvGrpSpPr>
          <p:cNvPr id="41" name="그룹 40">
            <a:extLst>
              <a:ext uri="{FF2B5EF4-FFF2-40B4-BE49-F238E27FC236}">
                <a16:creationId xmlns:a16="http://schemas.microsoft.com/office/drawing/2014/main" id="{C717E2FA-8881-02E8-F7FD-2CB2BCB5721C}"/>
              </a:ext>
            </a:extLst>
          </p:cNvPr>
          <p:cNvGrpSpPr/>
          <p:nvPr/>
        </p:nvGrpSpPr>
        <p:grpSpPr>
          <a:xfrm rot="5400000">
            <a:off x="6847327" y="22081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58FDAE6-0A3A-CC8F-A442-CC1F58BCC6B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D1BF91A6-B70B-F122-10A4-34156675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B3E12820-46C3-7D52-DA19-01B21965EC2F}"/>
              </a:ext>
            </a:extLst>
          </p:cNvPr>
          <p:cNvSpPr txBox="1"/>
          <p:nvPr/>
        </p:nvSpPr>
        <p:spPr>
          <a:xfrm>
            <a:off x="3877708" y="181064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63170BD-6693-E94D-D454-59E2D2DB11EF}"/>
              </a:ext>
            </a:extLst>
          </p:cNvPr>
          <p:cNvGrpSpPr/>
          <p:nvPr/>
        </p:nvGrpSpPr>
        <p:grpSpPr>
          <a:xfrm rot="5400000">
            <a:off x="6874362" y="15374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D497594-C090-C48F-86CF-6FC8A689BD8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30AEC3C5-4052-8D07-8A9D-32132797C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A484E5DB-F163-6341-1C53-F5CF4743EADC}"/>
              </a:ext>
            </a:extLst>
          </p:cNvPr>
          <p:cNvSpPr/>
          <p:nvPr/>
        </p:nvSpPr>
        <p:spPr>
          <a:xfrm>
            <a:off x="4513603" y="18533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7A8F4F-1665-56DC-4807-4E7A70FEA267}"/>
              </a:ext>
            </a:extLst>
          </p:cNvPr>
          <p:cNvSpPr txBox="1"/>
          <p:nvPr/>
        </p:nvSpPr>
        <p:spPr>
          <a:xfrm>
            <a:off x="3886952" y="150611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414D4D4-BDA7-4A44-71C5-233330FAEEC2}"/>
              </a:ext>
            </a:extLst>
          </p:cNvPr>
          <p:cNvSpPr/>
          <p:nvPr/>
        </p:nvSpPr>
        <p:spPr>
          <a:xfrm>
            <a:off x="4513686" y="15402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378EDD43-8A0E-49FC-00AB-A1F4FCFB4292}"/>
              </a:ext>
            </a:extLst>
          </p:cNvPr>
          <p:cNvSpPr/>
          <p:nvPr/>
        </p:nvSpPr>
        <p:spPr>
          <a:xfrm>
            <a:off x="5599608" y="15404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71" name="그래픽 70" descr="돋보기 단색으로 채워진">
            <a:extLst>
              <a:ext uri="{FF2B5EF4-FFF2-40B4-BE49-F238E27FC236}">
                <a16:creationId xmlns:a16="http://schemas.microsoft.com/office/drawing/2014/main" id="{0B90789B-59FB-41DF-5350-558B3EAD32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58782" y="1581805"/>
            <a:ext cx="145373" cy="147683"/>
          </a:xfrm>
          <a:prstGeom prst="rect">
            <a:avLst/>
          </a:prstGeom>
        </p:spPr>
      </p:pic>
      <p:grpSp>
        <p:nvGrpSpPr>
          <p:cNvPr id="73" name="그룹 72">
            <a:extLst>
              <a:ext uri="{FF2B5EF4-FFF2-40B4-BE49-F238E27FC236}">
                <a16:creationId xmlns:a16="http://schemas.microsoft.com/office/drawing/2014/main" id="{EA67E00C-C6C2-3E0E-50BA-D1361F04330A}"/>
              </a:ext>
            </a:extLst>
          </p:cNvPr>
          <p:cNvGrpSpPr/>
          <p:nvPr/>
        </p:nvGrpSpPr>
        <p:grpSpPr>
          <a:xfrm rot="5400000">
            <a:off x="3471969" y="18361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F895F84E-DCDF-193C-9477-7A8D26EA743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2" name="Oval 593">
              <a:extLst>
                <a:ext uri="{FF2B5EF4-FFF2-40B4-BE49-F238E27FC236}">
                  <a16:creationId xmlns:a16="http://schemas.microsoft.com/office/drawing/2014/main" id="{CA231F1D-6558-7E2B-F1C9-1554F085C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B197A7A9-429F-A8FE-E3C6-0D4104ABB02C}"/>
              </a:ext>
            </a:extLst>
          </p:cNvPr>
          <p:cNvSpPr txBox="1"/>
          <p:nvPr/>
        </p:nvSpPr>
        <p:spPr>
          <a:xfrm>
            <a:off x="404918" y="266314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상태</a:t>
            </a:r>
            <a:endParaRPr lang="en-US" altLang="ko-KR" sz="900"/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34C33C1F-E0F1-A0EA-884A-8D428457120B}"/>
              </a:ext>
            </a:extLst>
          </p:cNvPr>
          <p:cNvSpPr/>
          <p:nvPr/>
        </p:nvSpPr>
        <p:spPr>
          <a:xfrm>
            <a:off x="1127394" y="2704685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083E7A5E-D3CE-2CA1-0810-AA2C27019CFE}"/>
              </a:ext>
            </a:extLst>
          </p:cNvPr>
          <p:cNvSpPr/>
          <p:nvPr/>
        </p:nvSpPr>
        <p:spPr>
          <a:xfrm>
            <a:off x="2086332" y="2704181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답변완료</a:t>
            </a:r>
          </a:p>
        </p:txBody>
      </p:sp>
      <p:cxnSp>
        <p:nvCxnSpPr>
          <p:cNvPr id="110" name="직선 연결선 109">
            <a:extLst>
              <a:ext uri="{FF2B5EF4-FFF2-40B4-BE49-F238E27FC236}">
                <a16:creationId xmlns:a16="http://schemas.microsoft.com/office/drawing/2014/main" id="{1166DE0D-265F-C321-01CC-318B331AD6CF}"/>
              </a:ext>
            </a:extLst>
          </p:cNvPr>
          <p:cNvCxnSpPr>
            <a:cxnSpLocks/>
          </p:cNvCxnSpPr>
          <p:nvPr/>
        </p:nvCxnSpPr>
        <p:spPr>
          <a:xfrm>
            <a:off x="404918" y="3042757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AA65BD50-688F-77C9-E834-2B32A2E0CD51}"/>
              </a:ext>
            </a:extLst>
          </p:cNvPr>
          <p:cNvSpPr txBox="1"/>
          <p:nvPr/>
        </p:nvSpPr>
        <p:spPr>
          <a:xfrm>
            <a:off x="398288" y="99608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문의일</a:t>
            </a:r>
            <a:endParaRPr lang="en-US" altLang="ko-KR" sz="900"/>
          </a:p>
        </p:txBody>
      </p: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4BBFF8A-6FB7-D9B3-C102-A70574A21A07}"/>
              </a:ext>
            </a:extLst>
          </p:cNvPr>
          <p:cNvGrpSpPr/>
          <p:nvPr/>
        </p:nvGrpSpPr>
        <p:grpSpPr>
          <a:xfrm>
            <a:off x="1094474" y="1005502"/>
            <a:ext cx="3817230" cy="315731"/>
            <a:chOff x="949924" y="2260725"/>
            <a:chExt cx="3817230" cy="315731"/>
          </a:xfrm>
        </p:grpSpPr>
        <p:pic>
          <p:nvPicPr>
            <p:cNvPr id="116" name="그림 115">
              <a:extLst>
                <a:ext uri="{FF2B5EF4-FFF2-40B4-BE49-F238E27FC236}">
                  <a16:creationId xmlns:a16="http://schemas.microsoft.com/office/drawing/2014/main" id="{5F4C7D22-8D6A-8B10-5339-2A02CE52F1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117" name="그림 116">
              <a:extLst>
                <a:ext uri="{FF2B5EF4-FFF2-40B4-BE49-F238E27FC236}">
                  <a16:creationId xmlns:a16="http://schemas.microsoft.com/office/drawing/2014/main" id="{D18A8F95-0442-2B34-594B-3A81D00940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66599" t="-1904" r="26176"/>
            <a:stretch/>
          </p:blipFill>
          <p:spPr>
            <a:xfrm>
              <a:off x="4359252" y="2260725"/>
              <a:ext cx="407902" cy="315731"/>
            </a:xfrm>
            <a:prstGeom prst="rect">
              <a:avLst/>
            </a:prstGeom>
          </p:spPr>
        </p:pic>
      </p:grp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F6B7E206-83DA-E0B0-488A-890ADD361F80}"/>
              </a:ext>
            </a:extLst>
          </p:cNvPr>
          <p:cNvGrpSpPr/>
          <p:nvPr/>
        </p:nvGrpSpPr>
        <p:grpSpPr>
          <a:xfrm rot="5400000">
            <a:off x="3059887" y="27048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A5C61E3E-4418-E551-C932-1A8B7919F7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0" name="Oval 593">
              <a:extLst>
                <a:ext uri="{FF2B5EF4-FFF2-40B4-BE49-F238E27FC236}">
                  <a16:creationId xmlns:a16="http://schemas.microsoft.com/office/drawing/2014/main" id="{75D50559-8E00-3FEB-1EF4-61668C43C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4BA41659-E78E-62AB-0C01-BD93A4A42E14}"/>
              </a:ext>
            </a:extLst>
          </p:cNvPr>
          <p:cNvGrpSpPr/>
          <p:nvPr/>
        </p:nvGrpSpPr>
        <p:grpSpPr>
          <a:xfrm>
            <a:off x="4143864" y="1062211"/>
            <a:ext cx="364202" cy="206235"/>
            <a:chOff x="3999314" y="2317434"/>
            <a:chExt cx="364202" cy="206235"/>
          </a:xfrm>
        </p:grpSpPr>
        <p:sp>
          <p:nvSpPr>
            <p:cNvPr id="122" name="직사각형 121">
              <a:extLst>
                <a:ext uri="{FF2B5EF4-FFF2-40B4-BE49-F238E27FC236}">
                  <a16:creationId xmlns:a16="http://schemas.microsoft.com/office/drawing/2014/main" id="{DE5A2EBC-699F-3DF7-1EF5-283692188D75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DC3EB5AE-2F6E-CF7B-91C6-4CA17880A3C4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33ED6B7D-EB82-812B-0148-F9C3DAC65C4B}"/>
              </a:ext>
            </a:extLst>
          </p:cNvPr>
          <p:cNvSpPr/>
          <p:nvPr/>
        </p:nvSpPr>
        <p:spPr>
          <a:xfrm>
            <a:off x="4574456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8FB885D-54B9-528F-BBC5-75AE7F6C0A77}"/>
              </a:ext>
            </a:extLst>
          </p:cNvPr>
          <p:cNvSpPr txBox="1"/>
          <p:nvPr/>
        </p:nvSpPr>
        <p:spPr>
          <a:xfrm>
            <a:off x="4486386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cxnSp>
        <p:nvCxnSpPr>
          <p:cNvPr id="129" name="직선 연결선 128">
            <a:extLst>
              <a:ext uri="{FF2B5EF4-FFF2-40B4-BE49-F238E27FC236}">
                <a16:creationId xmlns:a16="http://schemas.microsoft.com/office/drawing/2014/main" id="{63EE5BEF-9753-7F5A-F48F-E7FDEEDF2B7C}"/>
              </a:ext>
            </a:extLst>
          </p:cNvPr>
          <p:cNvCxnSpPr>
            <a:cxnSpLocks/>
          </p:cNvCxnSpPr>
          <p:nvPr/>
        </p:nvCxnSpPr>
        <p:spPr>
          <a:xfrm>
            <a:off x="361660" y="1411215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84" name="TextBox 183">
            <a:extLst>
              <a:ext uri="{FF2B5EF4-FFF2-40B4-BE49-F238E27FC236}">
                <a16:creationId xmlns:a16="http://schemas.microsoft.com/office/drawing/2014/main" id="{61C391BB-E073-C02A-6CA8-F38DECA2322F}"/>
              </a:ext>
            </a:extLst>
          </p:cNvPr>
          <p:cNvSpPr txBox="1"/>
          <p:nvPr/>
        </p:nvSpPr>
        <p:spPr>
          <a:xfrm>
            <a:off x="393619" y="322664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3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7BDDD3D6-DDCE-2476-DE25-040F2D138686}"/>
              </a:ext>
            </a:extLst>
          </p:cNvPr>
          <p:cNvSpPr/>
          <p:nvPr/>
        </p:nvSpPr>
        <p:spPr>
          <a:xfrm>
            <a:off x="6236518" y="315564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6" name="그래픽 185" descr="다운로드 윤곽선">
            <a:extLst>
              <a:ext uri="{FF2B5EF4-FFF2-40B4-BE49-F238E27FC236}">
                <a16:creationId xmlns:a16="http://schemas.microsoft.com/office/drawing/2014/main" id="{89361BA2-4543-D0B4-7C05-4DCD7BB601A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72010" y="3168603"/>
            <a:ext cx="204905" cy="204905"/>
          </a:xfrm>
          <a:prstGeom prst="rect">
            <a:avLst/>
          </a:prstGeom>
        </p:spPr>
      </p:pic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6CA657ED-9DB3-E256-5FAC-294E9FF1ABBF}"/>
              </a:ext>
            </a:extLst>
          </p:cNvPr>
          <p:cNvGrpSpPr/>
          <p:nvPr/>
        </p:nvGrpSpPr>
        <p:grpSpPr>
          <a:xfrm>
            <a:off x="5988931" y="3176893"/>
            <a:ext cx="278496" cy="200053"/>
            <a:chOff x="1014019" y="2643309"/>
            <a:chExt cx="278496" cy="200053"/>
          </a:xfrm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88848F4E-9BD5-78F1-86A3-DCE3F005AD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9" name="그룹 188">
              <a:extLst>
                <a:ext uri="{FF2B5EF4-FFF2-40B4-BE49-F238E27FC236}">
                  <a16:creationId xmlns:a16="http://schemas.microsoft.com/office/drawing/2014/main" id="{AB553F89-8AA2-D4F9-AD12-7A56D02907F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0" name="Oval 593">
                <a:extLst>
                  <a:ext uri="{FF2B5EF4-FFF2-40B4-BE49-F238E27FC236}">
                    <a16:creationId xmlns:a16="http://schemas.microsoft.com/office/drawing/2014/main" id="{A74AF3FF-6A75-16D0-E29E-4CDCB6A9A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1" name="TextBox 14">
                <a:extLst>
                  <a:ext uri="{FF2B5EF4-FFF2-40B4-BE49-F238E27FC236}">
                    <a16:creationId xmlns:a16="http://schemas.microsoft.com/office/drawing/2014/main" id="{EF4CC988-367A-6FDD-E7FF-5FB8F67BF7C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193" name="표 8">
            <a:extLst>
              <a:ext uri="{FF2B5EF4-FFF2-40B4-BE49-F238E27FC236}">
                <a16:creationId xmlns:a16="http://schemas.microsoft.com/office/drawing/2014/main" id="{70CD0B98-0821-31ED-2A76-32A985C608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999543"/>
              </p:ext>
            </p:extLst>
          </p:nvPr>
        </p:nvGraphicFramePr>
        <p:xfrm>
          <a:off x="428191" y="3511697"/>
          <a:ext cx="6654948" cy="177659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81075">
                  <a:extLst>
                    <a:ext uri="{9D8B030D-6E8A-4147-A177-3AD203B41FA5}">
                      <a16:colId xmlns:a16="http://schemas.microsoft.com/office/drawing/2014/main" val="1410458144"/>
                    </a:ext>
                  </a:extLst>
                </a:gridCol>
                <a:gridCol w="959216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81075">
                  <a:extLst>
                    <a:ext uri="{9D8B030D-6E8A-4147-A177-3AD203B41FA5}">
                      <a16:colId xmlns:a16="http://schemas.microsoft.com/office/drawing/2014/main" val="4254341785"/>
                    </a:ext>
                  </a:extLst>
                </a:gridCol>
                <a:gridCol w="1225494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1341281">
                  <a:extLst>
                    <a:ext uri="{9D8B030D-6E8A-4147-A177-3AD203B41FA5}">
                      <a16:colId xmlns:a16="http://schemas.microsoft.com/office/drawing/2014/main" val="2124298692"/>
                    </a:ext>
                  </a:extLst>
                </a:gridCol>
                <a:gridCol w="1366807">
                  <a:extLst>
                    <a:ext uri="{9D8B030D-6E8A-4147-A177-3AD203B41FA5}">
                      <a16:colId xmlns:a16="http://schemas.microsoft.com/office/drawing/2014/main" val="3162198065"/>
                    </a:ext>
                  </a:extLst>
                </a:gridCol>
              </a:tblGrid>
              <a:tr h="23785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문의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주문 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문의 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문의 유형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문의 일시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 일시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349472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INQ0001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답변 완료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 문의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2023-04-26 16:10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2023-04-26 17:50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INQ0002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미답변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구독 연장 문의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2023-04-27 19:10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-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INQ0003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OGD00002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미답변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오류 문의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2023-04-28 16:10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/>
                        <a:t>-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…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기타 문의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37854"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sp>
        <p:nvSpPr>
          <p:cNvPr id="199" name="직사각형 198">
            <a:extLst>
              <a:ext uri="{FF2B5EF4-FFF2-40B4-BE49-F238E27FC236}">
                <a16:creationId xmlns:a16="http://schemas.microsoft.com/office/drawing/2014/main" id="{0B89A9CD-C2C5-9D94-9A44-280F697EF8AD}"/>
              </a:ext>
            </a:extLst>
          </p:cNvPr>
          <p:cNvSpPr/>
          <p:nvPr/>
        </p:nvSpPr>
        <p:spPr>
          <a:xfrm>
            <a:off x="424924" y="3743925"/>
            <a:ext cx="896881" cy="85411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8" name="그룹 217">
            <a:extLst>
              <a:ext uri="{FF2B5EF4-FFF2-40B4-BE49-F238E27FC236}">
                <a16:creationId xmlns:a16="http://schemas.microsoft.com/office/drawing/2014/main" id="{5BEA8DC0-3CBE-A287-93F2-0102E5C24372}"/>
              </a:ext>
            </a:extLst>
          </p:cNvPr>
          <p:cNvGrpSpPr/>
          <p:nvPr/>
        </p:nvGrpSpPr>
        <p:grpSpPr>
          <a:xfrm>
            <a:off x="1146505" y="3522436"/>
            <a:ext cx="236675" cy="246760"/>
            <a:chOff x="1098607" y="3056422"/>
            <a:chExt cx="244417" cy="258694"/>
          </a:xfrm>
        </p:grpSpPr>
        <p:sp>
          <p:nvSpPr>
            <p:cNvPr id="219" name="이등변 삼각형 218">
              <a:extLst>
                <a:ext uri="{FF2B5EF4-FFF2-40B4-BE49-F238E27FC236}">
                  <a16:creationId xmlns:a16="http://schemas.microsoft.com/office/drawing/2014/main" id="{E759DDF3-E9EB-6B23-8E87-FAC8361233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20" name="그룹 219">
              <a:extLst>
                <a:ext uri="{FF2B5EF4-FFF2-40B4-BE49-F238E27FC236}">
                  <a16:creationId xmlns:a16="http://schemas.microsoft.com/office/drawing/2014/main" id="{3E4FA40F-5F0A-00B7-2355-E691DAAC93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1" name="Oval 593">
                <a:extLst>
                  <a:ext uri="{FF2B5EF4-FFF2-40B4-BE49-F238E27FC236}">
                    <a16:creationId xmlns:a16="http://schemas.microsoft.com/office/drawing/2014/main" id="{5635E0BD-27DF-9F55-87DE-5A3803BAC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2" name="TextBox 14">
                <a:extLst>
                  <a:ext uri="{FF2B5EF4-FFF2-40B4-BE49-F238E27FC236}">
                    <a16:creationId xmlns:a16="http://schemas.microsoft.com/office/drawing/2014/main" id="{AE82DF55-A70F-9778-81E0-8DEDD871D3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23" name="그림 222">
            <a:extLst>
              <a:ext uri="{FF2B5EF4-FFF2-40B4-BE49-F238E27FC236}">
                <a16:creationId xmlns:a16="http://schemas.microsoft.com/office/drawing/2014/main" id="{68A667EE-F39C-3771-50EB-FBF32300AB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17191" b="-636"/>
          <a:stretch/>
        </p:blipFill>
        <p:spPr>
          <a:xfrm>
            <a:off x="1779965" y="5557932"/>
            <a:ext cx="3169061" cy="31636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13CF899-563B-2338-D8F5-A0F57B461B82}"/>
              </a:ext>
            </a:extLst>
          </p:cNvPr>
          <p:cNvSpPr txBox="1"/>
          <p:nvPr/>
        </p:nvSpPr>
        <p:spPr>
          <a:xfrm>
            <a:off x="396452" y="213933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유형</a:t>
            </a:r>
            <a:endParaRPr lang="en-US" altLang="ko-KR" sz="900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4A3A0FB9-D7E4-E9E8-ADA2-A0E9A183E98C}"/>
              </a:ext>
            </a:extLst>
          </p:cNvPr>
          <p:cNvSpPr/>
          <p:nvPr/>
        </p:nvSpPr>
        <p:spPr>
          <a:xfrm>
            <a:off x="1097615" y="2182081"/>
            <a:ext cx="20854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                           ▼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9390BEA4-36F2-54F9-832B-738BEC6340B7}"/>
              </a:ext>
            </a:extLst>
          </p:cNvPr>
          <p:cNvGrpSpPr/>
          <p:nvPr/>
        </p:nvGrpSpPr>
        <p:grpSpPr>
          <a:xfrm rot="5400000">
            <a:off x="3206083" y="21741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8EEF2CA-6328-414F-49C8-A4F29EF4526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093279B2-EDCC-5B15-ED69-8F96EE6BD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412512BA-6A31-00F0-6299-0F65478C1665}"/>
              </a:ext>
            </a:extLst>
          </p:cNvPr>
          <p:cNvGrpSpPr/>
          <p:nvPr/>
        </p:nvGrpSpPr>
        <p:grpSpPr>
          <a:xfrm rot="5400000">
            <a:off x="1693668" y="320552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C884E590-49C6-ED37-81EB-7A3802BDE0D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E9E3C8E-8A43-430C-EAA8-828E35609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DE545D2C-5270-496D-16D7-5C461E2625AB}"/>
              </a:ext>
            </a:extLst>
          </p:cNvPr>
          <p:cNvGrpSpPr/>
          <p:nvPr/>
        </p:nvGrpSpPr>
        <p:grpSpPr>
          <a:xfrm rot="5400000">
            <a:off x="4895579" y="55777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E606026C-FDF9-BB1A-A733-A82D028FE0F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7D5FE1F2-8EE3-19E3-DED3-D80DDE802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DD3D83B2-42EA-CFC7-2A88-E9DA6682B761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130547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45C31A78-EA60-04AC-A99D-084E90B076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115</a:t>
            </a:fld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D6A313F-D8B9-66B3-34E5-D996CF3D13E8}"/>
              </a:ext>
            </a:extLst>
          </p:cNvPr>
          <p:cNvSpPr txBox="1"/>
          <p:nvPr/>
        </p:nvSpPr>
        <p:spPr>
          <a:xfrm>
            <a:off x="336150" y="617555"/>
            <a:ext cx="2650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구독 상품 문의 관리</a:t>
            </a:r>
            <a:r>
              <a:rPr lang="en-US" altLang="ko-KR" sz="900"/>
              <a:t>(</a:t>
            </a:r>
            <a:r>
              <a:rPr lang="ko-KR" altLang="en-US" sz="900"/>
              <a:t>상세</a:t>
            </a:r>
            <a:r>
              <a:rPr lang="en-US" altLang="ko-KR" sz="900"/>
              <a:t>)</a:t>
            </a: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548BA8FF-FE83-0EE5-7147-13D41206F7D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7" name="그룹 6">
            <a:extLst>
              <a:ext uri="{FF2B5EF4-FFF2-40B4-BE49-F238E27FC236}">
                <a16:creationId xmlns:a16="http://schemas.microsoft.com/office/drawing/2014/main" id="{082D11E8-0B80-1545-9EB2-994C490044E2}"/>
              </a:ext>
            </a:extLst>
          </p:cNvPr>
          <p:cNvGrpSpPr/>
          <p:nvPr/>
        </p:nvGrpSpPr>
        <p:grpSpPr>
          <a:xfrm rot="5400000">
            <a:off x="2950210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839EC551-C617-6967-6867-E15A15527B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5B33B882-2160-E95C-2167-C3D2E9D17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144D5AA1-2BE5-B6A7-EDFD-2B784D8923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0104486"/>
              </p:ext>
            </p:extLst>
          </p:nvPr>
        </p:nvGraphicFramePr>
        <p:xfrm>
          <a:off x="0" y="-14323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구독 상품 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graphicFrame>
        <p:nvGraphicFramePr>
          <p:cNvPr id="12" name="표 6">
            <a:extLst>
              <a:ext uri="{FF2B5EF4-FFF2-40B4-BE49-F238E27FC236}">
                <a16:creationId xmlns:a16="http://schemas.microsoft.com/office/drawing/2014/main" id="{AEF3FF44-C87E-ADA8-CD40-3787BC4CDEA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13" name="표 37">
            <a:extLst>
              <a:ext uri="{FF2B5EF4-FFF2-40B4-BE49-F238E27FC236}">
                <a16:creationId xmlns:a16="http://schemas.microsoft.com/office/drawing/2014/main" id="{990FCE07-6A21-AC74-7DB1-279A7E0769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00628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구독 상품 문의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및 등록 시의 정보로 자동 부여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39AC8DE3-7CE5-B78D-2636-65DC4E5DE5F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2ED3136F-E1FE-0211-0628-187E6A8BCAD2}"/>
              </a:ext>
            </a:extLst>
          </p:cNvPr>
          <p:cNvSpPr txBox="1"/>
          <p:nvPr/>
        </p:nvSpPr>
        <p:spPr>
          <a:xfrm>
            <a:off x="391244" y="1610106"/>
            <a:ext cx="1023602" cy="355481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일시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9C13ECDD-D5B9-B324-9D6A-B4DD86F94DC5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8BB414F0-ABBC-5ACC-AAAF-E7CB065CAB71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FB5CCC83-0E65-7C4A-9DFF-6BC42BDAEBA5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BE3C94D0-AE39-4798-B28C-4ED256D3A7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27D82601-75C5-5DA5-05B3-20983476E5B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363EB1A-F193-1927-96C9-C148E5EE9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D1184634-DD33-DDEE-7496-5B69857C21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FAEB5F45-E7C7-8CBE-BD37-37D18DC00BDE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731E2465-436D-227C-4BAE-2B4AF6B551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A50ACAA2-1F8C-A760-D9CC-C28407DAA5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F3C1C57F-F382-FF35-AA71-D4877FB32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95D79E87-0E1E-0D06-1956-A70C1D1DC1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8785F331-1842-1F32-D1AC-2BBEFE29A64D}"/>
              </a:ext>
            </a:extLst>
          </p:cNvPr>
          <p:cNvSpPr/>
          <p:nvPr/>
        </p:nvSpPr>
        <p:spPr>
          <a:xfrm>
            <a:off x="1237836" y="161614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BCDB1ABE-2366-72D8-E865-999B36F2C2DB}"/>
              </a:ext>
            </a:extLst>
          </p:cNvPr>
          <p:cNvSpPr/>
          <p:nvPr/>
        </p:nvSpPr>
        <p:spPr>
          <a:xfrm>
            <a:off x="1237836" y="203973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5C4C42A6-EDFF-D4FF-2682-3E866F58583A}"/>
              </a:ext>
            </a:extLst>
          </p:cNvPr>
          <p:cNvSpPr/>
          <p:nvPr/>
        </p:nvSpPr>
        <p:spPr>
          <a:xfrm>
            <a:off x="2271422" y="2039734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3517501-D7B2-5D15-8DF0-45A72E0C19E5}"/>
              </a:ext>
            </a:extLst>
          </p:cNvPr>
          <p:cNvSpPr/>
          <p:nvPr/>
        </p:nvSpPr>
        <p:spPr>
          <a:xfrm>
            <a:off x="1239233" y="244948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5379E7E7-4291-1AD1-7A46-46917C9AE87F}"/>
              </a:ext>
            </a:extLst>
          </p:cNvPr>
          <p:cNvSpPr/>
          <p:nvPr/>
        </p:nvSpPr>
        <p:spPr>
          <a:xfrm>
            <a:off x="2272819" y="2449483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1FE231FE-287E-A9F4-98E5-D55803BFCF89}"/>
              </a:ext>
            </a:extLst>
          </p:cNvPr>
          <p:cNvSpPr/>
          <p:nvPr/>
        </p:nvSpPr>
        <p:spPr>
          <a:xfrm>
            <a:off x="1244246" y="2862424"/>
            <a:ext cx="225524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구독 취소 문의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7189E637-D92B-45E5-D3B1-63DB49B25E61}"/>
              </a:ext>
            </a:extLst>
          </p:cNvPr>
          <p:cNvSpPr/>
          <p:nvPr/>
        </p:nvSpPr>
        <p:spPr>
          <a:xfrm>
            <a:off x="1237835" y="3262469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구독을 취소하고 싶어요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구독을 취소하고 싶어요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구독을 취소하고 싶어요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878678FF-3D1A-E2DB-0699-926A8E33A00E}"/>
              </a:ext>
            </a:extLst>
          </p:cNvPr>
          <p:cNvSpPr/>
          <p:nvPr/>
        </p:nvSpPr>
        <p:spPr>
          <a:xfrm>
            <a:off x="1236438" y="4085865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CE9B7474-3C54-6C12-3317-C8E34527D273}"/>
              </a:ext>
            </a:extLst>
          </p:cNvPr>
          <p:cNvSpPr/>
          <p:nvPr/>
        </p:nvSpPr>
        <p:spPr>
          <a:xfrm>
            <a:off x="1237835" y="4487994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1CF7B571-019F-9F6D-5000-42E51D52FCA4}"/>
              </a:ext>
            </a:extLst>
          </p:cNvPr>
          <p:cNvSpPr/>
          <p:nvPr/>
        </p:nvSpPr>
        <p:spPr>
          <a:xfrm>
            <a:off x="1234722" y="4916614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2023-04-26 16:10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36D5A558-9ABA-2630-8DD1-E952DB30B557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4C6A0C5-3E46-8072-4CA5-0A7BF17BC393}"/>
              </a:ext>
            </a:extLst>
          </p:cNvPr>
          <p:cNvSpPr txBox="1"/>
          <p:nvPr/>
        </p:nvSpPr>
        <p:spPr>
          <a:xfrm>
            <a:off x="4163686" y="2368006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52C4CD6B-1563-7FC5-DC9E-C539F4BE7D45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0C5135C-D6A2-F7C9-599B-C45DF14E1E18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02C44AB7-DEFC-4D68-23EF-7636E66EC9ED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8D0A0E98-514C-64E7-0DEC-804A7B8AC913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C42BE438-D78E-3120-2C5B-E8CCA273D9EF}"/>
              </a:ext>
            </a:extLst>
          </p:cNvPr>
          <p:cNvSpPr/>
          <p:nvPr/>
        </p:nvSpPr>
        <p:spPr>
          <a:xfrm>
            <a:off x="4943912" y="4023515"/>
            <a:ext cx="2090505" cy="1068314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9171AFD-2ADC-D6FA-08A4-0EED0EA6E66D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83E3F770-BB21-7480-1B8E-9EF7CCA34AF9}"/>
              </a:ext>
            </a:extLst>
          </p:cNvPr>
          <p:cNvSpPr/>
          <p:nvPr/>
        </p:nvSpPr>
        <p:spPr>
          <a:xfrm>
            <a:off x="4153527" y="1843481"/>
            <a:ext cx="3078695" cy="209552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및 등록 시의 정보로 자동 부여</a:t>
            </a:r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F67A8411-805B-3759-82E5-9FB63C86ADA8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EFD95909-1AC1-C0A0-A8E0-A84E67BCED4C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CCBD325E-D9B8-FB61-E00E-F00DEFA332E1}"/>
              </a:ext>
            </a:extLst>
          </p:cNvPr>
          <p:cNvSpPr/>
          <p:nvPr/>
        </p:nvSpPr>
        <p:spPr>
          <a:xfrm>
            <a:off x="3822624" y="935165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FD8116F8-24A0-D0E7-A4BE-D7D7814DC9D2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27BCA3F0-BBFC-05EA-9675-901626F42C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5" name="Oval 593">
              <a:extLst>
                <a:ext uri="{FF2B5EF4-FFF2-40B4-BE49-F238E27FC236}">
                  <a16:creationId xmlns:a16="http://schemas.microsoft.com/office/drawing/2014/main" id="{06D4521C-5396-7805-500B-44D648436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2EB77F37-7EA1-DCD9-D726-A9B12C5FF212}"/>
              </a:ext>
            </a:extLst>
          </p:cNvPr>
          <p:cNvSpPr/>
          <p:nvPr/>
        </p:nvSpPr>
        <p:spPr>
          <a:xfrm>
            <a:off x="8183297" y="24632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C82AB0-F1DB-9997-026A-AACB449144F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48097" y="27663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20211C-466E-B1EB-BA1F-5E2F0284027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733590" y="3420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5CDC25E-F1FB-F312-41C7-A4233C0A07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862770" y="34207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5360198F-C779-2C69-1487-A734E001680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213011" y="25425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2953E0-C9F3-17E3-218C-CA9307154D0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83646" y="29153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4D4E15F-E643-4375-41A1-8DD6EEA6917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83297" y="24816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FF431A55-C9DB-A615-6CA1-8613D27CC3F7}"/>
              </a:ext>
            </a:extLst>
          </p:cNvPr>
          <p:cNvGrpSpPr/>
          <p:nvPr/>
        </p:nvGrpSpPr>
        <p:grpSpPr>
          <a:xfrm>
            <a:off x="8236189" y="2222080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CE8EBBA-1132-61A4-AEBF-5045B1F8DE2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AEDD81ED-C3E4-F2F8-4540-58849472ECC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92ED36D2-54C2-E197-9806-EAD39C639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9C788382-7EC8-3317-D30F-0AF58782D26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86AF94D0-B214-79CE-D661-4896846340A0}"/>
              </a:ext>
            </a:extLst>
          </p:cNvPr>
          <p:cNvSpPr/>
          <p:nvPr/>
        </p:nvSpPr>
        <p:spPr>
          <a:xfrm>
            <a:off x="8165965" y="414649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4730970-6804-C3BE-092F-91EE5CB142C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30765" y="444961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BE93078-02AC-7E4E-86DA-04D13F362CF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716258" y="510396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223C5A-3AD9-8335-5D3D-60D6699E9CD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845438" y="510396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Close Button">
            <a:extLst>
              <a:ext uri="{FF2B5EF4-FFF2-40B4-BE49-F238E27FC236}">
                <a16:creationId xmlns:a16="http://schemas.microsoft.com/office/drawing/2014/main" id="{DD2CE3F1-002F-7160-FF3C-2125B160744F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95679" y="422579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BEE3EFA-C193-65FC-0782-EBAF8C0281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66314" y="459857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AB883A1-5740-04FB-245A-68FA02EEB21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65965" y="416493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FBB68298-9F82-8BCC-7710-DAA062F833D4}"/>
              </a:ext>
            </a:extLst>
          </p:cNvPr>
          <p:cNvGrpSpPr/>
          <p:nvPr/>
        </p:nvGrpSpPr>
        <p:grpSpPr>
          <a:xfrm>
            <a:off x="8513388" y="3939503"/>
            <a:ext cx="244417" cy="258694"/>
            <a:chOff x="1098607" y="3056422"/>
            <a:chExt cx="244417" cy="258694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F4DD8B1-FE45-4150-E881-3F52739D9EA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3A16409D-B6FE-3353-C977-FAE9B702993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A3C69552-9E5D-E426-78C1-9C4A7CFAA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18">
                <a:extLst>
                  <a:ext uri="{FF2B5EF4-FFF2-40B4-BE49-F238E27FC236}">
                    <a16:creationId xmlns:a16="http://schemas.microsoft.com/office/drawing/2014/main" id="{AED1C3BA-6D65-DEB1-DE1D-FB0AB7F4F8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4D4AA705-D413-C6AA-F09A-26028121D849}"/>
              </a:ext>
            </a:extLst>
          </p:cNvPr>
          <p:cNvSpPr/>
          <p:nvPr/>
        </p:nvSpPr>
        <p:spPr>
          <a:xfrm>
            <a:off x="0" y="-14323"/>
            <a:ext cx="12192000" cy="6878297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852790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767328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0826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6678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246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554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편집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9679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8598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7475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2779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7008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8783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116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97BE4-5D1C-8327-15C5-3DB7812DB29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80578F-F426-40CB-AFC9-A9C1F3017844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8ADBF8-AA5B-A9A6-C5EC-34E1CF2F46E7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48353F9-851E-98ED-A58E-6C7B19596C5D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4F4029D-13A9-96E5-F6E7-31C8F25F906C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969980"/>
            <a:ext cx="2517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631964" y="96601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41B39DC-E88E-DBA2-FD9B-7A0D491E830C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62FF79C0-AAC9-B30E-0779-30481BC7070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380C8553-E637-8B40-22E7-30097789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376CEAD6-7698-FBD6-29F8-2BD530417C1D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BAAD5EC-239A-C118-A290-F96F95C52B6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24EF9B5B-5269-F6D0-BBE8-1DA0F0F14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E246AA8-E944-17A4-43F2-5B64F4B38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3983314"/>
              </p:ext>
            </p:extLst>
          </p:nvPr>
        </p:nvGraphicFramePr>
        <p:xfrm>
          <a:off x="714244" y="2736442"/>
          <a:ext cx="4750388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DEC98A9-D97C-0570-5E0E-7A4E7DCD6ED7}"/>
              </a:ext>
            </a:extLst>
          </p:cNvPr>
          <p:cNvSpPr/>
          <p:nvPr/>
        </p:nvSpPr>
        <p:spPr>
          <a:xfrm>
            <a:off x="791716" y="280508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181C125-9394-2702-57E7-880B6A08D04D}"/>
              </a:ext>
            </a:extLst>
          </p:cNvPr>
          <p:cNvSpPr/>
          <p:nvPr/>
        </p:nvSpPr>
        <p:spPr>
          <a:xfrm>
            <a:off x="791716" y="30865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72F05AA-4F69-477F-920A-A491E7B2AB82}"/>
              </a:ext>
            </a:extLst>
          </p:cNvPr>
          <p:cNvSpPr/>
          <p:nvPr/>
        </p:nvSpPr>
        <p:spPr>
          <a:xfrm>
            <a:off x="791716" y="336545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2F85E5-CB24-C184-BF5F-422A96D65C61}"/>
              </a:ext>
            </a:extLst>
          </p:cNvPr>
          <p:cNvSpPr txBox="1"/>
          <p:nvPr/>
        </p:nvSpPr>
        <p:spPr>
          <a:xfrm>
            <a:off x="629796" y="2442956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4E77171-FDAA-13A6-8896-479F375F447E}"/>
              </a:ext>
            </a:extLst>
          </p:cNvPr>
          <p:cNvGrpSpPr/>
          <p:nvPr/>
        </p:nvGrpSpPr>
        <p:grpSpPr>
          <a:xfrm>
            <a:off x="505736" y="2783007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BB7ECBBF-5B32-DFDA-9AEC-9C74F528706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4F3AC667-A865-E937-9733-CC49F388F08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B37CB20E-D836-BE07-B45D-310ED93F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54B7C2CD-6C49-4F4C-3321-8CE2C9B2CB6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E012D30-2A67-2A60-AF3F-6516B7089A67}"/>
              </a:ext>
            </a:extLst>
          </p:cNvPr>
          <p:cNvGrpSpPr/>
          <p:nvPr/>
        </p:nvGrpSpPr>
        <p:grpSpPr>
          <a:xfrm>
            <a:off x="505736" y="3044246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E290B77F-06D3-BB17-E014-6479CC5BA6E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2828AEA4-0798-9937-97E4-788107060D9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749E89C-3555-E454-649F-F3CADE1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7420FBC7-A638-D43F-C1AD-91203A1404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E413DCB-D1AC-D9EB-5316-908498FE2816}"/>
              </a:ext>
            </a:extLst>
          </p:cNvPr>
          <p:cNvGrpSpPr/>
          <p:nvPr/>
        </p:nvGrpSpPr>
        <p:grpSpPr>
          <a:xfrm>
            <a:off x="3325880" y="2527153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0348C53-BB32-9CBE-040E-DC17EABE11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625D974B-9F4C-DFB0-9E1C-6B10C03EA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20A7464B-C8BD-6332-28B0-EE41C1C6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1F26534D-5368-E411-D190-EA95D3D4884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E51E4B6-C428-1AD7-7E0C-749B61CE021E}"/>
              </a:ext>
            </a:extLst>
          </p:cNvPr>
          <p:cNvSpPr/>
          <p:nvPr/>
        </p:nvSpPr>
        <p:spPr>
          <a:xfrm>
            <a:off x="4317486" y="243690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0718EC3F-7241-6E6D-E2F6-719042A4B490}"/>
              </a:ext>
            </a:extLst>
          </p:cNvPr>
          <p:cNvSpPr/>
          <p:nvPr/>
        </p:nvSpPr>
        <p:spPr>
          <a:xfrm>
            <a:off x="4914038" y="243690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23684C26-63C5-749D-2312-5A3502CC6075}"/>
              </a:ext>
            </a:extLst>
          </p:cNvPr>
          <p:cNvGrpSpPr/>
          <p:nvPr/>
        </p:nvGrpSpPr>
        <p:grpSpPr>
          <a:xfrm>
            <a:off x="4331744" y="2255888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2B3EE34A-5841-67AA-1008-49A0FEC3DD9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A40CF66B-0EC7-1DDB-91A9-0DF625D2FB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017F378F-717A-41AB-E7C8-6A83A48C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AC21AED8-F0EB-76F7-5B7F-ECFB045D7E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90FF7DF-1E0D-BF79-1299-43EDD7CA359C}"/>
              </a:ext>
            </a:extLst>
          </p:cNvPr>
          <p:cNvGrpSpPr/>
          <p:nvPr/>
        </p:nvGrpSpPr>
        <p:grpSpPr>
          <a:xfrm>
            <a:off x="4874638" y="225660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2A16B555-7385-2106-D4D9-90252EFB50D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C94A46E-80C2-C272-0927-B4C9CA35C1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0A0D99A6-7E06-6EF5-A938-8506AB3B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1E71FA5E-B49A-E5E9-28BD-B885D2D693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A7623293-24E4-81DE-4365-A7103F25352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7986" y="4284511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17D958-A619-3928-570B-498F0BE4439D}"/>
              </a:ext>
            </a:extLst>
          </p:cNvPr>
          <p:cNvGrpSpPr/>
          <p:nvPr/>
        </p:nvGrpSpPr>
        <p:grpSpPr>
          <a:xfrm rot="5400000">
            <a:off x="2062499" y="24398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8D242B1-DF43-5B5D-11F5-99C0D06422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866D08C8-4013-7A21-A0F1-9CBBAFCE3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98B63BE-9059-5F89-DE48-DED4D7E7E284}"/>
              </a:ext>
            </a:extLst>
          </p:cNvPr>
          <p:cNvSpPr/>
          <p:nvPr/>
        </p:nvSpPr>
        <p:spPr>
          <a:xfrm>
            <a:off x="1020001" y="3025774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0534B4D6-1A6D-AE7E-FF0E-A437A69BAC11}"/>
              </a:ext>
            </a:extLst>
          </p:cNvPr>
          <p:cNvGrpSpPr/>
          <p:nvPr/>
        </p:nvGrpSpPr>
        <p:grpSpPr>
          <a:xfrm>
            <a:off x="2339628" y="433852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C99F47EA-11A5-4980-2539-2A34F0C8BDD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B0C35A1-D7FE-DCAF-692F-1CCE8C0FFEA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B2228B4A-F70A-FB23-DFDB-A54DE46A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E28BA6EE-FC0C-62C4-703A-8C41F663253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693DCEE-F3E3-4A13-B1D4-2BB16A43A970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1A0E6008-2B1A-2FC8-BC1E-3825855BC678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EA3A05D3-0EC7-DF40-8B1F-760F263F3BA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434D0A49-17DD-0200-9A53-9F3FCA90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668FF35A-F937-C2E2-5966-DD99C8C86D53}"/>
              </a:ext>
            </a:extLst>
          </p:cNvPr>
          <p:cNvGrpSpPr/>
          <p:nvPr/>
        </p:nvGrpSpPr>
        <p:grpSpPr>
          <a:xfrm>
            <a:off x="989613" y="2808632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2389E413-54FC-676C-6CFF-5250003F67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F75F5B30-371F-1544-1731-DDE0E465F3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2592D754-C454-C89C-3484-4A4BC135D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44A748CA-0AEF-28C5-776C-CE91FE1ED8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1A811E99-6CD4-D388-A4CF-F00019F8798A}"/>
              </a:ext>
            </a:extLst>
          </p:cNvPr>
          <p:cNvSpPr/>
          <p:nvPr/>
        </p:nvSpPr>
        <p:spPr>
          <a:xfrm>
            <a:off x="791716" y="36510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17A6345-FDA6-3864-6C46-EBAD3CE3EDBC}"/>
              </a:ext>
            </a:extLst>
          </p:cNvPr>
          <p:cNvSpPr/>
          <p:nvPr/>
        </p:nvSpPr>
        <p:spPr>
          <a:xfrm>
            <a:off x="791716" y="39276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76080F6-A592-A1E5-A9B2-D4105F6E8264}"/>
              </a:ext>
            </a:extLst>
          </p:cNvPr>
          <p:cNvSpPr txBox="1"/>
          <p:nvPr/>
        </p:nvSpPr>
        <p:spPr>
          <a:xfrm>
            <a:off x="360254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C14AE480-C7E6-0060-8D68-EC6646DE4E08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213299E8-068B-403C-74BB-D067387A16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8" name="Oval 593">
              <a:extLst>
                <a:ext uri="{FF2B5EF4-FFF2-40B4-BE49-F238E27FC236}">
                  <a16:creationId xmlns:a16="http://schemas.microsoft.com/office/drawing/2014/main" id="{6B1F5E46-03E4-3C17-9103-E2208C3B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632EEB1-4E8B-2169-EB55-464391A165FA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CA4112AD-0711-AD52-0067-47DEFA6B08D4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81" name="그래픽 80" descr="돋보기 단색으로 채워진">
            <a:extLst>
              <a:ext uri="{FF2B5EF4-FFF2-40B4-BE49-F238E27FC236}">
                <a16:creationId xmlns:a16="http://schemas.microsoft.com/office/drawing/2014/main" id="{414016F9-19EC-DC5E-EA03-F10A24125E8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82" name="TextBox 81">
            <a:extLst>
              <a:ext uri="{FF2B5EF4-FFF2-40B4-BE49-F238E27FC236}">
                <a16:creationId xmlns:a16="http://schemas.microsoft.com/office/drawing/2014/main" id="{C53968A0-6181-7498-8F44-830CD6F3BB2B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635C3C3-BCFC-50EE-796C-E4670D24FEAA}"/>
              </a:ext>
            </a:extLst>
          </p:cNvPr>
          <p:cNvSpPr/>
          <p:nvPr/>
        </p:nvSpPr>
        <p:spPr>
          <a:xfrm>
            <a:off x="4191789" y="487099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21D2FD-6A04-48AF-E5FD-F680F84E740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56589" y="517411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CBEEB-D1AE-D3E9-65B3-8366192E109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42082" y="582846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A83C32-3E35-7EA2-9E57-F7F6BD53BB0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71262" y="582846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Close Button">
            <a:extLst>
              <a:ext uri="{FF2B5EF4-FFF2-40B4-BE49-F238E27FC236}">
                <a16:creationId xmlns:a16="http://schemas.microsoft.com/office/drawing/2014/main" id="{9817ADE3-26B6-941B-0348-BA4A1250D7A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21503" y="495029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B7B50D7-975B-3BAB-EA32-5AD8E45DFD0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92138" y="532307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752CEE-186F-E06E-0D79-2A4C2E660C0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91789" y="488943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9B0F10E2-FE92-A744-AF4E-25216E088127}"/>
              </a:ext>
            </a:extLst>
          </p:cNvPr>
          <p:cNvGrpSpPr/>
          <p:nvPr/>
        </p:nvGrpSpPr>
        <p:grpSpPr>
          <a:xfrm>
            <a:off x="4244681" y="4629817"/>
            <a:ext cx="373832" cy="307775"/>
            <a:chOff x="1098607" y="3056422"/>
            <a:chExt cx="244417" cy="307775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675EEF0-736D-9C28-4D20-38D0182FD6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0CC8C59-8912-4746-35F4-347B83FF1C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736BD4C8-F71A-F809-C2DD-AA1B33C1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0FC419C8-574F-3A24-7EFB-1944F92ED1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299745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99119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318492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117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5126556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5121162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B69DFE65-14ED-AE1B-12A8-A9E5BABA0134}"/>
              </a:ext>
            </a:extLst>
          </p:cNvPr>
          <p:cNvSpPr/>
          <p:nvPr/>
        </p:nvSpPr>
        <p:spPr>
          <a:xfrm>
            <a:off x="1545789" y="4353028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4C928E22-4DFB-21DB-85FB-5E754296662B}"/>
              </a:ext>
            </a:extLst>
          </p:cNvPr>
          <p:cNvSpPr/>
          <p:nvPr/>
        </p:nvSpPr>
        <p:spPr>
          <a:xfrm>
            <a:off x="1545789" y="4773874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02004EFD-137F-2A26-31AA-8A85CFAE6421}"/>
              </a:ext>
            </a:extLst>
          </p:cNvPr>
          <p:cNvSpPr/>
          <p:nvPr/>
        </p:nvSpPr>
        <p:spPr>
          <a:xfrm>
            <a:off x="380108" y="4262610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03BDEAD9-F998-28CF-17BB-85A10D77B839}"/>
              </a:ext>
            </a:extLst>
          </p:cNvPr>
          <p:cNvGrpSpPr/>
          <p:nvPr/>
        </p:nvGrpSpPr>
        <p:grpSpPr>
          <a:xfrm rot="5400000">
            <a:off x="3964577" y="424304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45E02EBE-6CB3-6F08-C22B-0CD92D75EA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3" name="Oval 593">
              <a:extLst>
                <a:ext uri="{FF2B5EF4-FFF2-40B4-BE49-F238E27FC236}">
                  <a16:creationId xmlns:a16="http://schemas.microsoft.com/office/drawing/2014/main" id="{035A79E4-23B3-DBA7-DBEB-15E1D479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60435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36597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943399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118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4408074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440268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914597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899543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52845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401244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AD-08-0020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119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1475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02052"/>
              </p:ext>
            </p:extLst>
          </p:nvPr>
        </p:nvGraphicFramePr>
        <p:xfrm>
          <a:off x="462429" y="2644842"/>
          <a:ext cx="5435632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26352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225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  <a:gridCol w="1162816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414438" y="236968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279991" y="2435227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9282" y="3672693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673588" y="23613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72477" y="2926754"/>
            <a:ext cx="176475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576613" y="3725969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520869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24418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94587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3832661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567745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653667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712841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01223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2098259" y="2691614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6A392A7-E8B3-EB0C-F326-DE6634D0C54E}"/>
              </a:ext>
            </a:extLst>
          </p:cNvPr>
          <p:cNvSpPr txBox="1"/>
          <p:nvPr/>
        </p:nvSpPr>
        <p:spPr>
          <a:xfrm>
            <a:off x="38460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CEAEA8CD-4349-2DA1-2E46-C3B1E5469064}"/>
              </a:ext>
            </a:extLst>
          </p:cNvPr>
          <p:cNvSpPr/>
          <p:nvPr/>
        </p:nvSpPr>
        <p:spPr>
          <a:xfrm>
            <a:off x="456399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E125F6-EB8C-B8A1-C0FC-F5B1A7A2B44E}"/>
              </a:ext>
            </a:extLst>
          </p:cNvPr>
          <p:cNvGrpSpPr/>
          <p:nvPr/>
        </p:nvGrpSpPr>
        <p:grpSpPr>
          <a:xfrm rot="5400000">
            <a:off x="560256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A0F5F9CA-0729-B1D0-55DF-1E000CBE4A8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D77D97C0-8C52-A67F-9748-B496DD72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9455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042679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공지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7275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(6)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46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게시글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0956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7767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ED35E154-4EF0-3C9C-E29C-37D868441A3C}"/>
              </a:ext>
            </a:extLst>
          </p:cNvPr>
          <p:cNvGrpSpPr/>
          <p:nvPr/>
        </p:nvGrpSpPr>
        <p:grpSpPr>
          <a:xfrm rot="5400000">
            <a:off x="1817607" y="3220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9DC098-1ED5-9FCD-4895-E35F06D8B0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2993782-77D8-3406-BE23-23EE513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C5CAE075-CAA1-65CB-E36C-48B4B0932867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460599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30301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951135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318995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AD-08-0021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120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621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5761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7CA0750-57DA-1876-BBC8-9372383FC5F0}"/>
              </a:ext>
            </a:extLst>
          </p:cNvPr>
          <p:cNvSpPr txBox="1"/>
          <p:nvPr/>
        </p:nvSpPr>
        <p:spPr>
          <a:xfrm>
            <a:off x="589739" y="149337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5641857D-0635-A7D7-5E1E-596DA00F47C9}"/>
              </a:ext>
            </a:extLst>
          </p:cNvPr>
          <p:cNvSpPr/>
          <p:nvPr/>
        </p:nvSpPr>
        <p:spPr>
          <a:xfrm>
            <a:off x="3359369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0D243E0-7132-222A-198E-0996EC498DEC}"/>
              </a:ext>
            </a:extLst>
          </p:cNvPr>
          <p:cNvSpPr/>
          <p:nvPr/>
        </p:nvSpPr>
        <p:spPr>
          <a:xfrm>
            <a:off x="2763804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74E03E4-5585-68CB-CFE3-B00F57DFF585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C574066D-303B-CF52-5FE7-CF7645291C1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RV_SO_002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9391577-B9AC-7B01-7BA1-C33C776FEBBB}"/>
              </a:ext>
            </a:extLst>
          </p:cNvPr>
          <p:cNvSpPr/>
          <p:nvPr/>
        </p:nvSpPr>
        <p:spPr>
          <a:xfrm>
            <a:off x="1428656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A1C6763-AD45-C715-18DA-7E5ED93F8110}"/>
              </a:ext>
            </a:extLst>
          </p:cNvPr>
          <p:cNvSpPr/>
          <p:nvPr/>
        </p:nvSpPr>
        <p:spPr>
          <a:xfrm>
            <a:off x="2462242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20ADCE6B-E68A-D56F-8AAB-2E46D904FA1D}"/>
              </a:ext>
            </a:extLst>
          </p:cNvPr>
          <p:cNvSpPr/>
          <p:nvPr/>
        </p:nvSpPr>
        <p:spPr>
          <a:xfrm>
            <a:off x="1430053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54EEB81-327E-F2E0-6BC1-C7D1AB0ADD29}"/>
              </a:ext>
            </a:extLst>
          </p:cNvPr>
          <p:cNvSpPr/>
          <p:nvPr/>
        </p:nvSpPr>
        <p:spPr>
          <a:xfrm>
            <a:off x="2463639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2E829685-9E8E-63B0-195F-DED2DB497971}"/>
              </a:ext>
            </a:extLst>
          </p:cNvPr>
          <p:cNvSpPr/>
          <p:nvPr/>
        </p:nvSpPr>
        <p:spPr>
          <a:xfrm>
            <a:off x="1428655" y="3552354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A7D457A-3B9C-2DE0-3247-49501093D4E8}"/>
              </a:ext>
            </a:extLst>
          </p:cNvPr>
          <p:cNvSpPr/>
          <p:nvPr/>
        </p:nvSpPr>
        <p:spPr>
          <a:xfrm>
            <a:off x="1427258" y="396788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A3C2E36-A7F5-E32A-800B-B5FED6B0E886}"/>
              </a:ext>
            </a:extLst>
          </p:cNvPr>
          <p:cNvSpPr/>
          <p:nvPr/>
        </p:nvSpPr>
        <p:spPr>
          <a:xfrm>
            <a:off x="1428655" y="437001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A6DE44-0485-3F28-D829-D2954114037F}"/>
              </a:ext>
            </a:extLst>
          </p:cNvPr>
          <p:cNvSpPr/>
          <p:nvPr/>
        </p:nvSpPr>
        <p:spPr>
          <a:xfrm>
            <a:off x="1425542" y="479863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B68BCAF-D95F-F4E1-9F1A-1277E2CC705B}"/>
              </a:ext>
            </a:extLst>
          </p:cNvPr>
          <p:cNvSpPr/>
          <p:nvPr/>
        </p:nvSpPr>
        <p:spPr>
          <a:xfrm>
            <a:off x="1435067" y="519720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3C924A33-01BD-A8FD-4067-0F75EF8434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615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F3821B-783A-B87B-2251-7B80E8E8C273}"/>
              </a:ext>
            </a:extLst>
          </p:cNvPr>
          <p:cNvSpPr txBox="1"/>
          <p:nvPr/>
        </p:nvSpPr>
        <p:spPr>
          <a:xfrm>
            <a:off x="1541650" y="56057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D7979798-AD5A-91DC-8F13-E459D3297DB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57646"/>
            <a:ext cx="82916" cy="126261"/>
          </a:xfrm>
          <a:prstGeom prst="rect">
            <a:avLst/>
          </a:prstGeom>
        </p:spPr>
      </p:pic>
      <p:grpSp>
        <p:nvGrpSpPr>
          <p:cNvPr id="23" name="그룹 22">
            <a:extLst>
              <a:ext uri="{FF2B5EF4-FFF2-40B4-BE49-F238E27FC236}">
                <a16:creationId xmlns:a16="http://schemas.microsoft.com/office/drawing/2014/main" id="{841378C3-77D2-0905-E746-5142A954674F}"/>
              </a:ext>
            </a:extLst>
          </p:cNvPr>
          <p:cNvGrpSpPr/>
          <p:nvPr/>
        </p:nvGrpSpPr>
        <p:grpSpPr>
          <a:xfrm>
            <a:off x="2939891" y="5783907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74A30066-7BAC-DD1E-24CC-395A02E4850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419AA07-0709-41DA-2899-0A7C7AEE3B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67525A68-7FA3-7212-BD7B-E19314B4C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DBAE3077-C479-9E9F-38F9-450999799B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3274BFA-84FF-2C68-F858-3B6AF0269DA8}"/>
              </a:ext>
            </a:extLst>
          </p:cNvPr>
          <p:cNvGrpSpPr/>
          <p:nvPr/>
        </p:nvGrpSpPr>
        <p:grpSpPr>
          <a:xfrm>
            <a:off x="3556177" y="577851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3373541C-100B-3D4C-02AA-69FBA7388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252C19E5-0479-D576-E49F-C28CF61F69E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592AF30C-FED5-112E-F3E9-70AA115C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3C7748B6-64D5-3AA9-0D0E-3A2CB3F92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A1D0DA8-154A-3E2B-A78B-47A24BB485C6}"/>
              </a:ext>
            </a:extLst>
          </p:cNvPr>
          <p:cNvSpPr txBox="1"/>
          <p:nvPr/>
        </p:nvSpPr>
        <p:spPr>
          <a:xfrm>
            <a:off x="7807043" y="182498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DB4D9DF-9DF7-F9A5-B251-EAD7B87A967F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3AA2DD-466E-2283-1C92-8CA6771E56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9C63FE-D173-D920-B01B-883E224EC6F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AD2F98-CF11-4A16-921E-332E45CEFF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628778BA-FDDE-E7BE-D55C-60B023DD2C2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45AF11-9A4E-267B-EA27-F95B3B90C16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64D4DC-747E-6A27-28A0-5F7BECBB9AE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BC6F358-7654-A60D-4EF0-8922F4039ABD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33295E7-5C2F-622B-4A4C-722C763A9C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BBAB408A-930C-79D8-6097-3A0BD824F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24A62CEA-7AEF-CFD0-D539-EC99C28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BF27B5B7-AC66-57DB-FA73-DA87DE41CD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79EB3EFF-6176-9CDD-8909-D8C17CF0A978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23F631-3C94-27A9-CA66-FCB98D694ED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F7EDF9-6EA7-0C44-E36F-70003C4110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5787BB-A1B3-9483-C764-B00D18A94F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20FD00A9-6C56-954D-4BB0-A4F2D2430C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C8824-4E8D-5110-5BA8-98B59C2F13E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766FB0-01C6-CE44-CC51-2299857EFBC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3CEBFA9-DBCE-08F3-DAA0-ED5218BC5A2F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75305AE-1CAC-EAEE-343B-39B74207D9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9A37AF2B-2858-B573-4699-7F681ADAC4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8E134C3-F8CF-BBEF-0743-B12FEAA1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DDCFDF82-EC9F-D0F1-D643-8C2F07C0E2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F2F2589D-FA46-72B3-889D-AB2CD0AB8225}"/>
              </a:ext>
            </a:extLst>
          </p:cNvPr>
          <p:cNvSpPr/>
          <p:nvPr/>
        </p:nvSpPr>
        <p:spPr>
          <a:xfrm>
            <a:off x="3495193" y="31265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66009379-F5E4-D4FD-C960-BC3D2B7F55E0}"/>
              </a:ext>
            </a:extLst>
          </p:cNvPr>
          <p:cNvSpPr/>
          <p:nvPr/>
        </p:nvSpPr>
        <p:spPr>
          <a:xfrm>
            <a:off x="4785416" y="2715254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57C5197C-B448-76EC-EC50-C83A8EEBF0C0}"/>
              </a:ext>
            </a:extLst>
          </p:cNvPr>
          <p:cNvSpPr/>
          <p:nvPr/>
        </p:nvSpPr>
        <p:spPr>
          <a:xfrm>
            <a:off x="5953206" y="27152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1A85A0EA-FFA4-B115-5CB1-068C14EBAA27}"/>
              </a:ext>
            </a:extLst>
          </p:cNvPr>
          <p:cNvSpPr/>
          <p:nvPr/>
        </p:nvSpPr>
        <p:spPr>
          <a:xfrm>
            <a:off x="6984760" y="2710020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B3F25665-B42F-B6B1-8099-C0559FCA6214}"/>
              </a:ext>
            </a:extLst>
          </p:cNvPr>
          <p:cNvSpPr/>
          <p:nvPr/>
        </p:nvSpPr>
        <p:spPr>
          <a:xfrm>
            <a:off x="4785416" y="303889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맥모닝 세트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E2677B7-0423-D7F5-6074-3C31EA54D173}"/>
              </a:ext>
            </a:extLst>
          </p:cNvPr>
          <p:cNvSpPr/>
          <p:nvPr/>
        </p:nvSpPr>
        <p:spPr>
          <a:xfrm>
            <a:off x="5953206" y="30388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SS_MD_MMS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FD33EA2-7E77-AD0C-06C6-B2D3B8922318}"/>
              </a:ext>
            </a:extLst>
          </p:cNvPr>
          <p:cNvSpPr/>
          <p:nvPr/>
        </p:nvSpPr>
        <p:spPr>
          <a:xfrm>
            <a:off x="6984760" y="30336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C046C2F2-279B-3FA0-1371-5B68CB03DDC1}"/>
              </a:ext>
            </a:extLst>
          </p:cNvPr>
          <p:cNvSpPr/>
          <p:nvPr/>
        </p:nvSpPr>
        <p:spPr>
          <a:xfrm>
            <a:off x="4785416" y="335730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상하이버거 세트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161DFA7-ACC4-689A-B4D2-D23369F06450}"/>
              </a:ext>
            </a:extLst>
          </p:cNvPr>
          <p:cNvSpPr/>
          <p:nvPr/>
        </p:nvSpPr>
        <p:spPr>
          <a:xfrm>
            <a:off x="5953206" y="33573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SS_MD_SBS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7A4DF69-6E21-812F-7CD5-31BE252BDDE6}"/>
              </a:ext>
            </a:extLst>
          </p:cNvPr>
          <p:cNvSpPr/>
          <p:nvPr/>
        </p:nvSpPr>
        <p:spPr>
          <a:xfrm>
            <a:off x="6984760" y="335207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DBDD697-08A1-807D-F662-1D17BE423DFE}"/>
              </a:ext>
            </a:extLst>
          </p:cNvPr>
          <p:cNvSpPr/>
          <p:nvPr/>
        </p:nvSpPr>
        <p:spPr>
          <a:xfrm>
            <a:off x="4301808" y="1988193"/>
            <a:ext cx="3265351" cy="176841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7" name="직선 화살표 연결선 76">
            <a:extLst>
              <a:ext uri="{FF2B5EF4-FFF2-40B4-BE49-F238E27FC236}">
                <a16:creationId xmlns:a16="http://schemas.microsoft.com/office/drawing/2014/main" id="{532AED8C-8B4E-68BB-A921-7D661D72DA08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3937867" y="3241980"/>
            <a:ext cx="292127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09C483-0053-C2FF-BF6C-137AB29D7F97}"/>
              </a:ext>
            </a:extLst>
          </p:cNvPr>
          <p:cNvSpPr/>
          <p:nvPr/>
        </p:nvSpPr>
        <p:spPr>
          <a:xfrm>
            <a:off x="4439362" y="2117460"/>
            <a:ext cx="2996461" cy="4375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상품의 종류나 수량이 많은 경우</a:t>
            </a:r>
            <a:r>
              <a:rPr lang="en-US" altLang="ko-KR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altLang="ko-KR" sz="10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아래로 계속해서 표시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BC7AEC0-1BCE-CD85-8F44-E93DE2FABDBB}"/>
              </a:ext>
            </a:extLst>
          </p:cNvPr>
          <p:cNvSpPr txBox="1"/>
          <p:nvPr/>
        </p:nvSpPr>
        <p:spPr>
          <a:xfrm>
            <a:off x="4325650" y="2714325"/>
            <a:ext cx="102360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상품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AE12E0DA-9EDF-7771-1967-CE02E74506D6}"/>
              </a:ext>
            </a:extLst>
          </p:cNvPr>
          <p:cNvSpPr/>
          <p:nvPr/>
        </p:nvSpPr>
        <p:spPr>
          <a:xfrm>
            <a:off x="1428639" y="229387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SMD00001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2979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9.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철도역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81471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510396"/>
              </p:ext>
            </p:extLst>
          </p:nvPr>
        </p:nvGraphicFramePr>
        <p:xfrm>
          <a:off x="7794170" y="725881"/>
          <a:ext cx="4397830" cy="502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철도역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시군구그룹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정보 아직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미선택 또는 둘 다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전체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지하철역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기차역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행 데이터 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88624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철도역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65038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 영역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32184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245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1732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122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73160" y="401771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27563" y="4017714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999725"/>
              </p:ext>
            </p:extLst>
          </p:nvPr>
        </p:nvGraphicFramePr>
        <p:xfrm>
          <a:off x="409823" y="4418016"/>
          <a:ext cx="6232844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6448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3623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236886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</a:rPr>
                        <a:t>역사 주소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4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경의중앙선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수인분당선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76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3673080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448968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4771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50429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4144571"/>
            <a:ext cx="17208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4460591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4731355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0704" y="5943293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926506" y="4133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54241" y="4699928"/>
            <a:ext cx="869760" cy="11394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20360" y="4017713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73326" y="374459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208818" y="3757559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10499" y="3765849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336274" y="4480325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76647" y="3991962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936422" y="599255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5ACFF076-51DD-814C-FDBA-253492C24EF3}"/>
              </a:ext>
            </a:extLst>
          </p:cNvPr>
          <p:cNvSpPr/>
          <p:nvPr/>
        </p:nvSpPr>
        <p:spPr>
          <a:xfrm>
            <a:off x="1302529" y="949182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6BF1EC56-19AB-FD88-B35A-8B546BACBD18}"/>
              </a:ext>
            </a:extLst>
          </p:cNvPr>
          <p:cNvGrpSpPr/>
          <p:nvPr/>
        </p:nvGrpSpPr>
        <p:grpSpPr>
          <a:xfrm rot="5400000">
            <a:off x="2116565" y="9153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3" name="이등변 삼각형 112">
              <a:extLst>
                <a:ext uri="{FF2B5EF4-FFF2-40B4-BE49-F238E27FC236}">
                  <a16:creationId xmlns:a16="http://schemas.microsoft.com/office/drawing/2014/main" id="{F469BF67-B701-9675-B1A5-344AD909040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67BCB0B-CA3C-7BBA-FEB1-28A6F956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EFA1CF60-C74E-389F-0532-0D0E4767974D}"/>
              </a:ext>
            </a:extLst>
          </p:cNvPr>
          <p:cNvSpPr/>
          <p:nvPr/>
        </p:nvSpPr>
        <p:spPr>
          <a:xfrm>
            <a:off x="414387" y="9513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19" name="그룹 118">
            <a:extLst>
              <a:ext uri="{FF2B5EF4-FFF2-40B4-BE49-F238E27FC236}">
                <a16:creationId xmlns:a16="http://schemas.microsoft.com/office/drawing/2014/main" id="{3617D113-A241-74B8-3A6F-CDB677252F85}"/>
              </a:ext>
            </a:extLst>
          </p:cNvPr>
          <p:cNvGrpSpPr/>
          <p:nvPr/>
        </p:nvGrpSpPr>
        <p:grpSpPr>
          <a:xfrm>
            <a:off x="187704" y="968418"/>
            <a:ext cx="278496" cy="200053"/>
            <a:chOff x="1014019" y="2643309"/>
            <a:chExt cx="278496" cy="200053"/>
          </a:xfrm>
        </p:grpSpPr>
        <p:sp>
          <p:nvSpPr>
            <p:cNvPr id="120" name="이등변 삼각형 119">
              <a:extLst>
                <a:ext uri="{FF2B5EF4-FFF2-40B4-BE49-F238E27FC236}">
                  <a16:creationId xmlns:a16="http://schemas.microsoft.com/office/drawing/2014/main" id="{7B9DCCB7-CD63-2A1C-BF87-CFDB39572D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7F20092-D03D-7446-ED86-98219959D3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2" name="Oval 593">
                <a:extLst>
                  <a:ext uri="{FF2B5EF4-FFF2-40B4-BE49-F238E27FC236}">
                    <a16:creationId xmlns:a16="http://schemas.microsoft.com/office/drawing/2014/main" id="{7D04BC64-D0BF-83D3-E19B-6F3E5C12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3" name="TextBox 14">
                <a:extLst>
                  <a:ext uri="{FF2B5EF4-FFF2-40B4-BE49-F238E27FC236}">
                    <a16:creationId xmlns:a16="http://schemas.microsoft.com/office/drawing/2014/main" id="{F8C0F513-BED1-54A0-8608-D9965DAA52B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4" name="그래픽 123" descr="다운로드 윤곽선">
            <a:extLst>
              <a:ext uri="{FF2B5EF4-FFF2-40B4-BE49-F238E27FC236}">
                <a16:creationId xmlns:a16="http://schemas.microsoft.com/office/drawing/2014/main" id="{750150F8-19D2-6A22-7A48-3E7C8A0C831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53899" y="962145"/>
            <a:ext cx="204905" cy="204905"/>
          </a:xfrm>
          <a:prstGeom prst="rect">
            <a:avLst/>
          </a:prstGeom>
        </p:spPr>
      </p:pic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5B1A305D-7343-9535-F2D1-F3910C8BE5AE}"/>
              </a:ext>
            </a:extLst>
          </p:cNvPr>
          <p:cNvGrpSpPr/>
          <p:nvPr/>
        </p:nvGrpSpPr>
        <p:grpSpPr>
          <a:xfrm>
            <a:off x="168309" y="1447471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70499F99-511B-3A4B-C39F-D092CB11B84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31CD78B0-E817-E752-D691-7689206793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A79DE145-88E2-6A3B-1A7F-E21638878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A173B2A4-33BA-F371-2154-2459EB3017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CD6DFC3D-5CD2-4182-EE43-6B7BAA334860}"/>
              </a:ext>
            </a:extLst>
          </p:cNvPr>
          <p:cNvSpPr txBox="1"/>
          <p:nvPr/>
        </p:nvSpPr>
        <p:spPr>
          <a:xfrm>
            <a:off x="352424" y="22362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7F768B85-CF88-A8F4-46C6-8B2363748B50}"/>
              </a:ext>
            </a:extLst>
          </p:cNvPr>
          <p:cNvSpPr txBox="1"/>
          <p:nvPr/>
        </p:nvSpPr>
        <p:spPr>
          <a:xfrm>
            <a:off x="352424" y="25161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BF424F6A-977E-CD59-B81E-68B4B57E1F5E}"/>
              </a:ext>
            </a:extLst>
          </p:cNvPr>
          <p:cNvSpPr/>
          <p:nvPr/>
        </p:nvSpPr>
        <p:spPr>
          <a:xfrm>
            <a:off x="1131159" y="25597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BF906D29-C696-9F41-82E9-B5985721A472}"/>
              </a:ext>
            </a:extLst>
          </p:cNvPr>
          <p:cNvSpPr/>
          <p:nvPr/>
        </p:nvSpPr>
        <p:spPr>
          <a:xfrm>
            <a:off x="6504429" y="26083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9" name="직선 연결선 138">
            <a:extLst>
              <a:ext uri="{FF2B5EF4-FFF2-40B4-BE49-F238E27FC236}">
                <a16:creationId xmlns:a16="http://schemas.microsoft.com/office/drawing/2014/main" id="{EAB702C9-D9FD-1E23-7CCE-6AD97BA7ED64}"/>
              </a:ext>
            </a:extLst>
          </p:cNvPr>
          <p:cNvCxnSpPr>
            <a:cxnSpLocks/>
          </p:cNvCxnSpPr>
          <p:nvPr/>
        </p:nvCxnSpPr>
        <p:spPr>
          <a:xfrm>
            <a:off x="375723" y="292504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0" name="직선 연결선 139">
            <a:extLst>
              <a:ext uri="{FF2B5EF4-FFF2-40B4-BE49-F238E27FC236}">
                <a16:creationId xmlns:a16="http://schemas.microsoft.com/office/drawing/2014/main" id="{A4DBE03F-3B30-3038-BA2C-6E0D67598C5B}"/>
              </a:ext>
            </a:extLst>
          </p:cNvPr>
          <p:cNvCxnSpPr>
            <a:cxnSpLocks/>
          </p:cNvCxnSpPr>
          <p:nvPr/>
        </p:nvCxnSpPr>
        <p:spPr>
          <a:xfrm>
            <a:off x="361660" y="21036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BA7CFFD1-FD7D-149F-28D7-51C1BCC94DF3}"/>
              </a:ext>
            </a:extLst>
          </p:cNvPr>
          <p:cNvGrpSpPr/>
          <p:nvPr/>
        </p:nvGrpSpPr>
        <p:grpSpPr>
          <a:xfrm rot="5400000">
            <a:off x="3258151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AFB145A1-625D-3FFA-7360-BCDC5631C4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DFBC0BD4-4053-FF7D-430B-71093FB0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EF2C13AC-9886-F40F-5F49-038927762676}"/>
              </a:ext>
            </a:extLst>
          </p:cNvPr>
          <p:cNvGrpSpPr/>
          <p:nvPr/>
        </p:nvGrpSpPr>
        <p:grpSpPr>
          <a:xfrm rot="5400000">
            <a:off x="7068173" y="26304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28D19F44-93A0-7B56-197F-098EA2A7B2E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9B8196E6-FF8D-B588-BB13-60506993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5F49F010-30D0-1067-0906-4FE8B096CE9B}"/>
              </a:ext>
            </a:extLst>
          </p:cNvPr>
          <p:cNvGrpSpPr/>
          <p:nvPr/>
        </p:nvGrpSpPr>
        <p:grpSpPr>
          <a:xfrm rot="5400000">
            <a:off x="2132743" y="25662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787D1827-7DA6-4742-3CCC-2BF9D4859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B62DF7E8-7239-1B0A-3326-059070346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BAC2A4D5-8300-1CF8-83C3-D6B72373441E}"/>
              </a:ext>
            </a:extLst>
          </p:cNvPr>
          <p:cNvSpPr/>
          <p:nvPr/>
        </p:nvSpPr>
        <p:spPr>
          <a:xfrm>
            <a:off x="1129690" y="22743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AEFB6F29-1EFB-4770-4BD9-FBCCDCA27640}"/>
              </a:ext>
            </a:extLst>
          </p:cNvPr>
          <p:cNvSpPr/>
          <p:nvPr/>
        </p:nvSpPr>
        <p:spPr>
          <a:xfrm>
            <a:off x="2215612" y="22745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C68A952B-CA8C-7A1D-746C-398D7954CB1E}"/>
              </a:ext>
            </a:extLst>
          </p:cNvPr>
          <p:cNvGrpSpPr/>
          <p:nvPr/>
        </p:nvGrpSpPr>
        <p:grpSpPr>
          <a:xfrm rot="5400000">
            <a:off x="5677650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893B8480-738F-9CD1-1DEF-3B2931787B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B0E31960-8AEB-45A2-5CAF-0B44A3164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C00D3727-3F04-5FA9-4153-73642287A8FE}"/>
              </a:ext>
            </a:extLst>
          </p:cNvPr>
          <p:cNvSpPr txBox="1"/>
          <p:nvPr/>
        </p:nvSpPr>
        <p:spPr>
          <a:xfrm>
            <a:off x="361783" y="3007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</p:txBody>
      </p:sp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2CFCD438-B1E2-9883-B6E7-C840CC946CC7}"/>
              </a:ext>
            </a:extLst>
          </p:cNvPr>
          <p:cNvSpPr/>
          <p:nvPr/>
        </p:nvSpPr>
        <p:spPr>
          <a:xfrm>
            <a:off x="1183319" y="304051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일반역</a:t>
            </a:r>
          </a:p>
        </p:txBody>
      </p:sp>
      <p:sp>
        <p:nvSpPr>
          <p:cNvPr id="213" name="사각형: 둥근 모서리 212">
            <a:extLst>
              <a:ext uri="{FF2B5EF4-FFF2-40B4-BE49-F238E27FC236}">
                <a16:creationId xmlns:a16="http://schemas.microsoft.com/office/drawing/2014/main" id="{B78035FD-413D-8DC2-A458-AF2771530FD8}"/>
              </a:ext>
            </a:extLst>
          </p:cNvPr>
          <p:cNvSpPr/>
          <p:nvPr/>
        </p:nvSpPr>
        <p:spPr>
          <a:xfrm>
            <a:off x="2127017" y="304000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환승역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7B46E8C2-E145-4786-C970-AB01A3D2D960}"/>
              </a:ext>
            </a:extLst>
          </p:cNvPr>
          <p:cNvGrpSpPr/>
          <p:nvPr/>
        </p:nvGrpSpPr>
        <p:grpSpPr>
          <a:xfrm rot="5400000">
            <a:off x="3017401" y="30311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5" name="이등변 삼각형 214">
              <a:extLst>
                <a:ext uri="{FF2B5EF4-FFF2-40B4-BE49-F238E27FC236}">
                  <a16:creationId xmlns:a16="http://schemas.microsoft.com/office/drawing/2014/main" id="{147467AE-65A2-3ECC-F0C7-5115AD12AB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6" name="Oval 593">
              <a:extLst>
                <a:ext uri="{FF2B5EF4-FFF2-40B4-BE49-F238E27FC236}">
                  <a16:creationId xmlns:a16="http://schemas.microsoft.com/office/drawing/2014/main" id="{84637694-B25A-3EE3-09C8-7746649C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66C0255B-436D-1565-0A1E-797BA8B3F9D8}"/>
              </a:ext>
            </a:extLst>
          </p:cNvPr>
          <p:cNvSpPr txBox="1"/>
          <p:nvPr/>
        </p:nvSpPr>
        <p:spPr>
          <a:xfrm>
            <a:off x="361783" y="328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F81C98FC-7180-711E-CE68-3F1E8FE00627}"/>
              </a:ext>
            </a:extLst>
          </p:cNvPr>
          <p:cNvSpPr/>
          <p:nvPr/>
        </p:nvSpPr>
        <p:spPr>
          <a:xfrm>
            <a:off x="1191587" y="332245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지하철역</a:t>
            </a:r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AA116D50-293A-1E30-A61D-D35EE195F5BD}"/>
              </a:ext>
            </a:extLst>
          </p:cNvPr>
          <p:cNvSpPr/>
          <p:nvPr/>
        </p:nvSpPr>
        <p:spPr>
          <a:xfrm>
            <a:off x="2135285" y="332194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기차역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F97DAB3A-7009-3B85-A3D3-80F4230D95CD}"/>
              </a:ext>
            </a:extLst>
          </p:cNvPr>
          <p:cNvSpPr txBox="1"/>
          <p:nvPr/>
        </p:nvSpPr>
        <p:spPr>
          <a:xfrm>
            <a:off x="4192401" y="2234299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주소</a:t>
            </a:r>
            <a:endParaRPr lang="en-US" altLang="ko-KR" sz="900"/>
          </a:p>
        </p:txBody>
      </p: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D9D2853D-7229-1B07-9FB9-ADDC91D8FE4E}"/>
              </a:ext>
            </a:extLst>
          </p:cNvPr>
          <p:cNvSpPr/>
          <p:nvPr/>
        </p:nvSpPr>
        <p:spPr>
          <a:xfrm>
            <a:off x="4664866" y="22737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BD66EF7D-3DCF-454E-12E1-0FF1FE0E9B0A}"/>
              </a:ext>
            </a:extLst>
          </p:cNvPr>
          <p:cNvGrpSpPr/>
          <p:nvPr/>
        </p:nvGrpSpPr>
        <p:grpSpPr>
          <a:xfrm rot="5400000">
            <a:off x="3040040" y="3305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ADE36FAA-66B2-2896-46D1-CE24D93858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4" name="Oval 593">
              <a:extLst>
                <a:ext uri="{FF2B5EF4-FFF2-40B4-BE49-F238E27FC236}">
                  <a16:creationId xmlns:a16="http://schemas.microsoft.com/office/drawing/2014/main" id="{7CEA2870-25A8-F3AE-83FF-5FC0AE07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8DA571C1-824C-9771-B6D4-B3C83800ECDD}"/>
              </a:ext>
            </a:extLst>
          </p:cNvPr>
          <p:cNvSpPr txBox="1"/>
          <p:nvPr/>
        </p:nvSpPr>
        <p:spPr>
          <a:xfrm>
            <a:off x="330020" y="1226415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철도역을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15D3B4FE-7F07-E374-AEA9-FA8E3F99CBF5}"/>
              </a:ext>
            </a:extLst>
          </p:cNvPr>
          <p:cNvCxnSpPr>
            <a:cxnSpLocks/>
          </p:cNvCxnSpPr>
          <p:nvPr/>
        </p:nvCxnSpPr>
        <p:spPr>
          <a:xfrm>
            <a:off x="370564" y="87124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AAF061F8-ED7D-1188-1952-50EE036AFB0C}"/>
              </a:ext>
            </a:extLst>
          </p:cNvPr>
          <p:cNvGrpSpPr/>
          <p:nvPr/>
        </p:nvGrpSpPr>
        <p:grpSpPr>
          <a:xfrm rot="5400000">
            <a:off x="1943971" y="6010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253A0E46-A6BB-CA87-B8CA-2B8ABC2F87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790E402A-9B19-E3F9-F748-9630E4FCD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230" name="직선 연결선 229">
            <a:extLst>
              <a:ext uri="{FF2B5EF4-FFF2-40B4-BE49-F238E27FC236}">
                <a16:creationId xmlns:a16="http://schemas.microsoft.com/office/drawing/2014/main" id="{F74823E5-8AC3-9D6C-04BB-4B32B2AD0FBB}"/>
              </a:ext>
            </a:extLst>
          </p:cNvPr>
          <p:cNvCxnSpPr>
            <a:cxnSpLocks/>
          </p:cNvCxnSpPr>
          <p:nvPr/>
        </p:nvCxnSpPr>
        <p:spPr>
          <a:xfrm>
            <a:off x="330020" y="366812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31" name="사각형: 둥근 모서리 230">
            <a:extLst>
              <a:ext uri="{FF2B5EF4-FFF2-40B4-BE49-F238E27FC236}">
                <a16:creationId xmlns:a16="http://schemas.microsoft.com/office/drawing/2014/main" id="{AD712F0C-D0B6-6FA7-4A54-D8D861AA028A}"/>
              </a:ext>
            </a:extLst>
          </p:cNvPr>
          <p:cNvSpPr/>
          <p:nvPr/>
        </p:nvSpPr>
        <p:spPr>
          <a:xfrm>
            <a:off x="456697" y="532971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사각형: 둥근 모서리 231">
            <a:extLst>
              <a:ext uri="{FF2B5EF4-FFF2-40B4-BE49-F238E27FC236}">
                <a16:creationId xmlns:a16="http://schemas.microsoft.com/office/drawing/2014/main" id="{A6E579A3-1A83-3B5F-0ECD-08A5C21220E5}"/>
              </a:ext>
            </a:extLst>
          </p:cNvPr>
          <p:cNvSpPr/>
          <p:nvPr/>
        </p:nvSpPr>
        <p:spPr>
          <a:xfrm>
            <a:off x="456697" y="560781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DC20FBF-E7E9-C173-C2A9-A8BD1AB5AE97}"/>
              </a:ext>
            </a:extLst>
          </p:cNvPr>
          <p:cNvSpPr txBox="1"/>
          <p:nvPr/>
        </p:nvSpPr>
        <p:spPr>
          <a:xfrm>
            <a:off x="5720360" y="6045797"/>
            <a:ext cx="1985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/>
              <a:t>서울역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중구 세종대로 지하</a:t>
            </a:r>
            <a:r>
              <a:rPr lang="en-US" altLang="ko-KR" sz="500"/>
              <a:t>2(</a:t>
            </a:r>
            <a:r>
              <a:rPr lang="ko-KR" altLang="en-US" sz="500"/>
              <a:t>남대문로 </a:t>
            </a:r>
            <a:r>
              <a:rPr lang="en-US" altLang="ko-KR" sz="500"/>
              <a:t>5</a:t>
            </a:r>
            <a:r>
              <a:rPr lang="ko-KR" altLang="en-US" sz="500"/>
              <a:t>가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</a:t>
            </a:r>
            <a:r>
              <a:rPr lang="en-US" altLang="ko-KR" sz="500"/>
              <a:t>4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용산구 한강대로 지하</a:t>
            </a:r>
            <a:r>
              <a:rPr lang="en-US" altLang="ko-KR" sz="500"/>
              <a:t>392(</a:t>
            </a:r>
            <a:r>
              <a:rPr lang="ko-KR" altLang="en-US" sz="500"/>
              <a:t>동자동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경의중앙선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r>
              <a:rPr lang="ko-KR" altLang="en-US" sz="500"/>
              <a:t>서울역 경부선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endParaRPr lang="en-US" altLang="ko-KR" sz="500"/>
          </a:p>
          <a:p>
            <a:r>
              <a:rPr lang="ko-KR" altLang="en-US" sz="500"/>
              <a:t>수원역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en-US" altLang="ko-KR" sz="500"/>
          </a:p>
          <a:p>
            <a:r>
              <a:rPr lang="ko-KR" altLang="en-US" sz="500"/>
              <a:t>수원역 수인분당선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944</a:t>
            </a:r>
            <a:endParaRPr lang="en-US" altLang="ko-KR" sz="500"/>
          </a:p>
          <a:p>
            <a:r>
              <a:rPr lang="ko-KR" altLang="en-US" sz="500"/>
              <a:t>수원역 경부선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ko-KR" altLang="en-US" sz="500" b="0">
              <a:solidFill>
                <a:schemeClr val="tx1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67A2C278-48A6-F611-C64E-314359389CD7}"/>
              </a:ext>
            </a:extLst>
          </p:cNvPr>
          <p:cNvSpPr txBox="1"/>
          <p:nvPr/>
        </p:nvSpPr>
        <p:spPr>
          <a:xfrm>
            <a:off x="7836218" y="5835880"/>
            <a:ext cx="38254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highlight>
                  <a:srgbClr val="FFFF00"/>
                </a:highlight>
              </a:rPr>
              <a:t>같은 역 노선마다 역사 주소 다른 경우 있음 </a:t>
            </a:r>
            <a:r>
              <a:rPr lang="en-US" altLang="ko-KR" sz="800">
                <a:highlight>
                  <a:srgbClr val="FFFF00"/>
                </a:highlight>
              </a:rPr>
              <a:t>-&gt; </a:t>
            </a:r>
            <a:r>
              <a:rPr lang="ko-KR" altLang="en-US" sz="800">
                <a:highlight>
                  <a:srgbClr val="FFFF00"/>
                </a:highlight>
              </a:rPr>
              <a:t>단순히 지하철</a:t>
            </a:r>
            <a:r>
              <a:rPr lang="en-US" altLang="ko-KR" sz="800">
                <a:highlight>
                  <a:srgbClr val="FFFF00"/>
                </a:highlight>
              </a:rPr>
              <a:t>/</a:t>
            </a:r>
            <a:r>
              <a:rPr lang="ko-KR" altLang="en-US" sz="800">
                <a:highlight>
                  <a:srgbClr val="FFFF00"/>
                </a:highlight>
              </a:rPr>
              <a:t>기차로만 나눌지</a:t>
            </a:r>
            <a:endParaRPr lang="en-US" altLang="ko-KR" sz="800">
              <a:highlight>
                <a:srgbClr val="FFFF00"/>
              </a:highlight>
            </a:endParaRPr>
          </a:p>
          <a:p>
            <a:endParaRPr lang="en-US" altLang="ko-KR" sz="800">
              <a:highlight>
                <a:srgbClr val="FFFF00"/>
              </a:highlight>
            </a:endParaRPr>
          </a:p>
          <a:p>
            <a:r>
              <a:rPr lang="ko-KR" altLang="en-US" sz="800">
                <a:highlight>
                  <a:srgbClr val="FF00FF"/>
                </a:highlight>
              </a:rPr>
              <a:t>노선을 분리합니다</a:t>
            </a:r>
            <a:r>
              <a:rPr lang="en-US" altLang="ko-KR" sz="800">
                <a:highlight>
                  <a:srgbClr val="FF00FF"/>
                </a:highlight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5238113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60434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4731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123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30833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6774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175395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D62E0F8C-97EA-2B79-842C-307DECFE385A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Box">
            <a:extLst>
              <a:ext uri="{FF2B5EF4-FFF2-40B4-BE49-F238E27FC236}">
                <a16:creationId xmlns:a16="http://schemas.microsoft.com/office/drawing/2014/main" id="{45A5B533-BF73-85E9-F50E-F739958244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852ACE-C980-1E70-9DB1-D7B1A8DC4FD1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40" name="그래픽 39" descr="확인 표시 단색으로 채워진">
            <a:extLst>
              <a:ext uri="{FF2B5EF4-FFF2-40B4-BE49-F238E27FC236}">
                <a16:creationId xmlns:a16="http://schemas.microsoft.com/office/drawing/2014/main" id="{F78764FD-E152-D82E-9CCA-0B37AF5C33A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41" name="Box">
            <a:extLst>
              <a:ext uri="{FF2B5EF4-FFF2-40B4-BE49-F238E27FC236}">
                <a16:creationId xmlns:a16="http://schemas.microsoft.com/office/drawing/2014/main" id="{FFADBE68-C044-2B3B-8D75-8A743FB662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BE2F138-3904-726B-CA76-2F3640688A4F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44" name="Box">
            <a:extLst>
              <a:ext uri="{FF2B5EF4-FFF2-40B4-BE49-F238E27FC236}">
                <a16:creationId xmlns:a16="http://schemas.microsoft.com/office/drawing/2014/main" id="{08F950DA-D5E9-DB16-D6DE-D1A201260B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12BFBA6-C1A7-44E6-85D1-B545775CEAD7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46" name="그래픽 45" descr="확인 표시 단색으로 채워진">
            <a:extLst>
              <a:ext uri="{FF2B5EF4-FFF2-40B4-BE49-F238E27FC236}">
                <a16:creationId xmlns:a16="http://schemas.microsoft.com/office/drawing/2014/main" id="{D853D651-8AED-D9B5-210F-BC5A9B033C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47" name="Box">
            <a:extLst>
              <a:ext uri="{FF2B5EF4-FFF2-40B4-BE49-F238E27FC236}">
                <a16:creationId xmlns:a16="http://schemas.microsoft.com/office/drawing/2014/main" id="{9E9981B2-E55D-48A2-7C5D-0A037F8C66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A5C5A-9BBE-F83E-5FFD-8BD5A73FA8D7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D06A9EF-116C-CDE6-FFA4-D258CEE602EE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D3A333-6F75-CC49-8239-7F72D3979F1B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E85371A-74C9-4F4C-DE01-D5D514FFA141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9AF7C3B6-05B6-0CE0-94CC-E8A11667D2FB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39249D3F-1DFE-A449-651B-2540013C7C72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90709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44353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0947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39171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F053DF0-6964-7848-2AE6-901979FA5351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4E9EB1-57DC-E766-BF71-212545E2C333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4E20FBF-9A94-1706-FC73-9435395D7A62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06EAF1F-1079-EA4F-7199-F7BEF79873A2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7EF5E5EC-0426-7DAC-282C-DFA15FCF19E0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2215694-8084-5888-A8B1-0AA98AEB3B3E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304904DB-650E-2C71-A762-A23E4E9797FF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F81EBE88-9323-349B-A43B-9A29CCC272F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9FD61CCE-B49C-6C67-CFB4-22BC2F8C9C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5" name="Oval 593">
                <a:extLst>
                  <a:ext uri="{FF2B5EF4-FFF2-40B4-BE49-F238E27FC236}">
                    <a16:creationId xmlns:a16="http://schemas.microsoft.com/office/drawing/2014/main" id="{C5651634-7408-4EC4-3234-B2664C11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6" name="TextBox 14">
                <a:extLst>
                  <a:ext uri="{FF2B5EF4-FFF2-40B4-BE49-F238E27FC236}">
                    <a16:creationId xmlns:a16="http://schemas.microsoft.com/office/drawing/2014/main" id="{5642D30D-67D4-8F4B-ECC9-6E632D8327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122E853-AF63-D93B-B250-BD033ED18118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693B48F9-9DBB-E4D7-F473-B0F7E1E652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D039C586-AD0A-85C1-5BE5-139167B2753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0" name="Oval 593">
                <a:extLst>
                  <a:ext uri="{FF2B5EF4-FFF2-40B4-BE49-F238E27FC236}">
                    <a16:creationId xmlns:a16="http://schemas.microsoft.com/office/drawing/2014/main" id="{8CFE4F1C-A687-484E-1213-B62E7B376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1" name="TextBox 14">
                <a:extLst>
                  <a:ext uri="{FF2B5EF4-FFF2-40B4-BE49-F238E27FC236}">
                    <a16:creationId xmlns:a16="http://schemas.microsoft.com/office/drawing/2014/main" id="{DF7BE106-A7C8-6B83-A333-23D63C0EA46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DEB79A68-BBA9-7654-4786-66CAE4A9B3E2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8D835195-ACA6-5850-8984-0EED087D74B2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A1398CA-63E9-DD66-5389-E9D4E7A5603B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F91F1B3-2F91-4218-FA76-B98BAA1B295A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6F5AD4E-AA43-6B1C-0F80-B3B6CBD70736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8C97E441-87A2-02AF-D29B-8437847078C7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Box">
            <a:extLst>
              <a:ext uri="{FF2B5EF4-FFF2-40B4-BE49-F238E27FC236}">
                <a16:creationId xmlns:a16="http://schemas.microsoft.com/office/drawing/2014/main" id="{6845BFDC-E323-05AB-7017-3000809963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3191FC6-8B46-3D00-9DB3-0284390BB1EB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D472E85E-28AB-11C0-62F2-B6193643ADE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61" name="Box">
            <a:extLst>
              <a:ext uri="{FF2B5EF4-FFF2-40B4-BE49-F238E27FC236}">
                <a16:creationId xmlns:a16="http://schemas.microsoft.com/office/drawing/2014/main" id="{3B45FCE1-5D91-EBC1-F5EB-4A2E6BE9C2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3CFCF1B-B52D-7B8D-1D1D-F2EF0FA83742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63" name="Box">
            <a:extLst>
              <a:ext uri="{FF2B5EF4-FFF2-40B4-BE49-F238E27FC236}">
                <a16:creationId xmlns:a16="http://schemas.microsoft.com/office/drawing/2014/main" id="{A65644CC-3449-EF6F-FEF9-EE3879287BD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D1220DF-ED77-1C2A-4573-F6ADEF27116E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65" name="그래픽 64" descr="확인 표시 단색으로 채워진">
            <a:extLst>
              <a:ext uri="{FF2B5EF4-FFF2-40B4-BE49-F238E27FC236}">
                <a16:creationId xmlns:a16="http://schemas.microsoft.com/office/drawing/2014/main" id="{199FC9ED-F489-17FB-56CF-FB57EB9B70F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66" name="Box">
            <a:extLst>
              <a:ext uri="{FF2B5EF4-FFF2-40B4-BE49-F238E27FC236}">
                <a16:creationId xmlns:a16="http://schemas.microsoft.com/office/drawing/2014/main" id="{33D99D40-1C4A-D03A-39C6-CC9A60DF5B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81A655D-5C2D-4B57-4F6D-B0815E0FE2CF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5A11FD-E220-2412-0F3C-6EA5E11B7FF0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753B2A-3B85-9890-81FA-21DE30AB4285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AA4437E-D414-CBFC-D13F-BEEE3FFB4FE2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AC3BD5E0-0159-A102-F659-5FD82C433E8F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887500-3EC3-12CE-3F20-FF016733DA34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29798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125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671177"/>
              </p:ext>
            </p:extLst>
          </p:nvPr>
        </p:nvGraphicFramePr>
        <p:xfrm>
          <a:off x="794274" y="655512"/>
          <a:ext cx="5373492" cy="2582988"/>
        </p:xfrm>
        <a:graphic>
          <a:graphicData uri="http://schemas.openxmlformats.org/drawingml/2006/table">
            <a:tbl>
              <a:tblPr/>
              <a:tblGrid>
                <a:gridCol w="103452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338966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48748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노선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개별로 들어갈 예정입니다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예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과 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분리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-&gt;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각각 코드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환승역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위도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경도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971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07012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9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(7)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13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쇼핑몰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</a:t>
            </a:r>
            <a:r>
              <a:rPr lang="en-US" altLang="ko-KR" sz="900">
                <a:solidFill>
                  <a:schemeClr val="bg1"/>
                </a:solidFill>
              </a:rPr>
              <a:t>/</a:t>
            </a:r>
            <a:r>
              <a:rPr lang="ko-KR" altLang="en-US" sz="900">
                <a:solidFill>
                  <a:schemeClr val="bg1"/>
                </a:solidFill>
              </a:rPr>
              <a:t>배송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문의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사용처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91364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F30BAFCC-8B76-C781-EF96-596C47BBE56A}"/>
              </a:ext>
            </a:extLst>
          </p:cNvPr>
          <p:cNvGrpSpPr/>
          <p:nvPr/>
        </p:nvGrpSpPr>
        <p:grpSpPr>
          <a:xfrm rot="5400000">
            <a:off x="1840974" y="40365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01C416FC-861C-774A-9115-1F4F3F36BFE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B769756-1A85-34CC-5F7B-043DE15BA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36E6AA76-76A9-CA22-8C3C-60E54C33946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5498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239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808330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438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(8)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14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매장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구독 상품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매장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16DD280E-A2CF-6348-3C97-D52C90BBEFE6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3300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38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3731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(9)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15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철도역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3A937E71-D732-764C-EE65-C4DBB1364DD3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13351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13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2.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사용자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069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54221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62748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목록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사용자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1937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162050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53101" y="207496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5375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491955"/>
              </p:ext>
            </p:extLst>
          </p:nvPr>
        </p:nvGraphicFramePr>
        <p:xfrm>
          <a:off x="257174" y="2957474"/>
          <a:ext cx="5658112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5325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5723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0136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0866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77549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인증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적립 현황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카카오톡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신청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휴면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065736" y="265386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01228" y="2666823"/>
            <a:ext cx="204905" cy="204905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FB48126-9442-C994-D015-820C4148CD4B}"/>
              </a:ext>
            </a:extLst>
          </p:cNvPr>
          <p:cNvSpPr/>
          <p:nvPr/>
        </p:nvSpPr>
        <p:spPr>
          <a:xfrm>
            <a:off x="4016147" y="898184"/>
            <a:ext cx="1000125" cy="99573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신청 중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정지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휴면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탈퇴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D8001237-1E8B-777A-3C98-BF180D9B5EDE}"/>
              </a:ext>
            </a:extLst>
          </p:cNvPr>
          <p:cNvCxnSpPr>
            <a:cxnSpLocks/>
            <a:stCxn id="10" idx="3"/>
            <a:endCxn id="27" idx="1"/>
          </p:cNvCxnSpPr>
          <p:nvPr/>
        </p:nvCxnSpPr>
        <p:spPr>
          <a:xfrm flipV="1">
            <a:off x="2162175" y="1396053"/>
            <a:ext cx="1853972" cy="80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675317" y="5189486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653859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ADDF8618-EDB1-1D08-5F0C-AB167612350D}"/>
              </a:ext>
            </a:extLst>
          </p:cNvPr>
          <p:cNvGrpSpPr/>
          <p:nvPr/>
        </p:nvGrpSpPr>
        <p:grpSpPr>
          <a:xfrm rot="5400000">
            <a:off x="2198360" y="21475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8B8EA113-FD41-82B7-2D66-210BA860918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E6D1FFC7-95D9-A003-632E-9B00E781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4AE6B4CA-6F5C-8EEB-5502-CEC8D842D50E}"/>
              </a:ext>
            </a:extLst>
          </p:cNvPr>
          <p:cNvGrpSpPr/>
          <p:nvPr/>
        </p:nvGrpSpPr>
        <p:grpSpPr>
          <a:xfrm>
            <a:off x="4153414" y="653144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6C6FB54-495E-9DCF-BD97-F0C2CEB1AF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54485C-7EFE-B0B3-2FD4-A05AD204E5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A66FFDA2-93C7-A461-FE56-92B81656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33185B2E-B48B-BEF8-48DA-EABE96E8FD0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69446" y="183868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443239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5065735" y="2394901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469373" y="5247643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69878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950716" y="3238604"/>
            <a:ext cx="1228043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2056551" y="2988517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23581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561401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수정하기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사용자 정보만 필터링하여 표시된 화면으로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*AD-03-0001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45171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4428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 </a:t>
            </a:r>
            <a:r>
              <a:rPr lang="en-US" altLang="ko-KR" sz="900"/>
              <a:t>&gt; </a:t>
            </a:r>
            <a:r>
              <a:rPr lang="ko-KR" altLang="en-US" sz="900"/>
              <a:t>상세 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625165" y="672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56A1188-0F47-D313-D55E-F20E151F3C54}"/>
              </a:ext>
            </a:extLst>
          </p:cNvPr>
          <p:cNvSpPr txBox="1"/>
          <p:nvPr/>
        </p:nvSpPr>
        <p:spPr>
          <a:xfrm>
            <a:off x="394894" y="1372009"/>
            <a:ext cx="1835434" cy="4869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사용자 </a:t>
            </a:r>
            <a:r>
              <a:rPr lang="en-US" altLang="ko-KR" sz="800"/>
              <a:t>ID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사용자명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 상태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회원 등급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인증 구분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전화번호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생년월일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주소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최근 로그인 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가입일자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휴면 시작일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수정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F3A89617-C3E5-8662-D3A7-B9B2E6F08BAB}"/>
              </a:ext>
            </a:extLst>
          </p:cNvPr>
          <p:cNvSpPr/>
          <p:nvPr/>
        </p:nvSpPr>
        <p:spPr>
          <a:xfrm>
            <a:off x="1523491" y="1404456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7F7844F-C68B-5882-F29F-242BD13A9FDE}"/>
              </a:ext>
            </a:extLst>
          </p:cNvPr>
          <p:cNvSpPr/>
          <p:nvPr/>
        </p:nvSpPr>
        <p:spPr>
          <a:xfrm>
            <a:off x="1523491" y="1786309"/>
            <a:ext cx="318664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D1C7877-DB13-2C4D-E141-B872ACF7D2F1}"/>
              </a:ext>
            </a:extLst>
          </p:cNvPr>
          <p:cNvSpPr/>
          <p:nvPr/>
        </p:nvSpPr>
        <p:spPr>
          <a:xfrm>
            <a:off x="1523490" y="2136072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회원          ▼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A89355FB-EC15-CFF2-1FD0-8C590FA9DACB}"/>
              </a:ext>
            </a:extLst>
          </p:cNvPr>
          <p:cNvSpPr/>
          <p:nvPr/>
        </p:nvSpPr>
        <p:spPr>
          <a:xfrm>
            <a:off x="1523491" y="285694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카카오톡 가입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7E1309FC-1E49-B6A3-992F-EE21C622999F}"/>
              </a:ext>
            </a:extLst>
          </p:cNvPr>
          <p:cNvSpPr/>
          <p:nvPr/>
        </p:nvSpPr>
        <p:spPr>
          <a:xfrm>
            <a:off x="1523491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3A17CAD-FA0A-CCF7-762A-0E91FE02E898}"/>
              </a:ext>
            </a:extLst>
          </p:cNvPr>
          <p:cNvSpPr/>
          <p:nvPr/>
        </p:nvSpPr>
        <p:spPr>
          <a:xfrm>
            <a:off x="2381650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FFAFF83E-3634-EAA0-4560-78BB1E7B8D10}"/>
              </a:ext>
            </a:extLst>
          </p:cNvPr>
          <p:cNvSpPr/>
          <p:nvPr/>
        </p:nvSpPr>
        <p:spPr>
          <a:xfrm>
            <a:off x="3250748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67317DA4-21A6-3513-E0B2-2264334DE71D}"/>
              </a:ext>
            </a:extLst>
          </p:cNvPr>
          <p:cNvSpPr/>
          <p:nvPr/>
        </p:nvSpPr>
        <p:spPr>
          <a:xfrm>
            <a:off x="1524045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test1234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1290DC5E-CE6C-0FD2-12D2-DFDB923C2300}"/>
              </a:ext>
            </a:extLst>
          </p:cNvPr>
          <p:cNvSpPr/>
          <p:nvPr/>
        </p:nvSpPr>
        <p:spPr>
          <a:xfrm>
            <a:off x="2686482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naver.com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46F06C5-8365-C7E2-167F-ABD58A945CCC}"/>
              </a:ext>
            </a:extLst>
          </p:cNvPr>
          <p:cNvSpPr/>
          <p:nvPr/>
        </p:nvSpPr>
        <p:spPr>
          <a:xfrm>
            <a:off x="1529983" y="468296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338FECAA-2467-DD01-185D-64F6A00EBD11}"/>
              </a:ext>
            </a:extLst>
          </p:cNvPr>
          <p:cNvSpPr/>
          <p:nvPr/>
        </p:nvSpPr>
        <p:spPr>
          <a:xfrm>
            <a:off x="1529983" y="5064727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2023-03-03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24DEBE14-85BA-ADA6-13FD-8684B03F1133}"/>
              </a:ext>
            </a:extLst>
          </p:cNvPr>
          <p:cNvSpPr/>
          <p:nvPr/>
        </p:nvSpPr>
        <p:spPr>
          <a:xfrm>
            <a:off x="1529983" y="5410148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C1DD1187-ADB3-46E4-E69B-65DC5DDB0734}"/>
              </a:ext>
            </a:extLst>
          </p:cNvPr>
          <p:cNvSpPr txBox="1"/>
          <p:nvPr/>
        </p:nvSpPr>
        <p:spPr>
          <a:xfrm>
            <a:off x="2499891" y="359643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@</a:t>
            </a:r>
            <a:endParaRPr lang="ko-KR" altLang="en-US" sz="70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46D15-A429-41F6-732F-129842B50D59}"/>
              </a:ext>
            </a:extLst>
          </p:cNvPr>
          <p:cNvSpPr txBox="1"/>
          <p:nvPr/>
        </p:nvSpPr>
        <p:spPr>
          <a:xfrm>
            <a:off x="2225716" y="321816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E11E9D95-FF3F-C4ED-839B-D5FEEAC19A02}"/>
              </a:ext>
            </a:extLst>
          </p:cNvPr>
          <p:cNvSpPr txBox="1"/>
          <p:nvPr/>
        </p:nvSpPr>
        <p:spPr>
          <a:xfrm>
            <a:off x="3087810" y="322725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1AA5402-F930-9F3D-AF1E-CA288067F99C}"/>
              </a:ext>
            </a:extLst>
          </p:cNvPr>
          <p:cNvSpPr txBox="1"/>
          <p:nvPr/>
        </p:nvSpPr>
        <p:spPr>
          <a:xfrm>
            <a:off x="355595" y="178028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789A9C3-B7C4-390F-87B4-314B616666FD}"/>
              </a:ext>
            </a:extLst>
          </p:cNvPr>
          <p:cNvSpPr txBox="1"/>
          <p:nvPr/>
        </p:nvSpPr>
        <p:spPr>
          <a:xfrm>
            <a:off x="341759" y="211910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679FB2E-4F7D-3301-6E81-FC6D1031DC20}"/>
              </a:ext>
            </a:extLst>
          </p:cNvPr>
          <p:cNvSpPr txBox="1"/>
          <p:nvPr/>
        </p:nvSpPr>
        <p:spPr>
          <a:xfrm>
            <a:off x="356205" y="3561789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6A3BF8E-3D40-6FE2-CEE5-B689C090E211}"/>
              </a:ext>
            </a:extLst>
          </p:cNvPr>
          <p:cNvSpPr txBox="1"/>
          <p:nvPr/>
        </p:nvSpPr>
        <p:spPr>
          <a:xfrm>
            <a:off x="341759" y="319988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424C5100-041E-8F0B-CB8B-0557BC1B44EB}"/>
              </a:ext>
            </a:extLst>
          </p:cNvPr>
          <p:cNvSpPr/>
          <p:nvPr/>
        </p:nvSpPr>
        <p:spPr>
          <a:xfrm>
            <a:off x="1529983" y="5767712"/>
            <a:ext cx="6957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수정하기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752C77B0-C28C-DE37-CA5D-17E8E66773E4}"/>
              </a:ext>
            </a:extLst>
          </p:cNvPr>
          <p:cNvSpPr/>
          <p:nvPr/>
        </p:nvSpPr>
        <p:spPr>
          <a:xfrm>
            <a:off x="1523490" y="2495469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</a:t>
            </a: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단계          ▼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EC71528F-A497-D7B5-CBEF-BB4FAAC242D0}"/>
              </a:ext>
            </a:extLst>
          </p:cNvPr>
          <p:cNvSpPr txBox="1"/>
          <p:nvPr/>
        </p:nvSpPr>
        <p:spPr>
          <a:xfrm>
            <a:off x="355594" y="249008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BC5C575D-4870-1F72-3061-4264CE5CD9E9}"/>
              </a:ext>
            </a:extLst>
          </p:cNvPr>
          <p:cNvGrpSpPr/>
          <p:nvPr/>
        </p:nvGrpSpPr>
        <p:grpSpPr>
          <a:xfrm>
            <a:off x="1274577" y="5787843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666C6EB1-7BFC-C36F-E790-9C9C3D1FEC9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2727750D-C35B-70D2-26B6-77DBE45DB5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574BF313-8921-14C3-1CBA-3E854AED1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079AA5C7-AA09-AB1C-E92B-51DBDDDEDB8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BBBD942C-436A-ABB2-6ECD-02D06CF0D5E7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70580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763DFA8-89F0-CF05-7F6C-C1E4C876FE46}"/>
              </a:ext>
            </a:extLst>
          </p:cNvPr>
          <p:cNvSpPr txBox="1"/>
          <p:nvPr/>
        </p:nvSpPr>
        <p:spPr>
          <a:xfrm>
            <a:off x="7858859" y="1805762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endParaRPr lang="ko-KR" altLang="en-US" sz="90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701D95E-18F6-81F5-2AC5-7FBC11ED6E10}"/>
              </a:ext>
            </a:extLst>
          </p:cNvPr>
          <p:cNvSpPr txBox="1"/>
          <p:nvPr/>
        </p:nvSpPr>
        <p:spPr>
          <a:xfrm>
            <a:off x="7864566" y="2065356"/>
            <a:ext cx="3904622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인증 구분 </a:t>
            </a:r>
            <a:r>
              <a:rPr lang="en-US" altLang="ko-KR" sz="900"/>
              <a:t>: </a:t>
            </a:r>
            <a:r>
              <a:rPr lang="ko-KR" altLang="en-US" sz="900"/>
              <a:t>회원가입그룹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ko-KR" altLang="en-US" sz="900"/>
              <a:t>   </a:t>
            </a:r>
            <a:r>
              <a:rPr lang="en-US" altLang="ko-KR" sz="900"/>
              <a:t>1. </a:t>
            </a:r>
            <a:r>
              <a:rPr lang="ko-KR" altLang="en-US" sz="900"/>
              <a:t>이메일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2. </a:t>
            </a:r>
            <a:r>
              <a:rPr lang="ko-KR" altLang="en-US" sz="900"/>
              <a:t>카카오톡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3. </a:t>
            </a:r>
            <a:r>
              <a:rPr lang="ko-KR" altLang="en-US" sz="900"/>
              <a:t>네이버 가입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사용자 상태 </a:t>
            </a:r>
            <a:r>
              <a:rPr lang="en-US" altLang="ko-KR" sz="900"/>
              <a:t>: </a:t>
            </a:r>
            <a:r>
              <a:rPr lang="ko-KR" altLang="en-US" sz="900"/>
              <a:t>사용자상태그룹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1. </a:t>
            </a:r>
            <a:r>
              <a:rPr lang="ko-KR" altLang="en-US" sz="900"/>
              <a:t>회원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신청 중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회원 정지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휴면 회원</a:t>
            </a:r>
            <a:endParaRPr lang="en-US" altLang="ko-KR" sz="900"/>
          </a:p>
          <a:p>
            <a:r>
              <a:rPr lang="en-US" altLang="ko-KR" sz="900"/>
              <a:t>   5. </a:t>
            </a:r>
            <a:r>
              <a:rPr lang="ko-KR" altLang="en-US" sz="900"/>
              <a:t>탈퇴 회원</a:t>
            </a:r>
            <a:endParaRPr lang="en-US" altLang="ko-KR" sz="900"/>
          </a:p>
          <a:p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회원 등급 </a:t>
            </a:r>
            <a:r>
              <a:rPr lang="en-US" altLang="ko-KR" sz="900"/>
              <a:t>: </a:t>
            </a:r>
            <a:r>
              <a:rPr lang="ko-KR" altLang="en-US" sz="900"/>
              <a:t>회원등급그룹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1</a:t>
            </a:r>
            <a:r>
              <a:rPr lang="ko-KR" altLang="en-US" sz="900"/>
              <a:t>단계</a:t>
            </a:r>
            <a:r>
              <a:rPr lang="en-US" altLang="ko-KR" sz="900"/>
              <a:t>~10</a:t>
            </a:r>
            <a:r>
              <a:rPr lang="ko-KR" altLang="en-US" sz="900"/>
              <a:t>단계</a:t>
            </a:r>
            <a:endParaRPr lang="en-US" altLang="ko-KR" sz="900"/>
          </a:p>
          <a:p>
            <a:r>
              <a:rPr lang="en-US" altLang="ko-KR" sz="900"/>
              <a:t>*</a:t>
            </a:r>
            <a:r>
              <a:rPr lang="ko-KR" altLang="en-US" sz="900">
                <a:highlight>
                  <a:srgbClr val="FFFF00"/>
                </a:highlight>
              </a:rPr>
              <a:t>코레일유통 임직원 포함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전화번호</a:t>
            </a:r>
            <a:r>
              <a:rPr lang="en-US" altLang="ko-KR" sz="900">
                <a:highlight>
                  <a:srgbClr val="FFFF00"/>
                </a:highlight>
              </a:rPr>
              <a:t> </a:t>
            </a:r>
            <a:r>
              <a:rPr lang="ko-KR" altLang="en-US" sz="900">
                <a:highlight>
                  <a:srgbClr val="FFFF00"/>
                </a:highlight>
              </a:rPr>
              <a:t>등으로 확인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45404C57-120A-6164-DE77-1A747D833313}"/>
              </a:ext>
            </a:extLst>
          </p:cNvPr>
          <p:cNvSpPr/>
          <p:nvPr/>
        </p:nvSpPr>
        <p:spPr>
          <a:xfrm>
            <a:off x="1523490" y="395432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1999-11-20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CC0FAF7-1078-95A5-52AE-91D3DF708EA5}"/>
              </a:ext>
            </a:extLst>
          </p:cNvPr>
          <p:cNvSpPr/>
          <p:nvPr/>
        </p:nvSpPr>
        <p:spPr>
          <a:xfrm>
            <a:off x="1525761" y="431797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서울특별시 강남구 </a:t>
            </a:r>
            <a:r>
              <a:rPr lang="en-US" altLang="ko-KR" sz="800">
                <a:solidFill>
                  <a:schemeClr val="tx1"/>
                </a:solidFill>
              </a:rPr>
              <a:t>100-1</a:t>
            </a:r>
            <a:endParaRPr lang="ko-KR" altLang="en-US" sz="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1837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422397"/>
              </p:ext>
            </p:extLst>
          </p:nvPr>
        </p:nvGraphicFramePr>
        <p:xfrm>
          <a:off x="7794170" y="725881"/>
          <a:ext cx="439783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 최대 적립을 넘는지 관리자가 확인하기 위한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사용자의 적립 현황을 안내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동의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비동의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탈퇴한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 사유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83101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4847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19</a:t>
            </a:fld>
            <a:endParaRPr lang="ko-KR" altLang="en-US"/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474961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DFEAC8FB-E521-4A1F-2460-503BF1DBB56E}"/>
              </a:ext>
            </a:extLst>
          </p:cNvPr>
          <p:cNvSpPr/>
          <p:nvPr/>
        </p:nvSpPr>
        <p:spPr>
          <a:xfrm>
            <a:off x="1517920" y="1912131"/>
            <a:ext cx="31820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3,000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2556CCF-AC8E-E7D9-039C-363E878B5E8E}"/>
              </a:ext>
            </a:extLst>
          </p:cNvPr>
          <p:cNvSpPr txBox="1"/>
          <p:nvPr/>
        </p:nvSpPr>
        <p:spPr>
          <a:xfrm>
            <a:off x="531019" y="1343612"/>
            <a:ext cx="941843" cy="43158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포인트 적립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현황</a:t>
            </a:r>
            <a:r>
              <a:rPr lang="en-US" altLang="ko-KR" sz="800"/>
              <a:t>(</a:t>
            </a:r>
            <a:r>
              <a:rPr lang="ko-KR" altLang="en-US" sz="800"/>
              <a:t>일</a:t>
            </a:r>
            <a:r>
              <a:rPr lang="en-US" altLang="ko-KR" sz="800"/>
              <a:t>)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포인트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적립금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알림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탈퇴 사유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en-US" altLang="ko-KR" sz="800"/>
              <a:t>SMS </a:t>
            </a:r>
            <a:r>
              <a:rPr lang="ko-KR" altLang="en-US" sz="800"/>
              <a:t>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기념일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202E7D5D-0789-9C95-CBB0-D69AF5A66894}"/>
              </a:ext>
            </a:extLst>
          </p:cNvPr>
          <p:cNvSpPr/>
          <p:nvPr/>
        </p:nvSpPr>
        <p:spPr>
          <a:xfrm>
            <a:off x="1517920" y="1444472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17122D1-C8C9-3E9E-B7CE-66DEF06F1AD8}"/>
              </a:ext>
            </a:extLst>
          </p:cNvPr>
          <p:cNvGrpSpPr/>
          <p:nvPr/>
        </p:nvGrpSpPr>
        <p:grpSpPr>
          <a:xfrm>
            <a:off x="1266736" y="142709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4EA4DBA5-7199-A3DE-7C59-2581EDD239E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A1E289CE-1351-C14D-5669-6A2AC6C94B9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006EEBEA-000A-2D3B-86E9-E1A6D6414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615D9322-6420-0BAF-A6E2-369DD7E638A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672D609C-BC55-F030-1A6C-DDBAE4C27C13}"/>
              </a:ext>
            </a:extLst>
          </p:cNvPr>
          <p:cNvSpPr/>
          <p:nvPr/>
        </p:nvSpPr>
        <p:spPr>
          <a:xfrm>
            <a:off x="1517920" y="266076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수원역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강남역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245DD69-12EF-12B2-ACF7-0FBA15047B4E}"/>
              </a:ext>
            </a:extLst>
          </p:cNvPr>
          <p:cNvSpPr/>
          <p:nvPr/>
        </p:nvSpPr>
        <p:spPr>
          <a:xfrm>
            <a:off x="1509047" y="309997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동의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0A80E120-91DB-D74C-62B4-94BCD7237840}"/>
              </a:ext>
            </a:extLst>
          </p:cNvPr>
          <p:cNvGrpSpPr/>
          <p:nvPr/>
        </p:nvGrpSpPr>
        <p:grpSpPr>
          <a:xfrm>
            <a:off x="1266736" y="3115537"/>
            <a:ext cx="278496" cy="200053"/>
            <a:chOff x="1014019" y="2643309"/>
            <a:chExt cx="278496" cy="200053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EA4E5F31-3324-770C-D36E-8BCE219FF9F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C2B5036-7566-D0C5-52A0-EA179CA3CB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382D30B1-8940-CCFF-A95D-EB669D56B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229E87BA-08B6-E6F1-4C2C-42669281AEA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16F251E3-AFE6-EECF-DB7C-5AB37088CAE5}"/>
              </a:ext>
            </a:extLst>
          </p:cNvPr>
          <p:cNvSpPr/>
          <p:nvPr/>
        </p:nvSpPr>
        <p:spPr>
          <a:xfrm>
            <a:off x="1499522" y="35863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선택 사유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930A04A1-E8F9-54E1-C6AE-133427FBB244}"/>
              </a:ext>
            </a:extLst>
          </p:cNvPr>
          <p:cNvSpPr/>
          <p:nvPr/>
        </p:nvSpPr>
        <p:spPr>
          <a:xfrm>
            <a:off x="1499522" y="3862382"/>
            <a:ext cx="3182033" cy="629472"/>
          </a:xfrm>
          <a:prstGeom prst="roundRect">
            <a:avLst>
              <a:gd name="adj" fmla="val 9858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입력 사유</a:t>
            </a: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2B0567BC-6946-E14D-D15B-992D3B3EFF1E}"/>
              </a:ext>
            </a:extLst>
          </p:cNvPr>
          <p:cNvSpPr/>
          <p:nvPr/>
        </p:nvSpPr>
        <p:spPr>
          <a:xfrm>
            <a:off x="5391955" y="2570120"/>
            <a:ext cx="1710216" cy="81546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사용법이 어려움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서비스 불만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앱 사용빈도 낮음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개인정보 유출 우려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58" name="직선 화살표 연결선 57">
            <a:extLst>
              <a:ext uri="{FF2B5EF4-FFF2-40B4-BE49-F238E27FC236}">
                <a16:creationId xmlns:a16="http://schemas.microsoft.com/office/drawing/2014/main" id="{2491B791-540E-38B9-FD4E-AC00DA51851F}"/>
              </a:ext>
            </a:extLst>
          </p:cNvPr>
          <p:cNvCxnSpPr>
            <a:cxnSpLocks/>
            <a:stCxn id="55" idx="3"/>
          </p:cNvCxnSpPr>
          <p:nvPr/>
        </p:nvCxnSpPr>
        <p:spPr>
          <a:xfrm flipV="1">
            <a:off x="4681555" y="3312106"/>
            <a:ext cx="710397" cy="3843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62" name="그림 61">
            <a:extLst>
              <a:ext uri="{FF2B5EF4-FFF2-40B4-BE49-F238E27FC236}">
                <a16:creationId xmlns:a16="http://schemas.microsoft.com/office/drawing/2014/main" id="{E04AC9A5-B742-16C5-6668-E887032F77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23215" y="3570425"/>
            <a:ext cx="2652431" cy="3132075"/>
          </a:xfrm>
          <a:prstGeom prst="rect">
            <a:avLst/>
          </a:prstGeom>
          <a:ln>
            <a:solidFill>
              <a:srgbClr val="00CCA5"/>
            </a:solidFill>
          </a:ln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9AFCAC47-8EA4-031A-5869-9D48BC8C4DEA}"/>
              </a:ext>
            </a:extLst>
          </p:cNvPr>
          <p:cNvGrpSpPr/>
          <p:nvPr/>
        </p:nvGrpSpPr>
        <p:grpSpPr>
          <a:xfrm>
            <a:off x="1266736" y="3601535"/>
            <a:ext cx="278496" cy="200053"/>
            <a:chOff x="1014019" y="2643309"/>
            <a:chExt cx="278496" cy="200053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B71EB97-C901-EC2A-18AA-DA3EDB92AEC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6F9772D9-E27B-95DE-6CAF-9E8E583675A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6C4CA816-922E-26C6-D7D5-6008953B7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F852A71E-A2B7-FFBD-0A95-669395B4B5A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6CBD7ACD-A652-4E01-CE5C-5DFAF9E8DBFE}"/>
              </a:ext>
            </a:extLst>
          </p:cNvPr>
          <p:cNvSpPr/>
          <p:nvPr/>
        </p:nvSpPr>
        <p:spPr>
          <a:xfrm>
            <a:off x="1498870" y="46912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67FB5D87-BBA3-E09D-60B6-7835E5CC042A}"/>
              </a:ext>
            </a:extLst>
          </p:cNvPr>
          <p:cNvSpPr/>
          <p:nvPr/>
        </p:nvSpPr>
        <p:spPr>
          <a:xfrm>
            <a:off x="1498870" y="503360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미수신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538696DD-2EF3-ADA0-8D6E-BA6850FBB646}"/>
              </a:ext>
            </a:extLst>
          </p:cNvPr>
          <p:cNvSpPr/>
          <p:nvPr/>
        </p:nvSpPr>
        <p:spPr>
          <a:xfrm>
            <a:off x="4793468" y="6054799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 저장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2656FD67-8740-6C2A-F930-A03BA3FD0922}"/>
              </a:ext>
            </a:extLst>
          </p:cNvPr>
          <p:cNvSpPr/>
          <p:nvPr/>
        </p:nvSpPr>
        <p:spPr>
          <a:xfrm>
            <a:off x="5400701" y="6054799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CB78F1E1-1153-DC1D-50AF-C46EDEEAC0F5}"/>
              </a:ext>
            </a:extLst>
          </p:cNvPr>
          <p:cNvGrpSpPr/>
          <p:nvPr/>
        </p:nvGrpSpPr>
        <p:grpSpPr>
          <a:xfrm>
            <a:off x="4933382" y="5817012"/>
            <a:ext cx="236675" cy="246760"/>
            <a:chOff x="1098607" y="3056422"/>
            <a:chExt cx="244417" cy="258694"/>
          </a:xfrm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40A79F9B-B11C-7AFE-B29B-8299540E76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44" name="그룹 143">
              <a:extLst>
                <a:ext uri="{FF2B5EF4-FFF2-40B4-BE49-F238E27FC236}">
                  <a16:creationId xmlns:a16="http://schemas.microsoft.com/office/drawing/2014/main" id="{71AE8F1D-EAE9-A3B9-B894-17D295C670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5" name="Oval 593">
                <a:extLst>
                  <a:ext uri="{FF2B5EF4-FFF2-40B4-BE49-F238E27FC236}">
                    <a16:creationId xmlns:a16="http://schemas.microsoft.com/office/drawing/2014/main" id="{AEB9EA20-1173-E489-8592-A31A6AC25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6" name="TextBox 14">
                <a:extLst>
                  <a:ext uri="{FF2B5EF4-FFF2-40B4-BE49-F238E27FC236}">
                    <a16:creationId xmlns:a16="http://schemas.microsoft.com/office/drawing/2014/main" id="{370F50A9-21BE-2B15-A4DE-28B5F2E339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B99B8BA6-65FB-2B4E-6628-F2C1948365A6}"/>
              </a:ext>
            </a:extLst>
          </p:cNvPr>
          <p:cNvGrpSpPr/>
          <p:nvPr/>
        </p:nvGrpSpPr>
        <p:grpSpPr>
          <a:xfrm>
            <a:off x="5545364" y="5817013"/>
            <a:ext cx="236675" cy="246760"/>
            <a:chOff x="1098607" y="3056422"/>
            <a:chExt cx="244417" cy="258694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9EDF21F7-1CA1-C46D-A691-1BF24713C8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D6BEB569-0442-D2C6-EE24-702D25A0FD7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A3533FB1-078A-7807-A815-1FFE05C3E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69F27B9F-BA85-CA41-B279-8C7CE3B1C96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CB093BD0-6C44-5DC4-1E38-51587DA2F171}"/>
              </a:ext>
            </a:extLst>
          </p:cNvPr>
          <p:cNvSpPr/>
          <p:nvPr/>
        </p:nvSpPr>
        <p:spPr>
          <a:xfrm>
            <a:off x="1509047" y="229139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DD873D8-F50E-43E1-FE42-FCE47E89E5A4}"/>
              </a:ext>
            </a:extLst>
          </p:cNvPr>
          <p:cNvSpPr/>
          <p:nvPr/>
        </p:nvSpPr>
        <p:spPr>
          <a:xfrm>
            <a:off x="1509047" y="5400765"/>
            <a:ext cx="105635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생일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7270F1C-0823-A619-ECE8-D7B7531D664D}"/>
              </a:ext>
            </a:extLst>
          </p:cNvPr>
          <p:cNvSpPr/>
          <p:nvPr/>
        </p:nvSpPr>
        <p:spPr>
          <a:xfrm>
            <a:off x="2639347" y="5400765"/>
            <a:ext cx="2041556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2005-04-01</a:t>
            </a:r>
            <a:endParaRPr lang="ko-KR" altLang="en-US" sz="800">
              <a:solidFill>
                <a:schemeClr val="tx1"/>
              </a:solidFill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F402BD6A-20B2-329E-BE02-EDA457836D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02451" y="2440096"/>
            <a:ext cx="2017399" cy="1068839"/>
          </a:xfrm>
          <a:prstGeom prst="rect">
            <a:avLst/>
          </a:prstGeom>
          <a:ln>
            <a:solidFill>
              <a:srgbClr val="00CCA5"/>
            </a:solidFill>
          </a:ln>
        </p:spPr>
      </p:pic>
    </p:spTree>
    <p:extLst>
      <p:ext uri="{BB962C8B-B14F-4D97-AF65-F5344CB8AC3E}">
        <p14:creationId xmlns:p14="http://schemas.microsoft.com/office/powerpoint/2010/main" val="21238268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77966"/>
              </p:ext>
            </p:extLst>
          </p:nvPr>
        </p:nvGraphicFramePr>
        <p:xfrm>
          <a:off x="506526" y="1205283"/>
          <a:ext cx="11178948" cy="4088853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최초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목차 수정 및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대시보드 통계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 관리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2023.03.20.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온라인몰 카테고리 부분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카테고리 동일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변경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카테고리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상품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=1,2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2023.03.31.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변경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팝업과 상세 페이지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 기능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 통일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다운 범위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description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2023.04.12.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페이지 번호 재정리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1.50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74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A1CC2ECE-6D62-CCAB-AD3C-B909CED190AE}"/>
              </a:ext>
            </a:extLst>
          </p:cNvPr>
          <p:cNvSpPr/>
          <p:nvPr/>
        </p:nvSpPr>
        <p:spPr>
          <a:xfrm>
            <a:off x="844282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B6A6-7A9D-5C94-5A9C-F4E9D25BA5C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909082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0DCF6-A7D3-9454-7923-84B636BF0BD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94575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D946A-0EC6-FC07-7C83-BE439D6B14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23755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36C67464-0208-5E13-DF0B-90BC7D4FB8C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73996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D7F0C2-F9A9-AA65-BA06-3D3EA5099A9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44631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E8A47-1A30-B082-0138-A06B0497542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4282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E65982-8CBF-1132-3126-E4D86A8DEA9C}"/>
              </a:ext>
            </a:extLst>
          </p:cNvPr>
          <p:cNvGrpSpPr/>
          <p:nvPr/>
        </p:nvGrpSpPr>
        <p:grpSpPr>
          <a:xfrm>
            <a:off x="897174" y="1084775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293C1413-A1E6-8FEB-0C0A-CC6B1EFB2E5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F74D688C-60DC-18FE-7A67-AFBC5931D0E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05B2405B-F4DD-BFEC-CF33-34E37220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D606461C-FBB9-3B98-B950-25A77BAB33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109D9B6F-0DA9-2A81-CCF1-B83B238D1EB1}"/>
              </a:ext>
            </a:extLst>
          </p:cNvPr>
          <p:cNvSpPr/>
          <p:nvPr/>
        </p:nvSpPr>
        <p:spPr>
          <a:xfrm>
            <a:off x="4327820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79A67-E991-F4D4-8A0D-46AE122E47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92620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A212B-563B-0716-020C-A97BFF331F1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78113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129FBB-0580-99F4-BCF1-EBFDD6F5F69B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5007293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Close Button">
            <a:extLst>
              <a:ext uri="{FF2B5EF4-FFF2-40B4-BE49-F238E27FC236}">
                <a16:creationId xmlns:a16="http://schemas.microsoft.com/office/drawing/2014/main" id="{63ED3AAC-F39F-8E74-6D9C-3476D7F733E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57534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ACE0E8-6D40-C204-FBFF-D9223CC8C79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428169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235A5-01E1-A634-54E1-4B5562FFEA6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327820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5C0364B-979A-058E-A7AA-C7DFD720A8B4}"/>
              </a:ext>
            </a:extLst>
          </p:cNvPr>
          <p:cNvGrpSpPr/>
          <p:nvPr/>
        </p:nvGrpSpPr>
        <p:grpSpPr>
          <a:xfrm>
            <a:off x="4556852" y="1111546"/>
            <a:ext cx="236675" cy="246760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9573AE63-5FAC-8D1A-4C57-251133D813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D15ADA2-3307-65E0-AB87-EBF978B302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1D1AB9DF-CB61-B51E-6633-51D1E0E2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1937962C-DC3B-22B7-912F-B2C78BD3F2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04682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80509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6-1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79305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21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48218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04078" y="685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B0FE23D-A809-5930-B084-33946A61840D}"/>
              </a:ext>
            </a:extLst>
          </p:cNvPr>
          <p:cNvSpPr/>
          <p:nvPr/>
        </p:nvSpPr>
        <p:spPr>
          <a:xfrm>
            <a:off x="6224318" y="186034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4EA5654-6862-C9D6-8A86-5B84E97BB553}"/>
              </a:ext>
            </a:extLst>
          </p:cNvPr>
          <p:cNvGrpSpPr/>
          <p:nvPr/>
        </p:nvGrpSpPr>
        <p:grpSpPr>
          <a:xfrm rot="5400000">
            <a:off x="6788062" y="18823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AD4485B-FE72-2173-A864-32BBC67E46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933C64CB-07CD-C366-1DC4-CE07BF0D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52" name="표 15">
            <a:extLst>
              <a:ext uri="{FF2B5EF4-FFF2-40B4-BE49-F238E27FC236}">
                <a16:creationId xmlns:a16="http://schemas.microsoft.com/office/drawing/2014/main" id="{180E8BE9-C8E5-8164-4760-69D9AD958C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5569980"/>
              </p:ext>
            </p:extLst>
          </p:nvPr>
        </p:nvGraphicFramePr>
        <p:xfrm>
          <a:off x="382145" y="3218901"/>
          <a:ext cx="684434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925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521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INQ_PT_002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미적립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INQ_OM_001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626289D7-AE12-EE44-1E55-C2F5E9E06054}"/>
              </a:ext>
            </a:extLst>
          </p:cNvPr>
          <p:cNvSpPr txBox="1"/>
          <p:nvPr/>
        </p:nvSpPr>
        <p:spPr>
          <a:xfrm>
            <a:off x="301870" y="2957363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8E25422D-1236-3618-059F-213EFFF60BAC}"/>
              </a:ext>
            </a:extLst>
          </p:cNvPr>
          <p:cNvGrpSpPr/>
          <p:nvPr/>
        </p:nvGrpSpPr>
        <p:grpSpPr>
          <a:xfrm>
            <a:off x="4716452" y="3066110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5950E3D9-A063-E990-AF81-2913F2BA82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B33D6EEE-A7EE-4617-B47B-7DC51DEAA1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D596C155-6F2D-861C-837B-1A8F6FA2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6C6D48C8-3BAD-212E-2697-620EB2FC10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9" name="그림 78">
            <a:extLst>
              <a:ext uri="{FF2B5EF4-FFF2-40B4-BE49-F238E27FC236}">
                <a16:creationId xmlns:a16="http://schemas.microsoft.com/office/drawing/2014/main" id="{606E0C5E-45B5-AE07-5B65-DCF7B09EB5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0411" y="4443425"/>
            <a:ext cx="765615" cy="288135"/>
          </a:xfrm>
          <a:prstGeom prst="rect">
            <a:avLst/>
          </a:prstGeom>
        </p:spPr>
      </p:pic>
      <p:grpSp>
        <p:nvGrpSpPr>
          <p:cNvPr id="80" name="그룹 79">
            <a:extLst>
              <a:ext uri="{FF2B5EF4-FFF2-40B4-BE49-F238E27FC236}">
                <a16:creationId xmlns:a16="http://schemas.microsoft.com/office/drawing/2014/main" id="{1BD6B137-259F-2F42-E869-6F7E6F0A0A50}"/>
              </a:ext>
            </a:extLst>
          </p:cNvPr>
          <p:cNvGrpSpPr/>
          <p:nvPr/>
        </p:nvGrpSpPr>
        <p:grpSpPr>
          <a:xfrm rot="5400000">
            <a:off x="1557921" y="29449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7846AD82-3CB9-69EC-E737-F064B7C785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2" name="Oval 593">
              <a:extLst>
                <a:ext uri="{FF2B5EF4-FFF2-40B4-BE49-F238E27FC236}">
                  <a16:creationId xmlns:a16="http://schemas.microsoft.com/office/drawing/2014/main" id="{579990ED-F358-AB25-8263-8AE57AC8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5FEA715D-D909-687C-6216-F218F8918389}"/>
              </a:ext>
            </a:extLst>
          </p:cNvPr>
          <p:cNvSpPr/>
          <p:nvPr/>
        </p:nvSpPr>
        <p:spPr>
          <a:xfrm>
            <a:off x="387641" y="3507284"/>
            <a:ext cx="205610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97BABC58-AF57-D2CF-67A9-5EBD52BD9F55}"/>
              </a:ext>
            </a:extLst>
          </p:cNvPr>
          <p:cNvGrpSpPr/>
          <p:nvPr/>
        </p:nvGrpSpPr>
        <p:grpSpPr>
          <a:xfrm>
            <a:off x="3078160" y="4497479"/>
            <a:ext cx="278496" cy="200053"/>
            <a:chOff x="1014019" y="2643309"/>
            <a:chExt cx="278496" cy="200053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E5A56C95-ABF0-9BCC-1571-A7159E1BDB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1A57B71F-F810-908E-AF2F-45008B905F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8AF63A29-39E5-C69F-BD0F-CD5A4590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39BCA698-9BCB-42D1-F179-2B36FA4E3F5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2CEE1655-506F-8299-2943-2DC8F56FFBD7}"/>
              </a:ext>
            </a:extLst>
          </p:cNvPr>
          <p:cNvSpPr/>
          <p:nvPr/>
        </p:nvSpPr>
        <p:spPr>
          <a:xfrm>
            <a:off x="6125647" y="286087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6" name="그래픽 105" descr="다운로드 윤곽선">
            <a:extLst>
              <a:ext uri="{FF2B5EF4-FFF2-40B4-BE49-F238E27FC236}">
                <a16:creationId xmlns:a16="http://schemas.microsoft.com/office/drawing/2014/main" id="{2B6291E8-F608-4275-CE0C-281855CC008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161139" y="2873836"/>
            <a:ext cx="204905" cy="204905"/>
          </a:xfrm>
          <a:prstGeom prst="rect">
            <a:avLst/>
          </a:prstGeom>
        </p:spPr>
      </p:pic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53987D0B-F02B-C1B0-2731-8DFAC2FA1A51}"/>
              </a:ext>
            </a:extLst>
          </p:cNvPr>
          <p:cNvGrpSpPr/>
          <p:nvPr/>
        </p:nvGrpSpPr>
        <p:grpSpPr>
          <a:xfrm>
            <a:off x="5862820" y="2882126"/>
            <a:ext cx="278496" cy="200053"/>
            <a:chOff x="1014019" y="2643309"/>
            <a:chExt cx="278496" cy="200053"/>
          </a:xfrm>
        </p:grpSpPr>
        <p:sp>
          <p:nvSpPr>
            <p:cNvPr id="108" name="이등변 삼각형 107">
              <a:extLst>
                <a:ext uri="{FF2B5EF4-FFF2-40B4-BE49-F238E27FC236}">
                  <a16:creationId xmlns:a16="http://schemas.microsoft.com/office/drawing/2014/main" id="{58995DF5-51D8-EF6E-C73C-885950332C1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E215193D-43D6-F72D-DE02-D530A7B8EC7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0" name="Oval 593">
                <a:extLst>
                  <a:ext uri="{FF2B5EF4-FFF2-40B4-BE49-F238E27FC236}">
                    <a16:creationId xmlns:a16="http://schemas.microsoft.com/office/drawing/2014/main" id="{751FB566-0058-5256-9F24-D65390B9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1" name="TextBox 14">
                <a:extLst>
                  <a:ext uri="{FF2B5EF4-FFF2-40B4-BE49-F238E27FC236}">
                    <a16:creationId xmlns:a16="http://schemas.microsoft.com/office/drawing/2014/main" id="{F471F4D2-F76A-3CBC-2B51-A2480F21EC4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5E2AF1E-79F9-77F1-2860-0FD404F864B0}"/>
              </a:ext>
            </a:extLst>
          </p:cNvPr>
          <p:cNvSpPr txBox="1"/>
          <p:nvPr/>
        </p:nvSpPr>
        <p:spPr>
          <a:xfrm>
            <a:off x="311845" y="147715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F0B6E9D-944C-210E-802E-4FD4D073CA39}"/>
              </a:ext>
            </a:extLst>
          </p:cNvPr>
          <p:cNvSpPr/>
          <p:nvPr/>
        </p:nvSpPr>
        <p:spPr>
          <a:xfrm>
            <a:off x="989850" y="150303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E8D44F61-6EE5-59A9-8E49-C58165EB0166}"/>
              </a:ext>
            </a:extLst>
          </p:cNvPr>
          <p:cNvSpPr/>
          <p:nvPr/>
        </p:nvSpPr>
        <p:spPr>
          <a:xfrm>
            <a:off x="2075772" y="150324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221ACB81-DA77-860A-BFEE-70D9EF07865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544606"/>
            <a:ext cx="145373" cy="147683"/>
          </a:xfrm>
          <a:prstGeom prst="rect">
            <a:avLst/>
          </a:prstGeom>
        </p:spPr>
      </p:pic>
      <p:sp>
        <p:nvSpPr>
          <p:cNvPr id="123" name="TextBox 122">
            <a:extLst>
              <a:ext uri="{FF2B5EF4-FFF2-40B4-BE49-F238E27FC236}">
                <a16:creationId xmlns:a16="http://schemas.microsoft.com/office/drawing/2014/main" id="{287E4BAF-7DA3-2C45-4C79-2870803A2676}"/>
              </a:ext>
            </a:extLst>
          </p:cNvPr>
          <p:cNvSpPr txBox="1"/>
          <p:nvPr/>
        </p:nvSpPr>
        <p:spPr>
          <a:xfrm>
            <a:off x="311845" y="180908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D2CA329-D03C-CD72-6791-0125CBAEC5B7}"/>
              </a:ext>
            </a:extLst>
          </p:cNvPr>
          <p:cNvSpPr/>
          <p:nvPr/>
        </p:nvSpPr>
        <p:spPr>
          <a:xfrm>
            <a:off x="989850" y="18349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9F0A0B27-2BCA-29A8-F0EB-74C86CC1587C}"/>
              </a:ext>
            </a:extLst>
          </p:cNvPr>
          <p:cNvSpPr/>
          <p:nvPr/>
        </p:nvSpPr>
        <p:spPr>
          <a:xfrm>
            <a:off x="2075772" y="18351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6" name="그래픽 125" descr="돋보기 단색으로 채워진">
            <a:extLst>
              <a:ext uri="{FF2B5EF4-FFF2-40B4-BE49-F238E27FC236}">
                <a16:creationId xmlns:a16="http://schemas.microsoft.com/office/drawing/2014/main" id="{FB9D0E55-B2A5-73F9-FB35-9EE5E66DDA2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876537"/>
            <a:ext cx="145373" cy="147683"/>
          </a:xfrm>
          <a:prstGeom prst="rect">
            <a:avLst/>
          </a:prstGeom>
        </p:spPr>
      </p:pic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5A82C51-4ED8-F9B7-7949-D28D9B02E51F}"/>
              </a:ext>
            </a:extLst>
          </p:cNvPr>
          <p:cNvGrpSpPr/>
          <p:nvPr/>
        </p:nvGrpSpPr>
        <p:grpSpPr>
          <a:xfrm rot="5400000">
            <a:off x="3323328" y="14964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A540F8C-8611-C40B-4C71-60856003F73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9" name="Oval 593">
              <a:extLst>
                <a:ext uri="{FF2B5EF4-FFF2-40B4-BE49-F238E27FC236}">
                  <a16:creationId xmlns:a16="http://schemas.microsoft.com/office/drawing/2014/main" id="{891AEF55-A818-4BC9-3F74-07090D6D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4681B3B0-1823-5022-BE3D-98FA2068FD65}"/>
              </a:ext>
            </a:extLst>
          </p:cNvPr>
          <p:cNvGrpSpPr/>
          <p:nvPr/>
        </p:nvGrpSpPr>
        <p:grpSpPr>
          <a:xfrm rot="5400000">
            <a:off x="3330584" y="18293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979E89DD-5BB8-85BD-28E7-A4E1BCD9CAE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2" name="Oval 593">
              <a:extLst>
                <a:ext uri="{FF2B5EF4-FFF2-40B4-BE49-F238E27FC236}">
                  <a16:creationId xmlns:a16="http://schemas.microsoft.com/office/drawing/2014/main" id="{31D0B3F3-8B98-758C-12FF-A7051EC6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7C509507-00B8-CE88-4706-4576C752443A}"/>
              </a:ext>
            </a:extLst>
          </p:cNvPr>
          <p:cNvGrpSpPr/>
          <p:nvPr/>
        </p:nvGrpSpPr>
        <p:grpSpPr>
          <a:xfrm>
            <a:off x="2240634" y="3272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C3D96E6-6394-164B-43E4-F7B5230F8C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61B9E149-657C-46D3-DB49-4DC19E61975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044D0B93-4087-0CF2-25E3-890DF381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60B6F2E-740F-CA41-5D36-D56CD01382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4166884E-260C-823E-ED07-E6C9E0F670B1}"/>
              </a:ext>
            </a:extLst>
          </p:cNvPr>
          <p:cNvSpPr txBox="1"/>
          <p:nvPr/>
        </p:nvSpPr>
        <p:spPr>
          <a:xfrm>
            <a:off x="301870" y="113492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종류</a:t>
            </a:r>
            <a:endParaRPr lang="en-US" altLang="ko-KR" sz="900"/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EEAFBB65-E40E-3558-A9D1-82FD5D18AFA0}"/>
              </a:ext>
            </a:extLst>
          </p:cNvPr>
          <p:cNvSpPr/>
          <p:nvPr/>
        </p:nvSpPr>
        <p:spPr>
          <a:xfrm>
            <a:off x="6349702" y="3507284"/>
            <a:ext cx="877251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5" name="직선 연결선 154">
            <a:extLst>
              <a:ext uri="{FF2B5EF4-FFF2-40B4-BE49-F238E27FC236}">
                <a16:creationId xmlns:a16="http://schemas.microsoft.com/office/drawing/2014/main" id="{0C8E441D-FC1F-F062-445F-48C717265928}"/>
              </a:ext>
            </a:extLst>
          </p:cNvPr>
          <p:cNvCxnSpPr>
            <a:cxnSpLocks/>
          </p:cNvCxnSpPr>
          <p:nvPr/>
        </p:nvCxnSpPr>
        <p:spPr>
          <a:xfrm>
            <a:off x="314393" y="2250043"/>
            <a:ext cx="64374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3C36EFA0-6E74-628F-4EF7-35E28F2F05C3}"/>
              </a:ext>
            </a:extLst>
          </p:cNvPr>
          <p:cNvGrpSpPr/>
          <p:nvPr/>
        </p:nvGrpSpPr>
        <p:grpSpPr>
          <a:xfrm rot="5400000">
            <a:off x="7166370" y="36062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9AA8D5CD-2F24-BC3D-D1D1-4A95AF97232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DCF403A8-3246-D41F-8598-753E56C93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6-1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9C433876-0A60-B227-421E-899D28B9DE74}"/>
              </a:ext>
            </a:extLst>
          </p:cNvPr>
          <p:cNvSpPr txBox="1"/>
          <p:nvPr/>
        </p:nvSpPr>
        <p:spPr>
          <a:xfrm>
            <a:off x="321729" y="23768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CBE7B636-45CD-7408-E671-34BC9EBDD163}"/>
              </a:ext>
            </a:extLst>
          </p:cNvPr>
          <p:cNvSpPr/>
          <p:nvPr/>
        </p:nvSpPr>
        <p:spPr>
          <a:xfrm>
            <a:off x="1044205" y="2410039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2D820E4-C8F5-8EF6-2E24-C354A18D4A55}"/>
              </a:ext>
            </a:extLst>
          </p:cNvPr>
          <p:cNvSpPr/>
          <p:nvPr/>
        </p:nvSpPr>
        <p:spPr>
          <a:xfrm>
            <a:off x="2003143" y="2409535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1F2FDC5A-BA50-E482-2EEE-160A564911FF}"/>
              </a:ext>
            </a:extLst>
          </p:cNvPr>
          <p:cNvSpPr/>
          <p:nvPr/>
        </p:nvSpPr>
        <p:spPr>
          <a:xfrm>
            <a:off x="947956" y="2316185"/>
            <a:ext cx="2119786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B7548EC9-66A5-EF0F-3FCB-197C97EEE12D}"/>
              </a:ext>
            </a:extLst>
          </p:cNvPr>
          <p:cNvGrpSpPr/>
          <p:nvPr/>
        </p:nvGrpSpPr>
        <p:grpSpPr>
          <a:xfrm rot="5400000">
            <a:off x="3131632" y="23859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9DD63819-84AD-E621-7E0B-A4A6FA9A86E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5" name="Oval 593">
              <a:extLst>
                <a:ext uri="{FF2B5EF4-FFF2-40B4-BE49-F238E27FC236}">
                  <a16:creationId xmlns:a16="http://schemas.microsoft.com/office/drawing/2014/main" id="{D9EF77ED-11CA-812F-9EF3-0E48C81B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08C26CF7-C4C4-3D3D-4C07-A3BD14A3B9ED}"/>
              </a:ext>
            </a:extLst>
          </p:cNvPr>
          <p:cNvSpPr/>
          <p:nvPr/>
        </p:nvSpPr>
        <p:spPr>
          <a:xfrm>
            <a:off x="992113" y="11734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D3157758-D41E-3A7C-FFCD-9F8901891D73}"/>
              </a:ext>
            </a:extLst>
          </p:cNvPr>
          <p:cNvSpPr/>
          <p:nvPr/>
        </p:nvSpPr>
        <p:spPr>
          <a:xfrm>
            <a:off x="4092045" y="647787"/>
            <a:ext cx="1895475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포인트 적립 및 사용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온라인몰 이용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스마트 오더 매장 이용 관련 문의</a:t>
            </a:r>
          </a:p>
        </p:txBody>
      </p:sp>
      <p:cxnSp>
        <p:nvCxnSpPr>
          <p:cNvPr id="171" name="직선 화살표 연결선 170">
            <a:extLst>
              <a:ext uri="{FF2B5EF4-FFF2-40B4-BE49-F238E27FC236}">
                <a16:creationId xmlns:a16="http://schemas.microsoft.com/office/drawing/2014/main" id="{1E8E9A56-8E02-4C93-BE25-15AC45340928}"/>
              </a:ext>
            </a:extLst>
          </p:cNvPr>
          <p:cNvCxnSpPr>
            <a:cxnSpLocks/>
            <a:stCxn id="166" idx="3"/>
            <a:endCxn id="170" idx="1"/>
          </p:cNvCxnSpPr>
          <p:nvPr/>
        </p:nvCxnSpPr>
        <p:spPr>
          <a:xfrm flipV="1">
            <a:off x="1992238" y="946926"/>
            <a:ext cx="2099807" cy="3419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4F6D925-51A9-2CA6-4DA3-24C6A88175F7}"/>
              </a:ext>
            </a:extLst>
          </p:cNvPr>
          <p:cNvGrpSpPr/>
          <p:nvPr/>
        </p:nvGrpSpPr>
        <p:grpSpPr>
          <a:xfrm rot="5400000">
            <a:off x="2007069" y="11216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FFC25EEE-E1EC-C6FE-4CCF-F8E3B9F0AC8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3534E3B4-724E-97D8-6113-6D4C1E0C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269DC052-1744-91C9-6DFA-31DA7DAC8E56}"/>
              </a:ext>
            </a:extLst>
          </p:cNvPr>
          <p:cNvSpPr txBox="1"/>
          <p:nvPr/>
        </p:nvSpPr>
        <p:spPr>
          <a:xfrm>
            <a:off x="7864699" y="3804842"/>
            <a:ext cx="305776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 유형은 문의를 나누는 유형</a:t>
            </a:r>
            <a:endParaRPr lang="en-US" altLang="ko-KR" sz="900"/>
          </a:p>
          <a:p>
            <a:r>
              <a:rPr lang="ko-KR" altLang="en-US" sz="900"/>
              <a:t>예</a:t>
            </a:r>
            <a:r>
              <a:rPr lang="en-US" altLang="ko-KR" sz="900"/>
              <a:t>) </a:t>
            </a:r>
            <a:r>
              <a:rPr lang="ko-KR" altLang="en-US" sz="900"/>
              <a:t>포인트 적립 및 사용 관련 문의 유형 </a:t>
            </a:r>
            <a:endParaRPr lang="en-US" altLang="ko-KR" sz="900"/>
          </a:p>
          <a:p>
            <a:r>
              <a:rPr lang="en-US" altLang="ko-KR" sz="900"/>
              <a:t>(1) </a:t>
            </a:r>
            <a:r>
              <a:rPr lang="ko-KR" altLang="en-US" sz="900"/>
              <a:t>포인트 미적립 </a:t>
            </a:r>
            <a:r>
              <a:rPr lang="en-US" altLang="ko-KR" sz="900"/>
              <a:t>(2) </a:t>
            </a:r>
            <a:r>
              <a:rPr lang="ko-KR" altLang="en-US" sz="900"/>
              <a:t>포인트 사용 오류 </a:t>
            </a:r>
            <a:r>
              <a:rPr lang="en-US" altLang="ko-KR" sz="900"/>
              <a:t>(3) </a:t>
            </a:r>
            <a:r>
              <a:rPr lang="ko-KR" altLang="en-US" sz="900"/>
              <a:t>기타 문의</a:t>
            </a:r>
          </a:p>
        </p:txBody>
      </p:sp>
    </p:spTree>
    <p:extLst>
      <p:ext uri="{BB962C8B-B14F-4D97-AF65-F5344CB8AC3E}">
        <p14:creationId xmlns:p14="http://schemas.microsoft.com/office/powerpoint/2010/main" val="7364418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4841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0116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91244" y="1628860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종류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C89C25C-0CF1-C58D-A008-8D4DF2E6D1B9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038B91A6-79FF-FA96-BB5A-8497966C7758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미적립</a:t>
            </a: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DD3C190-549A-2209-59A3-8FB865CF54C4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F83E5929-E6D1-7358-3904-13BB69BA1E0C}"/>
              </a:ext>
            </a:extLst>
          </p:cNvPr>
          <p:cNvSpPr/>
          <p:nvPr/>
        </p:nvSpPr>
        <p:spPr>
          <a:xfrm>
            <a:off x="1237835" y="3268092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CF1EA90-A38D-128E-30BA-DF3995379310}"/>
              </a:ext>
            </a:extLst>
          </p:cNvPr>
          <p:cNvSpPr/>
          <p:nvPr/>
        </p:nvSpPr>
        <p:spPr>
          <a:xfrm>
            <a:off x="1236438" y="409148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D389D4D2-106C-990A-786E-0B2971020FCC}"/>
              </a:ext>
            </a:extLst>
          </p:cNvPr>
          <p:cNvSpPr/>
          <p:nvPr/>
        </p:nvSpPr>
        <p:spPr>
          <a:xfrm>
            <a:off x="1237835" y="4493617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C108E55-3E96-0C2D-2FA3-05068652FAC2}"/>
              </a:ext>
            </a:extLst>
          </p:cNvPr>
          <p:cNvSpPr/>
          <p:nvPr/>
        </p:nvSpPr>
        <p:spPr>
          <a:xfrm>
            <a:off x="1234722" y="4922237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0747E416-6C37-8B06-DBC2-C3F9D81A552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41ADA0-32E6-0FDE-21E1-30E06BF7747C}"/>
              </a:ext>
            </a:extLst>
          </p:cNvPr>
          <p:cNvSpPr txBox="1"/>
          <p:nvPr/>
        </p:nvSpPr>
        <p:spPr>
          <a:xfrm>
            <a:off x="4163686" y="2365869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5ACF0A8F-7291-AC26-BF39-CCC6192AA3A5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4261D24-F2A1-A05E-C76A-46355A7F87A0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84818CF-D4F6-3313-D404-9DB1FACF1864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5FCB46C9-C3D9-20BE-DCC1-EDDAF1773B6B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06AA75C4-33D7-68C1-6606-362D13C08579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EB3431C-5EB9-7586-F8DC-8C269680E1A9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604C0C4F-FCF8-C122-4DD2-32A52BF14BAD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74D9AF7-4703-17BB-11EF-57877A673AC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646333E2-F8E4-D5C1-49C8-305F455BB1C1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8FFC59B-DAA2-8080-0DEB-7C6EABC6A5E1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82E2BC3-DB00-AE2B-2C87-F798DA5A146E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530F9092-B0BB-0F1B-28BA-4F2F49EF566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CD1A48-C460-BF69-8467-E1FAB072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6181E1C-7F53-EA9C-555A-BE6AC4FE3E69}"/>
              </a:ext>
            </a:extLst>
          </p:cNvPr>
          <p:cNvSpPr/>
          <p:nvPr/>
        </p:nvSpPr>
        <p:spPr>
          <a:xfrm>
            <a:off x="1244640" y="2039267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적립 및 사용 관련 문의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6343785C-BB09-AD0A-1DA3-9CD01817A240}"/>
              </a:ext>
            </a:extLst>
          </p:cNvPr>
          <p:cNvSpPr/>
          <p:nvPr/>
        </p:nvSpPr>
        <p:spPr>
          <a:xfrm>
            <a:off x="1237836" y="2441269"/>
            <a:ext cx="226165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223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36794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83703" y="5206291"/>
              <a:ext cx="42905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3.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포인트</a:t>
              </a:r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ko-KR" altLang="en-US" sz="3600" b="1" u="sng">
                  <a:solidFill>
                    <a:schemeClr val="bg1"/>
                  </a:solidFill>
                  <a:latin typeface="+mn-ea"/>
                </a:rPr>
                <a:t>구매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0F86E26A-1029-2EF5-C790-4B3C184F453D}"/>
              </a:ext>
            </a:extLst>
          </p:cNvPr>
          <p:cNvSpPr txBox="1"/>
          <p:nvPr/>
        </p:nvSpPr>
        <p:spPr>
          <a:xfrm>
            <a:off x="6261101" y="3732526"/>
            <a:ext cx="21452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>
                <a:effectLst/>
                <a:highlight>
                  <a:srgbClr val="FFFF00"/>
                </a:highlight>
                <a:latin typeface="Malgun Gothic" panose="020B0503020000020004" pitchFamily="50" charset="-127"/>
                <a:ea typeface="Malgun Gothic" panose="020B0503020000020004" pitchFamily="50" charset="-127"/>
              </a:rPr>
              <a:t>추후 통계 관리로 명칭 변경 </a:t>
            </a:r>
            <a:endParaRPr lang="en-US" altLang="ko-KR" sz="1000">
              <a:effectLst/>
              <a:highlight>
                <a:srgbClr val="FFFF00"/>
              </a:highlight>
              <a:latin typeface="Malgun Gothic" panose="020B0503020000020004" pitchFamily="50" charset="-127"/>
              <a:ea typeface="Malgun Gothic" panose="020B0503020000020004" pitchFamily="50" charset="-127"/>
            </a:endParaRPr>
          </a:p>
          <a:p>
            <a:r>
              <a:rPr lang="ko-KR" altLang="en-US" sz="1000">
                <a:effectLst/>
                <a:highlight>
                  <a:srgbClr val="FFFF00"/>
                </a:highlight>
                <a:latin typeface="Malgun Gothic" panose="020B0503020000020004" pitchFamily="50" charset="-127"/>
                <a:ea typeface="Malgun Gothic" panose="020B0503020000020004" pitchFamily="50" charset="-127"/>
              </a:rPr>
              <a:t>또는 통계 부분 분리 가능성 有</a:t>
            </a:r>
            <a:endParaRPr lang="ko-KR" altLang="en-US" sz="1000">
              <a:effectLst/>
              <a:highlight>
                <a:srgbClr val="FFFF00"/>
              </a:highlight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3110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431373"/>
              </p:ext>
            </p:extLst>
          </p:nvPr>
        </p:nvGraphicFramePr>
        <p:xfrm>
          <a:off x="7794170" y="725881"/>
          <a:ext cx="4397830" cy="3749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3883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여부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69428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5425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출발지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5776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도착지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7703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적립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9391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적립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0320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579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적립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048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6604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28273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/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24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1926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2310E-0BBC-87E1-EAC6-7B30258F5CCF}"/>
              </a:ext>
            </a:extLst>
          </p:cNvPr>
          <p:cNvSpPr txBox="1"/>
          <p:nvPr/>
        </p:nvSpPr>
        <p:spPr>
          <a:xfrm>
            <a:off x="247649" y="1230364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여부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C78D81-FC9D-91D9-3569-5AB8B8CD5A5F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79264FD8-7612-C72B-9B3A-954DB9D6DDB5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0795704-5E40-D202-D1B7-DAE5D03D87D6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465C962-AF1D-7C92-1751-0BD6942FCE68}"/>
              </a:ext>
            </a:extLst>
          </p:cNvPr>
          <p:cNvSpPr/>
          <p:nvPr/>
        </p:nvSpPr>
        <p:spPr>
          <a:xfrm>
            <a:off x="6217978" y="278120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70E89FC4-5BA5-5E8C-1DBD-1D7BE9DB080D}"/>
              </a:ext>
            </a:extLst>
          </p:cNvPr>
          <p:cNvCxnSpPr>
            <a:cxnSpLocks/>
          </p:cNvCxnSpPr>
          <p:nvPr/>
        </p:nvCxnSpPr>
        <p:spPr>
          <a:xfrm>
            <a:off x="314320" y="3115186"/>
            <a:ext cx="646323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1A3833D5-464B-4C4B-00ED-B5DC059CF8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261458"/>
              </p:ext>
            </p:extLst>
          </p:nvPr>
        </p:nvGraphicFramePr>
        <p:xfrm>
          <a:off x="314320" y="3535124"/>
          <a:ext cx="548518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51143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3565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3727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  <a:gridCol w="727754">
                  <a:extLst>
                    <a:ext uri="{9D8B030D-6E8A-4147-A177-3AD203B41FA5}">
                      <a16:colId xmlns:a16="http://schemas.microsoft.com/office/drawing/2014/main" val="2057818106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출발지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도착지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 부여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안양역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203C1EF8-C4D6-D700-6AA2-1F96460FCA24}"/>
              </a:ext>
            </a:extLst>
          </p:cNvPr>
          <p:cNvSpPr/>
          <p:nvPr/>
        </p:nvSpPr>
        <p:spPr>
          <a:xfrm>
            <a:off x="5111112" y="323151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A21CA0C-1C72-52E1-6859-174451A1EF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6129" y="3244473"/>
            <a:ext cx="204905" cy="20490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185F327-4EF3-FDD0-E04A-D54A914A22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767136"/>
            <a:ext cx="3169061" cy="31636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4644DA9-BA72-570F-6330-87B5BEE5BA0B}"/>
              </a:ext>
            </a:extLst>
          </p:cNvPr>
          <p:cNvSpPr txBox="1"/>
          <p:nvPr/>
        </p:nvSpPr>
        <p:spPr>
          <a:xfrm>
            <a:off x="271458" y="32499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적립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B9CC616-4BCB-21AB-15E3-0B5FB03E0DE6}"/>
              </a:ext>
            </a:extLst>
          </p:cNvPr>
          <p:cNvSpPr txBox="1"/>
          <p:nvPr/>
        </p:nvSpPr>
        <p:spPr>
          <a:xfrm>
            <a:off x="3438524" y="1239889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B0035B06-6F3D-F8BB-FFC8-F19CB4E4F269}"/>
              </a:ext>
            </a:extLst>
          </p:cNvPr>
          <p:cNvSpPr/>
          <p:nvPr/>
        </p:nvSpPr>
        <p:spPr>
          <a:xfrm>
            <a:off x="4286250" y="209058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▼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C1DD1C56-4C97-D49F-0D15-AD7719B01699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C7D45768-D972-45BC-2B5A-BBC7469BF459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3" name="그림 92" descr="렌치, 도구이(가) 표시된 사진&#10;&#10;자동 생성된 설명">
            <a:extLst>
              <a:ext uri="{FF2B5EF4-FFF2-40B4-BE49-F238E27FC236}">
                <a16:creationId xmlns:a16="http://schemas.microsoft.com/office/drawing/2014/main" id="{0A6A8EDE-C886-83AE-D26A-920B99B60D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1A38FB04-6B49-6EB7-7F48-5925AFF2B55F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5" name="그림 94" descr="렌치, 도구이(가) 표시된 사진&#10;&#10;자동 생성된 설명">
            <a:extLst>
              <a:ext uri="{FF2B5EF4-FFF2-40B4-BE49-F238E27FC236}">
                <a16:creationId xmlns:a16="http://schemas.microsoft.com/office/drawing/2014/main" id="{363BB71D-166F-2245-E097-379F1E3A370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5CC14EED-D9E8-C67C-5634-B0530DD338B5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46884C7-49F8-D0C9-6323-5A9E0108844E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641F7713-050C-B608-084D-282CF5A1B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9" name="Oval 593">
              <a:extLst>
                <a:ext uri="{FF2B5EF4-FFF2-40B4-BE49-F238E27FC236}">
                  <a16:creationId xmlns:a16="http://schemas.microsoft.com/office/drawing/2014/main" id="{0327000B-C689-941F-6A73-F30A1C49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0B9E223-348A-A29B-68DC-2F14BD9025B2}"/>
              </a:ext>
            </a:extLst>
          </p:cNvPr>
          <p:cNvGrpSpPr/>
          <p:nvPr/>
        </p:nvGrpSpPr>
        <p:grpSpPr>
          <a:xfrm>
            <a:off x="1172680" y="30182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0FF0D63D-80E7-DB3F-CFA7-1EDC74B42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70D661FD-73F5-22E1-EC36-413729DC70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2F40CE5-52EB-6A54-3EAD-A90969DC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084ED70C-2F7B-49DA-E38E-529C31C1F4D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482609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4A598EFE-B226-5D8B-E20E-7C4E1F557AF3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3BF155E1-2A60-D5D4-1536-F5CD80ACBC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2546F4DA-703D-3445-D510-D4D8FC71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063E27D0-0027-42BD-B47A-46AFA09395EC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DB6C1003-9368-C5B5-E71E-88154B34BC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3" name="Oval 593">
              <a:extLst>
                <a:ext uri="{FF2B5EF4-FFF2-40B4-BE49-F238E27FC236}">
                  <a16:creationId xmlns:a16="http://schemas.microsoft.com/office/drawing/2014/main" id="{54CCF9AF-3B98-2212-0591-7E20CF28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0717099-FD77-A797-0DEC-44A61B8AD478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6A5334DE-4E2B-3E51-1CC3-D1A452A914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84741AE4-58CD-F614-D808-88F2DAF6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8504AC17-1209-8971-086A-AC3CED5C6B01}"/>
              </a:ext>
            </a:extLst>
          </p:cNvPr>
          <p:cNvGrpSpPr/>
          <p:nvPr/>
        </p:nvGrpSpPr>
        <p:grpSpPr>
          <a:xfrm rot="5400000">
            <a:off x="5303653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354AFE2C-9830-B675-2733-CCAF4906D3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D1277941-9E56-CB1E-1C5C-8B41A2CD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227477BB-CC93-1438-78D0-650CD1091D6A}"/>
              </a:ext>
            </a:extLst>
          </p:cNvPr>
          <p:cNvGrpSpPr/>
          <p:nvPr/>
        </p:nvGrpSpPr>
        <p:grpSpPr>
          <a:xfrm rot="5400000">
            <a:off x="5306009" y="20785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64FA3033-A672-11E5-BE91-CA8F9C9492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2" name="Oval 593">
              <a:extLst>
                <a:ext uri="{FF2B5EF4-FFF2-40B4-BE49-F238E27FC236}">
                  <a16:creationId xmlns:a16="http://schemas.microsoft.com/office/drawing/2014/main" id="{25D3DC27-D51A-8FD2-989D-3D8B723B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4C991EF2-4056-3090-1C42-DB109731F61B}"/>
              </a:ext>
            </a:extLst>
          </p:cNvPr>
          <p:cNvGrpSpPr/>
          <p:nvPr/>
        </p:nvGrpSpPr>
        <p:grpSpPr>
          <a:xfrm>
            <a:off x="6241203" y="2553247"/>
            <a:ext cx="244417" cy="258694"/>
            <a:chOff x="1098607" y="3056422"/>
            <a:chExt cx="244417" cy="258694"/>
          </a:xfrm>
        </p:grpSpPr>
        <p:sp>
          <p:nvSpPr>
            <p:cNvPr id="124" name="이등변 삼각형 123">
              <a:extLst>
                <a:ext uri="{FF2B5EF4-FFF2-40B4-BE49-F238E27FC236}">
                  <a16:creationId xmlns:a16="http://schemas.microsoft.com/office/drawing/2014/main" id="{BE9B624D-952F-88DD-4552-00C28EE640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5" name="그룹 124">
              <a:extLst>
                <a:ext uri="{FF2B5EF4-FFF2-40B4-BE49-F238E27FC236}">
                  <a16:creationId xmlns:a16="http://schemas.microsoft.com/office/drawing/2014/main" id="{2B1C955E-8AF7-FE5D-381A-AC98A598EC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6" name="Oval 593">
                <a:extLst>
                  <a:ext uri="{FF2B5EF4-FFF2-40B4-BE49-F238E27FC236}">
                    <a16:creationId xmlns:a16="http://schemas.microsoft.com/office/drawing/2014/main" id="{14444406-6598-02D2-7455-7B6DA7D5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7" name="TextBox 14">
                <a:extLst>
                  <a:ext uri="{FF2B5EF4-FFF2-40B4-BE49-F238E27FC236}">
                    <a16:creationId xmlns:a16="http://schemas.microsoft.com/office/drawing/2014/main" id="{3422D629-8931-B7B8-18E0-6ABD7FFCE31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F2F4416-EDE8-1A13-B605-67DFE77877C8}"/>
              </a:ext>
            </a:extLst>
          </p:cNvPr>
          <p:cNvGrpSpPr/>
          <p:nvPr/>
        </p:nvGrpSpPr>
        <p:grpSpPr>
          <a:xfrm>
            <a:off x="4859887" y="3244054"/>
            <a:ext cx="278496" cy="200053"/>
            <a:chOff x="1014019" y="2643309"/>
            <a:chExt cx="278496" cy="200053"/>
          </a:xfrm>
        </p:grpSpPr>
        <p:sp>
          <p:nvSpPr>
            <p:cNvPr id="129" name="이등변 삼각형 128">
              <a:extLst>
                <a:ext uri="{FF2B5EF4-FFF2-40B4-BE49-F238E27FC236}">
                  <a16:creationId xmlns:a16="http://schemas.microsoft.com/office/drawing/2014/main" id="{EA77705C-707E-1C92-53D0-469224103E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350BDFCC-8287-15C0-D4C1-F9A7591B197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1" name="Oval 593">
                <a:extLst>
                  <a:ext uri="{FF2B5EF4-FFF2-40B4-BE49-F238E27FC236}">
                    <a16:creationId xmlns:a16="http://schemas.microsoft.com/office/drawing/2014/main" id="{A46C6D8D-F7D9-A22B-5371-566971FE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2" name="TextBox 14">
                <a:extLst>
                  <a:ext uri="{FF2B5EF4-FFF2-40B4-BE49-F238E27FC236}">
                    <a16:creationId xmlns:a16="http://schemas.microsoft.com/office/drawing/2014/main" id="{784EB3B3-3AB7-251F-05D8-A380D8FEA4C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5CE5A57-B11E-A2E1-86C7-77D18854AD91}"/>
              </a:ext>
            </a:extLst>
          </p:cNvPr>
          <p:cNvGrpSpPr/>
          <p:nvPr/>
        </p:nvGrpSpPr>
        <p:grpSpPr>
          <a:xfrm>
            <a:off x="2727155" y="3344080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EC8A4751-50CB-BEFA-E679-F5294C1A47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E42341AF-6C5D-F599-2573-55EF832A68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641E715E-9637-9440-FF7C-5C3B11DBB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F2DC8E7-B8B2-0BA6-490B-B8EEAE1ACA9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BE19468-81A8-D339-D95B-4E273B3FC326}"/>
              </a:ext>
            </a:extLst>
          </p:cNvPr>
          <p:cNvGrpSpPr/>
          <p:nvPr/>
        </p:nvGrpSpPr>
        <p:grpSpPr>
          <a:xfrm>
            <a:off x="1552574" y="581977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D5B9A203-2479-7C9C-A7D1-A8133015EB3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CC787EC-B478-A208-6CCB-96E18A6400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3308D013-46E8-ABBD-980A-8C54376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8D099C24-CF75-6C2F-CA46-E7654A8FA37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317C13D-2687-E98A-57A3-D89680599F2D}"/>
              </a:ext>
            </a:extLst>
          </p:cNvPr>
          <p:cNvSpPr txBox="1"/>
          <p:nvPr/>
        </p:nvSpPr>
        <p:spPr>
          <a:xfrm>
            <a:off x="7850210" y="4562162"/>
            <a:ext cx="40671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출발지</a:t>
            </a:r>
            <a:r>
              <a:rPr lang="en-US" altLang="ko-KR" sz="900"/>
              <a:t>/</a:t>
            </a:r>
            <a:r>
              <a:rPr lang="ko-KR" altLang="en-US" sz="900"/>
              <a:t>도착지 </a:t>
            </a:r>
            <a:r>
              <a:rPr lang="en-US" altLang="ko-KR" sz="900"/>
              <a:t>: </a:t>
            </a:r>
            <a:r>
              <a:rPr lang="ko-KR" altLang="en-US" sz="900"/>
              <a:t>기차역</a:t>
            </a:r>
            <a:r>
              <a:rPr lang="en-US" altLang="ko-KR" sz="900"/>
              <a:t>, </a:t>
            </a:r>
            <a:r>
              <a:rPr lang="ko-KR" altLang="en-US" sz="900"/>
              <a:t>지하철역그룹</a:t>
            </a:r>
            <a:r>
              <a:rPr lang="en-US" altLang="ko-KR" sz="900"/>
              <a:t>(</a:t>
            </a:r>
            <a:r>
              <a:rPr lang="ko-KR" altLang="en-US" sz="900"/>
              <a:t>코드 작성 예정</a:t>
            </a:r>
            <a:r>
              <a:rPr lang="en-US" altLang="ko-KR" sz="900"/>
              <a:t>)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8EFC726B-3F63-4E99-6972-A08C677583D0}"/>
              </a:ext>
            </a:extLst>
          </p:cNvPr>
          <p:cNvSpPr/>
          <p:nvPr/>
        </p:nvSpPr>
        <p:spPr>
          <a:xfrm>
            <a:off x="6015468" y="323103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추가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9D0AD0E-7A14-9A01-A246-B91CF5B6E6E3}"/>
              </a:ext>
            </a:extLst>
          </p:cNvPr>
          <p:cNvSpPr/>
          <p:nvPr/>
        </p:nvSpPr>
        <p:spPr>
          <a:xfrm>
            <a:off x="1095375" y="247774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C515E8A-57FD-6080-6285-9766F61F4A34}"/>
              </a:ext>
            </a:extLst>
          </p:cNvPr>
          <p:cNvGrpSpPr/>
          <p:nvPr/>
        </p:nvGrpSpPr>
        <p:grpSpPr>
          <a:xfrm rot="5400000">
            <a:off x="2115682" y="24557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59A7A3F0-0427-4056-5987-03FA934DC9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A8B9C9DF-C57B-2EEC-B5C6-5E5213F91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50A6D2B-D8C1-5AD6-7F03-9E2B88262195}"/>
              </a:ext>
            </a:extLst>
          </p:cNvPr>
          <p:cNvGrpSpPr/>
          <p:nvPr/>
        </p:nvGrpSpPr>
        <p:grpSpPr>
          <a:xfrm>
            <a:off x="5992270" y="30182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220ED142-E01E-AC34-1884-37359E28EFC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08F14690-E7B6-FB30-7FB6-A449074E21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58BE3BA7-3F21-88B7-5E79-FAEDB6CF6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0DA4452C-161B-9758-BCDF-B40D07FF27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0F13188-0C84-68A8-0ECB-AED1AA7B7BB1}"/>
              </a:ext>
            </a:extLst>
          </p:cNvPr>
          <p:cNvSpPr txBox="1"/>
          <p:nvPr/>
        </p:nvSpPr>
        <p:spPr>
          <a:xfrm>
            <a:off x="7850209" y="4761960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ko-KR" altLang="en-US" sz="900"/>
              <a:t>현재는 포인트 적립되는 게 없으므로 인터페이스 등 필요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CA6A94-E017-EABB-E53C-8F845E3AA260}"/>
              </a:ext>
            </a:extLst>
          </p:cNvPr>
          <p:cNvSpPr/>
          <p:nvPr/>
        </p:nvSpPr>
        <p:spPr>
          <a:xfrm>
            <a:off x="2151868" y="3817873"/>
            <a:ext cx="1905781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9A5058F2-513D-E8FD-F46C-76935DD9F280}"/>
              </a:ext>
            </a:extLst>
          </p:cNvPr>
          <p:cNvCxnSpPr/>
          <p:nvPr/>
        </p:nvCxnSpPr>
        <p:spPr>
          <a:xfrm>
            <a:off x="4057650" y="4064736"/>
            <a:ext cx="1732879" cy="18138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12F5417-80BD-1888-C296-CD874996B6F8}"/>
              </a:ext>
            </a:extLst>
          </p:cNvPr>
          <p:cNvSpPr txBox="1"/>
          <p:nvPr/>
        </p:nvSpPr>
        <p:spPr>
          <a:xfrm>
            <a:off x="5281164" y="5905796"/>
            <a:ext cx="20949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-  </a:t>
            </a:r>
            <a:r>
              <a:rPr lang="ko-KR" altLang="en-US" sz="900">
                <a:solidFill>
                  <a:schemeClr val="tx1"/>
                </a:solidFill>
              </a:rPr>
              <a:t>점선 영역 클릭 시</a:t>
            </a:r>
            <a:r>
              <a:rPr lang="en-US" altLang="ko-KR" sz="900">
                <a:solidFill>
                  <a:schemeClr val="tx1"/>
                </a:solidFill>
              </a:rPr>
              <a:t>, </a:t>
            </a:r>
            <a:r>
              <a:rPr lang="ko-KR" altLang="en-US" sz="900">
                <a:solidFill>
                  <a:schemeClr val="tx1"/>
                </a:solidFill>
              </a:rPr>
              <a:t>상세 정보 표시</a:t>
            </a:r>
            <a:endParaRPr lang="en-US" altLang="ko-KR" sz="900">
              <a:solidFill>
                <a:schemeClr val="tx1"/>
              </a:solidFill>
            </a:endParaRPr>
          </a:p>
          <a:p>
            <a:pPr latinLnBrk="1"/>
            <a:r>
              <a:rPr lang="en-US" altLang="ko-KR" sz="900">
                <a:solidFill>
                  <a:schemeClr val="tx1"/>
                </a:solidFill>
              </a:rPr>
              <a:t>([</a:t>
            </a:r>
            <a:r>
              <a:rPr lang="ko-KR" altLang="en-US" sz="900"/>
              <a:t>포인트 적립 이력</a:t>
            </a:r>
            <a:r>
              <a:rPr lang="en-US" altLang="ko-KR" sz="900">
                <a:solidFill>
                  <a:schemeClr val="tx1"/>
                </a:solidFill>
              </a:rPr>
              <a:t>(</a:t>
            </a:r>
            <a:r>
              <a:rPr lang="ko-KR" altLang="en-US" sz="900">
                <a:solidFill>
                  <a:schemeClr val="tx1"/>
                </a:solidFill>
              </a:rPr>
              <a:t>상세</a:t>
            </a:r>
            <a:r>
              <a:rPr lang="en-US" altLang="ko-KR" sz="900">
                <a:solidFill>
                  <a:schemeClr val="tx1"/>
                </a:solidFill>
              </a:rPr>
              <a:t>)] </a:t>
            </a:r>
            <a:r>
              <a:rPr lang="ko-KR" altLang="en-US" sz="900">
                <a:solidFill>
                  <a:schemeClr val="tx1"/>
                </a:solidFill>
              </a:rPr>
              <a:t>페이지</a:t>
            </a:r>
            <a:r>
              <a:rPr lang="en-US" altLang="ko-KR" sz="900">
                <a:solidFill>
                  <a:schemeClr val="tx1"/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4310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36094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수동으로 부여된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부여된 정보일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이전 화면으로 이동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72551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074CCDE-C9E4-8961-735D-79EE54562CA3}"/>
              </a:ext>
            </a:extLst>
          </p:cNvPr>
          <p:cNvSpPr txBox="1"/>
          <p:nvPr/>
        </p:nvSpPr>
        <p:spPr>
          <a:xfrm>
            <a:off x="760966" y="1584671"/>
            <a:ext cx="189547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부여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4712566-BFBC-0618-4603-16530BBD64AB}"/>
              </a:ext>
            </a:extLst>
          </p:cNvPr>
          <p:cNvSpPr/>
          <p:nvPr/>
        </p:nvSpPr>
        <p:spPr>
          <a:xfrm>
            <a:off x="1708624" y="161725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F409022-23A6-F968-9864-5C1323B73878}"/>
              </a:ext>
            </a:extLst>
          </p:cNvPr>
          <p:cNvSpPr/>
          <p:nvPr/>
        </p:nvSpPr>
        <p:spPr>
          <a:xfrm>
            <a:off x="4355901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BD0A059A-F754-AB7F-4B1E-CA5279ECF615}"/>
              </a:ext>
            </a:extLst>
          </p:cNvPr>
          <p:cNvSpPr/>
          <p:nvPr/>
        </p:nvSpPr>
        <p:spPr>
          <a:xfrm>
            <a:off x="1708624" y="202971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AE562B02-70ED-D98D-C4E4-1A0C9F2390EC}"/>
              </a:ext>
            </a:extLst>
          </p:cNvPr>
          <p:cNvSpPr/>
          <p:nvPr/>
        </p:nvSpPr>
        <p:spPr>
          <a:xfrm>
            <a:off x="1708624" y="2442183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8783666B-3F22-B88C-48F6-E7A10826C8FF}"/>
              </a:ext>
            </a:extLst>
          </p:cNvPr>
          <p:cNvSpPr/>
          <p:nvPr/>
        </p:nvSpPr>
        <p:spPr>
          <a:xfrm>
            <a:off x="1708624" y="285464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DD70FA6-246C-1BC8-5E76-9142E86D5834}"/>
              </a:ext>
            </a:extLst>
          </p:cNvPr>
          <p:cNvSpPr/>
          <p:nvPr/>
        </p:nvSpPr>
        <p:spPr>
          <a:xfrm>
            <a:off x="1708624" y="326711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016C950-BE68-A641-5BDA-3FB52E907AE1}"/>
              </a:ext>
            </a:extLst>
          </p:cNvPr>
          <p:cNvGrpSpPr/>
          <p:nvPr/>
        </p:nvGrpSpPr>
        <p:grpSpPr>
          <a:xfrm>
            <a:off x="4005651" y="578781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749E5C59-4819-ACAC-3078-C7E81C8477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A6FEAFE0-752E-282C-61CF-87960E16E3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43489838-9698-112D-88A2-AA1282A8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C060E598-EA15-0E87-34C5-51978D9981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EDC6CB3C-7D66-D67B-2656-1606633DD422}"/>
              </a:ext>
            </a:extLst>
          </p:cNvPr>
          <p:cNvSpPr/>
          <p:nvPr/>
        </p:nvSpPr>
        <p:spPr>
          <a:xfrm>
            <a:off x="1713242" y="3680828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CF693A9-8688-64C0-8407-827CC7B39F24}"/>
              </a:ext>
            </a:extLst>
          </p:cNvPr>
          <p:cNvSpPr/>
          <p:nvPr/>
        </p:nvSpPr>
        <p:spPr>
          <a:xfrm>
            <a:off x="2799164" y="3681036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SB311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E4164B10-4F55-5C75-6254-EC2CFF071D41}"/>
              </a:ext>
            </a:extLst>
          </p:cNvPr>
          <p:cNvSpPr/>
          <p:nvPr/>
        </p:nvSpPr>
        <p:spPr>
          <a:xfrm>
            <a:off x="1700954" y="4074845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수원역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C319C20-455C-864D-F1D4-592DD48C56C7}"/>
              </a:ext>
            </a:extLst>
          </p:cNvPr>
          <p:cNvSpPr/>
          <p:nvPr/>
        </p:nvSpPr>
        <p:spPr>
          <a:xfrm>
            <a:off x="2786876" y="4075053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TR092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D2BFCE07-5328-9EB2-DF2A-118F299A7F6B}"/>
              </a:ext>
            </a:extLst>
          </p:cNvPr>
          <p:cNvSpPr/>
          <p:nvPr/>
        </p:nvSpPr>
        <p:spPr>
          <a:xfrm>
            <a:off x="1709012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8FD84D7-1FA7-911E-BB3B-E71AB5AE6FC6}"/>
              </a:ext>
            </a:extLst>
          </p:cNvPr>
          <p:cNvSpPr/>
          <p:nvPr/>
        </p:nvSpPr>
        <p:spPr>
          <a:xfrm>
            <a:off x="1708624" y="488095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8EBFF088-258F-6BFF-D2D4-DCD876225C55}"/>
              </a:ext>
            </a:extLst>
          </p:cNvPr>
          <p:cNvSpPr/>
          <p:nvPr/>
        </p:nvSpPr>
        <p:spPr>
          <a:xfrm>
            <a:off x="2794701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79977DF-7D7E-D1F5-B045-2344B2716E2C}"/>
              </a:ext>
            </a:extLst>
          </p:cNvPr>
          <p:cNvSpPr/>
          <p:nvPr/>
        </p:nvSpPr>
        <p:spPr>
          <a:xfrm>
            <a:off x="710544" y="4396079"/>
            <a:ext cx="3258922" cy="1227669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sp>
        <p:nvSpPr>
          <p:cNvPr id="85" name="Box">
            <a:extLst>
              <a:ext uri="{FF2B5EF4-FFF2-40B4-BE49-F238E27FC236}">
                <a16:creationId xmlns:a16="http://schemas.microsoft.com/office/drawing/2014/main" id="{0560C223-98AA-8F62-F5F8-6669185D16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8624" y="53714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69C5F72B-BBC3-98AC-31DA-08AB5C74444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730658" y="5370287"/>
            <a:ext cx="82916" cy="126261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F28D4657-3979-A969-8B05-2C651DF0AE43}"/>
              </a:ext>
            </a:extLst>
          </p:cNvPr>
          <p:cNvSpPr txBox="1"/>
          <p:nvPr/>
        </p:nvSpPr>
        <p:spPr>
          <a:xfrm>
            <a:off x="1833942" y="53211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해당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3DBB252-FEE9-9DA2-71DA-00D1688AF32F}"/>
              </a:ext>
            </a:extLst>
          </p:cNvPr>
          <p:cNvSpPr txBox="1"/>
          <p:nvPr/>
        </p:nvSpPr>
        <p:spPr>
          <a:xfrm>
            <a:off x="7849024" y="2260551"/>
            <a:ext cx="33694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r>
              <a:rPr lang="ko-KR" altLang="en-US" sz="900"/>
              <a:t> </a:t>
            </a: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4E692B52-CDB5-94B7-817C-A9F438E2DC55}"/>
              </a:ext>
            </a:extLst>
          </p:cNvPr>
          <p:cNvGrpSpPr/>
          <p:nvPr/>
        </p:nvGrpSpPr>
        <p:grpSpPr>
          <a:xfrm rot="5400000">
            <a:off x="3969466" y="45938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BF583F87-2713-39AE-E4FC-402AF8D3C8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9" name="Oval 593">
              <a:extLst>
                <a:ext uri="{FF2B5EF4-FFF2-40B4-BE49-F238E27FC236}">
                  <a16:creationId xmlns:a16="http://schemas.microsoft.com/office/drawing/2014/main" id="{E9F8C1B6-780B-2024-C6FF-A647AFAC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FD61A4E1-D7F0-94B1-002D-429C0E732847}"/>
              </a:ext>
            </a:extLst>
          </p:cNvPr>
          <p:cNvSpPr/>
          <p:nvPr/>
        </p:nvSpPr>
        <p:spPr>
          <a:xfrm>
            <a:off x="3766945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8E1D740C-E195-3AF1-229B-8C8BA3D3EAAE}"/>
              </a:ext>
            </a:extLst>
          </p:cNvPr>
          <p:cNvGrpSpPr/>
          <p:nvPr/>
        </p:nvGrpSpPr>
        <p:grpSpPr>
          <a:xfrm>
            <a:off x="4615962" y="5787068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B0E84A6C-2875-41F2-5010-CE7E514585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B9A3277-0301-39A1-24DB-C9CADAACF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6515CD54-36E4-FF4A-A110-B78761F8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4600E33-8A7E-01FA-EC52-733B091167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D60ACD62-0C43-92B8-605C-E28A0F70531F}"/>
              </a:ext>
            </a:extLst>
          </p:cNvPr>
          <p:cNvSpPr/>
          <p:nvPr/>
        </p:nvSpPr>
        <p:spPr>
          <a:xfrm>
            <a:off x="8054271" y="27759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9F205-404A-1962-C1F9-214AA6AA554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9071" y="30790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133545-E568-1262-E5C3-AA7A7C63A8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4564" y="3733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F434BE-9CCC-41E8-B702-FC852A55B2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3744" y="37334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Close Button">
            <a:extLst>
              <a:ext uri="{FF2B5EF4-FFF2-40B4-BE49-F238E27FC236}">
                <a16:creationId xmlns:a16="http://schemas.microsoft.com/office/drawing/2014/main" id="{851B76FD-2C6A-29BC-A964-2E1E0763257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3985" y="28552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D4D5A5-072D-F093-0BF5-D54ED6C250F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4620" y="32280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67D7F7-C067-258C-28AE-E6E7C928A4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4271" y="27943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8328435-B4CB-537F-0148-727023966520}"/>
              </a:ext>
            </a:extLst>
          </p:cNvPr>
          <p:cNvGrpSpPr/>
          <p:nvPr/>
        </p:nvGrpSpPr>
        <p:grpSpPr>
          <a:xfrm>
            <a:off x="10815138" y="2553538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DF45C322-CF51-131A-A1A6-83874EA7ED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6A61F2EC-FA21-66ED-CB2A-808F5F0F57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506B897F-83F8-B4C3-1E95-BD137AED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459A176F-4E31-7F77-D412-A76D484DDA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47448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9057"/>
              </p:ext>
            </p:extLst>
          </p:nvPr>
        </p:nvGraphicFramePr>
        <p:xfrm>
          <a:off x="7794170" y="725881"/>
          <a:ext cx="439783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검색해서 나온 정보를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내용이 들어감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부분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일시 정보 대신 일자 정보를 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필수 입력 칸이 비어 있는 경우 해당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26459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9808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8D93490-1AA2-34BD-74CF-5307ECB8E227}"/>
              </a:ext>
            </a:extLst>
          </p:cNvPr>
          <p:cNvSpPr txBox="1"/>
          <p:nvPr/>
        </p:nvSpPr>
        <p:spPr>
          <a:xfrm>
            <a:off x="675567" y="1511755"/>
            <a:ext cx="81570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86823B3-210D-DBC7-D15E-62245B4297B8}"/>
              </a:ext>
            </a:extLst>
          </p:cNvPr>
          <p:cNvSpPr/>
          <p:nvPr/>
        </p:nvSpPr>
        <p:spPr>
          <a:xfrm>
            <a:off x="1623224" y="1544339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32BE0F-999E-655F-65F6-03C8C6507C10}"/>
              </a:ext>
            </a:extLst>
          </p:cNvPr>
          <p:cNvSpPr/>
          <p:nvPr/>
        </p:nvSpPr>
        <p:spPr>
          <a:xfrm>
            <a:off x="3458830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EAA4A29-A205-FC0D-EBE6-D0AD2620072C}"/>
              </a:ext>
            </a:extLst>
          </p:cNvPr>
          <p:cNvSpPr/>
          <p:nvPr/>
        </p:nvSpPr>
        <p:spPr>
          <a:xfrm>
            <a:off x="2863265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1C21991-EDD1-4763-7A5B-ED374386B727}"/>
              </a:ext>
            </a:extLst>
          </p:cNvPr>
          <p:cNvSpPr/>
          <p:nvPr/>
        </p:nvSpPr>
        <p:spPr>
          <a:xfrm>
            <a:off x="1623224" y="1956803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D7325EBD-2327-D32B-17F7-893BE54B1396}"/>
              </a:ext>
            </a:extLst>
          </p:cNvPr>
          <p:cNvSpPr/>
          <p:nvPr/>
        </p:nvSpPr>
        <p:spPr>
          <a:xfrm>
            <a:off x="1623224" y="2369267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E709BB0-22A5-1138-5973-5778F17A6221}"/>
              </a:ext>
            </a:extLst>
          </p:cNvPr>
          <p:cNvSpPr/>
          <p:nvPr/>
        </p:nvSpPr>
        <p:spPr>
          <a:xfrm>
            <a:off x="1623224" y="278173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단위로 입력해주세요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0B44D1A-194F-E17B-920F-AA7C68530AE6}"/>
              </a:ext>
            </a:extLst>
          </p:cNvPr>
          <p:cNvSpPr/>
          <p:nvPr/>
        </p:nvSpPr>
        <p:spPr>
          <a:xfrm>
            <a:off x="1623224" y="3194195"/>
            <a:ext cx="100189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4CC14BC-1A1B-6FDE-4648-3CD8E210E9C6}"/>
              </a:ext>
            </a:extLst>
          </p:cNvPr>
          <p:cNvGrpSpPr/>
          <p:nvPr/>
        </p:nvGrpSpPr>
        <p:grpSpPr>
          <a:xfrm>
            <a:off x="3016575" y="4276792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158B8A7A-7788-E3F9-1F3C-44F848D2BA0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4A9CC63-76B3-5AA0-B4E4-44A5B1F4BAE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A532DE43-3912-5610-85B0-7F13B756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60661604-7FA4-2B5F-A4E1-58968F80ABC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B66E3C9-4AC1-ED63-4A1D-E37F2E2FC3FB}"/>
              </a:ext>
            </a:extLst>
          </p:cNvPr>
          <p:cNvGrpSpPr/>
          <p:nvPr/>
        </p:nvGrpSpPr>
        <p:grpSpPr>
          <a:xfrm>
            <a:off x="3756508" y="429105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6D48824-944A-8590-370A-591D4510C5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CA1466F-441C-C697-1C90-4673D74119F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5E19A3B-BABA-A4C1-2216-8DE8770F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6011BCFC-B5A5-D293-0F90-5129A64A09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2253B48-F425-190A-800F-EA693B3DBD7A}"/>
              </a:ext>
            </a:extLst>
          </p:cNvPr>
          <p:cNvSpPr txBox="1"/>
          <p:nvPr/>
        </p:nvSpPr>
        <p:spPr>
          <a:xfrm>
            <a:off x="644869" y="14963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45D0893B-B0DF-1C34-8BCE-95F078235CD0}"/>
              </a:ext>
            </a:extLst>
          </p:cNvPr>
          <p:cNvSpPr/>
          <p:nvPr/>
        </p:nvSpPr>
        <p:spPr>
          <a:xfrm>
            <a:off x="1627842" y="3607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FAB7A1C-822C-E699-1E88-6E1DE62F44C8}"/>
              </a:ext>
            </a:extLst>
          </p:cNvPr>
          <p:cNvSpPr/>
          <p:nvPr/>
        </p:nvSpPr>
        <p:spPr>
          <a:xfrm>
            <a:off x="2713764" y="3608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90E215FD-0B21-9315-E890-6B7A69D644A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72938" y="3649486"/>
            <a:ext cx="145373" cy="147683"/>
          </a:xfrm>
          <a:prstGeom prst="rect">
            <a:avLst/>
          </a:prstGeom>
        </p:spPr>
      </p:pic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4633EF2-A245-DE47-506E-67F48FE2C572}"/>
              </a:ext>
            </a:extLst>
          </p:cNvPr>
          <p:cNvSpPr/>
          <p:nvPr/>
        </p:nvSpPr>
        <p:spPr>
          <a:xfrm>
            <a:off x="1615554" y="40019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346D60-ADD8-22FA-0882-68325910237D}"/>
              </a:ext>
            </a:extLst>
          </p:cNvPr>
          <p:cNvSpPr/>
          <p:nvPr/>
        </p:nvSpPr>
        <p:spPr>
          <a:xfrm>
            <a:off x="2701476" y="40021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32" name="그래픽 31" descr="돋보기 단색으로 채워진">
            <a:extLst>
              <a:ext uri="{FF2B5EF4-FFF2-40B4-BE49-F238E27FC236}">
                <a16:creationId xmlns:a16="http://schemas.microsoft.com/office/drawing/2014/main" id="{80801761-C5A9-CE70-0DC1-92BF1A4BE1E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50" y="4043503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7F33408-1CEA-A01F-67A1-19B68C7959F4}"/>
              </a:ext>
            </a:extLst>
          </p:cNvPr>
          <p:cNvSpPr txBox="1"/>
          <p:nvPr/>
        </p:nvSpPr>
        <p:spPr>
          <a:xfrm>
            <a:off x="654106" y="1906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494E099-2DC0-482E-E964-5B03DC62FFBF}"/>
              </a:ext>
            </a:extLst>
          </p:cNvPr>
          <p:cNvSpPr txBox="1"/>
          <p:nvPr/>
        </p:nvSpPr>
        <p:spPr>
          <a:xfrm>
            <a:off x="636873" y="23198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00BA175-77DF-9123-070B-BBAEF62CDF42}"/>
              </a:ext>
            </a:extLst>
          </p:cNvPr>
          <p:cNvSpPr txBox="1"/>
          <p:nvPr/>
        </p:nvSpPr>
        <p:spPr>
          <a:xfrm>
            <a:off x="646110" y="2729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C31CE5-E32E-0BC2-B223-A8D1A88059A1}"/>
              </a:ext>
            </a:extLst>
          </p:cNvPr>
          <p:cNvSpPr txBox="1"/>
          <p:nvPr/>
        </p:nvSpPr>
        <p:spPr>
          <a:xfrm>
            <a:off x="635632" y="3559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8B0D3B-0CB5-0E72-DC60-C42CF9321809}"/>
              </a:ext>
            </a:extLst>
          </p:cNvPr>
          <p:cNvSpPr txBox="1"/>
          <p:nvPr/>
        </p:nvSpPr>
        <p:spPr>
          <a:xfrm>
            <a:off x="644869" y="39697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3CACBE-1FEF-A1DD-5CCC-42883EECF6FD}"/>
              </a:ext>
            </a:extLst>
          </p:cNvPr>
          <p:cNvSpPr txBox="1"/>
          <p:nvPr/>
        </p:nvSpPr>
        <p:spPr>
          <a:xfrm>
            <a:off x="630212" y="31470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B3C594A-7E46-8C22-FA0B-0D9DBA297185}"/>
              </a:ext>
            </a:extLst>
          </p:cNvPr>
          <p:cNvGrpSpPr/>
          <p:nvPr/>
        </p:nvGrpSpPr>
        <p:grpSpPr>
          <a:xfrm rot="5400000">
            <a:off x="2659628" y="31798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AED9B52F-D3E6-B226-E2D2-1B924C0BD5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10E1AA16-D9B0-2029-9A2C-0D036948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25181762-89F5-E553-0CFE-852466D356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49" y="1605581"/>
            <a:ext cx="145373" cy="147683"/>
          </a:xfrm>
          <a:prstGeom prst="rect">
            <a:avLst/>
          </a:prstGeom>
        </p:spPr>
      </p:pic>
      <p:sp>
        <p:nvSpPr>
          <p:cNvPr id="46" name="직사각형 45">
            <a:extLst>
              <a:ext uri="{FF2B5EF4-FFF2-40B4-BE49-F238E27FC236}">
                <a16:creationId xmlns:a16="http://schemas.microsoft.com/office/drawing/2014/main" id="{84D23728-5DFD-401E-E0A7-8300E859C7E9}"/>
              </a:ext>
            </a:extLst>
          </p:cNvPr>
          <p:cNvSpPr/>
          <p:nvPr/>
        </p:nvSpPr>
        <p:spPr>
          <a:xfrm>
            <a:off x="593629" y="1410753"/>
            <a:ext cx="3370713" cy="1283028"/>
          </a:xfrm>
          <a:prstGeom prst="rect">
            <a:avLst/>
          </a:prstGeom>
          <a:solidFill>
            <a:schemeClr val="accent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2F6D36FC-C11E-7A20-36E9-596C089900B6}"/>
              </a:ext>
            </a:extLst>
          </p:cNvPr>
          <p:cNvSpPr/>
          <p:nvPr/>
        </p:nvSpPr>
        <p:spPr>
          <a:xfrm>
            <a:off x="5831391" y="217872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4DB7882-193E-96B1-5412-096CD1501CA0}"/>
              </a:ext>
            </a:extLst>
          </p:cNvPr>
          <p:cNvSpPr/>
          <p:nvPr/>
        </p:nvSpPr>
        <p:spPr>
          <a:xfrm>
            <a:off x="5667036" y="73883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48761CE7-C2E7-08C4-EFA4-B4E6F3711F15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74" y="770760"/>
            <a:ext cx="195806" cy="193744"/>
          </a:xfrm>
          <a:prstGeom prst="rect">
            <a:avLst/>
          </a:prstGeom>
        </p:spPr>
      </p:pic>
      <p:sp>
        <p:nvSpPr>
          <p:cNvPr id="54" name="직사각형 53">
            <a:extLst>
              <a:ext uri="{FF2B5EF4-FFF2-40B4-BE49-F238E27FC236}">
                <a16:creationId xmlns:a16="http://schemas.microsoft.com/office/drawing/2014/main" id="{6FF487F7-769D-9766-40E6-26DFB81A299A}"/>
              </a:ext>
            </a:extLst>
          </p:cNvPr>
          <p:cNvSpPr/>
          <p:nvPr/>
        </p:nvSpPr>
        <p:spPr>
          <a:xfrm>
            <a:off x="4706404" y="204194"/>
            <a:ext cx="2851716" cy="231325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79133CD-6761-851C-1D45-60F3ADE135A3}"/>
              </a:ext>
            </a:extLst>
          </p:cNvPr>
          <p:cNvSpPr txBox="1"/>
          <p:nvPr/>
        </p:nvSpPr>
        <p:spPr>
          <a:xfrm>
            <a:off x="4816527" y="310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회원 검색</a:t>
            </a:r>
          </a:p>
        </p:txBody>
      </p:sp>
      <p:sp>
        <p:nvSpPr>
          <p:cNvPr id="56" name="곱하기 기호 55">
            <a:extLst>
              <a:ext uri="{FF2B5EF4-FFF2-40B4-BE49-F238E27FC236}">
                <a16:creationId xmlns:a16="http://schemas.microsoft.com/office/drawing/2014/main" id="{EE4260E4-D7E9-64A2-F297-05F8FCEA7D96}"/>
              </a:ext>
            </a:extLst>
          </p:cNvPr>
          <p:cNvSpPr/>
          <p:nvPr/>
        </p:nvSpPr>
        <p:spPr>
          <a:xfrm>
            <a:off x="7263577" y="28644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B577DC-1C88-BA60-E93E-CDDD525DDA09}"/>
              </a:ext>
            </a:extLst>
          </p:cNvPr>
          <p:cNvSpPr/>
          <p:nvPr/>
        </p:nvSpPr>
        <p:spPr>
          <a:xfrm>
            <a:off x="5498275" y="68114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4C97C-2294-7112-A018-BC74C55CFD4F}"/>
              </a:ext>
            </a:extLst>
          </p:cNvPr>
          <p:cNvSpPr txBox="1"/>
          <p:nvPr/>
        </p:nvSpPr>
        <p:spPr>
          <a:xfrm>
            <a:off x="4783040" y="691504"/>
            <a:ext cx="75594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사용자명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</a:t>
            </a:r>
            <a:r>
              <a:rPr lang="en-US" altLang="ko-KR" sz="900"/>
              <a:t>ID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6FC0D889-A9CD-D84C-CEB6-F8447DB59B01}"/>
              </a:ext>
            </a:extLst>
          </p:cNvPr>
          <p:cNvCxnSpPr>
            <a:cxnSpLocks/>
          </p:cNvCxnSpPr>
          <p:nvPr/>
        </p:nvCxnSpPr>
        <p:spPr>
          <a:xfrm>
            <a:off x="4840840" y="15853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F3044B7C-F426-CDD0-AAC9-051749021C5E}"/>
              </a:ext>
            </a:extLst>
          </p:cNvPr>
          <p:cNvSpPr txBox="1"/>
          <p:nvPr/>
        </p:nvSpPr>
        <p:spPr>
          <a:xfrm>
            <a:off x="4816163" y="15901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이름</a:t>
            </a:r>
            <a:r>
              <a:rPr lang="en-US" altLang="ko-KR" sz="900"/>
              <a:t>          </a:t>
            </a:r>
            <a:r>
              <a:rPr lang="ko-KR" altLang="en-US" sz="900"/>
              <a:t>사용자</a:t>
            </a:r>
            <a:r>
              <a:rPr lang="en-US" altLang="ko-KR" sz="900"/>
              <a:t>ID</a:t>
            </a:r>
            <a:r>
              <a:rPr lang="ko-KR" altLang="en-US" sz="900"/>
              <a:t>                 사용자 상태</a:t>
            </a:r>
            <a:endParaRPr lang="en-US" altLang="ko-KR" sz="900"/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5CBFC282-26F2-F3D7-9000-D6EC6A42A251}"/>
              </a:ext>
            </a:extLst>
          </p:cNvPr>
          <p:cNvCxnSpPr>
            <a:cxnSpLocks/>
          </p:cNvCxnSpPr>
          <p:nvPr/>
        </p:nvCxnSpPr>
        <p:spPr>
          <a:xfrm>
            <a:off x="4840840" y="18912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97D7DAF-724D-4915-6236-86EF2AED6932}"/>
              </a:ext>
            </a:extLst>
          </p:cNvPr>
          <p:cNvSpPr txBox="1"/>
          <p:nvPr/>
        </p:nvSpPr>
        <p:spPr>
          <a:xfrm>
            <a:off x="4806926" y="18943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test1111</a:t>
            </a:r>
            <a:r>
              <a:rPr lang="ko-KR" altLang="en-US" sz="900"/>
              <a:t>                 회원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test7777</a:t>
            </a:r>
            <a:r>
              <a:rPr lang="ko-KR" altLang="en-US" sz="900"/>
              <a:t>                 휴면 회원</a:t>
            </a:r>
            <a:endParaRPr lang="en-US" altLang="ko-KR" sz="900"/>
          </a:p>
        </p:txBody>
      </p: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1BDAB88F-2EBD-B7A5-9134-ED414F1E8EB3}"/>
              </a:ext>
            </a:extLst>
          </p:cNvPr>
          <p:cNvCxnSpPr>
            <a:cxnSpLocks/>
          </p:cNvCxnSpPr>
          <p:nvPr/>
        </p:nvCxnSpPr>
        <p:spPr>
          <a:xfrm flipV="1">
            <a:off x="3903043" y="448902"/>
            <a:ext cx="838601" cy="11815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DC2EA17-348A-95BD-9800-35CE4AAC6305}"/>
              </a:ext>
            </a:extLst>
          </p:cNvPr>
          <p:cNvSpPr/>
          <p:nvPr/>
        </p:nvSpPr>
        <p:spPr>
          <a:xfrm>
            <a:off x="5498275" y="957318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C7FB5C48-805C-2639-1678-67F27D057B46}"/>
              </a:ext>
            </a:extLst>
          </p:cNvPr>
          <p:cNvSpPr/>
          <p:nvPr/>
        </p:nvSpPr>
        <p:spPr>
          <a:xfrm>
            <a:off x="6849528" y="127764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386578E-121B-DF40-48D5-0B5038E4109D}"/>
              </a:ext>
            </a:extLst>
          </p:cNvPr>
          <p:cNvSpPr/>
          <p:nvPr/>
        </p:nvSpPr>
        <p:spPr>
          <a:xfrm>
            <a:off x="4840840" y="1938007"/>
            <a:ext cx="1201967" cy="23330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F10AECF-F3C2-6289-DC81-DFF6754FE22D}"/>
              </a:ext>
            </a:extLst>
          </p:cNvPr>
          <p:cNvSpPr/>
          <p:nvPr/>
        </p:nvSpPr>
        <p:spPr>
          <a:xfrm>
            <a:off x="4656907" y="334260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BA74977-550C-E28F-C21C-80DE907C49C7}"/>
              </a:ext>
            </a:extLst>
          </p:cNvPr>
          <p:cNvSpPr txBox="1"/>
          <p:nvPr/>
        </p:nvSpPr>
        <p:spPr>
          <a:xfrm>
            <a:off x="4767030" y="344894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82" name="곱하기 기호 81">
            <a:extLst>
              <a:ext uri="{FF2B5EF4-FFF2-40B4-BE49-F238E27FC236}">
                <a16:creationId xmlns:a16="http://schemas.microsoft.com/office/drawing/2014/main" id="{7EABC90E-5C8D-F92F-DEE5-3882E6DF461A}"/>
              </a:ext>
            </a:extLst>
          </p:cNvPr>
          <p:cNvSpPr/>
          <p:nvPr/>
        </p:nvSpPr>
        <p:spPr>
          <a:xfrm>
            <a:off x="7214080" y="342485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CC5385AA-7C47-83D8-BE83-EAE1796C1DDC}"/>
              </a:ext>
            </a:extLst>
          </p:cNvPr>
          <p:cNvSpPr/>
          <p:nvPr/>
        </p:nvSpPr>
        <p:spPr>
          <a:xfrm>
            <a:off x="5448778" y="3876702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4A37964-3A38-CE51-CF23-8630119C0B50}"/>
              </a:ext>
            </a:extLst>
          </p:cNvPr>
          <p:cNvSpPr txBox="1"/>
          <p:nvPr/>
        </p:nvSpPr>
        <p:spPr>
          <a:xfrm>
            <a:off x="4733543" y="3829913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8A538985-6730-75FF-37AD-2AE0B9ACDAB6}"/>
              </a:ext>
            </a:extLst>
          </p:cNvPr>
          <p:cNvCxnSpPr>
            <a:cxnSpLocks/>
          </p:cNvCxnSpPr>
          <p:nvPr/>
        </p:nvCxnSpPr>
        <p:spPr>
          <a:xfrm>
            <a:off x="4791343" y="455607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BB462E57-629E-15C6-B96C-D89A0E91ABD1}"/>
              </a:ext>
            </a:extLst>
          </p:cNvPr>
          <p:cNvSpPr txBox="1"/>
          <p:nvPr/>
        </p:nvSpPr>
        <p:spPr>
          <a:xfrm>
            <a:off x="4766666" y="456096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5AC8A970-A4CD-7489-06D0-AB9E674CDD1C}"/>
              </a:ext>
            </a:extLst>
          </p:cNvPr>
          <p:cNvCxnSpPr>
            <a:cxnSpLocks/>
          </p:cNvCxnSpPr>
          <p:nvPr/>
        </p:nvCxnSpPr>
        <p:spPr>
          <a:xfrm>
            <a:off x="4791343" y="486198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617D385B-EF83-A6DF-5B91-370E243807BC}"/>
              </a:ext>
            </a:extLst>
          </p:cNvPr>
          <p:cNvSpPr txBox="1"/>
          <p:nvPr/>
        </p:nvSpPr>
        <p:spPr>
          <a:xfrm>
            <a:off x="4757429" y="4865096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351F747D-DCD1-9EDC-2E4A-7D572B9791CF}"/>
              </a:ext>
            </a:extLst>
          </p:cNvPr>
          <p:cNvCxnSpPr>
            <a:cxnSpLocks/>
          </p:cNvCxnSpPr>
          <p:nvPr/>
        </p:nvCxnSpPr>
        <p:spPr>
          <a:xfrm flipV="1">
            <a:off x="3948316" y="3577723"/>
            <a:ext cx="758088" cy="13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3" name="직선 화살표 연결선 92">
            <a:extLst>
              <a:ext uri="{FF2B5EF4-FFF2-40B4-BE49-F238E27FC236}">
                <a16:creationId xmlns:a16="http://schemas.microsoft.com/office/drawing/2014/main" id="{82B71452-A2C9-3F47-4213-0C54F42C4AC6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906023" y="3936786"/>
            <a:ext cx="800381" cy="1805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58CCA655-4A1E-12F9-7B2D-8A06BF0DF23C}"/>
              </a:ext>
            </a:extLst>
          </p:cNvPr>
          <p:cNvSpPr/>
          <p:nvPr/>
        </p:nvSpPr>
        <p:spPr>
          <a:xfrm>
            <a:off x="8010895" y="305813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386CE5-CB71-337B-25CB-76AA84E9722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75695" y="336125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CE5424-AE4E-ED4F-F4C4-D3DD93776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1188" y="401560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55DFF1-DB46-BC77-3E8F-6ED34259B7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0368" y="40156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A3C13B97-021B-F9A4-764F-8416F49A68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0609" y="313743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2C4261-7B08-A25D-18AD-E23739218AB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1244" y="351021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E75BFD-9163-02EE-848F-D7D288063EF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0895" y="307657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52F7BA8D-9AD1-78C8-0AA4-182BC3FEFD39}"/>
              </a:ext>
            </a:extLst>
          </p:cNvPr>
          <p:cNvGrpSpPr/>
          <p:nvPr/>
        </p:nvGrpSpPr>
        <p:grpSpPr>
          <a:xfrm>
            <a:off x="8257097" y="2913731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2D8FD8B6-A55F-91B8-3672-16E83AA815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A145E4FB-0C32-0FB4-6296-BBF37D060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474481F4-0976-D83C-3D30-F92F93380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C71F2105-8BF6-783B-ADD6-02C6A96DCC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059FE934-D859-08E5-1651-2AF1F816FFB0}"/>
              </a:ext>
            </a:extLst>
          </p:cNvPr>
          <p:cNvSpPr/>
          <p:nvPr/>
        </p:nvSpPr>
        <p:spPr>
          <a:xfrm>
            <a:off x="6821211" y="416137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39088A23-B751-D43C-1396-309EDFA36F7B}"/>
              </a:ext>
            </a:extLst>
          </p:cNvPr>
          <p:cNvSpPr/>
          <p:nvPr/>
        </p:nvSpPr>
        <p:spPr>
          <a:xfrm>
            <a:off x="4756277" y="4905624"/>
            <a:ext cx="1201967" cy="23228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1A3FC05-126D-83F7-5691-5AE80F7FF2DE}"/>
              </a:ext>
            </a:extLst>
          </p:cNvPr>
          <p:cNvSpPr/>
          <p:nvPr/>
        </p:nvSpPr>
        <p:spPr>
          <a:xfrm>
            <a:off x="8001636" y="49133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2765CE-F7B0-227A-035F-1C28615AD19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66436" y="52164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A4627A-10D2-E859-6466-EB445EFCB91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1929" y="58707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FB306B-E2CA-FD7C-07A9-834BD5B9DED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1109" y="58707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BF372CC3-6983-E973-9BE2-3F5C02603FC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1350" y="49926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88B4DC-E7E4-0A75-1871-D65FF000320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1985" y="53653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6F6C7A-831A-819E-E96F-46CF6063987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1636" y="49317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7DAF4DD-E583-2FD0-AD3F-C4154A958BA1}"/>
              </a:ext>
            </a:extLst>
          </p:cNvPr>
          <p:cNvGrpSpPr/>
          <p:nvPr/>
        </p:nvGrpSpPr>
        <p:grpSpPr>
          <a:xfrm>
            <a:off x="10726840" y="4737616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F1698F50-C236-FDF5-E28C-42E3108C33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B342B10-D80C-1A2B-BB67-7DB26FDA44F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43D5660B-664E-5261-BE58-813AABDB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6E382138-6108-9F8E-09E0-A39ABE1224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837522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36255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8872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490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01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36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31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7608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365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8712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275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24125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122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3370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1187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4" y="692380"/>
            <a:ext cx="2275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4224D-51A0-0E92-00AC-96A1E50A50D7}"/>
              </a:ext>
            </a:extLst>
          </p:cNvPr>
          <p:cNvSpPr txBox="1"/>
          <p:nvPr/>
        </p:nvSpPr>
        <p:spPr>
          <a:xfrm>
            <a:off x="247649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4EF6251-10AE-DA09-0684-0D9CB114FE27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F5D4680-6DF3-5EA8-0B81-D2D557D7F351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3C5A6D6-732E-A9D2-C94B-2BE667CED7D4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A7C6AEA-7C77-5E56-A2BA-5D65008F527B}"/>
              </a:ext>
            </a:extLst>
          </p:cNvPr>
          <p:cNvSpPr/>
          <p:nvPr/>
        </p:nvSpPr>
        <p:spPr>
          <a:xfrm>
            <a:off x="6676081" y="261769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118F8DD-46A0-1CA2-C70A-6B7DA2AAB516}"/>
              </a:ext>
            </a:extLst>
          </p:cNvPr>
          <p:cNvCxnSpPr>
            <a:cxnSpLocks/>
          </p:cNvCxnSpPr>
          <p:nvPr/>
        </p:nvCxnSpPr>
        <p:spPr>
          <a:xfrm>
            <a:off x="314320" y="2924686"/>
            <a:ext cx="697074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E4AC4E47-30A7-1D49-597C-FFB1D68B0F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486177"/>
              </p:ext>
            </p:extLst>
          </p:nvPr>
        </p:nvGraphicFramePr>
        <p:xfrm>
          <a:off x="314319" y="3344624"/>
          <a:ext cx="5867493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2228817055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174263206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3,300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1B5BF72-0B8B-5060-14F5-FDCAD47BBCCD}"/>
              </a:ext>
            </a:extLst>
          </p:cNvPr>
          <p:cNvSpPr/>
          <p:nvPr/>
        </p:nvSpPr>
        <p:spPr>
          <a:xfrm>
            <a:off x="6454006" y="303176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8513215-BC71-B7EF-337B-B436639338C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89498" y="3044729"/>
            <a:ext cx="204905" cy="20490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B24D5CE-0F83-C812-2B4A-750C2698D76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576636"/>
            <a:ext cx="3169061" cy="3163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57080AEB-35D5-21F7-D5BA-62D3C27618B9}"/>
              </a:ext>
            </a:extLst>
          </p:cNvPr>
          <p:cNvSpPr txBox="1"/>
          <p:nvPr/>
        </p:nvSpPr>
        <p:spPr>
          <a:xfrm>
            <a:off x="271458" y="30594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사용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5477EB-73B3-AB1C-DD07-D3CE66B44195}"/>
              </a:ext>
            </a:extLst>
          </p:cNvPr>
          <p:cNvSpPr txBox="1"/>
          <p:nvPr/>
        </p:nvSpPr>
        <p:spPr>
          <a:xfrm>
            <a:off x="3438524" y="1239889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C0F63AD-7D4D-6EF3-0FD6-8579371BBBCF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C736DA8-BECF-482F-A894-B684D486A30D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B9E92CFB-351C-EFFA-6037-A2FCE39D849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5300C44-E9CD-5EA0-37C1-570A02C38585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22C86167-4F84-C50F-C24F-A8C31F4F33D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33E5C7F0-A137-A36B-4541-4DADA5135DB8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1F2A87-335F-CE51-807B-ACEE9B1F5A85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4C589D41-8FC5-5CEB-B56B-02ECB776C0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0863C311-3D4A-0B47-C348-61ED4FB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F6A42D9-15BC-7505-AA11-3EF84101F955}"/>
              </a:ext>
            </a:extLst>
          </p:cNvPr>
          <p:cNvGrpSpPr/>
          <p:nvPr/>
        </p:nvGrpSpPr>
        <p:grpSpPr>
          <a:xfrm>
            <a:off x="1172680" y="28277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CDFD78AA-10ED-4F8C-84C9-5EAC4F6C91A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3142F582-8556-C8BD-AAE7-AC3483B890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3A928CC9-D9AB-E090-4452-71E52AFC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76946D55-1FD1-F221-E684-FD59775B81A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458545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A266220-68E2-4314-EF02-E18A6C262B56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09AC6E12-34A6-3709-219D-F8FBA4EF57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5A05AF9E-CFB4-B4BB-55A9-2DD2764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4111622-D29C-9C91-B766-AC3B0F09365F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4B1BAC1F-C6AB-2EA3-E05E-4A99B80975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AC60EE15-FE8B-E7F1-39F1-181A8C1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2D369B84-34FD-D333-DEE3-8220927744A3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90823051-730F-E9FA-9C7B-D4467B93F2B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7EFD1E41-48A5-7525-5E45-1364269AD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96D2F1D-1F6B-E28D-BDDB-91A415629A58}"/>
              </a:ext>
            </a:extLst>
          </p:cNvPr>
          <p:cNvGrpSpPr/>
          <p:nvPr/>
        </p:nvGrpSpPr>
        <p:grpSpPr>
          <a:xfrm rot="5400000">
            <a:off x="3958661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1FAC0ACE-B068-8446-20EE-F5BD81D4D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402A104A-52BE-A93D-6C19-44A1CA5D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448116C-6942-F6F0-7A02-D7E1DF2099F5}"/>
              </a:ext>
            </a:extLst>
          </p:cNvPr>
          <p:cNvGrpSpPr/>
          <p:nvPr/>
        </p:nvGrpSpPr>
        <p:grpSpPr>
          <a:xfrm>
            <a:off x="6193256" y="3044310"/>
            <a:ext cx="278496" cy="200053"/>
            <a:chOff x="1014019" y="2643309"/>
            <a:chExt cx="278496" cy="200053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D3C65783-004E-AB66-77D3-5E31FD10619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4F6EF21F-30AF-DDC5-63A8-727CCDC35E1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70D81500-1FF6-94A6-800C-8963CA39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69E08ABD-AC73-58A0-7120-1936CA6D6E0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5051E20E-8428-EDB6-3602-ACD0B5FD53F0}"/>
              </a:ext>
            </a:extLst>
          </p:cNvPr>
          <p:cNvGrpSpPr/>
          <p:nvPr/>
        </p:nvGrpSpPr>
        <p:grpSpPr>
          <a:xfrm>
            <a:off x="2345421" y="3124260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5E78751E-3ED7-BA54-0812-56FDF7B74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0FA97D6-1AAD-3347-2C9C-B05C2B149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265C4D50-D311-B33E-1F5A-93597EA1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1482949E-C942-600E-290C-DAD5BF381CF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9797C5FC-9EA7-3AA4-D3F3-85D90A45E097}"/>
              </a:ext>
            </a:extLst>
          </p:cNvPr>
          <p:cNvGrpSpPr/>
          <p:nvPr/>
        </p:nvGrpSpPr>
        <p:grpSpPr>
          <a:xfrm>
            <a:off x="1474641" y="5619750"/>
            <a:ext cx="278496" cy="200053"/>
            <a:chOff x="1014019" y="2643309"/>
            <a:chExt cx="278496" cy="200053"/>
          </a:xfrm>
        </p:grpSpPr>
        <p:sp>
          <p:nvSpPr>
            <p:cNvPr id="86" name="이등변 삼각형 85">
              <a:extLst>
                <a:ext uri="{FF2B5EF4-FFF2-40B4-BE49-F238E27FC236}">
                  <a16:creationId xmlns:a16="http://schemas.microsoft.com/office/drawing/2014/main" id="{2603635D-B489-6094-8D1C-D36CA16C53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81D1D120-C516-EDB3-B149-2BAFBEA0BFD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FC3D0225-ADE4-A7F8-5BCE-45F2F18DA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1A47686B-974A-B431-D1DF-838919B49C8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478AA46-3232-0FF9-E9B8-B2E5AA12D781}"/>
              </a:ext>
            </a:extLst>
          </p:cNvPr>
          <p:cNvSpPr/>
          <p:nvPr/>
        </p:nvSpPr>
        <p:spPr>
          <a:xfrm>
            <a:off x="5367607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8848672-7E84-C68B-4439-31F760161A36}"/>
              </a:ext>
            </a:extLst>
          </p:cNvPr>
          <p:cNvSpPr/>
          <p:nvPr/>
        </p:nvSpPr>
        <p:spPr>
          <a:xfrm>
            <a:off x="6630015" y="2013455"/>
            <a:ext cx="874161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ED702F3A-0CBA-57B9-0D61-8C270591E63C}"/>
              </a:ext>
            </a:extLst>
          </p:cNvPr>
          <p:cNvCxnSpPr>
            <a:cxnSpLocks/>
            <a:stCxn id="28" idx="3"/>
            <a:endCxn id="91" idx="1"/>
          </p:cNvCxnSpPr>
          <p:nvPr/>
        </p:nvCxnSpPr>
        <p:spPr>
          <a:xfrm>
            <a:off x="5286375" y="1795119"/>
            <a:ext cx="1343640" cy="453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3FDCA4D-A602-C5D8-933C-9A23DE02ADB7}"/>
              </a:ext>
            </a:extLst>
          </p:cNvPr>
          <p:cNvGrpSpPr/>
          <p:nvPr/>
        </p:nvGrpSpPr>
        <p:grpSpPr>
          <a:xfrm rot="5400000">
            <a:off x="6417821" y="16840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9561C57-6252-A21E-F32B-9A6AB80E411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0" name="Oval 593">
              <a:extLst>
                <a:ext uri="{FF2B5EF4-FFF2-40B4-BE49-F238E27FC236}">
                  <a16:creationId xmlns:a16="http://schemas.microsoft.com/office/drawing/2014/main" id="{64CC646B-56A8-E77E-FB81-E5CC61B7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6-2</a:t>
              </a:r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B74B5286-D8E1-F172-B2FF-AD32F57E23CF}"/>
              </a:ext>
            </a:extLst>
          </p:cNvPr>
          <p:cNvGrpSpPr/>
          <p:nvPr/>
        </p:nvGrpSpPr>
        <p:grpSpPr>
          <a:xfrm>
            <a:off x="6984356" y="1760985"/>
            <a:ext cx="244417" cy="258694"/>
            <a:chOff x="1098607" y="3056422"/>
            <a:chExt cx="244417" cy="258694"/>
          </a:xfrm>
        </p:grpSpPr>
        <p:sp>
          <p:nvSpPr>
            <p:cNvPr id="102" name="이등변 삼각형 101">
              <a:extLst>
                <a:ext uri="{FF2B5EF4-FFF2-40B4-BE49-F238E27FC236}">
                  <a16:creationId xmlns:a16="http://schemas.microsoft.com/office/drawing/2014/main" id="{E6426252-0CA4-25C6-1C80-7E252039E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85DFF8D6-0792-0144-EEA3-AAD25ABB3BF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4" name="Oval 593">
                <a:extLst>
                  <a:ext uri="{FF2B5EF4-FFF2-40B4-BE49-F238E27FC236}">
                    <a16:creationId xmlns:a16="http://schemas.microsoft.com/office/drawing/2014/main" id="{0A29D03E-D026-A65E-9F93-72E10711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" name="TextBox 14">
                <a:extLst>
                  <a:ext uri="{FF2B5EF4-FFF2-40B4-BE49-F238E27FC236}">
                    <a16:creationId xmlns:a16="http://schemas.microsoft.com/office/drawing/2014/main" id="{F46B04F7-BEB8-0EF5-DF1A-3223A9491A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DABC9F6F-D19C-CD0B-A0CC-FD64977E4687}"/>
              </a:ext>
            </a:extLst>
          </p:cNvPr>
          <p:cNvSpPr/>
          <p:nvPr/>
        </p:nvSpPr>
        <p:spPr>
          <a:xfrm>
            <a:off x="4286250" y="19754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    ▼</a:t>
            </a: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D901B448-9396-64A7-B122-7B36A14244B6}"/>
              </a:ext>
            </a:extLst>
          </p:cNvPr>
          <p:cNvGrpSpPr/>
          <p:nvPr/>
        </p:nvGrpSpPr>
        <p:grpSpPr>
          <a:xfrm rot="5400000">
            <a:off x="5330299" y="19776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A86295AC-3423-1ED8-C224-753F769277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1" name="Oval 593">
              <a:extLst>
                <a:ext uri="{FF2B5EF4-FFF2-40B4-BE49-F238E27FC236}">
                  <a16:creationId xmlns:a16="http://schemas.microsoft.com/office/drawing/2014/main" id="{344D7C0D-0779-52C9-8AD1-FC9E4DFA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6-3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8B8EE70-6883-9443-36E6-825F963BACFF}"/>
              </a:ext>
            </a:extLst>
          </p:cNvPr>
          <p:cNvSpPr txBox="1"/>
          <p:nvPr/>
        </p:nvSpPr>
        <p:spPr>
          <a:xfrm>
            <a:off x="7819390" y="4463718"/>
            <a:ext cx="420761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(6-3)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DF97167-F627-5AC8-E8C0-A318A94F2792}"/>
              </a:ext>
            </a:extLst>
          </p:cNvPr>
          <p:cNvGrpSpPr/>
          <p:nvPr/>
        </p:nvGrpSpPr>
        <p:grpSpPr>
          <a:xfrm>
            <a:off x="6676080" y="2391580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604DA522-3A2B-F74F-6375-0ADB7485F8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FEB92F17-8A00-551B-3B3F-FA08E01B818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9F079B6-0689-6957-09B4-F2C9535A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340B4CCB-3A35-C591-8B43-7687FCDB87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43692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256574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88767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28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3" y="692380"/>
            <a:ext cx="276118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866733" y="6781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44C47B5D-4494-C05E-1448-18308108D1BC}"/>
              </a:ext>
            </a:extLst>
          </p:cNvPr>
          <p:cNvSpPr txBox="1"/>
          <p:nvPr/>
        </p:nvSpPr>
        <p:spPr>
          <a:xfrm>
            <a:off x="449064" y="1415386"/>
            <a:ext cx="968675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유형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카테고리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EA1AA87-0738-38FA-5601-F8CEC1FAB406}"/>
              </a:ext>
            </a:extLst>
          </p:cNvPr>
          <p:cNvSpPr/>
          <p:nvPr/>
        </p:nvSpPr>
        <p:spPr>
          <a:xfrm>
            <a:off x="1415009" y="145646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12856E8-832B-7786-08FA-BDF850950C7E}"/>
              </a:ext>
            </a:extLst>
          </p:cNvPr>
          <p:cNvSpPr/>
          <p:nvPr/>
        </p:nvSpPr>
        <p:spPr>
          <a:xfrm>
            <a:off x="1415009" y="186892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707F02BD-25AB-BB0A-EBCF-BA849C3FB57C}"/>
              </a:ext>
            </a:extLst>
          </p:cNvPr>
          <p:cNvSpPr/>
          <p:nvPr/>
        </p:nvSpPr>
        <p:spPr>
          <a:xfrm>
            <a:off x="1415009" y="228139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87100758-92C7-9C49-5DE9-437442ED6595}"/>
              </a:ext>
            </a:extLst>
          </p:cNvPr>
          <p:cNvSpPr/>
          <p:nvPr/>
        </p:nvSpPr>
        <p:spPr>
          <a:xfrm>
            <a:off x="1415009" y="2693854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3,300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3308E5B-C674-A4AC-6723-3A653D86A897}"/>
              </a:ext>
            </a:extLst>
          </p:cNvPr>
          <p:cNvSpPr/>
          <p:nvPr/>
        </p:nvSpPr>
        <p:spPr>
          <a:xfrm>
            <a:off x="1415008" y="309933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EA43518E-A134-1B82-6D9A-2F5B3B747CFB}"/>
              </a:ext>
            </a:extLst>
          </p:cNvPr>
          <p:cNvSpPr/>
          <p:nvPr/>
        </p:nvSpPr>
        <p:spPr>
          <a:xfrm>
            <a:off x="1415009" y="350340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고향뜨락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0BD5AB6B-B584-9D36-4E94-23A3BCFF9C4E}"/>
              </a:ext>
            </a:extLst>
          </p:cNvPr>
          <p:cNvSpPr/>
          <p:nvPr/>
        </p:nvSpPr>
        <p:spPr>
          <a:xfrm>
            <a:off x="1415009" y="390748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SHOP_FD_001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ED60FD7-0F5B-EAB2-3588-9C9E0F5D300D}"/>
              </a:ext>
            </a:extLst>
          </p:cNvPr>
          <p:cNvSpPr/>
          <p:nvPr/>
        </p:nvSpPr>
        <p:spPr>
          <a:xfrm>
            <a:off x="1415009" y="431994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온라인몰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E0E10AD8-551D-D8AF-280D-F9C23A718EA0}"/>
              </a:ext>
            </a:extLst>
          </p:cNvPr>
          <p:cNvSpPr/>
          <p:nvPr/>
        </p:nvSpPr>
        <p:spPr>
          <a:xfrm>
            <a:off x="1415008" y="473241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F2329ED2-E949-AA96-3F86-8F0ADA800EF7}"/>
              </a:ext>
            </a:extLst>
          </p:cNvPr>
          <p:cNvSpPr/>
          <p:nvPr/>
        </p:nvSpPr>
        <p:spPr>
          <a:xfrm>
            <a:off x="5553905" y="581025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BFB68FE4-636D-093C-2047-3FB8654EF8D3}"/>
              </a:ext>
            </a:extLst>
          </p:cNvPr>
          <p:cNvGrpSpPr/>
          <p:nvPr/>
        </p:nvGrpSpPr>
        <p:grpSpPr>
          <a:xfrm>
            <a:off x="5851583" y="5573992"/>
            <a:ext cx="244417" cy="258694"/>
            <a:chOff x="1098607" y="3056422"/>
            <a:chExt cx="244417" cy="258694"/>
          </a:xfrm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E5C29F06-6EEA-DE36-0564-96A095411C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C07E4A5E-DFE6-E5FF-9B65-944C71C471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1" name="Oval 593">
                <a:extLst>
                  <a:ext uri="{FF2B5EF4-FFF2-40B4-BE49-F238E27FC236}">
                    <a16:creationId xmlns:a16="http://schemas.microsoft.com/office/drawing/2014/main" id="{E1892886-9637-BDBD-8793-7976254F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2" name="TextBox 14">
                <a:extLst>
                  <a:ext uri="{FF2B5EF4-FFF2-40B4-BE49-F238E27FC236}">
                    <a16:creationId xmlns:a16="http://schemas.microsoft.com/office/drawing/2014/main" id="{A5D808B5-09BF-AD26-D7AA-7D38A4FB8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C7166EA7-34AC-2922-2553-E699FA8E884F}"/>
              </a:ext>
            </a:extLst>
          </p:cNvPr>
          <p:cNvSpPr txBox="1"/>
          <p:nvPr/>
        </p:nvSpPr>
        <p:spPr>
          <a:xfrm>
            <a:off x="7764066" y="152813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236766950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89408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즐겨찾기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0343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7614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354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172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44171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즐겨찾기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79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즐겨찾기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2274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2392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3692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즐겨찾기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8488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640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0642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즐겨찾기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6245B5-B8CE-F577-D336-CE770C2CF7A1}"/>
              </a:ext>
            </a:extLst>
          </p:cNvPr>
          <p:cNvSpPr txBox="1"/>
          <p:nvPr/>
        </p:nvSpPr>
        <p:spPr>
          <a:xfrm>
            <a:off x="314325" y="692380"/>
            <a:ext cx="208694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즐겨찾기 순위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E440726-B3C0-99EF-3104-E96C8D6BFC22}"/>
              </a:ext>
            </a:extLst>
          </p:cNvPr>
          <p:cNvSpPr/>
          <p:nvPr/>
        </p:nvSpPr>
        <p:spPr>
          <a:xfrm>
            <a:off x="5676787" y="25043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CC83629-A01F-CBB5-EBCF-1C1B292F94AA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4C9BDAB-67D2-A2DB-DA86-6AB8600B96AA}"/>
              </a:ext>
            </a:extLst>
          </p:cNvPr>
          <p:cNvCxnSpPr/>
          <p:nvPr/>
        </p:nvCxnSpPr>
        <p:spPr>
          <a:xfrm>
            <a:off x="357626" y="29217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AF09791-68C1-2D26-F855-E9B2246BEC8C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1452EC3-35D8-3500-9F58-62F31EE4749C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A7AE0C-F8C8-2921-A626-2C1FC2A85BF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7" name="그림 16" descr="렌치, 도구이(가) 표시된 사진&#10;&#10;자동 생성된 설명">
            <a:extLst>
              <a:ext uri="{FF2B5EF4-FFF2-40B4-BE49-F238E27FC236}">
                <a16:creationId xmlns:a16="http://schemas.microsoft.com/office/drawing/2014/main" id="{A3C22087-EA9D-4CF1-A0D7-5EE77C48B4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6079E03-88AC-D3F5-AD11-14685CD0936A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" name="그림 18" descr="렌치, 도구이(가) 표시된 사진&#10;&#10;자동 생성된 설명">
            <a:extLst>
              <a:ext uri="{FF2B5EF4-FFF2-40B4-BE49-F238E27FC236}">
                <a16:creationId xmlns:a16="http://schemas.microsoft.com/office/drawing/2014/main" id="{13EDE726-3DF0-8440-3D4D-F739BED796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D2C8E87-ADE5-6BF1-AD75-F76CC487CBB5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0FA63DF-0987-0D86-8294-593D20ECB50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FF476781-EA1B-AACA-E27B-3D61C2BCDE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5BDCE77A-D38B-6680-8270-F6219996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4AA9688-5F5A-51DC-2C9E-1107A084938D}"/>
              </a:ext>
            </a:extLst>
          </p:cNvPr>
          <p:cNvGrpSpPr/>
          <p:nvPr/>
        </p:nvGrpSpPr>
        <p:grpSpPr>
          <a:xfrm rot="5400000">
            <a:off x="2314137" y="678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46F2D45-3122-8C0A-A2FF-CEC22D2936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47D5339-271C-8624-BA58-882A72AF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2A95EC9-EA81-2D51-D394-4F1C8A3C2032}"/>
              </a:ext>
            </a:extLst>
          </p:cNvPr>
          <p:cNvGrpSpPr/>
          <p:nvPr/>
        </p:nvGrpSpPr>
        <p:grpSpPr>
          <a:xfrm>
            <a:off x="5676786" y="2059209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35660111-60DD-11ED-0907-1E78386BC4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D31CD1FC-37F9-97EE-2DF2-79B6A8132AD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8CB348A6-EE3F-E2E0-E89C-6D8C100B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2604A94-9B2F-A029-FE08-7805F862C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36DCA69-21E0-A965-1A90-A5C5E1B679CF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5" name="직선 화살표 연결선 44">
            <a:extLst>
              <a:ext uri="{FF2B5EF4-FFF2-40B4-BE49-F238E27FC236}">
                <a16:creationId xmlns:a16="http://schemas.microsoft.com/office/drawing/2014/main" id="{8DDA98E8-1088-A098-F15B-5D6313DD960F}"/>
              </a:ext>
            </a:extLst>
          </p:cNvPr>
          <p:cNvCxnSpPr>
            <a:cxnSpLocks/>
            <a:stCxn id="15" idx="3"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7DF65E99-8086-C7EB-1C4F-660DFF293F2C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EEC67EFA-8508-644F-4656-17DFA42B373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540BD79B-2A79-9D57-0F87-F09F6EC7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192D1731-5842-A32D-B589-5E5F82B25DD2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94" name="표 15">
            <a:extLst>
              <a:ext uri="{FF2B5EF4-FFF2-40B4-BE49-F238E27FC236}">
                <a16:creationId xmlns:a16="http://schemas.microsoft.com/office/drawing/2014/main" id="{823F08F7-F16F-F9B9-13D4-2C27F993F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14263"/>
              </p:ext>
            </p:extLst>
          </p:nvPr>
        </p:nvGraphicFramePr>
        <p:xfrm>
          <a:off x="433829" y="351085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즐겨찾기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91119D8E-F178-6C4D-C07B-9F773112F9C0}"/>
              </a:ext>
            </a:extLst>
          </p:cNvPr>
          <p:cNvSpPr/>
          <p:nvPr/>
        </p:nvSpPr>
        <p:spPr>
          <a:xfrm>
            <a:off x="5632096" y="303542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3" name="그래픽 102" descr="다운로드 윤곽선">
            <a:extLst>
              <a:ext uri="{FF2B5EF4-FFF2-40B4-BE49-F238E27FC236}">
                <a16:creationId xmlns:a16="http://schemas.microsoft.com/office/drawing/2014/main" id="{B85A3D37-F6CD-A039-6C93-7DD7B03454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48389"/>
            <a:ext cx="204905" cy="204905"/>
          </a:xfrm>
          <a:prstGeom prst="rect">
            <a:avLst/>
          </a:prstGeom>
        </p:spPr>
      </p:pic>
      <p:pic>
        <p:nvPicPr>
          <p:cNvPr id="104" name="그림 103">
            <a:extLst>
              <a:ext uri="{FF2B5EF4-FFF2-40B4-BE49-F238E27FC236}">
                <a16:creationId xmlns:a16="http://schemas.microsoft.com/office/drawing/2014/main" id="{5FAD447B-C6F1-A7F8-A962-CE011D3BD2D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00688" y="5627296"/>
            <a:ext cx="3169061" cy="316369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8B74F6F-2E1F-D616-CEF8-1CDAA549DE29}"/>
              </a:ext>
            </a:extLst>
          </p:cNvPr>
          <p:cNvSpPr txBox="1"/>
          <p:nvPr/>
        </p:nvSpPr>
        <p:spPr>
          <a:xfrm>
            <a:off x="352869" y="325197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0984FA3-B54D-55C1-6E0B-943A7DBD388C}"/>
              </a:ext>
            </a:extLst>
          </p:cNvPr>
          <p:cNvGrpSpPr/>
          <p:nvPr/>
        </p:nvGrpSpPr>
        <p:grpSpPr>
          <a:xfrm>
            <a:off x="5371346" y="3047970"/>
            <a:ext cx="278496" cy="200053"/>
            <a:chOff x="1014019" y="2643309"/>
            <a:chExt cx="278496" cy="200053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18ED7CC4-3449-AB9E-2C3F-A42AC89FEB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DEE19A2-5B42-8926-5AA7-39B8BA90A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7C0F68EF-82E4-1733-BA78-37007617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69BB9905-AF8E-6F4A-5C76-68A5CBFC07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74FA7FCC-0DF3-27ED-AFF6-63C661063B5E}"/>
              </a:ext>
            </a:extLst>
          </p:cNvPr>
          <p:cNvGrpSpPr/>
          <p:nvPr/>
        </p:nvGrpSpPr>
        <p:grpSpPr>
          <a:xfrm>
            <a:off x="2323416" y="3291690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7E00EEC1-CFBE-E116-4B9F-C13F9061EE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2399B1DD-C815-90BB-589B-3E1B9FA76B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157C0E1E-F46B-AD63-9D64-0200DB12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A4045FD1-19E7-810A-82D4-23ADEDAAB1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18936122-E54A-6EB3-2FEF-F35EEF1EE0C8}"/>
              </a:ext>
            </a:extLst>
          </p:cNvPr>
          <p:cNvGrpSpPr/>
          <p:nvPr/>
        </p:nvGrpSpPr>
        <p:grpSpPr>
          <a:xfrm>
            <a:off x="728591" y="5670410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65CCF24E-3B52-3533-F530-1D7C2A203FB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9CE812B5-9BE0-BCCE-7DBF-27955E0787F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9A5B9478-79C3-C565-CA53-125390F91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9E0A41FE-12D2-F1D6-BEFE-F2600EB0972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F34D462-3ED6-5EAE-739F-F7F772E7EA67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5FA34CFC-1761-2DB6-4DCF-676132FBBB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46C8CD61-4FC4-B683-63B4-CD14398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B2F222EC-0FE1-AEC1-843C-9533451F8C0B}"/>
              </a:ext>
            </a:extLst>
          </p:cNvPr>
          <p:cNvGrpSpPr/>
          <p:nvPr/>
        </p:nvGrpSpPr>
        <p:grpSpPr>
          <a:xfrm>
            <a:off x="993341" y="3042086"/>
            <a:ext cx="244417" cy="258694"/>
            <a:chOff x="1098607" y="3056422"/>
            <a:chExt cx="244417" cy="258694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770D6A93-8F70-13F9-5769-38E6FD276F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EAC1B7A-EDAC-A5C4-BB19-09A9BE9DF48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9D979BA0-6FDB-FDB4-1C3B-F1570821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5123A128-FC7D-B3DE-8501-820FF962A2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6B6E0D80-877F-1389-41D2-ADF698251B8D}"/>
              </a:ext>
            </a:extLst>
          </p:cNvPr>
          <p:cNvSpPr/>
          <p:nvPr/>
        </p:nvSpPr>
        <p:spPr>
          <a:xfrm>
            <a:off x="1076324" y="24985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5D83523-6914-6ADB-ACB1-931F7492E641}"/>
              </a:ext>
            </a:extLst>
          </p:cNvPr>
          <p:cNvSpPr/>
          <p:nvPr/>
        </p:nvSpPr>
        <p:spPr>
          <a:xfrm>
            <a:off x="3711832" y="1744079"/>
            <a:ext cx="1000125" cy="89790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3" name="직선 화살표 연결선 142">
            <a:extLst>
              <a:ext uri="{FF2B5EF4-FFF2-40B4-BE49-F238E27FC236}">
                <a16:creationId xmlns:a16="http://schemas.microsoft.com/office/drawing/2014/main" id="{5F2A7CC6-C1DA-F898-30F0-FB66D6E484E0}"/>
              </a:ext>
            </a:extLst>
          </p:cNvPr>
          <p:cNvCxnSpPr>
            <a:cxnSpLocks/>
            <a:endCxn id="142" idx="1"/>
          </p:cNvCxnSpPr>
          <p:nvPr/>
        </p:nvCxnSpPr>
        <p:spPr>
          <a:xfrm flipV="1">
            <a:off x="2074408" y="2193033"/>
            <a:ext cx="1637424" cy="4152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D455660-C4B6-3E7E-E530-79F3A1B54DEF}"/>
              </a:ext>
            </a:extLst>
          </p:cNvPr>
          <p:cNvGrpSpPr/>
          <p:nvPr/>
        </p:nvGrpSpPr>
        <p:grpSpPr>
          <a:xfrm rot="5400000">
            <a:off x="4740182" y="18661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6941BFE0-56A0-58B0-7D32-B6F873AE49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333913AB-4B13-90A1-5456-EFA89E7D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560D7826-F7B0-8B54-6221-0E2002FC4612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6B1D1A3-53C6-87CB-808F-ED9250DDC17E}"/>
              </a:ext>
            </a:extLst>
          </p:cNvPr>
          <p:cNvGrpSpPr/>
          <p:nvPr/>
        </p:nvGrpSpPr>
        <p:grpSpPr>
          <a:xfrm rot="5400000">
            <a:off x="2099282" y="19779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584FD805-F07A-B269-F308-33E962B42A5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F5680637-1707-8F1B-312B-B7EF85F9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2FC953DD-F00C-83F7-B2B1-111D7F9A71A6}"/>
              </a:ext>
            </a:extLst>
          </p:cNvPr>
          <p:cNvSpPr txBox="1"/>
          <p:nvPr/>
        </p:nvSpPr>
        <p:spPr>
          <a:xfrm>
            <a:off x="3090744" y="3251449"/>
            <a:ext cx="13215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 즐겨찾기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572C4B72-3DCB-AA09-0AC7-9A05E3ED0624}"/>
              </a:ext>
            </a:extLst>
          </p:cNvPr>
          <p:cNvGrpSpPr/>
          <p:nvPr/>
        </p:nvGrpSpPr>
        <p:grpSpPr>
          <a:xfrm>
            <a:off x="3568455" y="3032874"/>
            <a:ext cx="244417" cy="258694"/>
            <a:chOff x="1098607" y="3056422"/>
            <a:chExt cx="244417" cy="258694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9B5D685-B95D-5E94-53E9-3F2FDE8ECBD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36BA870C-8E02-1C68-A591-31D1061CED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6F7F42F5-EC8B-2AA1-9346-B2B933A1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AB3BFE6-F179-5F11-D211-F060C28094F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6E476A32-AD2F-ED2C-4622-15C1EED645A6}"/>
              </a:ext>
            </a:extLst>
          </p:cNvPr>
          <p:cNvSpPr/>
          <p:nvPr/>
        </p:nvSpPr>
        <p:spPr>
          <a:xfrm>
            <a:off x="4871770" y="3526034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즐겨찾기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즐겨찾기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8" name="직선 화살표 연결선 167">
            <a:extLst>
              <a:ext uri="{FF2B5EF4-FFF2-40B4-BE49-F238E27FC236}">
                <a16:creationId xmlns:a16="http://schemas.microsoft.com/office/drawing/2014/main" id="{38401BDA-67AE-2EC5-8DB1-FF9E9E02D7B3}"/>
              </a:ext>
            </a:extLst>
          </p:cNvPr>
          <p:cNvCxnSpPr>
            <a:cxnSpLocks/>
            <a:endCxn id="167" idx="1"/>
          </p:cNvCxnSpPr>
          <p:nvPr/>
        </p:nvCxnSpPr>
        <p:spPr>
          <a:xfrm>
            <a:off x="4275914" y="3440949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6122EE8B-CEE0-8723-F314-D279538E5B76}"/>
              </a:ext>
            </a:extLst>
          </p:cNvPr>
          <p:cNvSpPr txBox="1"/>
          <p:nvPr/>
        </p:nvSpPr>
        <p:spPr>
          <a:xfrm>
            <a:off x="7794169" y="3991259"/>
            <a:ext cx="42076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사용처명 </a:t>
            </a:r>
            <a:r>
              <a:rPr lang="en-US" altLang="ko-KR" sz="900"/>
              <a:t>: </a:t>
            </a:r>
            <a:r>
              <a:rPr lang="ko-KR" altLang="en-US" sz="900"/>
              <a:t>브랜드그룹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/</a:t>
            </a:r>
            <a:r>
              <a:rPr lang="ko-KR" altLang="en-US" sz="900"/>
              <a:t>작성 예정</a:t>
            </a:r>
            <a:r>
              <a:rPr lang="en-US" altLang="ko-KR" sz="90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269713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487676"/>
              </p:ext>
            </p:extLst>
          </p:nvPr>
        </p:nvGraphicFramePr>
        <p:xfrm>
          <a:off x="506526" y="1205283"/>
          <a:ext cx="11178948" cy="3857425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일괄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업로드 기능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관리 메뉴 등 추가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v1.53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v1.54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V1.55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77385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발급 페이지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임시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현재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read only)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v1.56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관리 페이지 위치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v1.58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2023.05.02.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적립금 설정 페이지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구독 상품 문의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내용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v1.60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2023.05.08.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매장 관리 내용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2023.05.09.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2023.05.19.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v1.65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44693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085634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매출액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매출액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매출액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6076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매출액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매출액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298106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분류</a:t>
            </a:r>
            <a:r>
              <a:rPr lang="en-US" altLang="ko-KR" sz="900"/>
              <a:t>	</a:t>
            </a:r>
            <a:r>
              <a:rPr lang="ko-KR" altLang="en-US" sz="900"/>
              <a:t>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192489" y="69263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38806"/>
              </p:ext>
            </p:extLst>
          </p:nvPr>
        </p:nvGraphicFramePr>
        <p:xfrm>
          <a:off x="433829" y="3491805"/>
          <a:ext cx="4270168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68187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4632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907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184009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863767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95647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203268"/>
            <a:ext cx="1637424" cy="38594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4061993" y="3232399"/>
            <a:ext cx="7434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4020182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5187457" y="3420055"/>
            <a:ext cx="687285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622885" y="3342071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86862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5467846"/>
              </p:ext>
            </p:extLst>
          </p:nvPr>
        </p:nvGraphicFramePr>
        <p:xfrm>
          <a:off x="7794170" y="725881"/>
          <a:ext cx="4397830" cy="347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35106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058474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694811"/>
              </p:ext>
            </p:extLst>
          </p:nvPr>
        </p:nvGraphicFramePr>
        <p:xfrm>
          <a:off x="433829" y="349180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2131771" y="19767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982725" y="2168170"/>
            <a:ext cx="1000125" cy="92876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>
            <a:off x="2085418" y="2600767"/>
            <a:ext cx="1897307" cy="317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986612" y="24817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3193873" y="16876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339546" y="3232399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52720" y="3506984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88148" y="3429000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1076200" y="198817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2161591" y="168656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D8BF9682-6970-0AA7-E7F5-B8800DA0F715}"/>
              </a:ext>
            </a:extLst>
          </p:cNvPr>
          <p:cNvSpPr txBox="1"/>
          <p:nvPr/>
        </p:nvSpPr>
        <p:spPr>
          <a:xfrm>
            <a:off x="7924493" y="4386747"/>
            <a:ext cx="3700157" cy="584775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ko-KR" altLang="en-US" sz="800"/>
              <a:t>매장분류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온라인몰</a:t>
            </a:r>
            <a:r>
              <a:rPr lang="en-US" altLang="ko-KR" sz="800"/>
              <a:t>/</a:t>
            </a:r>
            <a:r>
              <a:rPr lang="ko-KR" altLang="en-US" sz="800"/>
              <a:t>스마트 오더만 선택 </a:t>
            </a:r>
            <a:r>
              <a:rPr lang="en-US" altLang="ko-KR" sz="800"/>
              <a:t>-&gt; </a:t>
            </a:r>
            <a:r>
              <a:rPr lang="ko-KR" altLang="en-US" sz="800"/>
              <a:t>해당 매장 유형 정보 표시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직접 입력란에 입력 </a:t>
            </a:r>
            <a:r>
              <a:rPr lang="en-US" altLang="ko-KR" sz="800"/>
              <a:t>-&gt; </a:t>
            </a:r>
            <a:r>
              <a:rPr lang="ko-KR" altLang="en-US" sz="800"/>
              <a:t>사용처명에 해당 텍스트 포함하는 정보 표시</a:t>
            </a:r>
            <a:endParaRPr lang="en-US" altLang="ko-KR" sz="800"/>
          </a:p>
          <a:p>
            <a:pPr marL="228600" indent="-228600">
              <a:buAutoNum type="arabicParenR"/>
            </a:pPr>
            <a:r>
              <a:rPr lang="ko-KR" altLang="en-US" sz="800"/>
              <a:t>카테고리 </a:t>
            </a:r>
            <a:r>
              <a:rPr lang="en-US" altLang="ko-KR" sz="800"/>
              <a:t>-&gt; </a:t>
            </a:r>
            <a:r>
              <a:rPr lang="ko-KR" altLang="en-US" sz="800"/>
              <a:t>매장 유형 선택 후에 선택 가능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401801567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512109"/>
              </p:ext>
            </p:extLst>
          </p:nvPr>
        </p:nvGraphicFramePr>
        <p:xfrm>
          <a:off x="7794170" y="725881"/>
          <a:ext cx="4397830" cy="3139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017462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상품별 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226554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상품별 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957444" y="302858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3357755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356982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920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583164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102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351896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615118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493042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957443" y="280246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852877"/>
              </p:ext>
            </p:extLst>
          </p:nvPr>
        </p:nvGraphicFramePr>
        <p:xfrm>
          <a:off x="433827" y="4016932"/>
          <a:ext cx="583117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54514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32017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73064">
                  <a:extLst>
                    <a:ext uri="{9D8B030D-6E8A-4147-A177-3AD203B41FA5}">
                      <a16:colId xmlns:a16="http://schemas.microsoft.com/office/drawing/2014/main" val="323487880"/>
                    </a:ext>
                  </a:extLst>
                </a:gridCol>
                <a:gridCol w="712334">
                  <a:extLst>
                    <a:ext uri="{9D8B030D-6E8A-4147-A177-3AD203B41FA5}">
                      <a16:colId xmlns:a16="http://schemas.microsoft.com/office/drawing/2014/main" val="3582971111"/>
                    </a:ext>
                  </a:extLst>
                </a:gridCol>
                <a:gridCol w="932622">
                  <a:extLst>
                    <a:ext uri="{9D8B030D-6E8A-4147-A177-3AD203B41FA5}">
                      <a16:colId xmlns:a16="http://schemas.microsoft.com/office/drawing/2014/main" val="757287007"/>
                    </a:ext>
                  </a:extLst>
                </a:gridCol>
                <a:gridCol w="1149432">
                  <a:extLst>
                    <a:ext uri="{9D8B030D-6E8A-4147-A177-3AD203B41FA5}">
                      <a16:colId xmlns:a16="http://schemas.microsoft.com/office/drawing/2014/main" val="2331444320"/>
                    </a:ext>
                  </a:extLst>
                </a:gridCol>
                <a:gridCol w="58903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햇감자 수미감자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10kg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aaaa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18,225,000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나전칠기 명함함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bbbb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8,000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2,880,000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빅맥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cccc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1,890,000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4615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474543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1933544" y="6219109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7580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474124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4982253" y="3763502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54834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356981" y="291461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4109618" y="2337766"/>
            <a:ext cx="1000125" cy="885675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stCxn id="62" idx="3"/>
          </p:cNvCxnSpPr>
          <p:nvPr/>
        </p:nvCxnSpPr>
        <p:spPr>
          <a:xfrm flipV="1">
            <a:off x="2357106" y="3008977"/>
            <a:ext cx="1752512" cy="21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5119875" y="2882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5222659" y="3757526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6396747" y="4504239"/>
            <a:ext cx="1101816" cy="91609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매출액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매출액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</p:cNvCxnSpPr>
          <p:nvPr/>
        </p:nvCxnSpPr>
        <p:spPr>
          <a:xfrm>
            <a:off x="6057766" y="3873757"/>
            <a:ext cx="437163" cy="63685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6213118-3D75-AE2E-FCB2-1E1281B3C95D}"/>
              </a:ext>
            </a:extLst>
          </p:cNvPr>
          <p:cNvGrpSpPr/>
          <p:nvPr/>
        </p:nvGrpSpPr>
        <p:grpSpPr>
          <a:xfrm rot="5400000">
            <a:off x="3495252" y="167968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F240C21C-A361-6FED-F649-E605A2EF47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3" name="Oval 593">
              <a:extLst>
                <a:ext uri="{FF2B5EF4-FFF2-40B4-BE49-F238E27FC236}">
                  <a16:creationId xmlns:a16="http://schemas.microsoft.com/office/drawing/2014/main" id="{8E7070F8-3FF1-DAC1-A7BE-78BFB44A1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FBC3BB19-5970-D5A5-6E2A-52177034A0BE}"/>
              </a:ext>
            </a:extLst>
          </p:cNvPr>
          <p:cNvSpPr/>
          <p:nvPr/>
        </p:nvSpPr>
        <p:spPr>
          <a:xfrm>
            <a:off x="1359833" y="16755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EB71D2A-183C-6BDD-D922-49C4076C7A25}"/>
              </a:ext>
            </a:extLst>
          </p:cNvPr>
          <p:cNvSpPr/>
          <p:nvPr/>
        </p:nvSpPr>
        <p:spPr>
          <a:xfrm>
            <a:off x="2445755" y="168482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017BDA43-727F-89CF-1984-0D20E0EA4367}"/>
              </a:ext>
            </a:extLst>
          </p:cNvPr>
          <p:cNvSpPr txBox="1"/>
          <p:nvPr/>
        </p:nvSpPr>
        <p:spPr>
          <a:xfrm>
            <a:off x="7958197" y="4112956"/>
            <a:ext cx="2068591" cy="144655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ko-KR" altLang="en-US" sz="800"/>
              <a:t>매출액 </a:t>
            </a:r>
            <a:r>
              <a:rPr lang="en-US" altLang="ko-KR" sz="800"/>
              <a:t>: </a:t>
            </a:r>
          </a:p>
          <a:p>
            <a:r>
              <a:rPr lang="ko-KR" altLang="en-US" sz="800"/>
              <a:t>쿠폰</a:t>
            </a:r>
            <a:r>
              <a:rPr lang="en-US" altLang="ko-KR" sz="800"/>
              <a:t>, </a:t>
            </a:r>
            <a:r>
              <a:rPr lang="ko-KR" altLang="en-US" sz="800"/>
              <a:t>적립금</a:t>
            </a:r>
            <a:r>
              <a:rPr lang="en-US" altLang="ko-KR" sz="800"/>
              <a:t>, </a:t>
            </a:r>
            <a:r>
              <a:rPr lang="ko-KR" altLang="en-US" sz="800"/>
              <a:t>포인트 </a:t>
            </a:r>
            <a:r>
              <a:rPr lang="en-US" altLang="ko-KR" sz="800"/>
              <a:t>-&gt;</a:t>
            </a:r>
            <a:r>
              <a:rPr lang="ko-KR" altLang="en-US" sz="800"/>
              <a:t> 무관</a:t>
            </a:r>
            <a:endParaRPr lang="en-US" altLang="ko-KR" sz="800"/>
          </a:p>
          <a:p>
            <a:r>
              <a:rPr lang="en-US" altLang="ko-KR" sz="800"/>
              <a:t>(</a:t>
            </a:r>
            <a:r>
              <a:rPr lang="ko-KR" altLang="en-US" sz="800"/>
              <a:t>상품 등록 시 적용한</a:t>
            </a:r>
            <a:r>
              <a:rPr lang="en-US" altLang="ko-KR" sz="800"/>
              <a:t>) </a:t>
            </a:r>
            <a:r>
              <a:rPr lang="ko-KR" altLang="en-US" sz="800"/>
              <a:t>할인 </a:t>
            </a:r>
            <a:r>
              <a:rPr lang="en-US" altLang="ko-KR" sz="800"/>
              <a:t>-&gt; </a:t>
            </a:r>
            <a:r>
              <a:rPr lang="ko-KR" altLang="en-US" sz="800"/>
              <a:t>반영 필요</a:t>
            </a:r>
            <a:endParaRPr lang="en-US" altLang="ko-KR" sz="800"/>
          </a:p>
          <a:p>
            <a:endParaRPr lang="en-US" altLang="ko-KR" sz="800"/>
          </a:p>
          <a:p>
            <a:r>
              <a:rPr lang="en-US" altLang="ko-KR" sz="800"/>
              <a:t>100,000</a:t>
            </a:r>
            <a:r>
              <a:rPr lang="ko-KR" altLang="en-US" sz="800"/>
              <a:t>원 상품</a:t>
            </a:r>
            <a:endParaRPr lang="en-US" altLang="ko-KR" sz="800"/>
          </a:p>
          <a:p>
            <a:r>
              <a:rPr lang="ko-KR" altLang="en-US" sz="800"/>
              <a:t>판매자 </a:t>
            </a:r>
            <a:r>
              <a:rPr lang="en-US" altLang="ko-KR" sz="800"/>
              <a:t>10% </a:t>
            </a:r>
            <a:r>
              <a:rPr lang="ko-KR" altLang="en-US" sz="800"/>
              <a:t>할인 </a:t>
            </a:r>
            <a:r>
              <a:rPr lang="en-US" altLang="ko-KR" sz="800"/>
              <a:t>-&gt;</a:t>
            </a:r>
            <a:r>
              <a:rPr lang="ko-KR" altLang="en-US" sz="800"/>
              <a:t> </a:t>
            </a:r>
            <a:r>
              <a:rPr lang="en-US" altLang="ko-KR" sz="800"/>
              <a:t>90,000</a:t>
            </a:r>
            <a:r>
              <a:rPr lang="ko-KR" altLang="en-US" sz="800"/>
              <a:t>원 판매</a:t>
            </a:r>
            <a:endParaRPr lang="en-US" altLang="ko-KR" sz="800"/>
          </a:p>
          <a:p>
            <a:r>
              <a:rPr lang="en-US" altLang="ko-KR" sz="800"/>
              <a:t>10%</a:t>
            </a:r>
            <a:r>
              <a:rPr lang="ko-KR" altLang="en-US" sz="800"/>
              <a:t> 쿠폰 사용 </a:t>
            </a:r>
            <a:r>
              <a:rPr lang="en-US" altLang="ko-KR" sz="800"/>
              <a:t>-&gt; 81,000</a:t>
            </a:r>
            <a:r>
              <a:rPr lang="ko-KR" altLang="en-US" sz="800"/>
              <a:t>원</a:t>
            </a:r>
            <a:endParaRPr lang="en-US" altLang="ko-KR" sz="800"/>
          </a:p>
          <a:p>
            <a:r>
              <a:rPr lang="en-US" altLang="ko-KR" sz="800"/>
              <a:t>3,000</a:t>
            </a:r>
            <a:r>
              <a:rPr lang="ko-KR" altLang="en-US" sz="800"/>
              <a:t>원 적립금 사용 </a:t>
            </a:r>
            <a:r>
              <a:rPr lang="en-US" altLang="ko-KR" sz="800"/>
              <a:t>-&gt; 78,000</a:t>
            </a:r>
            <a:r>
              <a:rPr lang="ko-KR" altLang="en-US" sz="800"/>
              <a:t>원</a:t>
            </a:r>
            <a:endParaRPr lang="en-US" altLang="ko-KR" sz="800"/>
          </a:p>
          <a:p>
            <a:r>
              <a:rPr lang="en-US" altLang="ko-KR" sz="800"/>
              <a:t>2,000</a:t>
            </a:r>
            <a:r>
              <a:rPr lang="ko-KR" altLang="en-US" sz="800"/>
              <a:t>원 포인트 사용 </a:t>
            </a:r>
            <a:r>
              <a:rPr lang="en-US" altLang="ko-KR" sz="800"/>
              <a:t>-&gt; 76,000</a:t>
            </a:r>
            <a:r>
              <a:rPr lang="ko-KR" altLang="en-US" sz="800"/>
              <a:t>원</a:t>
            </a:r>
            <a:endParaRPr lang="en-US" altLang="ko-KR" sz="800"/>
          </a:p>
          <a:p>
            <a:endParaRPr lang="en-US" altLang="ko-KR" sz="800"/>
          </a:p>
          <a:p>
            <a:r>
              <a:rPr lang="ko-KR" altLang="en-US" sz="800"/>
              <a:t>매출액 </a:t>
            </a:r>
            <a:r>
              <a:rPr lang="en-US" altLang="ko-KR" sz="800"/>
              <a:t>: 90,000</a:t>
            </a:r>
            <a:r>
              <a:rPr lang="ko-KR" altLang="en-US" sz="800"/>
              <a:t>원</a:t>
            </a:r>
            <a:endParaRPr lang="en-US" altLang="ko-KR" sz="800"/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DF77032F-C2E0-E48D-09CF-429B9F39EF10}"/>
              </a:ext>
            </a:extLst>
          </p:cNvPr>
          <p:cNvGrpSpPr/>
          <p:nvPr/>
        </p:nvGrpSpPr>
        <p:grpSpPr>
          <a:xfrm rot="5400000">
            <a:off x="5087827" y="12532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8442EC69-263D-7100-D9F4-7C19DE5E72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F0225355-BA60-299A-FD83-5383F970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4-1</a:t>
              </a:r>
            </a:p>
          </p:txBody>
        </p:sp>
      </p:grp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DF111AA8-C353-3D1A-3DE5-80174AA133F8}"/>
              </a:ext>
            </a:extLst>
          </p:cNvPr>
          <p:cNvSpPr/>
          <p:nvPr/>
        </p:nvSpPr>
        <p:spPr>
          <a:xfrm>
            <a:off x="4041171" y="1276042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9305AF74-0613-9E1D-3723-AE2D1CD0071D}"/>
              </a:ext>
            </a:extLst>
          </p:cNvPr>
          <p:cNvGrpSpPr/>
          <p:nvPr/>
        </p:nvGrpSpPr>
        <p:grpSpPr>
          <a:xfrm rot="5400000">
            <a:off x="2407342" y="2411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1789EA7C-A571-793C-D96F-3AD8B8A275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25FE9B2-B925-84A7-8EB3-88746715E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4-2</a:t>
              </a:r>
            </a:p>
          </p:txBody>
        </p:sp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AB8750F0-3FDC-92C0-54EC-29254978391D}"/>
              </a:ext>
            </a:extLst>
          </p:cNvPr>
          <p:cNvGrpSpPr/>
          <p:nvPr/>
        </p:nvGrpSpPr>
        <p:grpSpPr>
          <a:xfrm rot="5400000">
            <a:off x="3469444" y="21228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F9925A79-8CAB-6094-A5AC-F1418AC75E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1" name="Oval 593">
              <a:extLst>
                <a:ext uri="{FF2B5EF4-FFF2-40B4-BE49-F238E27FC236}">
                  <a16:creationId xmlns:a16="http://schemas.microsoft.com/office/drawing/2014/main" id="{9FC591D5-61AE-9DA7-8E93-F31A71AA6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4-3</a:t>
              </a:r>
            </a:p>
          </p:txBody>
        </p:sp>
      </p:grp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3C1164BC-CF39-2137-AED7-2B54542D3A01}"/>
              </a:ext>
            </a:extLst>
          </p:cNvPr>
          <p:cNvSpPr/>
          <p:nvPr/>
        </p:nvSpPr>
        <p:spPr>
          <a:xfrm>
            <a:off x="1351896" y="211487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176EE94A-6911-91EC-4BC8-758A7A86A125}"/>
              </a:ext>
            </a:extLst>
          </p:cNvPr>
          <p:cNvSpPr/>
          <p:nvPr/>
        </p:nvSpPr>
        <p:spPr>
          <a:xfrm>
            <a:off x="1351771" y="24233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D084CAE3-3F6E-E710-0F66-67D0BBB3DAEA}"/>
              </a:ext>
            </a:extLst>
          </p:cNvPr>
          <p:cNvSpPr/>
          <p:nvPr/>
        </p:nvSpPr>
        <p:spPr>
          <a:xfrm>
            <a:off x="2437162" y="2121737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5" name="직선 화살표 연결선 144">
            <a:extLst>
              <a:ext uri="{FF2B5EF4-FFF2-40B4-BE49-F238E27FC236}">
                <a16:creationId xmlns:a16="http://schemas.microsoft.com/office/drawing/2014/main" id="{91B2DA5B-B235-52E1-E277-B26693661D8A}"/>
              </a:ext>
            </a:extLst>
          </p:cNvPr>
          <p:cNvCxnSpPr>
            <a:cxnSpLocks/>
          </p:cNvCxnSpPr>
          <p:nvPr/>
        </p:nvCxnSpPr>
        <p:spPr>
          <a:xfrm flipV="1">
            <a:off x="2352021" y="1380112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E5CA9149-8578-BD93-689D-9B2A7D462E7E}"/>
              </a:ext>
            </a:extLst>
          </p:cNvPr>
          <p:cNvGrpSpPr/>
          <p:nvPr/>
        </p:nvGrpSpPr>
        <p:grpSpPr>
          <a:xfrm>
            <a:off x="1743311" y="6268213"/>
            <a:ext cx="278496" cy="200053"/>
            <a:chOff x="1014019" y="2643309"/>
            <a:chExt cx="278496" cy="200053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9684CFE2-0B09-8F92-B7C6-0B6AECD0D30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8" name="그룹 147">
              <a:extLst>
                <a:ext uri="{FF2B5EF4-FFF2-40B4-BE49-F238E27FC236}">
                  <a16:creationId xmlns:a16="http://schemas.microsoft.com/office/drawing/2014/main" id="{F295AAB0-1984-1BAD-2E60-3C52F4FAAA8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9" name="Oval 593">
                <a:extLst>
                  <a:ext uri="{FF2B5EF4-FFF2-40B4-BE49-F238E27FC236}">
                    <a16:creationId xmlns:a16="http://schemas.microsoft.com/office/drawing/2014/main" id="{3AC42277-226C-5FC6-FF68-D10D5D3B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0" name="TextBox 14">
                <a:extLst>
                  <a:ext uri="{FF2B5EF4-FFF2-40B4-BE49-F238E27FC236}">
                    <a16:creationId xmlns:a16="http://schemas.microsoft.com/office/drawing/2014/main" id="{47CF1D43-3994-CF0A-E1E7-DEA0A262480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1" name="TextBox 80"/>
          <p:cNvSpPr txBox="1"/>
          <p:nvPr/>
        </p:nvSpPr>
        <p:spPr>
          <a:xfrm>
            <a:off x="7896154" y="1073467"/>
            <a:ext cx="3633537" cy="480131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/>
              <a:t>&gt;</a:t>
            </a:r>
            <a:r>
              <a:rPr lang="ko-KR" altLang="en-US" sz="900" dirty="0" smtClean="0"/>
              <a:t> 상품별 주문 순위 </a:t>
            </a:r>
            <a:r>
              <a:rPr lang="en-US" altLang="ko-KR" sz="900" dirty="0" smtClean="0"/>
              <a:t>(product order ranking)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 a)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product_name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product_code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LIKE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others : same with </a:t>
            </a:r>
            <a:r>
              <a:rPr lang="ko-KR" altLang="en-US" sz="900" dirty="0" smtClean="0"/>
              <a:t>주문 순위 </a:t>
            </a:r>
            <a:r>
              <a:rPr lang="en-US" altLang="ko-KR" sz="900" dirty="0" smtClean="0"/>
              <a:t>(order ranking) page</a:t>
            </a:r>
          </a:p>
          <a:p>
            <a:r>
              <a:rPr lang="en-US" altLang="ko-KR" sz="900" dirty="0"/>
              <a:t> </a:t>
            </a:r>
            <a:endParaRPr lang="en-US" altLang="ko-KR" sz="900" dirty="0" smtClean="0"/>
          </a:p>
          <a:p>
            <a:r>
              <a:rPr lang="en-US" altLang="ko-KR" sz="900" dirty="0" smtClean="0">
                <a:latin typeface="+mn-ea"/>
              </a:rPr>
              <a:t>3.Grid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DB: </a:t>
            </a:r>
            <a:r>
              <a:rPr lang="en-US" altLang="ko-KR" sz="900" b="1" dirty="0" err="1" smtClean="0">
                <a:latin typeface="+mn-ea"/>
              </a:rPr>
              <a:t>st_order_product</a:t>
            </a:r>
            <a:r>
              <a:rPr lang="en-US" altLang="ko-KR" sz="900" dirty="0" smtClean="0">
                <a:latin typeface="+mn-ea"/>
              </a:rPr>
              <a:t> (</a:t>
            </a:r>
            <a:r>
              <a:rPr lang="en-US" altLang="ko-KR" sz="900" dirty="0" err="1" smtClean="0">
                <a:latin typeface="+mn-ea"/>
              </a:rPr>
              <a:t>st_order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en-US" altLang="ko-KR" sz="900" dirty="0" err="1" smtClean="0">
                <a:latin typeface="+mn-ea"/>
              </a:rPr>
              <a:t>st_product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select: SUM(</a:t>
            </a:r>
            <a:r>
              <a:rPr lang="en-US" altLang="ko-KR" sz="900" dirty="0" err="1" smtClean="0">
                <a:latin typeface="+mn-ea"/>
              </a:rPr>
              <a:t>st_order_product.order_count</a:t>
            </a:r>
            <a:r>
              <a:rPr lang="en-US" altLang="ko-KR" sz="900" dirty="0">
                <a:latin typeface="+mn-ea"/>
              </a:rPr>
              <a:t>), </a:t>
            </a:r>
            <a:r>
              <a:rPr lang="en-US" altLang="ko-KR" sz="900" dirty="0" smtClean="0">
                <a:latin typeface="+mn-ea"/>
              </a:rPr>
              <a:t>SUM(</a:t>
            </a:r>
            <a:r>
              <a:rPr lang="en-US" altLang="ko-KR" sz="900" dirty="0" err="1" smtClean="0">
                <a:latin typeface="+mn-ea"/>
              </a:rPr>
              <a:t>st_order_product.product_amount</a:t>
            </a:r>
            <a:r>
              <a:rPr lang="en-US" altLang="ko-KR" sz="900" dirty="0">
                <a:latin typeface="+mn-ea"/>
              </a:rPr>
              <a:t>)</a:t>
            </a:r>
            <a:r>
              <a:rPr lang="en-US" altLang="ko-KR" sz="900" dirty="0" smtClean="0">
                <a:latin typeface="+mn-ea"/>
              </a:rPr>
              <a:t/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conditions: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   - set by search options</a:t>
            </a:r>
          </a:p>
          <a:p>
            <a:r>
              <a:rPr lang="en-US" altLang="ko-KR" sz="900" dirty="0">
                <a:latin typeface="+mn-ea"/>
              </a:rPr>
              <a:t>     group by: </a:t>
            </a:r>
            <a:r>
              <a:rPr lang="en-US" altLang="ko-KR" sz="900" b="1" dirty="0" err="1" smtClean="0">
                <a:latin typeface="+mn-ea"/>
              </a:rPr>
              <a:t>product_code</a:t>
            </a:r>
            <a:endParaRPr lang="en-US" altLang="ko-KR" sz="900" b="1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sort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주문 많은 순 </a:t>
            </a:r>
            <a:r>
              <a:rPr lang="en-US" altLang="ko-KR" sz="900" dirty="0" smtClean="0">
                <a:latin typeface="+mn-ea"/>
              </a:rPr>
              <a:t>: SUM(</a:t>
            </a:r>
            <a:r>
              <a:rPr lang="en-US" altLang="ko-KR" sz="900" dirty="0" err="1" smtClean="0">
                <a:latin typeface="+mn-ea"/>
              </a:rPr>
              <a:t>order_count</a:t>
            </a:r>
            <a:r>
              <a:rPr lang="en-US" altLang="ko-KR" sz="900" dirty="0" smtClean="0">
                <a:latin typeface="+mn-ea"/>
              </a:rPr>
              <a:t>) DESC</a:t>
            </a:r>
            <a:r>
              <a:rPr lang="en-US" altLang="ko-KR" sz="900" dirty="0">
                <a:latin typeface="+mn-ea"/>
              </a:rPr>
              <a:t> (default)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주문 적은 </a:t>
            </a:r>
            <a:r>
              <a:rPr lang="ko-KR" altLang="en-US" sz="900" dirty="0">
                <a:latin typeface="+mn-ea"/>
              </a:rPr>
              <a:t>순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SUM(</a:t>
            </a:r>
            <a:r>
              <a:rPr lang="en-US" altLang="ko-KR" sz="900" dirty="0" err="1">
                <a:latin typeface="+mn-ea"/>
              </a:rPr>
              <a:t>order_count</a:t>
            </a:r>
            <a:r>
              <a:rPr lang="en-US" altLang="ko-KR" sz="900" dirty="0">
                <a:latin typeface="+mn-ea"/>
              </a:rPr>
              <a:t>) </a:t>
            </a:r>
            <a:r>
              <a:rPr lang="en-US" altLang="ko-KR" sz="900" dirty="0" smtClean="0">
                <a:latin typeface="+mn-ea"/>
              </a:rPr>
              <a:t>ASC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매출액 높은 순 </a:t>
            </a:r>
            <a:r>
              <a:rPr lang="en-US" altLang="ko-KR" sz="900" dirty="0" smtClean="0">
                <a:latin typeface="+mn-ea"/>
              </a:rPr>
              <a:t>: SUM(</a:t>
            </a:r>
            <a:r>
              <a:rPr lang="en-US" altLang="ko-KR" sz="900" dirty="0" err="1">
                <a:latin typeface="+mn-ea"/>
              </a:rPr>
              <a:t>product_amount</a:t>
            </a:r>
            <a:r>
              <a:rPr lang="en-US" altLang="ko-KR" sz="900" dirty="0" smtClean="0">
                <a:latin typeface="+mn-ea"/>
              </a:rPr>
              <a:t>) </a:t>
            </a:r>
            <a:r>
              <a:rPr lang="en-US" altLang="ko-KR" sz="900" dirty="0">
                <a:latin typeface="+mn-ea"/>
              </a:rPr>
              <a:t>DESC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매출액 낮은 순 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dirty="0" smtClean="0">
                <a:latin typeface="+mn-ea"/>
              </a:rPr>
              <a:t>SUM(</a:t>
            </a:r>
            <a:r>
              <a:rPr lang="en-US" altLang="ko-KR" sz="900" dirty="0" err="1">
                <a:latin typeface="+mn-ea"/>
              </a:rPr>
              <a:t>product_amount</a:t>
            </a:r>
            <a:r>
              <a:rPr lang="en-US" altLang="ko-KR" sz="900" dirty="0" smtClean="0">
                <a:latin typeface="+mn-ea"/>
              </a:rPr>
              <a:t>) </a:t>
            </a:r>
            <a:r>
              <a:rPr lang="en-US" altLang="ko-KR" sz="900" dirty="0">
                <a:latin typeface="+mn-ea"/>
              </a:rPr>
              <a:t>ASC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columns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순위 </a:t>
            </a:r>
            <a:r>
              <a:rPr lang="en-US" altLang="ko-KR" sz="900" dirty="0" smtClean="0">
                <a:latin typeface="+mn-ea"/>
              </a:rPr>
              <a:t>: logical no (1,2,..)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상품명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product_name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c) </a:t>
            </a:r>
            <a:r>
              <a:rPr lang="ko-KR" altLang="en-US" sz="900" dirty="0" smtClean="0">
                <a:latin typeface="+mn-ea"/>
              </a:rPr>
              <a:t>상품코드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product_code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d) </a:t>
            </a:r>
            <a:r>
              <a:rPr lang="ko-KR" altLang="en-US" sz="900" dirty="0" smtClean="0">
                <a:latin typeface="+mn-ea"/>
              </a:rPr>
              <a:t>상품가격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st_product.sale_price</a:t>
            </a:r>
            <a:r>
              <a:rPr lang="en-US" altLang="ko-KR" sz="900" dirty="0" smtClean="0">
                <a:latin typeface="+mn-ea"/>
              </a:rPr>
              <a:t>} </a:t>
            </a:r>
            <a:r>
              <a:rPr lang="en-US" altLang="ko-KR" sz="900" dirty="0">
                <a:latin typeface="+mn-ea"/>
              </a:rPr>
              <a:t>(apply 1000 separator)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e) </a:t>
            </a:r>
            <a:r>
              <a:rPr lang="ko-KR" altLang="en-US" sz="900" dirty="0" smtClean="0">
                <a:latin typeface="+mn-ea"/>
              </a:rPr>
              <a:t>매출액 </a:t>
            </a:r>
            <a:r>
              <a:rPr lang="en-US" altLang="ko-KR" sz="900" dirty="0" smtClean="0">
                <a:latin typeface="+mn-ea"/>
              </a:rPr>
              <a:t>: SUM(</a:t>
            </a:r>
            <a:r>
              <a:rPr lang="en-US" altLang="ko-KR" sz="900" dirty="0" err="1">
                <a:latin typeface="+mn-ea"/>
              </a:rPr>
              <a:t>product_amount</a:t>
            </a:r>
            <a:r>
              <a:rPr lang="en-US" altLang="ko-KR" sz="900" dirty="0" smtClean="0">
                <a:latin typeface="+mn-ea"/>
              </a:rPr>
              <a:t>) </a:t>
            </a:r>
            <a:r>
              <a:rPr lang="en-US" altLang="ko-KR" sz="900" dirty="0">
                <a:latin typeface="+mn-ea"/>
              </a:rPr>
              <a:t>(apply 1000 separator)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f) </a:t>
            </a:r>
            <a:r>
              <a:rPr lang="ko-KR" altLang="en-US" sz="900" dirty="0" smtClean="0">
                <a:latin typeface="+mn-ea"/>
              </a:rPr>
              <a:t>매장</a:t>
            </a:r>
            <a:r>
              <a:rPr lang="en-US" altLang="ko-KR" sz="900" dirty="0" smtClean="0">
                <a:latin typeface="+mn-ea"/>
              </a:rPr>
              <a:t>/</a:t>
            </a:r>
            <a:r>
              <a:rPr lang="ko-KR" altLang="en-US" sz="900" dirty="0" smtClean="0">
                <a:latin typeface="+mn-ea"/>
              </a:rPr>
              <a:t>쇼핑몰명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mall_name</a:t>
            </a:r>
            <a:r>
              <a:rPr lang="en-US" altLang="ko-KR" sz="900" dirty="0" smtClean="0">
                <a:latin typeface="+mn-ea"/>
              </a:rPr>
              <a:t>} (with </a:t>
            </a:r>
            <a:r>
              <a:rPr lang="en-US" altLang="ko-KR" sz="900" dirty="0" err="1" smtClean="0">
                <a:latin typeface="+mn-ea"/>
              </a:rPr>
              <a:t>st_order.mall_code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g) </a:t>
            </a:r>
            <a:r>
              <a:rPr lang="ko-KR" altLang="en-US" sz="900" dirty="0" smtClean="0">
                <a:latin typeface="+mn-ea"/>
              </a:rPr>
              <a:t>주문 수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SUM(</a:t>
            </a:r>
            <a:r>
              <a:rPr lang="en-US" altLang="ko-KR" sz="900" dirty="0" err="1">
                <a:latin typeface="+mn-ea"/>
              </a:rPr>
              <a:t>order_count</a:t>
            </a:r>
            <a:r>
              <a:rPr lang="en-US" altLang="ko-KR" sz="900" dirty="0" smtClean="0">
                <a:latin typeface="+mn-ea"/>
              </a:rPr>
              <a:t>) </a:t>
            </a:r>
            <a:r>
              <a:rPr lang="en-US" altLang="ko-KR" sz="900" dirty="0">
                <a:latin typeface="+mn-ea"/>
              </a:rPr>
              <a:t>(apply 1000 separator)</a:t>
            </a:r>
            <a:endParaRPr lang="en-US" altLang="ko-KR" sz="900" dirty="0" smtClean="0">
              <a:latin typeface="+mn-ea"/>
            </a:endParaRP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4.</a:t>
            </a:r>
            <a:r>
              <a:rPr lang="ko-KR" altLang="en-US" sz="900" dirty="0">
                <a:latin typeface="+mn-ea"/>
              </a:rPr>
              <a:t>엑셀 다운 </a:t>
            </a:r>
            <a:r>
              <a:rPr lang="en-US" altLang="ko-KR" sz="900" dirty="0">
                <a:latin typeface="+mn-ea"/>
              </a:rPr>
              <a:t>(download excel)</a:t>
            </a:r>
          </a:p>
          <a:p>
            <a:r>
              <a:rPr lang="en-US" altLang="ko-KR" sz="900" dirty="0">
                <a:latin typeface="+mn-ea"/>
              </a:rPr>
              <a:t>  - file name : </a:t>
            </a:r>
            <a:r>
              <a:rPr lang="en-US" altLang="ko-KR" sz="900" dirty="0" smtClean="0">
                <a:latin typeface="+mn-ea"/>
              </a:rPr>
              <a:t>‘</a:t>
            </a:r>
            <a:r>
              <a:rPr lang="ko-KR" altLang="en-US" sz="900" dirty="0" smtClean="0">
                <a:latin typeface="+mn-ea"/>
              </a:rPr>
              <a:t>상품별 주문 </a:t>
            </a:r>
            <a:r>
              <a:rPr lang="ko-KR" altLang="en-US" sz="900" dirty="0">
                <a:latin typeface="+mn-ea"/>
              </a:rPr>
              <a:t>순위</a:t>
            </a:r>
            <a:r>
              <a:rPr lang="en-US" altLang="ko-KR" sz="900" dirty="0">
                <a:latin typeface="+mn-ea"/>
              </a:rPr>
              <a:t>.</a:t>
            </a:r>
            <a:r>
              <a:rPr lang="en-US" altLang="ko-KR" sz="900" dirty="0" err="1">
                <a:latin typeface="+mn-ea"/>
              </a:rPr>
              <a:t>xlsx</a:t>
            </a:r>
            <a:r>
              <a:rPr lang="en-US" altLang="ko-KR" sz="900" dirty="0">
                <a:latin typeface="+mn-ea"/>
              </a:rPr>
              <a:t>’</a:t>
            </a:r>
          </a:p>
          <a:p>
            <a:r>
              <a:rPr lang="en-US" altLang="ko-KR" sz="900" dirty="0">
                <a:latin typeface="+mn-ea"/>
              </a:rPr>
              <a:t>  - columns: all Grid columns</a:t>
            </a:r>
            <a:endParaRPr lang="en-US" altLang="ko-KR" sz="9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518926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871175"/>
              </p:ext>
            </p:extLst>
          </p:nvPr>
        </p:nvGraphicFramePr>
        <p:xfrm>
          <a:off x="7794170" y="725881"/>
          <a:ext cx="4397830" cy="3718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2634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0683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08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248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567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4040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3199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264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52340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465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1439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13044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69363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1A909-CA8F-2FF8-84A5-8889CD75A8F4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 err="1"/>
              <a:t>별점</a:t>
            </a:r>
            <a:r>
              <a:rPr lang="ko-KR" altLang="en-US" sz="900"/>
              <a:t>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8D6A122-46E2-7BEE-C6D9-92CD26453E12}"/>
              </a:ext>
            </a:extLst>
          </p:cNvPr>
          <p:cNvSpPr/>
          <p:nvPr/>
        </p:nvSpPr>
        <p:spPr>
          <a:xfrm>
            <a:off x="5800041" y="29482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B63E37F8-C79E-573C-98BB-BD9DFC502C3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F6C2C9F4-441C-B0A9-287B-594F5C9978C3}"/>
              </a:ext>
            </a:extLst>
          </p:cNvPr>
          <p:cNvCxnSpPr/>
          <p:nvPr/>
        </p:nvCxnSpPr>
        <p:spPr>
          <a:xfrm>
            <a:off x="352424" y="3295942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7FE016-3CE7-42A4-23D5-628011685F84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 err="1"/>
              <a:t>별점</a:t>
            </a:r>
            <a:r>
              <a:rPr lang="ko-KR" altLang="en-US" sz="900"/>
              <a:t> 범위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5AACED7-D154-0ECE-3DCE-4A4AF7D17464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0446751C-FF53-0BC8-4FF5-DA8EC2DDD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9D31EE5-6E54-48AD-987E-5F86E94E6DF9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28E723FB-D665-9937-100B-7FDE8ACEFDF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3FF17ED-42BF-ED58-A9C7-A5A9E6ABE3EA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023AA703-B9F4-2130-3CBD-100D2136252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B3869B1-5656-DCEF-2275-B955F10DD0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BED71D51-6A89-C44A-44A5-89324BBA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D1F06A5-94E0-FE40-A988-B3E356CFD872}"/>
              </a:ext>
            </a:extLst>
          </p:cNvPr>
          <p:cNvGrpSpPr/>
          <p:nvPr/>
        </p:nvGrpSpPr>
        <p:grpSpPr>
          <a:xfrm rot="5400000">
            <a:off x="2069217" y="6761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30D1F335-4373-0AA6-CB7C-9EDF382947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0BB8182A-666A-200A-64DB-E28D0444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0A3AD0A7-F5C9-2EEB-2E8C-B139BF84E82A}"/>
              </a:ext>
            </a:extLst>
          </p:cNvPr>
          <p:cNvGrpSpPr/>
          <p:nvPr/>
        </p:nvGrpSpPr>
        <p:grpSpPr>
          <a:xfrm>
            <a:off x="5353780" y="1624401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07996A54-A7C4-4743-F5FE-75EED2810D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2CA2420B-5560-C172-59C0-7CF2A4CAC7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4002A4B-F189-17C1-65A4-87B1189B5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7436693-E9C3-8F8F-A0F8-1B86E3A2A5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61D292B-5A30-CDDF-C558-68EE14E8B4C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08417D8D-010F-3AF7-B57D-3053B0250F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4731ADE9-125E-B4C4-678C-240EC72D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D43A75ED-919E-E37D-EF67-D1F071E4FD1E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1CF8A00F-6C8C-3CBB-6B45-17142623EA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743478"/>
              </p:ext>
            </p:extLst>
          </p:nvPr>
        </p:nvGraphicFramePr>
        <p:xfrm>
          <a:off x="428627" y="3827896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4.7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099DC7E-CF7D-13B8-2FE8-E5143F2977CC}"/>
              </a:ext>
            </a:extLst>
          </p:cNvPr>
          <p:cNvSpPr/>
          <p:nvPr/>
        </p:nvSpPr>
        <p:spPr>
          <a:xfrm>
            <a:off x="4683924" y="34766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FF6CCADD-3364-48E6-9387-2F6253EBAE1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19416" y="3489620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8AA3D8D-5828-A58C-A72A-0FC7C186E23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880943" y="5936691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6841830-7C6F-E08F-EF02-BAC7AC9E1CCA}"/>
              </a:ext>
            </a:extLst>
          </p:cNvPr>
          <p:cNvSpPr txBox="1"/>
          <p:nvPr/>
        </p:nvSpPr>
        <p:spPr>
          <a:xfrm>
            <a:off x="347667" y="35782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F3B9C768-D2E9-8D7E-C352-DC7FCCF57198}"/>
              </a:ext>
            </a:extLst>
          </p:cNvPr>
          <p:cNvGrpSpPr/>
          <p:nvPr/>
        </p:nvGrpSpPr>
        <p:grpSpPr>
          <a:xfrm>
            <a:off x="3100117" y="3584509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C433B58-AE4C-D977-26EC-C6254CB8199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3AB19CA-91A1-EC7D-1C57-73C996CA08A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1CE00D02-507D-A219-2D82-5728BB5C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FE43193-D903-A8A5-685D-E9D5DA36ACF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2502731-2E13-AA28-7A5F-FCCF296C1B9B}"/>
              </a:ext>
            </a:extLst>
          </p:cNvPr>
          <p:cNvGrpSpPr/>
          <p:nvPr/>
        </p:nvGrpSpPr>
        <p:grpSpPr>
          <a:xfrm>
            <a:off x="980623" y="3358012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BA871308-5488-6BC1-396F-42C008CC712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37CF6CA-26B9-CAB6-E6BB-8E14464512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A244E-9756-327D-BF9E-606ED1C5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FC29D810-C96E-D176-1DED-F2F0E323275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7EF79109-0D07-0F37-5EF5-6F721AAA6D0A}"/>
              </a:ext>
            </a:extLst>
          </p:cNvPr>
          <p:cNvGrpSpPr/>
          <p:nvPr/>
        </p:nvGrpSpPr>
        <p:grpSpPr>
          <a:xfrm>
            <a:off x="4421097" y="350743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79454AA4-8044-E3D7-1185-677C6CEAB1E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1C1F9EC-7F9A-B000-0B6E-4B0D1FBD389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D6A58AD-5854-12E6-7FA6-8ECB2792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AE0466A4-9A4F-36D1-C47F-740D108AC64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EB7D7F9-CAB5-FC2B-416F-202D61077571}"/>
              </a:ext>
            </a:extLst>
          </p:cNvPr>
          <p:cNvGrpSpPr/>
          <p:nvPr/>
        </p:nvGrpSpPr>
        <p:grpSpPr>
          <a:xfrm rot="5400000">
            <a:off x="2122665" y="19931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6D064A4-23DC-C1E7-6F16-950063A5C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03E66690-C761-33F0-932F-D83684657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19D32968-2953-80AC-571F-90BE10AFF6A3}"/>
              </a:ext>
            </a:extLst>
          </p:cNvPr>
          <p:cNvGrpSpPr/>
          <p:nvPr/>
        </p:nvGrpSpPr>
        <p:grpSpPr>
          <a:xfrm>
            <a:off x="5788827" y="269162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B8B2353D-02B0-6ED5-2B5D-C882E7D01C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39E86317-463D-D2C6-EB52-342FFD1B8B1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45720E51-8481-EAEA-18B4-0D64CE7F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FF3BB7C5-3C5D-0F16-E528-2083D4D17D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7D52C5A-FCF5-FE7B-1EB4-68EE2B44EA7E}"/>
              </a:ext>
            </a:extLst>
          </p:cNvPr>
          <p:cNvSpPr/>
          <p:nvPr/>
        </p:nvSpPr>
        <p:spPr>
          <a:xfrm>
            <a:off x="1076324" y="250806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EAEEFC26-F00B-1034-3481-D2B74ACC6957}"/>
              </a:ext>
            </a:extLst>
          </p:cNvPr>
          <p:cNvSpPr/>
          <p:nvPr/>
        </p:nvSpPr>
        <p:spPr>
          <a:xfrm>
            <a:off x="3711832" y="1753604"/>
            <a:ext cx="1000125" cy="114463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2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3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4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A26BC38-1EAE-F68B-EE8E-4D01E1351A84}"/>
              </a:ext>
            </a:extLst>
          </p:cNvPr>
          <p:cNvCxnSpPr>
            <a:cxnSpLocks/>
          </p:cNvCxnSpPr>
          <p:nvPr/>
        </p:nvCxnSpPr>
        <p:spPr>
          <a:xfrm flipV="1">
            <a:off x="2044551" y="1992438"/>
            <a:ext cx="1667280" cy="5107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E3A13BEF-1EA5-B0F4-8671-8EBA9C4154E9}"/>
              </a:ext>
            </a:extLst>
          </p:cNvPr>
          <p:cNvGrpSpPr/>
          <p:nvPr/>
        </p:nvGrpSpPr>
        <p:grpSpPr>
          <a:xfrm rot="5400000">
            <a:off x="4740182" y="1875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AF0C83A4-6C09-D1FE-DCF1-555370678C7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D6ED4C7-BFAC-2AF4-2FC4-0E612F24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961F221-8E65-2DBF-1A8A-A12BFE0CB2F0}"/>
              </a:ext>
            </a:extLst>
          </p:cNvPr>
          <p:cNvSpPr txBox="1"/>
          <p:nvPr/>
        </p:nvSpPr>
        <p:spPr>
          <a:xfrm>
            <a:off x="2057993" y="250237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139E8BB-B446-9A01-873E-21F9F5B93AE6}"/>
              </a:ext>
            </a:extLst>
          </p:cNvPr>
          <p:cNvSpPr/>
          <p:nvPr/>
        </p:nvSpPr>
        <p:spPr>
          <a:xfrm>
            <a:off x="2304871" y="251049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75" name="직선 화살표 연결선 74">
            <a:extLst>
              <a:ext uri="{FF2B5EF4-FFF2-40B4-BE49-F238E27FC236}">
                <a16:creationId xmlns:a16="http://schemas.microsoft.com/office/drawing/2014/main" id="{B1D896E1-B921-2E95-9D56-D177CF13EDEA}"/>
              </a:ext>
            </a:extLst>
          </p:cNvPr>
          <p:cNvCxnSpPr>
            <a:cxnSpLocks/>
          </p:cNvCxnSpPr>
          <p:nvPr/>
        </p:nvCxnSpPr>
        <p:spPr>
          <a:xfrm flipV="1">
            <a:off x="3157807" y="2084998"/>
            <a:ext cx="562551" cy="4230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BB8AFA2-9259-7F8B-01AB-CEE2E1FF7136}"/>
              </a:ext>
            </a:extLst>
          </p:cNvPr>
          <p:cNvSpPr txBox="1"/>
          <p:nvPr/>
        </p:nvSpPr>
        <p:spPr>
          <a:xfrm>
            <a:off x="3331801" y="3560829"/>
            <a:ext cx="9911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err="1"/>
              <a:t>별점</a:t>
            </a:r>
            <a:r>
              <a:rPr lang="ko-KR" altLang="en-US" sz="900"/>
              <a:t> 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9FD470A-86A7-FA19-F1F5-E3882EFFBED6}"/>
              </a:ext>
            </a:extLst>
          </p:cNvPr>
          <p:cNvSpPr/>
          <p:nvPr/>
        </p:nvSpPr>
        <p:spPr>
          <a:xfrm>
            <a:off x="4828468" y="3843075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97C1A2DF-0B69-5B1F-EE73-95330C447D3D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73738" y="3757990"/>
            <a:ext cx="554730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9AB9EB2-5B00-BBB7-2EF6-9758D6D6D616}"/>
              </a:ext>
            </a:extLst>
          </p:cNvPr>
          <p:cNvGrpSpPr/>
          <p:nvPr/>
        </p:nvGrpSpPr>
        <p:grpSpPr>
          <a:xfrm>
            <a:off x="2257640" y="357077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78BA79C0-5EC3-F6B2-4AAB-29FC84BE71A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907746BF-BF82-ADFA-DAC1-03CB23BC1AF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155C282E-F977-FD70-59E6-9BE988348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4B268925-1212-8E61-9BE7-07A35AEED5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8234E82F-7D95-5B05-808F-0356771670A5}"/>
              </a:ext>
            </a:extLst>
          </p:cNvPr>
          <p:cNvSpPr/>
          <p:nvPr/>
        </p:nvSpPr>
        <p:spPr>
          <a:xfrm>
            <a:off x="1071114" y="293485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68318E68-8715-CB4B-2777-1943A3E4ADA3}"/>
              </a:ext>
            </a:extLst>
          </p:cNvPr>
          <p:cNvSpPr/>
          <p:nvPr/>
        </p:nvSpPr>
        <p:spPr>
          <a:xfrm>
            <a:off x="5256384" y="1891124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3F4E12FB-C1C1-304F-DD00-BE156DDFF634}"/>
              </a:ext>
            </a:extLst>
          </p:cNvPr>
          <p:cNvCxnSpPr>
            <a:cxnSpLocks/>
            <a:stCxn id="88" idx="3"/>
            <a:endCxn id="89" idx="1"/>
          </p:cNvCxnSpPr>
          <p:nvPr/>
        </p:nvCxnSpPr>
        <p:spPr>
          <a:xfrm flipV="1">
            <a:off x="2071239" y="2253895"/>
            <a:ext cx="3185145" cy="796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D960791-DD07-C3A0-3404-1EB87713CC63}"/>
              </a:ext>
            </a:extLst>
          </p:cNvPr>
          <p:cNvGrpSpPr/>
          <p:nvPr/>
        </p:nvGrpSpPr>
        <p:grpSpPr>
          <a:xfrm>
            <a:off x="695294" y="5980546"/>
            <a:ext cx="278496" cy="200053"/>
            <a:chOff x="1014019" y="2643309"/>
            <a:chExt cx="278496" cy="200053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66CB0EF-F39F-D6ED-2370-055D42614F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6852825-87C0-2079-A69F-2D2398B2BB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FD47A8CB-51B7-6B69-472C-EF02D169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F28ACD25-56E1-E38B-6F39-C627EC4386A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2925136-C18E-B978-A642-42333377CF0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710AFCD-2D42-AE30-B395-2A55E5682D6C}"/>
              </a:ext>
            </a:extLst>
          </p:cNvPr>
          <p:cNvSpPr/>
          <p:nvPr/>
        </p:nvSpPr>
        <p:spPr>
          <a:xfrm>
            <a:off x="1079523" y="19958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5FE8C69-2503-3842-8431-2A4A75F3B153}"/>
              </a:ext>
            </a:extLst>
          </p:cNvPr>
          <p:cNvGrpSpPr/>
          <p:nvPr/>
        </p:nvGrpSpPr>
        <p:grpSpPr>
          <a:xfrm rot="5400000">
            <a:off x="3192369" y="167838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1621D24-FF43-E2FC-D667-8D208AB574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8" name="Oval 593">
              <a:extLst>
                <a:ext uri="{FF2B5EF4-FFF2-40B4-BE49-F238E27FC236}">
                  <a16:creationId xmlns:a16="http://schemas.microsoft.com/office/drawing/2014/main" id="{957826E9-544D-756C-65C6-5EE3503BE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306D779B-2B7B-CC12-F1AF-CFE91151976B}"/>
              </a:ext>
            </a:extLst>
          </p:cNvPr>
          <p:cNvSpPr/>
          <p:nvPr/>
        </p:nvSpPr>
        <p:spPr>
          <a:xfrm>
            <a:off x="2159228" y="16863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BF85300F-4E06-4DAA-5803-41A91E2DA4CB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6702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297547"/>
              </p:ext>
            </p:extLst>
          </p:nvPr>
        </p:nvGraphicFramePr>
        <p:xfrm>
          <a:off x="7794170" y="725881"/>
          <a:ext cx="4397830" cy="3474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18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선택해야지 카테고리 선택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7532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6984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온라인몰인 경우 온라인몰 카테고리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오더인 경우 스마트 오더 카테고리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2042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9193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후기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7236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7786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3247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414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7888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21109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6122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34</a:t>
            </a:fld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22544AF-5AF9-3A82-6319-75525012B765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후기 순위</a:t>
            </a: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2D72C4D7-B5D9-38AD-7872-6047CE900CCF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597496C2-2EE2-08D6-C25E-AA50D2D714DF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83448212-4ADC-2B9B-576A-0BB3F5BE49A8}"/>
              </a:ext>
            </a:extLst>
          </p:cNvPr>
          <p:cNvCxnSpPr/>
          <p:nvPr/>
        </p:nvCxnSpPr>
        <p:spPr>
          <a:xfrm>
            <a:off x="357626" y="30360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8686429C-DA4F-09FC-E576-451DC51AEF1D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A9565F8-BCF2-3E69-1C83-69D58DCB562A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9" name="그림 98" descr="렌치, 도구이(가) 표시된 사진&#10;&#10;자동 생성된 설명">
            <a:extLst>
              <a:ext uri="{FF2B5EF4-FFF2-40B4-BE49-F238E27FC236}">
                <a16:creationId xmlns:a16="http://schemas.microsoft.com/office/drawing/2014/main" id="{9E18E863-0993-33C2-B615-27AC030DE4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4349A058-A76D-1A4C-98C4-58826D95C643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1" name="그림 100" descr="렌치, 도구이(가) 표시된 사진&#10;&#10;자동 생성된 설명">
            <a:extLst>
              <a:ext uri="{FF2B5EF4-FFF2-40B4-BE49-F238E27FC236}">
                <a16:creationId xmlns:a16="http://schemas.microsoft.com/office/drawing/2014/main" id="{681B62B6-AC05-54EB-0ADB-EFB6F3C585D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1778B62E-65EF-5442-34BD-84AFD6C205A9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1A6DC8B-54E0-E78D-0C0E-583D6F40420B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71B5363-4033-7DBE-607D-3D5EC5A794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EEBC337F-B550-1BB0-8FC5-5946B69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1F1100C3-7979-61F8-FC7A-E9EB870C6DB7}"/>
              </a:ext>
            </a:extLst>
          </p:cNvPr>
          <p:cNvGrpSpPr/>
          <p:nvPr/>
        </p:nvGrpSpPr>
        <p:grpSpPr>
          <a:xfrm rot="5400000">
            <a:off x="2082536" y="6874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2D4D4B09-324E-033E-CA83-0D3C161350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E70A8F24-A45F-EEE3-9875-743B80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4CE2834D-5F28-040C-55AA-45F0C7AFB11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1435B67B-7C89-9A35-48F5-C686F0B670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7E588FE2-7EE3-2172-6FB0-00FB8C0AB7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67E5D0B2-1ABA-CC41-9193-76E4C44C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698C12DA-8BBD-F25C-D0E5-9C6DDD97B77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B8592104-4ABF-E69E-C307-ADE78C182EA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7" name="이등변 삼각형 116">
              <a:extLst>
                <a:ext uri="{FF2B5EF4-FFF2-40B4-BE49-F238E27FC236}">
                  <a16:creationId xmlns:a16="http://schemas.microsoft.com/office/drawing/2014/main" id="{E1FE35A8-470F-1249-5EC1-F853EA25F1E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8" name="Oval 593">
              <a:extLst>
                <a:ext uri="{FF2B5EF4-FFF2-40B4-BE49-F238E27FC236}">
                  <a16:creationId xmlns:a16="http://schemas.microsoft.com/office/drawing/2014/main" id="{108E111A-77E9-C34B-7805-49CA83F4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972E2089-2AE7-5586-8AA1-5452AA7242E0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120" name="표 15">
            <a:extLst>
              <a:ext uri="{FF2B5EF4-FFF2-40B4-BE49-F238E27FC236}">
                <a16:creationId xmlns:a16="http://schemas.microsoft.com/office/drawing/2014/main" id="{F48EF0BF-DFCA-9F86-80F1-FC2E62E49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36847"/>
              </p:ext>
            </p:extLst>
          </p:nvPr>
        </p:nvGraphicFramePr>
        <p:xfrm>
          <a:off x="433829" y="3539430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4C22B755-AB98-B9C4-B441-40401840E697}"/>
              </a:ext>
            </a:extLst>
          </p:cNvPr>
          <p:cNvSpPr/>
          <p:nvPr/>
        </p:nvSpPr>
        <p:spPr>
          <a:xfrm>
            <a:off x="4727226" y="318819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22" name="그래픽 121" descr="다운로드 윤곽선">
            <a:extLst>
              <a:ext uri="{FF2B5EF4-FFF2-40B4-BE49-F238E27FC236}">
                <a16:creationId xmlns:a16="http://schemas.microsoft.com/office/drawing/2014/main" id="{A12B1A3D-41BA-3CD3-D8B1-096A197470F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62718" y="3201154"/>
            <a:ext cx="204905" cy="204905"/>
          </a:xfrm>
          <a:prstGeom prst="rect">
            <a:avLst/>
          </a:prstGeom>
        </p:spPr>
      </p:pic>
      <p:pic>
        <p:nvPicPr>
          <p:cNvPr id="123" name="그림 122">
            <a:extLst>
              <a:ext uri="{FF2B5EF4-FFF2-40B4-BE49-F238E27FC236}">
                <a16:creationId xmlns:a16="http://schemas.microsoft.com/office/drawing/2014/main" id="{EA5F4C31-C502-03A3-5CB3-76A17AAFC0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804706"/>
            <a:ext cx="3169061" cy="3163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AE34FF6F-718D-390D-93F5-48A27DD97513}"/>
              </a:ext>
            </a:extLst>
          </p:cNvPr>
          <p:cNvSpPr txBox="1"/>
          <p:nvPr/>
        </p:nvSpPr>
        <p:spPr>
          <a:xfrm>
            <a:off x="352869" y="328055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25" name="그룹 124">
            <a:extLst>
              <a:ext uri="{FF2B5EF4-FFF2-40B4-BE49-F238E27FC236}">
                <a16:creationId xmlns:a16="http://schemas.microsoft.com/office/drawing/2014/main" id="{6253D443-FD26-9C2D-32F5-128F78D90017}"/>
              </a:ext>
            </a:extLst>
          </p:cNvPr>
          <p:cNvGrpSpPr/>
          <p:nvPr/>
        </p:nvGrpSpPr>
        <p:grpSpPr>
          <a:xfrm>
            <a:off x="4466476" y="3200735"/>
            <a:ext cx="278496" cy="200053"/>
            <a:chOff x="1014019" y="2643309"/>
            <a:chExt cx="278496" cy="200053"/>
          </a:xfrm>
        </p:grpSpPr>
        <p:sp>
          <p:nvSpPr>
            <p:cNvPr id="126" name="이등변 삼각형 125">
              <a:extLst>
                <a:ext uri="{FF2B5EF4-FFF2-40B4-BE49-F238E27FC236}">
                  <a16:creationId xmlns:a16="http://schemas.microsoft.com/office/drawing/2014/main" id="{A686FD0B-545B-49D3-9FFF-68B6346B55F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77334CB-B6AF-6517-7937-444A69E98F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8" name="Oval 593">
                <a:extLst>
                  <a:ext uri="{FF2B5EF4-FFF2-40B4-BE49-F238E27FC236}">
                    <a16:creationId xmlns:a16="http://schemas.microsoft.com/office/drawing/2014/main" id="{1A23A1CE-F01B-20A4-4C63-07200DE0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9" name="TextBox 14">
                <a:extLst>
                  <a:ext uri="{FF2B5EF4-FFF2-40B4-BE49-F238E27FC236}">
                    <a16:creationId xmlns:a16="http://schemas.microsoft.com/office/drawing/2014/main" id="{177FFB46-070C-EF72-FA21-495B526318D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6BADF482-77FB-840D-64E2-BD2DD3EB55CB}"/>
              </a:ext>
            </a:extLst>
          </p:cNvPr>
          <p:cNvGrpSpPr/>
          <p:nvPr/>
        </p:nvGrpSpPr>
        <p:grpSpPr>
          <a:xfrm>
            <a:off x="2323416" y="3320265"/>
            <a:ext cx="244417" cy="258694"/>
            <a:chOff x="1098607" y="3056422"/>
            <a:chExt cx="244417" cy="258694"/>
          </a:xfrm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FB15F664-9461-28DF-58F4-866676BB12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5438BE65-ECE7-061B-264E-5230BC6B7E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3" name="Oval 593">
                <a:extLst>
                  <a:ext uri="{FF2B5EF4-FFF2-40B4-BE49-F238E27FC236}">
                    <a16:creationId xmlns:a16="http://schemas.microsoft.com/office/drawing/2014/main" id="{24A0CE52-1D46-3B74-E858-6CF67190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4" name="TextBox 14">
                <a:extLst>
                  <a:ext uri="{FF2B5EF4-FFF2-40B4-BE49-F238E27FC236}">
                    <a16:creationId xmlns:a16="http://schemas.microsoft.com/office/drawing/2014/main" id="{CAB39806-C1C1-1B87-5F96-00A490136B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B0CD0A3-CA95-23E7-6D0C-7CACC7047863}"/>
              </a:ext>
            </a:extLst>
          </p:cNvPr>
          <p:cNvGrpSpPr/>
          <p:nvPr/>
        </p:nvGrpSpPr>
        <p:grpSpPr>
          <a:xfrm>
            <a:off x="774622" y="5847820"/>
            <a:ext cx="278496" cy="200053"/>
            <a:chOff x="1014019" y="2643309"/>
            <a:chExt cx="278496" cy="200053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E1DBD858-B815-8813-DD6A-877D6884E9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A80F3AEE-CD8A-8376-E757-FF407883DED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D108DFAD-9AF7-CDB4-F94D-FEEC77D2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EE2A39E5-267C-8546-1B0B-3C923E0C17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0D3A2E09-20CD-1944-4C06-CA35E9361546}"/>
              </a:ext>
            </a:extLst>
          </p:cNvPr>
          <p:cNvGrpSpPr/>
          <p:nvPr/>
        </p:nvGrpSpPr>
        <p:grpSpPr>
          <a:xfrm rot="5400000">
            <a:off x="2122965" y="19968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C5655956-F384-A6BA-CA8C-0CE413B70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2" name="Oval 593">
              <a:extLst>
                <a:ext uri="{FF2B5EF4-FFF2-40B4-BE49-F238E27FC236}">
                  <a16:creationId xmlns:a16="http://schemas.microsoft.com/office/drawing/2014/main" id="{143B4D87-DBE0-4E37-B6BB-4D24E76C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0CA4102C-54E1-8D73-24CA-38D99A78BD62}"/>
              </a:ext>
            </a:extLst>
          </p:cNvPr>
          <p:cNvGrpSpPr/>
          <p:nvPr/>
        </p:nvGrpSpPr>
        <p:grpSpPr>
          <a:xfrm>
            <a:off x="993341" y="3079897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CAFBC8B6-07E4-992D-1C5C-A3E15D6E29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7B66FDA-5B37-C4BD-635E-ED961A2352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0ABB1ED6-CC05-C241-3A6C-096FFFDA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1835BAE-502A-CA0E-6D27-968DBBA2FB5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38492618-36C0-BF27-644F-30ACF308D718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1180B4E3-194E-3718-E2D6-F39826F34F9A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50" name="직선 화살표 연결선 149">
            <a:extLst>
              <a:ext uri="{FF2B5EF4-FFF2-40B4-BE49-F238E27FC236}">
                <a16:creationId xmlns:a16="http://schemas.microsoft.com/office/drawing/2014/main" id="{79682432-B8EA-8EE6-783C-9A131719F4F0}"/>
              </a:ext>
            </a:extLst>
          </p:cNvPr>
          <p:cNvCxnSpPr>
            <a:cxnSpLocks/>
            <a:endCxn id="149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6BCA2EFC-69ED-E011-E1FC-9EDBFE6C3F85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43A13B0A-DE56-892E-7E64-7DD668046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3" name="Oval 593">
              <a:extLst>
                <a:ext uri="{FF2B5EF4-FFF2-40B4-BE49-F238E27FC236}">
                  <a16:creationId xmlns:a16="http://schemas.microsoft.com/office/drawing/2014/main" id="{2D5E2E9E-51B3-4422-7CD3-CF936168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3504C7B-3609-58DB-720D-839A3E94AA5F}"/>
              </a:ext>
            </a:extLst>
          </p:cNvPr>
          <p:cNvSpPr txBox="1"/>
          <p:nvPr/>
        </p:nvSpPr>
        <p:spPr>
          <a:xfrm>
            <a:off x="3358596" y="3280024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A558F9A-9DBD-C865-0AC0-EA32DEB4413B}"/>
              </a:ext>
            </a:extLst>
          </p:cNvPr>
          <p:cNvGrpSpPr/>
          <p:nvPr/>
        </p:nvGrpSpPr>
        <p:grpSpPr>
          <a:xfrm>
            <a:off x="3568455" y="3061449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9D4D19CD-621B-7B79-EEA1-E728DFABAD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97AE54A-8682-804A-0468-68D355AD60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C3184735-0F09-C63A-5CED-D72B5E4D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0F3D7B88-5BAF-2483-9F41-F5D91D18E8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CB0985-DD4D-BE77-CEDB-CCDE604F28E8}"/>
              </a:ext>
            </a:extLst>
          </p:cNvPr>
          <p:cNvSpPr/>
          <p:nvPr/>
        </p:nvSpPr>
        <p:spPr>
          <a:xfrm>
            <a:off x="4871770" y="3554609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후기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후기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2824B424-F6C4-F91B-8D88-E6755ECC441A}"/>
              </a:ext>
            </a:extLst>
          </p:cNvPr>
          <p:cNvCxnSpPr>
            <a:cxnSpLocks/>
            <a:endCxn id="165" idx="1"/>
          </p:cNvCxnSpPr>
          <p:nvPr/>
        </p:nvCxnSpPr>
        <p:spPr>
          <a:xfrm>
            <a:off x="4213225" y="3400788"/>
            <a:ext cx="658545" cy="3703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BC64E83-171D-4258-67A5-ABC0C7AEA28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163BED-41C6-E13C-6D3A-6F0351C5E038}"/>
              </a:ext>
            </a:extLst>
          </p:cNvPr>
          <p:cNvSpPr/>
          <p:nvPr/>
        </p:nvSpPr>
        <p:spPr>
          <a:xfrm>
            <a:off x="1071114" y="199957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CED8BB3-210F-F7C4-5830-164ACC98B5EA}"/>
              </a:ext>
            </a:extLst>
          </p:cNvPr>
          <p:cNvGrpSpPr/>
          <p:nvPr/>
        </p:nvGrpSpPr>
        <p:grpSpPr>
          <a:xfrm rot="5400000">
            <a:off x="3185735" y="16982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E5341A72-8168-ED26-958A-787C06E70E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E1FF31F0-1BCB-D6E3-1424-591B6C824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39CB2E9E-F2E0-5E77-3ECF-2166A74F1442}"/>
              </a:ext>
            </a:extLst>
          </p:cNvPr>
          <p:cNvSpPr/>
          <p:nvPr/>
        </p:nvSpPr>
        <p:spPr>
          <a:xfrm>
            <a:off x="2161090" y="16866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15" name="직선 화살표 연결선 114">
            <a:extLst>
              <a:ext uri="{FF2B5EF4-FFF2-40B4-BE49-F238E27FC236}">
                <a16:creationId xmlns:a16="http://schemas.microsoft.com/office/drawing/2014/main" id="{66B6DE42-8D7F-782E-4B1D-F53DE622B689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254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78858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적립금 설정을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32685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적립금 설정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임시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포인트</a:t>
            </a:r>
            <a:r>
              <a:rPr lang="en-US" altLang="ko-KR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구매 관리</a:t>
            </a:r>
            <a:r>
              <a:rPr lang="ko-KR" altLang="en-US" sz="900"/>
              <a:t>  </a:t>
            </a:r>
            <a:r>
              <a:rPr lang="en-US" altLang="ko-KR" sz="900"/>
              <a:t>&gt; </a:t>
            </a:r>
            <a:r>
              <a:rPr lang="ko-KR" altLang="en-US" sz="900"/>
              <a:t>적립금 설정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227875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437529" y="1501012"/>
            <a:ext cx="1023602" cy="10618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구매 적립금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회원가입 적립금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적립금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109377" y="322016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5386334" y="2989300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8061459" y="18508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6259" y="21540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11752" y="28083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40932" y="28083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91173" y="19301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61808" y="23029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61459" y="18693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87480" y="1664475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A78719F-0F95-CF8B-24AD-6B66C8B2F527}"/>
              </a:ext>
            </a:extLst>
          </p:cNvPr>
          <p:cNvSpPr txBox="1"/>
          <p:nvPr/>
        </p:nvSpPr>
        <p:spPr>
          <a:xfrm>
            <a:off x="1462848" y="1493593"/>
            <a:ext cx="122066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실상품 결제 금액의 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660B2EC9-34B5-B41D-CCB9-B2102F36D799}"/>
              </a:ext>
            </a:extLst>
          </p:cNvPr>
          <p:cNvSpPr/>
          <p:nvPr/>
        </p:nvSpPr>
        <p:spPr>
          <a:xfrm>
            <a:off x="2599433" y="1505664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6A57BA4-B73B-AEE9-47A9-7DD046A8FF90}"/>
              </a:ext>
            </a:extLst>
          </p:cNvPr>
          <p:cNvSpPr txBox="1"/>
          <p:nvPr/>
        </p:nvSpPr>
        <p:spPr>
          <a:xfrm>
            <a:off x="3080318" y="1493593"/>
            <a:ext cx="60708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>
                <a:latin typeface="+mn-ea"/>
              </a:rPr>
              <a:t>% </a:t>
            </a:r>
            <a:r>
              <a:rPr lang="ko-KR" altLang="en-US" sz="900">
                <a:latin typeface="+mn-ea"/>
              </a:rPr>
              <a:t>적립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692DFE14-0150-1AA2-D4EF-B970B43EDBAF}"/>
              </a:ext>
            </a:extLst>
          </p:cNvPr>
          <p:cNvSpPr/>
          <p:nvPr/>
        </p:nvSpPr>
        <p:spPr>
          <a:xfrm>
            <a:off x="1579267" y="1923952"/>
            <a:ext cx="660834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5495AB5-03F3-8068-8311-92695F3BC66C}"/>
              </a:ext>
            </a:extLst>
          </p:cNvPr>
          <p:cNvSpPr txBox="1"/>
          <p:nvPr/>
        </p:nvSpPr>
        <p:spPr>
          <a:xfrm>
            <a:off x="2188352" y="1917738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C175EDC-44DB-0088-4D3B-2B9445EA4273}"/>
              </a:ext>
            </a:extLst>
          </p:cNvPr>
          <p:cNvSpPr txBox="1"/>
          <p:nvPr/>
        </p:nvSpPr>
        <p:spPr>
          <a:xfrm>
            <a:off x="1490002" y="2317499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텍스트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EBC7B11-5076-740F-31DF-C5D18A108A25}"/>
              </a:ext>
            </a:extLst>
          </p:cNvPr>
          <p:cNvSpPr/>
          <p:nvPr/>
        </p:nvSpPr>
        <p:spPr>
          <a:xfrm>
            <a:off x="2287988" y="2340500"/>
            <a:ext cx="669996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9B22D43-948F-8346-B04E-EC8857E1AEC2}"/>
              </a:ext>
            </a:extLst>
          </p:cNvPr>
          <p:cNvSpPr txBox="1"/>
          <p:nvPr/>
        </p:nvSpPr>
        <p:spPr>
          <a:xfrm>
            <a:off x="2911072" y="2317508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D06FF93-5FD8-05C9-924C-D5DC8D24822D}"/>
              </a:ext>
            </a:extLst>
          </p:cNvPr>
          <p:cNvSpPr txBox="1"/>
          <p:nvPr/>
        </p:nvSpPr>
        <p:spPr>
          <a:xfrm>
            <a:off x="1490002" y="2610249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이미지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7" name="사각형: 둥근 모서리 126">
            <a:extLst>
              <a:ext uri="{FF2B5EF4-FFF2-40B4-BE49-F238E27FC236}">
                <a16:creationId xmlns:a16="http://schemas.microsoft.com/office/drawing/2014/main" id="{DC00517E-E688-E012-40B7-589A67FCD2A3}"/>
              </a:ext>
            </a:extLst>
          </p:cNvPr>
          <p:cNvSpPr/>
          <p:nvPr/>
        </p:nvSpPr>
        <p:spPr>
          <a:xfrm>
            <a:off x="2287988" y="2633250"/>
            <a:ext cx="669996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3778403-94B3-C4C0-B9F9-74FFEEBBB869}"/>
              </a:ext>
            </a:extLst>
          </p:cNvPr>
          <p:cNvSpPr txBox="1"/>
          <p:nvPr/>
        </p:nvSpPr>
        <p:spPr>
          <a:xfrm>
            <a:off x="2911072" y="2611699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4542512-CCE6-84E9-969F-1CAEBADE3A6F}"/>
              </a:ext>
            </a:extLst>
          </p:cNvPr>
          <p:cNvSpPr txBox="1"/>
          <p:nvPr/>
        </p:nvSpPr>
        <p:spPr>
          <a:xfrm>
            <a:off x="7888810" y="3424241"/>
            <a:ext cx="262998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*</a:t>
            </a:r>
            <a:r>
              <a:rPr lang="ko-KR" altLang="en-US" sz="900"/>
              <a:t>구매 적립금 적립은 구매 확정 시점</a:t>
            </a:r>
            <a:endParaRPr lang="en-US" altLang="ko-KR" sz="900"/>
          </a:p>
          <a:p>
            <a:r>
              <a:rPr lang="en-US" altLang="ko-KR" sz="900"/>
              <a:t>**</a:t>
            </a:r>
            <a:r>
              <a:rPr lang="ko-KR" altLang="en-US" sz="900"/>
              <a:t>이미지 후기는 첨부 파일 포함된 후기 기준</a:t>
            </a:r>
            <a:r>
              <a:rPr lang="ko-KR" altLang="en-US"/>
              <a:t>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014651" y="1201029"/>
            <a:ext cx="3633537" cy="327782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 smtClean="0"/>
              <a:t>&gt;</a:t>
            </a:r>
            <a:r>
              <a:rPr lang="ko-KR" altLang="en-US" sz="900" dirty="0" smtClean="0"/>
              <a:t>적립금 설정 </a:t>
            </a:r>
            <a:r>
              <a:rPr lang="en-US" altLang="ko-KR" sz="900" dirty="0" smtClean="0"/>
              <a:t>(save money setting)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</a:t>
            </a:r>
            <a:r>
              <a:rPr lang="en-US" altLang="ko-KR" sz="900" dirty="0" smtClean="0">
                <a:latin typeface="+mn-ea"/>
              </a:rPr>
              <a:t>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if the data exists, set value into fields by default</a:t>
            </a:r>
            <a:br>
              <a:rPr lang="en-US" altLang="ko-KR" sz="900" dirty="0" smtClean="0">
                <a:latin typeface="+mn-ea"/>
              </a:rPr>
            </a:b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구매 적립금 </a:t>
            </a:r>
            <a:r>
              <a:rPr lang="en-US" altLang="ko-KR" sz="900" dirty="0">
                <a:latin typeface="+mn-ea"/>
              </a:rPr>
              <a:t>: {</a:t>
            </a:r>
            <a:r>
              <a:rPr lang="en-US" altLang="ko-KR" sz="900" dirty="0" err="1">
                <a:latin typeface="+mn-ea"/>
              </a:rPr>
              <a:t>money_grant_ratio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en-US" altLang="ko-KR" sz="900" dirty="0" err="1" smtClean="0">
                <a:latin typeface="+mn-ea"/>
              </a:rPr>
              <a:t>inputbox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validation: number, min (&gt;0), max (&lt;= 100)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회원가입 적립금 </a:t>
            </a:r>
            <a:r>
              <a:rPr lang="en-US" altLang="ko-KR" sz="900" dirty="0">
                <a:latin typeface="+mn-ea"/>
              </a:rPr>
              <a:t>: {</a:t>
            </a:r>
            <a:r>
              <a:rPr lang="en-US" altLang="ko-KR" sz="900" dirty="0" err="1">
                <a:latin typeface="+mn-ea"/>
              </a:rPr>
              <a:t>money_signup</a:t>
            </a:r>
            <a:r>
              <a:rPr lang="en-US" altLang="ko-KR" sz="900" dirty="0" smtClean="0">
                <a:latin typeface="+mn-ea"/>
              </a:rPr>
              <a:t>}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  </a:t>
            </a:r>
            <a:r>
              <a:rPr lang="en-US" altLang="ko-KR" sz="900" dirty="0">
                <a:latin typeface="+mn-ea"/>
              </a:rPr>
              <a:t>a) </a:t>
            </a:r>
            <a:r>
              <a:rPr lang="en-US" altLang="ko-KR" sz="900" dirty="0" err="1">
                <a:latin typeface="+mn-ea"/>
              </a:rPr>
              <a:t>inputbox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     - validation: number, min (&gt;0)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3) </a:t>
            </a:r>
            <a:r>
              <a:rPr lang="ko-KR" altLang="en-US" sz="900" dirty="0" smtClean="0">
                <a:latin typeface="+mn-ea"/>
              </a:rPr>
              <a:t>후기 적립금 </a:t>
            </a:r>
            <a:r>
              <a:rPr lang="en-US" altLang="ko-KR" sz="900" dirty="0">
                <a:latin typeface="+mn-ea"/>
              </a:rPr>
              <a:t>: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</a:t>
            </a:r>
            <a:r>
              <a:rPr lang="ko-KR" altLang="en-US" sz="900" dirty="0" smtClean="0">
                <a:latin typeface="+mn-ea"/>
              </a:rPr>
              <a:t>텍스트 후기 </a:t>
            </a:r>
            <a:r>
              <a:rPr lang="en-US" altLang="ko-KR" sz="900" dirty="0" smtClean="0">
                <a:latin typeface="+mn-ea"/>
              </a:rPr>
              <a:t>: {</a:t>
            </a:r>
            <a:r>
              <a:rPr lang="en-US" altLang="ko-KR" sz="900" dirty="0" err="1" smtClean="0">
                <a:latin typeface="+mn-ea"/>
              </a:rPr>
              <a:t>money_review_text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이미지 후기 </a:t>
            </a:r>
            <a:r>
              <a:rPr lang="en-US" altLang="ko-KR" sz="900" dirty="0" smtClean="0">
                <a:latin typeface="+mn-ea"/>
              </a:rPr>
              <a:t>: </a:t>
            </a:r>
            <a:r>
              <a:rPr lang="en-US" altLang="ko-KR" sz="900" dirty="0">
                <a:latin typeface="+mn-ea"/>
              </a:rPr>
              <a:t>{</a:t>
            </a:r>
            <a:r>
              <a:rPr lang="en-US" altLang="ko-KR" sz="900" dirty="0" err="1" smtClean="0">
                <a:latin typeface="+mn-ea"/>
              </a:rPr>
              <a:t>money_review_text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</a:t>
            </a:r>
            <a:r>
              <a:rPr lang="en-US" altLang="ko-KR" sz="900" dirty="0" smtClean="0">
                <a:latin typeface="+mn-ea"/>
              </a:rPr>
              <a:t>a-1/b-1) </a:t>
            </a:r>
            <a:r>
              <a:rPr lang="en-US" altLang="ko-KR" sz="900" dirty="0" err="1">
                <a:latin typeface="+mn-ea"/>
              </a:rPr>
              <a:t>inputbox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     </a:t>
            </a:r>
            <a:r>
              <a:rPr lang="en-US" altLang="ko-KR" sz="900" dirty="0" smtClean="0">
                <a:latin typeface="+mn-ea"/>
              </a:rPr>
              <a:t>  - </a:t>
            </a:r>
            <a:r>
              <a:rPr lang="en-US" altLang="ko-KR" sz="900" dirty="0">
                <a:latin typeface="+mn-ea"/>
              </a:rPr>
              <a:t>validation: number, min (&gt;0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</a:t>
            </a:r>
            <a:r>
              <a:rPr lang="ko-KR" altLang="en-US" sz="900" dirty="0" smtClean="0">
                <a:latin typeface="+mn-ea"/>
              </a:rPr>
              <a:t>저장 </a:t>
            </a:r>
            <a:r>
              <a:rPr lang="en-US" altLang="ko-KR" sz="900" dirty="0" smtClean="0">
                <a:latin typeface="+mn-ea"/>
              </a:rPr>
              <a:t>(save)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if clicks, show common save confirm </a:t>
            </a:r>
            <a:r>
              <a:rPr lang="en-US" altLang="ko-KR" sz="900" dirty="0" err="1" smtClean="0">
                <a:latin typeface="+mn-ea"/>
              </a:rPr>
              <a:t>msg</a:t>
            </a:r>
            <a:r>
              <a:rPr lang="en-US" altLang="ko-KR" sz="900" dirty="0" smtClean="0">
                <a:latin typeface="+mn-ea"/>
              </a:rPr>
              <a:t> and </a:t>
            </a:r>
            <a:r>
              <a:rPr lang="en-US" altLang="ko-KR" sz="900" dirty="0" smtClean="0">
                <a:latin typeface="+mn-ea"/>
              </a:rPr>
              <a:t>after done, alert common save complete </a:t>
            </a:r>
            <a:r>
              <a:rPr lang="en-US" altLang="ko-KR" sz="900" dirty="0" err="1" smtClean="0">
                <a:latin typeface="+mn-ea"/>
              </a:rPr>
              <a:t>msg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INSERT/UPDATE </a:t>
            </a:r>
            <a:r>
              <a:rPr lang="en-US" altLang="ko-KR" sz="900" dirty="0" err="1" smtClean="0">
                <a:latin typeface="+mn-ea"/>
              </a:rPr>
              <a:t>st_money_coupon</a:t>
            </a:r>
            <a:r>
              <a:rPr lang="en-US" altLang="ko-KR" sz="900" dirty="0" smtClean="0">
                <a:latin typeface="+mn-ea"/>
              </a:rPr>
              <a:t> (one row)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7452834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6">
            <a:extLst>
              <a:ext uri="{FF2B5EF4-FFF2-40B4-BE49-F238E27FC236}">
                <a16:creationId xmlns:a16="http://schemas.microsoft.com/office/drawing/2014/main" id="{5B11047F-A71F-8605-3BD6-90EF7AE61D36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7" name="표 37">
            <a:extLst>
              <a:ext uri="{FF2B5EF4-FFF2-40B4-BE49-F238E27FC236}">
                <a16:creationId xmlns:a16="http://schemas.microsoft.com/office/drawing/2014/main" id="{A8B49F7E-32BC-173C-3764-C7C02FF77D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177072"/>
              </p:ext>
            </p:extLst>
          </p:nvPr>
        </p:nvGraphicFramePr>
        <p:xfrm>
          <a:off x="7794170" y="725881"/>
          <a:ext cx="4397830" cy="1798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정기 쿠폰 발행 설정을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회원가입 시 자동으로 회원 계정의 쿠폰함에 쿠폰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회원가입 쿠폰 설정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기존에 등록했던 쿠폰 설정을 확인하거나 수정하는 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생일 당일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(00:00)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자동으로 회원 계정의 쿠폰함에 쿠폰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생일 쿠폰 설정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3318843-2C5E-D1B8-76E7-1F69335145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03084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정기 쿠폰 발행 설정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9" name="슬라이드 번호 개체 틀 6">
            <a:extLst>
              <a:ext uri="{FF2B5EF4-FFF2-40B4-BE49-F238E27FC236}">
                <a16:creationId xmlns:a16="http://schemas.microsoft.com/office/drawing/2014/main" id="{76214759-7AF8-17B6-EF5C-731500FBD1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36</a:t>
            </a:fld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F718B66-DBE4-54BD-1CC2-4DF960EFDF60}"/>
              </a:ext>
            </a:extLst>
          </p:cNvPr>
          <p:cNvSpPr txBox="1"/>
          <p:nvPr/>
        </p:nvSpPr>
        <p:spPr>
          <a:xfrm>
            <a:off x="314325" y="692380"/>
            <a:ext cx="27598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포인트</a:t>
            </a:r>
            <a:r>
              <a:rPr lang="en-US" altLang="ko-KR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9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구매 관리</a:t>
            </a:r>
            <a:r>
              <a:rPr lang="ko-KR" altLang="en-US" sz="900" dirty="0"/>
              <a:t>  </a:t>
            </a:r>
            <a:r>
              <a:rPr lang="en-US" altLang="ko-KR" sz="900" dirty="0"/>
              <a:t>&gt; </a:t>
            </a:r>
            <a:r>
              <a:rPr lang="ko-KR" altLang="en-US" sz="900" dirty="0"/>
              <a:t>정기 쿠폰 발행 설정</a:t>
            </a: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F44D8E0-4187-F83D-AAE4-DB8862238E37}"/>
              </a:ext>
            </a:extLst>
          </p:cNvPr>
          <p:cNvGrpSpPr/>
          <p:nvPr/>
        </p:nvGrpSpPr>
        <p:grpSpPr>
          <a:xfrm rot="5400000">
            <a:off x="2611313" y="6916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1219E7FA-7E4A-0DAD-F79D-39E92F49946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FE212303-E866-9976-B8AE-E5E7F00E6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E5A1D551-B0F9-0979-5F42-6FC3F1AE22D1}"/>
              </a:ext>
            </a:extLst>
          </p:cNvPr>
          <p:cNvSpPr txBox="1"/>
          <p:nvPr/>
        </p:nvSpPr>
        <p:spPr>
          <a:xfrm>
            <a:off x="357665" y="1489428"/>
            <a:ext cx="1023602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회원가입 쿠폰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생일 쿠폰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D874E312-9507-7D6C-DF77-5B07B7D19882}"/>
              </a:ext>
            </a:extLst>
          </p:cNvPr>
          <p:cNvSpPr/>
          <p:nvPr/>
        </p:nvSpPr>
        <p:spPr>
          <a:xfrm>
            <a:off x="4577044" y="40670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4D46AF06-8D1A-7B3D-B731-8147ED64BAD7}"/>
              </a:ext>
            </a:extLst>
          </p:cNvPr>
          <p:cNvGrpSpPr/>
          <p:nvPr/>
        </p:nvGrpSpPr>
        <p:grpSpPr>
          <a:xfrm>
            <a:off x="4854001" y="3836164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56CEF89C-50C4-6902-5E29-756DBC8965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64E3EE06-F178-5794-553F-E13920EAE9C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98CF9BD6-D7E8-8866-7CC0-4F5A4D67F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3BD6A548-B27D-B5A3-7DDB-0E0DB92B6A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7E166960-A620-3AD3-1F52-EBF0B082555F}"/>
              </a:ext>
            </a:extLst>
          </p:cNvPr>
          <p:cNvSpPr txBox="1"/>
          <p:nvPr/>
        </p:nvSpPr>
        <p:spPr>
          <a:xfrm>
            <a:off x="1487034" y="1480719"/>
            <a:ext cx="352761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>
                <a:latin typeface="+mn-ea"/>
              </a:rPr>
              <a:t>*</a:t>
            </a:r>
            <a:r>
              <a:rPr lang="ko-KR" altLang="en-US" sz="900">
                <a:latin typeface="+mn-ea"/>
              </a:rPr>
              <a:t>회원가입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자동으로 회원 계정에 </a:t>
            </a:r>
            <a:r>
              <a:rPr lang="en-US" altLang="ko-KR" sz="900">
                <a:latin typeface="+mn-ea"/>
              </a:rPr>
              <a:t>‘</a:t>
            </a:r>
            <a:r>
              <a:rPr lang="ko-KR" altLang="en-US" sz="900">
                <a:latin typeface="+mn-ea"/>
              </a:rPr>
              <a:t>회원가입 쿠폰</a:t>
            </a:r>
            <a:r>
              <a:rPr lang="en-US" altLang="ko-KR" sz="900">
                <a:latin typeface="+mn-ea"/>
              </a:rPr>
              <a:t>‘ </a:t>
            </a:r>
            <a:r>
              <a:rPr lang="ko-KR" altLang="en-US" sz="900">
                <a:latin typeface="+mn-ea"/>
              </a:rPr>
              <a:t>생성 </a:t>
            </a:r>
            <a:r>
              <a:rPr lang="en-US" altLang="ko-KR" sz="900">
                <a:latin typeface="+mn-ea"/>
              </a:rPr>
              <a:t> 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C6601231-17DD-C42A-E4F9-C2913911030F}"/>
              </a:ext>
            </a:extLst>
          </p:cNvPr>
          <p:cNvSpPr/>
          <p:nvPr/>
        </p:nvSpPr>
        <p:spPr>
          <a:xfrm>
            <a:off x="1595197" y="178024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타원 112">
            <a:extLst>
              <a:ext uri="{FF2B5EF4-FFF2-40B4-BE49-F238E27FC236}">
                <a16:creationId xmlns:a16="http://schemas.microsoft.com/office/drawing/2014/main" id="{B78EB186-9C72-E29D-0638-0D45FBB444DE}"/>
              </a:ext>
            </a:extLst>
          </p:cNvPr>
          <p:cNvSpPr/>
          <p:nvPr/>
        </p:nvSpPr>
        <p:spPr>
          <a:xfrm>
            <a:off x="1625796" y="181236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7FDF9235-5E3B-6038-8E1C-CCEC6C3E7F68}"/>
              </a:ext>
            </a:extLst>
          </p:cNvPr>
          <p:cNvSpPr/>
          <p:nvPr/>
        </p:nvSpPr>
        <p:spPr>
          <a:xfrm>
            <a:off x="1593193" y="200243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D03C7136-92ED-6E91-8A89-48C69C0759C8}"/>
              </a:ext>
            </a:extLst>
          </p:cNvPr>
          <p:cNvSpPr txBox="1"/>
          <p:nvPr/>
        </p:nvSpPr>
        <p:spPr>
          <a:xfrm>
            <a:off x="1664636" y="1728896"/>
            <a:ext cx="18903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사용함</a:t>
            </a:r>
            <a:endParaRPr lang="en-US" altLang="ko-KR" sz="90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4BCBA7DE-BDC3-A2C0-F1AC-64BD6F3DFF46}"/>
              </a:ext>
            </a:extLst>
          </p:cNvPr>
          <p:cNvSpPr txBox="1"/>
          <p:nvPr/>
        </p:nvSpPr>
        <p:spPr>
          <a:xfrm>
            <a:off x="1663570" y="1938946"/>
            <a:ext cx="204049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사용 안 함</a:t>
            </a:r>
            <a:endParaRPr lang="en-US" altLang="ko-KR" sz="900"/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0DEDCE64-83D1-EEEB-BCBE-850A2308BDA5}"/>
              </a:ext>
            </a:extLst>
          </p:cNvPr>
          <p:cNvSpPr txBox="1"/>
          <p:nvPr/>
        </p:nvSpPr>
        <p:spPr>
          <a:xfrm>
            <a:off x="1494979" y="2711151"/>
            <a:ext cx="352761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>
                <a:latin typeface="+mn-ea"/>
              </a:rPr>
              <a:t>*</a:t>
            </a:r>
            <a:r>
              <a:rPr lang="ko-KR" altLang="en-US" sz="900">
                <a:latin typeface="+mn-ea"/>
              </a:rPr>
              <a:t>생일 당일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자동으로 회원 계정에 </a:t>
            </a:r>
            <a:r>
              <a:rPr lang="en-US" altLang="ko-KR" sz="900">
                <a:latin typeface="+mn-ea"/>
              </a:rPr>
              <a:t>‘</a:t>
            </a:r>
            <a:r>
              <a:rPr lang="ko-KR" altLang="en-US" sz="900">
                <a:latin typeface="+mn-ea"/>
              </a:rPr>
              <a:t>생일 쿠폰</a:t>
            </a:r>
            <a:r>
              <a:rPr lang="en-US" altLang="ko-KR" sz="900">
                <a:latin typeface="+mn-ea"/>
              </a:rPr>
              <a:t>‘ </a:t>
            </a:r>
            <a:r>
              <a:rPr lang="ko-KR" altLang="en-US" sz="900">
                <a:latin typeface="+mn-ea"/>
              </a:rPr>
              <a:t>생성 </a:t>
            </a:r>
            <a:r>
              <a:rPr lang="en-US" altLang="ko-KR" sz="900">
                <a:latin typeface="+mn-ea"/>
              </a:rPr>
              <a:t> 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8" name="타원 117">
            <a:extLst>
              <a:ext uri="{FF2B5EF4-FFF2-40B4-BE49-F238E27FC236}">
                <a16:creationId xmlns:a16="http://schemas.microsoft.com/office/drawing/2014/main" id="{24864356-CB9C-E064-10BC-FF6FD1FEAD91}"/>
              </a:ext>
            </a:extLst>
          </p:cNvPr>
          <p:cNvSpPr/>
          <p:nvPr/>
        </p:nvSpPr>
        <p:spPr>
          <a:xfrm>
            <a:off x="1603142" y="30106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타원 118">
            <a:extLst>
              <a:ext uri="{FF2B5EF4-FFF2-40B4-BE49-F238E27FC236}">
                <a16:creationId xmlns:a16="http://schemas.microsoft.com/office/drawing/2014/main" id="{9B655009-4B06-7AA9-88D2-19F8D6A95970}"/>
              </a:ext>
            </a:extLst>
          </p:cNvPr>
          <p:cNvSpPr/>
          <p:nvPr/>
        </p:nvSpPr>
        <p:spPr>
          <a:xfrm>
            <a:off x="1634051" y="304158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A049CB02-9321-4824-5419-F9B2B88FBE03}"/>
              </a:ext>
            </a:extLst>
          </p:cNvPr>
          <p:cNvSpPr/>
          <p:nvPr/>
        </p:nvSpPr>
        <p:spPr>
          <a:xfrm>
            <a:off x="1601138" y="3232869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7CC9F5B6-B6C6-6FB4-1A2B-3FD78E621D08}"/>
              </a:ext>
            </a:extLst>
          </p:cNvPr>
          <p:cNvSpPr txBox="1"/>
          <p:nvPr/>
        </p:nvSpPr>
        <p:spPr>
          <a:xfrm>
            <a:off x="1672581" y="2959328"/>
            <a:ext cx="18903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사용함</a:t>
            </a:r>
            <a:endParaRPr lang="en-US" altLang="ko-KR" sz="900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6C72E85-76F8-7E2E-8859-90CE590F0317}"/>
              </a:ext>
            </a:extLst>
          </p:cNvPr>
          <p:cNvSpPr txBox="1"/>
          <p:nvPr/>
        </p:nvSpPr>
        <p:spPr>
          <a:xfrm>
            <a:off x="1671515" y="3169378"/>
            <a:ext cx="204049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사용 안 함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6E44805-17CE-65BA-2F98-3C39C23DFFA5}"/>
              </a:ext>
            </a:extLst>
          </p:cNvPr>
          <p:cNvSpPr/>
          <p:nvPr/>
        </p:nvSpPr>
        <p:spPr>
          <a:xfrm>
            <a:off x="1582064" y="2250614"/>
            <a:ext cx="154282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회원가입 쿠폰 설정</a:t>
            </a: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9C1F8869-C592-5333-139B-235BCE370FDC}"/>
              </a:ext>
            </a:extLst>
          </p:cNvPr>
          <p:cNvSpPr/>
          <p:nvPr/>
        </p:nvSpPr>
        <p:spPr>
          <a:xfrm>
            <a:off x="1582064" y="3472828"/>
            <a:ext cx="154282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생일 쿠폰 설정</a:t>
            </a:r>
          </a:p>
        </p:txBody>
      </p:sp>
      <p:sp>
        <p:nvSpPr>
          <p:cNvPr id="125" name="직사각형 124">
            <a:extLst>
              <a:ext uri="{FF2B5EF4-FFF2-40B4-BE49-F238E27FC236}">
                <a16:creationId xmlns:a16="http://schemas.microsoft.com/office/drawing/2014/main" id="{660A21C2-CBE0-7796-E88B-06883EF128CF}"/>
              </a:ext>
            </a:extLst>
          </p:cNvPr>
          <p:cNvSpPr/>
          <p:nvPr/>
        </p:nvSpPr>
        <p:spPr>
          <a:xfrm>
            <a:off x="7968197" y="298177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DF339F-A016-3C32-6368-02C19837B2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2997" y="328489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72B2F3C-EEFD-2B69-9F08-393137735B2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8490" y="393924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65194-52B4-74D2-EDE2-16E5C2710B7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7670" y="393924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" name="Close Button">
            <a:extLst>
              <a:ext uri="{FF2B5EF4-FFF2-40B4-BE49-F238E27FC236}">
                <a16:creationId xmlns:a16="http://schemas.microsoft.com/office/drawing/2014/main" id="{2A2AED31-0551-0AE1-9DA6-C601AD9A6F3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7911" y="306107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0419EB-FAAF-BBDF-457B-F3811C98E16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8546" y="343384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344A9-1B07-F9FD-A179-3AE1D0CB2B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8197" y="300020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D2445171-F7F6-86C2-E70D-3F788EB14E3D}"/>
              </a:ext>
            </a:extLst>
          </p:cNvPr>
          <p:cNvGrpSpPr/>
          <p:nvPr/>
        </p:nvGrpSpPr>
        <p:grpSpPr>
          <a:xfrm>
            <a:off x="10794218" y="2795365"/>
            <a:ext cx="244417" cy="258694"/>
            <a:chOff x="1098607" y="3056422"/>
            <a:chExt cx="244417" cy="258694"/>
          </a:xfrm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053FC021-9A5B-F79C-2A6A-345456314D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4" name="그룹 133">
              <a:extLst>
                <a:ext uri="{FF2B5EF4-FFF2-40B4-BE49-F238E27FC236}">
                  <a16:creationId xmlns:a16="http://schemas.microsoft.com/office/drawing/2014/main" id="{CB3F175A-1FA8-9F15-52E2-A9DFBFC3AF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5" name="Oval 593">
                <a:extLst>
                  <a:ext uri="{FF2B5EF4-FFF2-40B4-BE49-F238E27FC236}">
                    <a16:creationId xmlns:a16="http://schemas.microsoft.com/office/drawing/2014/main" id="{2B616EF7-24F0-33F9-AE3C-0C838D574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6" name="TextBox 14">
                <a:extLst>
                  <a:ext uri="{FF2B5EF4-FFF2-40B4-BE49-F238E27FC236}">
                    <a16:creationId xmlns:a16="http://schemas.microsoft.com/office/drawing/2014/main" id="{04631F78-8E22-2EB5-589F-48A684BD03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CA34629C-2278-C0CA-1A73-35CF318F4F63}"/>
              </a:ext>
            </a:extLst>
          </p:cNvPr>
          <p:cNvGrpSpPr/>
          <p:nvPr/>
        </p:nvGrpSpPr>
        <p:grpSpPr>
          <a:xfrm>
            <a:off x="1305224" y="1734341"/>
            <a:ext cx="278496" cy="200053"/>
            <a:chOff x="1014019" y="2643309"/>
            <a:chExt cx="278496" cy="200053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7DD48CA5-67E8-2CF6-CBA3-C609846B098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53D00B7A-E8B9-89CF-A612-2A369DD600B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14118D27-B399-EA78-C287-A2D95BEA8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74E02D50-0724-54B9-542C-F9129C97174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8F99374-2687-1DB9-962E-8E05D9DCB6EB}"/>
              </a:ext>
            </a:extLst>
          </p:cNvPr>
          <p:cNvGrpSpPr/>
          <p:nvPr/>
        </p:nvGrpSpPr>
        <p:grpSpPr>
          <a:xfrm>
            <a:off x="1345316" y="2278468"/>
            <a:ext cx="278496" cy="200053"/>
            <a:chOff x="1014019" y="2643309"/>
            <a:chExt cx="278496" cy="200053"/>
          </a:xfrm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1B14FA92-A108-89F5-6AED-6F59C365E2B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7" name="그룹 146">
              <a:extLst>
                <a:ext uri="{FF2B5EF4-FFF2-40B4-BE49-F238E27FC236}">
                  <a16:creationId xmlns:a16="http://schemas.microsoft.com/office/drawing/2014/main" id="{B89FF8AE-1BD6-4831-EF13-77715659358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8" name="Oval 593">
                <a:extLst>
                  <a:ext uri="{FF2B5EF4-FFF2-40B4-BE49-F238E27FC236}">
                    <a16:creationId xmlns:a16="http://schemas.microsoft.com/office/drawing/2014/main" id="{D5B8083F-FABF-6C9F-65A6-6C1F83865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9" name="TextBox 14">
                <a:extLst>
                  <a:ext uri="{FF2B5EF4-FFF2-40B4-BE49-F238E27FC236}">
                    <a16:creationId xmlns:a16="http://schemas.microsoft.com/office/drawing/2014/main" id="{D79A9D02-D244-D2E1-EA11-BB29AE810D5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F4633841-0DF3-54C7-D48B-64074629DA2F}"/>
              </a:ext>
            </a:extLst>
          </p:cNvPr>
          <p:cNvGrpSpPr/>
          <p:nvPr/>
        </p:nvGrpSpPr>
        <p:grpSpPr>
          <a:xfrm>
            <a:off x="1317680" y="2975714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338607D0-84A5-E73C-B884-3E9D9A8662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72C869B3-443D-DD0B-DEDB-6BF66B6D10F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4EADF55B-DAF0-5C9E-E6C6-60CAC607E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E7D3C52C-DC26-B4B3-A4C6-A592CD20463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47750181-3232-1668-5FFB-6FB5B2DDEBCF}"/>
              </a:ext>
            </a:extLst>
          </p:cNvPr>
          <p:cNvGrpSpPr/>
          <p:nvPr/>
        </p:nvGrpSpPr>
        <p:grpSpPr>
          <a:xfrm>
            <a:off x="1357772" y="3519841"/>
            <a:ext cx="278496" cy="200053"/>
            <a:chOff x="1014019" y="2643309"/>
            <a:chExt cx="278496" cy="200053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A3DF5A2C-4BAA-8B0E-D8E9-56F34494711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F2571A1C-7F90-C76F-3B8B-6F612DAEF20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5F067915-5E3C-5EC2-F6A6-49A5A16B4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A5C5EEF5-BAF1-BD1A-182C-55EF09E8DF5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65" name="직선 연결선 164">
            <a:extLst>
              <a:ext uri="{FF2B5EF4-FFF2-40B4-BE49-F238E27FC236}">
                <a16:creationId xmlns:a16="http://schemas.microsoft.com/office/drawing/2014/main" id="{DE14EAF0-E5BE-CB37-8980-A63CB8388534}"/>
              </a:ext>
            </a:extLst>
          </p:cNvPr>
          <p:cNvCxnSpPr>
            <a:cxnSpLocks/>
          </p:cNvCxnSpPr>
          <p:nvPr/>
        </p:nvCxnSpPr>
        <p:spPr>
          <a:xfrm>
            <a:off x="361660" y="10357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>
            <a:off x="7924277" y="1318194"/>
            <a:ext cx="3633537" cy="313932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정기 쿠폰 발행 설정 </a:t>
            </a:r>
            <a:r>
              <a:rPr lang="en-US" altLang="ko-KR" sz="900" dirty="0" smtClean="0"/>
              <a:t>(regular coupon setting)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</a:t>
            </a:r>
            <a:r>
              <a:rPr lang="en-US" altLang="ko-KR" sz="900" dirty="0" smtClean="0">
                <a:latin typeface="+mn-ea"/>
              </a:rPr>
              <a:t>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if the data exists, set value into fields by default</a:t>
            </a:r>
            <a:br>
              <a:rPr lang="en-US" altLang="ko-KR" sz="900" dirty="0" smtClean="0">
                <a:latin typeface="+mn-ea"/>
              </a:rPr>
            </a:b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회원가입 쿠폰 </a:t>
            </a:r>
            <a:r>
              <a:rPr lang="en-US" altLang="ko-KR" sz="900" dirty="0">
                <a:latin typeface="+mn-ea"/>
              </a:rPr>
              <a:t>{</a:t>
            </a:r>
            <a:r>
              <a:rPr lang="en-US" altLang="ko-KR" sz="900" dirty="0" err="1" smtClean="0">
                <a:latin typeface="+mn-ea"/>
              </a:rPr>
              <a:t>coupon_signup_yn</a:t>
            </a:r>
            <a:r>
              <a:rPr lang="en-US" altLang="ko-KR" sz="900" dirty="0" smtClean="0">
                <a:latin typeface="+mn-ea"/>
              </a:rPr>
              <a:t>}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a) radio button options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- </a:t>
            </a:r>
            <a:r>
              <a:rPr lang="ko-KR" altLang="en-US" sz="900" dirty="0" smtClean="0">
                <a:latin typeface="+mn-ea"/>
              </a:rPr>
              <a:t>사용함 </a:t>
            </a:r>
            <a:r>
              <a:rPr lang="en-US" altLang="ko-KR" sz="900" dirty="0" smtClean="0">
                <a:latin typeface="+mn-ea"/>
              </a:rPr>
              <a:t>/ </a:t>
            </a:r>
            <a:r>
              <a:rPr lang="ko-KR" altLang="en-US" sz="900" dirty="0" smtClean="0">
                <a:latin typeface="+mn-ea"/>
              </a:rPr>
              <a:t>사용 안 함 </a:t>
            </a:r>
            <a:r>
              <a:rPr lang="en-US" altLang="ko-KR" sz="900" dirty="0" smtClean="0">
                <a:latin typeface="+mn-ea"/>
              </a:rPr>
              <a:t>(Y/N) (default: N)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b) </a:t>
            </a:r>
            <a:r>
              <a:rPr lang="ko-KR" altLang="en-US" sz="900" dirty="0" smtClean="0">
                <a:latin typeface="+mn-ea"/>
              </a:rPr>
              <a:t>회원가입 쿠폰 설정 </a:t>
            </a:r>
            <a:r>
              <a:rPr lang="en-US" altLang="ko-KR" sz="900" dirty="0" smtClean="0">
                <a:latin typeface="+mn-ea"/>
              </a:rPr>
              <a:t>button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- if clicks, move to the page (p37)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생일 </a:t>
            </a:r>
            <a:r>
              <a:rPr lang="ko-KR" altLang="en-US" sz="900" dirty="0">
                <a:latin typeface="+mn-ea"/>
              </a:rPr>
              <a:t>쿠폰 </a:t>
            </a:r>
            <a:r>
              <a:rPr lang="en-US" altLang="ko-KR" sz="900" dirty="0">
                <a:latin typeface="+mn-ea"/>
              </a:rPr>
              <a:t>{</a:t>
            </a:r>
            <a:r>
              <a:rPr lang="en-US" altLang="ko-KR" sz="900" dirty="0" err="1">
                <a:latin typeface="+mn-ea"/>
              </a:rPr>
              <a:t>coupon_birthday_yn</a:t>
            </a:r>
            <a:r>
              <a:rPr lang="en-US" altLang="ko-KR" sz="900" dirty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   a) radio button options</a:t>
            </a:r>
          </a:p>
          <a:p>
            <a:r>
              <a:rPr lang="en-US" altLang="ko-KR" sz="900" dirty="0">
                <a:latin typeface="+mn-ea"/>
              </a:rPr>
              <a:t>       - </a:t>
            </a:r>
            <a:r>
              <a:rPr lang="ko-KR" altLang="en-US" sz="900" dirty="0">
                <a:latin typeface="+mn-ea"/>
              </a:rPr>
              <a:t>사용함 </a:t>
            </a:r>
            <a:r>
              <a:rPr lang="en-US" altLang="ko-KR" sz="900" dirty="0">
                <a:latin typeface="+mn-ea"/>
              </a:rPr>
              <a:t>/ </a:t>
            </a:r>
            <a:r>
              <a:rPr lang="ko-KR" altLang="en-US" sz="900" dirty="0">
                <a:latin typeface="+mn-ea"/>
              </a:rPr>
              <a:t>사용 안 함 </a:t>
            </a:r>
            <a:r>
              <a:rPr lang="en-US" altLang="ko-KR" sz="900" dirty="0">
                <a:latin typeface="+mn-ea"/>
              </a:rPr>
              <a:t>(Y/N) (default: N</a:t>
            </a:r>
            <a:r>
              <a:rPr lang="en-US" altLang="ko-KR" sz="900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</a:t>
            </a:r>
            <a:r>
              <a:rPr lang="en-US" altLang="ko-KR" sz="900" dirty="0">
                <a:latin typeface="+mn-ea"/>
              </a:rPr>
              <a:t>) </a:t>
            </a:r>
            <a:r>
              <a:rPr lang="ko-KR" altLang="en-US" sz="900" dirty="0">
                <a:latin typeface="+mn-ea"/>
              </a:rPr>
              <a:t>생일</a:t>
            </a:r>
            <a:r>
              <a:rPr lang="ko-KR" altLang="en-US" sz="900" dirty="0" smtClean="0">
                <a:latin typeface="+mn-ea"/>
              </a:rPr>
              <a:t> </a:t>
            </a:r>
            <a:r>
              <a:rPr lang="ko-KR" altLang="en-US" sz="900" dirty="0">
                <a:latin typeface="+mn-ea"/>
              </a:rPr>
              <a:t>쿠폰 설정 </a:t>
            </a:r>
            <a:r>
              <a:rPr lang="en-US" altLang="ko-KR" sz="900" dirty="0">
                <a:latin typeface="+mn-ea"/>
              </a:rPr>
              <a:t>button</a:t>
            </a:r>
          </a:p>
          <a:p>
            <a:r>
              <a:rPr lang="en-US" altLang="ko-KR" sz="900" dirty="0">
                <a:latin typeface="+mn-ea"/>
              </a:rPr>
              <a:t>       - if clicks, move to the </a:t>
            </a:r>
            <a:r>
              <a:rPr lang="en-US" altLang="ko-KR" sz="900" dirty="0" smtClean="0">
                <a:latin typeface="+mn-ea"/>
              </a:rPr>
              <a:t>page</a:t>
            </a:r>
            <a:r>
              <a:rPr lang="en-US" altLang="ko-KR" sz="900" dirty="0">
                <a:latin typeface="+mn-ea"/>
              </a:rPr>
              <a:t> (</a:t>
            </a:r>
            <a:r>
              <a:rPr lang="en-US" altLang="ko-KR" sz="900" dirty="0" smtClean="0">
                <a:latin typeface="+mn-ea"/>
              </a:rPr>
              <a:t>p38)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</a:t>
            </a:r>
            <a:r>
              <a:rPr lang="ko-KR" altLang="en-US" sz="900" dirty="0" smtClean="0">
                <a:latin typeface="+mn-ea"/>
              </a:rPr>
              <a:t>저장 </a:t>
            </a:r>
            <a:r>
              <a:rPr lang="en-US" altLang="ko-KR" sz="900" dirty="0" smtClean="0">
                <a:latin typeface="+mn-ea"/>
              </a:rPr>
              <a:t>(save)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if clicks, show common save confirm </a:t>
            </a:r>
            <a:r>
              <a:rPr lang="en-US" altLang="ko-KR" sz="900" dirty="0" err="1" smtClean="0">
                <a:latin typeface="+mn-ea"/>
              </a:rPr>
              <a:t>msg</a:t>
            </a:r>
            <a:r>
              <a:rPr lang="en-US" altLang="ko-KR" sz="900" dirty="0" smtClean="0">
                <a:latin typeface="+mn-ea"/>
              </a:rPr>
              <a:t> and </a:t>
            </a:r>
            <a:r>
              <a:rPr lang="en-US" altLang="ko-KR" sz="900" dirty="0" smtClean="0">
                <a:latin typeface="+mn-ea"/>
              </a:rPr>
              <a:t>after done, alert common save complete </a:t>
            </a:r>
            <a:r>
              <a:rPr lang="en-US" altLang="ko-KR" sz="900" dirty="0" err="1" smtClean="0">
                <a:latin typeface="+mn-ea"/>
              </a:rPr>
              <a:t>msg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logic</a:t>
            </a:r>
          </a:p>
          <a:p>
            <a:r>
              <a:rPr lang="en-US" altLang="ko-KR" sz="900" dirty="0">
                <a:latin typeface="+mn-ea"/>
              </a:rPr>
              <a:t>     INSERT/UPDATE </a:t>
            </a:r>
            <a:r>
              <a:rPr lang="en-US" altLang="ko-KR" sz="900" dirty="0" err="1" smtClean="0">
                <a:latin typeface="+mn-ea"/>
              </a:rPr>
              <a:t>st_money_coupon</a:t>
            </a:r>
            <a:r>
              <a:rPr lang="en-US" altLang="ko-KR" sz="900" dirty="0" smtClean="0">
                <a:latin typeface="+mn-ea"/>
              </a:rPr>
              <a:t> (one row)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268877492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651DDD93-E995-668E-73EC-1D875208B9FD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33AFBA2C-C967-B330-6A9C-1D9A28EF86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생성일로부터 사용할 수 있는 기간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DC00AA57-CD7D-7428-F40A-A0F9C93F3D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76546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정기 쿠폰 발행 설정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회원가입 쿠폰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1">
            <a:extLst>
              <a:ext uri="{FF2B5EF4-FFF2-40B4-BE49-F238E27FC236}">
                <a16:creationId xmlns:a16="http://schemas.microsoft.com/office/drawing/2014/main" id="{223C504C-D603-C8F4-A60A-E94A8DC570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37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BD4B7D-3844-E4FA-3F1D-05DF90D5E170}"/>
              </a:ext>
            </a:extLst>
          </p:cNvPr>
          <p:cNvSpPr txBox="1"/>
          <p:nvPr/>
        </p:nvSpPr>
        <p:spPr>
          <a:xfrm>
            <a:off x="336150" y="617555"/>
            <a:ext cx="366413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포인트</a:t>
            </a:r>
            <a:r>
              <a:rPr lang="en-US" altLang="ko-KR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구매 관리</a:t>
            </a:r>
            <a:r>
              <a:rPr lang="ko-KR" altLang="en-US" sz="900"/>
              <a:t>  </a:t>
            </a:r>
            <a:r>
              <a:rPr lang="en-US" altLang="ko-KR" sz="900"/>
              <a:t>&gt; </a:t>
            </a:r>
            <a:r>
              <a:rPr lang="ko-KR" altLang="en-US" sz="900"/>
              <a:t>정기 쿠폰 발행 설정 </a:t>
            </a:r>
            <a:r>
              <a:rPr lang="en-US" altLang="ko-KR" sz="900"/>
              <a:t>&gt; </a:t>
            </a:r>
            <a:r>
              <a:rPr lang="ko-KR" altLang="en-US" sz="900"/>
              <a:t>회원가입 쿠폰 설정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203B28ED-BB16-B7CC-E3F1-109A2AD2C763}"/>
              </a:ext>
            </a:extLst>
          </p:cNvPr>
          <p:cNvGrpSpPr/>
          <p:nvPr/>
        </p:nvGrpSpPr>
        <p:grpSpPr>
          <a:xfrm rot="5400000">
            <a:off x="3816607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FC5E37F6-41A3-4819-2726-BF393C9075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" name="Oval 593">
              <a:extLst>
                <a:ext uri="{FF2B5EF4-FFF2-40B4-BE49-F238E27FC236}">
                  <a16:creationId xmlns:a16="http://schemas.microsoft.com/office/drawing/2014/main" id="{5C442E95-6977-E5BC-C3C7-180D1928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D5A4E72-879C-B759-B347-333AD983C73B}"/>
              </a:ext>
            </a:extLst>
          </p:cNvPr>
          <p:cNvSpPr txBox="1"/>
          <p:nvPr/>
        </p:nvSpPr>
        <p:spPr>
          <a:xfrm>
            <a:off x="7851557" y="2024385"/>
            <a:ext cx="38423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3605B379-3350-91F8-1B02-9030BCC54B10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98F64F3-3C40-8A2D-93C0-7E3DB0064B55}"/>
              </a:ext>
            </a:extLst>
          </p:cNvPr>
          <p:cNvSpPr txBox="1"/>
          <p:nvPr/>
        </p:nvSpPr>
        <p:spPr>
          <a:xfrm>
            <a:off x="623284" y="1307497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2709DEC-9BBB-2270-5A5C-20695C0EBFD3}"/>
              </a:ext>
            </a:extLst>
          </p:cNvPr>
          <p:cNvSpPr txBox="1"/>
          <p:nvPr/>
        </p:nvSpPr>
        <p:spPr>
          <a:xfrm>
            <a:off x="589154" y="12749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167BDB0E-F1C0-F18C-9B70-E0052E0B0C87}"/>
              </a:ext>
            </a:extLst>
          </p:cNvPr>
          <p:cNvSpPr/>
          <p:nvPr/>
        </p:nvSpPr>
        <p:spPr>
          <a:xfrm>
            <a:off x="2557109" y="252040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F5E10336-611E-6D2B-254B-7C7D7F77865D}"/>
              </a:ext>
            </a:extLst>
          </p:cNvPr>
          <p:cNvSpPr/>
          <p:nvPr/>
        </p:nvSpPr>
        <p:spPr>
          <a:xfrm>
            <a:off x="4656085" y="5981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1C2EFD02-92B1-9779-CA4D-37CE2DBCB5A7}"/>
              </a:ext>
            </a:extLst>
          </p:cNvPr>
          <p:cNvSpPr/>
          <p:nvPr/>
        </p:nvSpPr>
        <p:spPr>
          <a:xfrm>
            <a:off x="4060520" y="5981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D781535-074A-B9FD-89F4-773A396EA8F5}"/>
              </a:ext>
            </a:extLst>
          </p:cNvPr>
          <p:cNvGrpSpPr/>
          <p:nvPr/>
        </p:nvGrpSpPr>
        <p:grpSpPr>
          <a:xfrm>
            <a:off x="4337477" y="5750797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70FDF36-FB0E-6500-3218-412B7C63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7D59F68A-9AB1-0A62-F296-524C907D010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854AC8-2C5D-1040-FDAE-767932CD4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3432DECB-27E5-5AEA-CC2F-81D6B482CB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FDFAFC0-87CD-2837-295B-DCEB12637C47}"/>
              </a:ext>
            </a:extLst>
          </p:cNvPr>
          <p:cNvGrpSpPr/>
          <p:nvPr/>
        </p:nvGrpSpPr>
        <p:grpSpPr>
          <a:xfrm>
            <a:off x="4953763" y="574540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231FF4E1-BEA7-7F2E-C059-5D05691980A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8DC2F261-BC13-A4F8-7464-5C5E1747B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9EA4149E-7D53-BDBE-06E2-82F3B090C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4B96E3F2-A836-A384-3DD8-50C84FF236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0DB6C970-10B6-3BD0-5CF2-AD67599CB50E}"/>
              </a:ext>
            </a:extLst>
          </p:cNvPr>
          <p:cNvSpPr/>
          <p:nvPr/>
        </p:nvSpPr>
        <p:spPr>
          <a:xfrm>
            <a:off x="1634149" y="13065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2A1B4681-21D2-526F-E349-3E07B9CAFC58}"/>
              </a:ext>
            </a:extLst>
          </p:cNvPr>
          <p:cNvSpPr/>
          <p:nvPr/>
        </p:nvSpPr>
        <p:spPr>
          <a:xfrm>
            <a:off x="2720071" y="130674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EB7E63D-F734-CD09-528C-6559CED4BA71}"/>
              </a:ext>
            </a:extLst>
          </p:cNvPr>
          <p:cNvSpPr/>
          <p:nvPr/>
        </p:nvSpPr>
        <p:spPr>
          <a:xfrm>
            <a:off x="2557109" y="279998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40CCDAD-89C4-64B7-34AC-0E8DD3A8A6FD}"/>
              </a:ext>
            </a:extLst>
          </p:cNvPr>
          <p:cNvSpPr/>
          <p:nvPr/>
        </p:nvSpPr>
        <p:spPr>
          <a:xfrm>
            <a:off x="1633861" y="367070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1972274-6B72-D2C6-73DC-A22EFDEA9572}"/>
              </a:ext>
            </a:extLst>
          </p:cNvPr>
          <p:cNvSpPr/>
          <p:nvPr/>
        </p:nvSpPr>
        <p:spPr>
          <a:xfrm>
            <a:off x="1634100" y="4123696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BA118EA-D72E-1878-986F-414FB3FBDF5A}"/>
              </a:ext>
            </a:extLst>
          </p:cNvPr>
          <p:cNvSpPr txBox="1"/>
          <p:nvPr/>
        </p:nvSpPr>
        <p:spPr>
          <a:xfrm>
            <a:off x="567888" y="40238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129A8D4-F95C-3307-C6B9-EDE78F652F1E}"/>
              </a:ext>
            </a:extLst>
          </p:cNvPr>
          <p:cNvSpPr txBox="1"/>
          <p:nvPr/>
        </p:nvSpPr>
        <p:spPr>
          <a:xfrm>
            <a:off x="566183" y="46058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0A60A9A-EB95-DFC9-34E3-E328F3950AFB}"/>
              </a:ext>
            </a:extLst>
          </p:cNvPr>
          <p:cNvSpPr txBox="1"/>
          <p:nvPr/>
        </p:nvSpPr>
        <p:spPr>
          <a:xfrm>
            <a:off x="577456" y="36472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0FF9873B-1D10-4EE9-CE18-EEE7637BB995}"/>
              </a:ext>
            </a:extLst>
          </p:cNvPr>
          <p:cNvSpPr/>
          <p:nvPr/>
        </p:nvSpPr>
        <p:spPr>
          <a:xfrm>
            <a:off x="2557409" y="213182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579D91-E64F-FB74-47D5-3425C183A506}"/>
              </a:ext>
            </a:extLst>
          </p:cNvPr>
          <p:cNvSpPr txBox="1"/>
          <p:nvPr/>
        </p:nvSpPr>
        <p:spPr>
          <a:xfrm>
            <a:off x="622626" y="3683605"/>
            <a:ext cx="1097586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20B69FC-8B25-FF07-7A8C-6234E0699047}"/>
              </a:ext>
            </a:extLst>
          </p:cNvPr>
          <p:cNvSpPr txBox="1"/>
          <p:nvPr/>
        </p:nvSpPr>
        <p:spPr>
          <a:xfrm>
            <a:off x="1732972" y="1712043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A27138C-0316-21BC-E6CA-18EB94DC82DF}"/>
              </a:ext>
            </a:extLst>
          </p:cNvPr>
          <p:cNvSpPr txBox="1"/>
          <p:nvPr/>
        </p:nvSpPr>
        <p:spPr>
          <a:xfrm>
            <a:off x="2522978" y="1712043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22D168A-A626-6465-EAF3-A0B8EEF73D35}"/>
              </a:ext>
            </a:extLst>
          </p:cNvPr>
          <p:cNvSpPr txBox="1"/>
          <p:nvPr/>
        </p:nvSpPr>
        <p:spPr>
          <a:xfrm>
            <a:off x="583337" y="16799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C45DFE6-D60A-ADB2-C87B-5F10B3F0A102}"/>
              </a:ext>
            </a:extLst>
          </p:cNvPr>
          <p:cNvSpPr txBox="1"/>
          <p:nvPr/>
        </p:nvSpPr>
        <p:spPr>
          <a:xfrm>
            <a:off x="1539831" y="2132203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7C47430-276E-2137-52E6-E92F7933D510}"/>
              </a:ext>
            </a:extLst>
          </p:cNvPr>
          <p:cNvSpPr txBox="1"/>
          <p:nvPr/>
        </p:nvSpPr>
        <p:spPr>
          <a:xfrm>
            <a:off x="1736627" y="463192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DA0D8613-3AF6-068A-18AA-D29879FB958B}"/>
              </a:ext>
            </a:extLst>
          </p:cNvPr>
          <p:cNvSpPr/>
          <p:nvPr/>
        </p:nvSpPr>
        <p:spPr>
          <a:xfrm>
            <a:off x="1629090" y="4690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4431E9F1-FA19-269C-8D83-8450CC40EE38}"/>
              </a:ext>
            </a:extLst>
          </p:cNvPr>
          <p:cNvSpPr/>
          <p:nvPr/>
        </p:nvSpPr>
        <p:spPr>
          <a:xfrm>
            <a:off x="1659689" y="472279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B042DCE-B68E-1745-972C-060F03D8B95A}"/>
              </a:ext>
            </a:extLst>
          </p:cNvPr>
          <p:cNvSpPr txBox="1"/>
          <p:nvPr/>
        </p:nvSpPr>
        <p:spPr>
          <a:xfrm>
            <a:off x="1707478" y="4901482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제한</a:t>
            </a:r>
            <a:endParaRPr lang="en-US" altLang="ko-KR" sz="900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6472CA17-625B-DD0A-FD6D-AADAE47D26AC}"/>
              </a:ext>
            </a:extLst>
          </p:cNvPr>
          <p:cNvSpPr/>
          <p:nvPr/>
        </p:nvSpPr>
        <p:spPr>
          <a:xfrm>
            <a:off x="1616719" y="496056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99F9ECB-F3B0-8E09-DE1E-830B4091797D}"/>
              </a:ext>
            </a:extLst>
          </p:cNvPr>
          <p:cNvSpPr txBox="1"/>
          <p:nvPr/>
        </p:nvSpPr>
        <p:spPr>
          <a:xfrm>
            <a:off x="849069" y="3115707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BD15E56E-28F8-B390-67F0-C2A42C5FEA3B}"/>
              </a:ext>
            </a:extLst>
          </p:cNvPr>
          <p:cNvSpPr/>
          <p:nvPr/>
        </p:nvSpPr>
        <p:spPr>
          <a:xfrm>
            <a:off x="741531" y="31660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타원 93">
            <a:extLst>
              <a:ext uri="{FF2B5EF4-FFF2-40B4-BE49-F238E27FC236}">
                <a16:creationId xmlns:a16="http://schemas.microsoft.com/office/drawing/2014/main" id="{23F21261-3964-4DBF-CAA8-2F6C3EA31A62}"/>
              </a:ext>
            </a:extLst>
          </p:cNvPr>
          <p:cNvSpPr/>
          <p:nvPr/>
        </p:nvSpPr>
        <p:spPr>
          <a:xfrm>
            <a:off x="772130" y="31981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243FE66-CEFD-4A7C-7CB9-C5C0DDDC6156}"/>
              </a:ext>
            </a:extLst>
          </p:cNvPr>
          <p:cNvSpPr txBox="1"/>
          <p:nvPr/>
        </p:nvSpPr>
        <p:spPr>
          <a:xfrm>
            <a:off x="849039" y="3315780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96" name="타원 95">
            <a:extLst>
              <a:ext uri="{FF2B5EF4-FFF2-40B4-BE49-F238E27FC236}">
                <a16:creationId xmlns:a16="http://schemas.microsoft.com/office/drawing/2014/main" id="{D4781E55-5023-799B-CBDA-02E8876D79EB}"/>
              </a:ext>
            </a:extLst>
          </p:cNvPr>
          <p:cNvSpPr/>
          <p:nvPr/>
        </p:nvSpPr>
        <p:spPr>
          <a:xfrm>
            <a:off x="741502" y="33745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1690F17-C32F-6499-2822-084B7F88962C}"/>
              </a:ext>
            </a:extLst>
          </p:cNvPr>
          <p:cNvSpPr txBox="1"/>
          <p:nvPr/>
        </p:nvSpPr>
        <p:spPr>
          <a:xfrm>
            <a:off x="2572460" y="4132778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5CF0D434-0CC3-288E-30DB-993872286180}"/>
              </a:ext>
            </a:extLst>
          </p:cNvPr>
          <p:cNvSpPr/>
          <p:nvPr/>
        </p:nvSpPr>
        <p:spPr>
          <a:xfrm>
            <a:off x="1665996" y="177443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타원 110">
            <a:extLst>
              <a:ext uri="{FF2B5EF4-FFF2-40B4-BE49-F238E27FC236}">
                <a16:creationId xmlns:a16="http://schemas.microsoft.com/office/drawing/2014/main" id="{759ED23B-B01C-713E-1D0B-4AE57A5FDB41}"/>
              </a:ext>
            </a:extLst>
          </p:cNvPr>
          <p:cNvSpPr/>
          <p:nvPr/>
        </p:nvSpPr>
        <p:spPr>
          <a:xfrm>
            <a:off x="1696595" y="180654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5F679318-DC84-D801-6EEA-2BC488F35EFA}"/>
              </a:ext>
            </a:extLst>
          </p:cNvPr>
          <p:cNvSpPr/>
          <p:nvPr/>
        </p:nvSpPr>
        <p:spPr>
          <a:xfrm>
            <a:off x="2462460" y="176802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BA9184E5-C427-933A-46CC-6347C7455B29}"/>
              </a:ext>
            </a:extLst>
          </p:cNvPr>
          <p:cNvGrpSpPr/>
          <p:nvPr/>
        </p:nvGrpSpPr>
        <p:grpSpPr>
          <a:xfrm rot="5400000">
            <a:off x="3444387" y="48999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7B1ECD4C-F0E4-CD7C-F385-E3A830B297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A564FA64-C859-92E7-618C-69CC02D27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CD38F0C6-FF22-0131-C5A2-58A0386A17EC}"/>
              </a:ext>
            </a:extLst>
          </p:cNvPr>
          <p:cNvSpPr/>
          <p:nvPr/>
        </p:nvSpPr>
        <p:spPr>
          <a:xfrm>
            <a:off x="2386656" y="4908321"/>
            <a:ext cx="7698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6142C30F-B38C-D094-B5D9-ABBAD103BAC3}"/>
              </a:ext>
            </a:extLst>
          </p:cNvPr>
          <p:cNvSpPr txBox="1"/>
          <p:nvPr/>
        </p:nvSpPr>
        <p:spPr>
          <a:xfrm>
            <a:off x="1564504" y="5154033"/>
            <a:ext cx="2451772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기간 선택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생성일로부터 해당 기간이 지나면 쿠폰이 만료됩니다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D8A0A5C3-9192-E2EA-F231-8A44CF87CF75}"/>
              </a:ext>
            </a:extLst>
          </p:cNvPr>
          <p:cNvSpPr/>
          <p:nvPr/>
        </p:nvSpPr>
        <p:spPr>
          <a:xfrm>
            <a:off x="8127344" y="325718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B8BE1A-DD19-D9F6-A888-0EA64B55A75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92144" y="356030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40031C-ED30-4EC6-50FF-19D431C5BCA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77637" y="421465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645EEA-69CE-A168-48FD-6BF73237A4C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806817" y="4214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" name="Close Button">
            <a:extLst>
              <a:ext uri="{FF2B5EF4-FFF2-40B4-BE49-F238E27FC236}">
                <a16:creationId xmlns:a16="http://schemas.microsoft.com/office/drawing/2014/main" id="{C6F8E23E-5CEE-9E30-AD8C-3EB1802D496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57058" y="333648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2D843-A3C2-6CEA-5B1A-AA194FFE84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27693" y="370926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99B878-04E9-9886-5E5B-3326090A182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27344" y="327562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451FE9B-4F42-AFAA-3F87-EC27DEC9469F}"/>
              </a:ext>
            </a:extLst>
          </p:cNvPr>
          <p:cNvGrpSpPr/>
          <p:nvPr/>
        </p:nvGrpSpPr>
        <p:grpSpPr>
          <a:xfrm>
            <a:off x="8373546" y="3112780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B5E0D2ED-110C-98D0-EEEF-2EA122E7AA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E1E7F6E0-D9B4-5A94-CD7E-0DCEB190CB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8B07A8AC-C673-5AD5-AA4A-40CAB92DE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65F87848-BAF5-C6A6-6053-771FCAC368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7EA04602-FC7A-7462-8AB7-047D108F33F0}"/>
              </a:ext>
            </a:extLst>
          </p:cNvPr>
          <p:cNvSpPr/>
          <p:nvPr/>
        </p:nvSpPr>
        <p:spPr>
          <a:xfrm>
            <a:off x="8118085" y="51123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CDEE58-7883-DF9B-042A-186DA263896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82885" y="54154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96A714-90C7-B5B9-C3BD-6BDBE7D95DC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8378" y="60698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E83D3-549A-D53B-0F8A-11C43DC5741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7558" y="60698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0" name="Close Button">
            <a:extLst>
              <a:ext uri="{FF2B5EF4-FFF2-40B4-BE49-F238E27FC236}">
                <a16:creationId xmlns:a16="http://schemas.microsoft.com/office/drawing/2014/main" id="{474F2535-0420-59E6-7F7C-A13E621B47EF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7799" y="51916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892BE0-EC5B-E0C5-B924-FC3BABF21F2E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8434" y="55644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B972B3-44B8-910E-AC4F-2E78E583BFD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8085" y="51308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F8D7663A-F581-581F-FCBF-A19BF6D56FDE}"/>
              </a:ext>
            </a:extLst>
          </p:cNvPr>
          <p:cNvGrpSpPr/>
          <p:nvPr/>
        </p:nvGrpSpPr>
        <p:grpSpPr>
          <a:xfrm>
            <a:off x="10843289" y="4936665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1BD8351C-D262-27C3-AE38-BC0144FDED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04C7C2E9-2322-2204-700F-AC369316B0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7E959623-4F69-4BA6-48DF-7EA0D5783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20D76F7E-B32D-C5C8-C925-F873BE29EA6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4D1659A3-5C7B-A4A9-37EA-B89C517280BC}"/>
              </a:ext>
            </a:extLst>
          </p:cNvPr>
          <p:cNvSpPr txBox="1"/>
          <p:nvPr/>
        </p:nvSpPr>
        <p:spPr>
          <a:xfrm>
            <a:off x="3112988" y="4902771"/>
            <a:ext cx="2389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일</a:t>
            </a:r>
            <a:endParaRPr lang="en-US" altLang="ko-KR" sz="900"/>
          </a:p>
        </p:txBody>
      </p:sp>
      <p:sp>
        <p:nvSpPr>
          <p:cNvPr id="85" name="TextBox 84"/>
          <p:cNvSpPr txBox="1"/>
          <p:nvPr/>
        </p:nvSpPr>
        <p:spPr>
          <a:xfrm>
            <a:off x="8057836" y="1130461"/>
            <a:ext cx="3633537" cy="4385816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정기 쿠폰 발행 설정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회원가입 쿠폰 설정 </a:t>
            </a:r>
            <a:r>
              <a:rPr lang="en-US" altLang="ko-KR" sz="900" dirty="0" smtClean="0"/>
              <a:t>(signup regular coupon setting)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</a:t>
            </a:r>
            <a:r>
              <a:rPr lang="en-US" altLang="ko-KR" sz="900" dirty="0" smtClean="0">
                <a:latin typeface="+mn-ea"/>
              </a:rPr>
              <a:t>s</a:t>
            </a:r>
          </a:p>
          <a:p>
            <a:r>
              <a:rPr lang="en-US" altLang="ko-KR" sz="900" dirty="0">
                <a:latin typeface="+mn-ea"/>
              </a:rPr>
              <a:t>  </a:t>
            </a:r>
            <a:r>
              <a:rPr lang="en-US" altLang="ko-KR" sz="900" b="1" dirty="0">
                <a:latin typeface="+mn-ea"/>
              </a:rPr>
              <a:t>- if </a:t>
            </a:r>
            <a:r>
              <a:rPr lang="en-US" altLang="ko-KR" sz="900" b="1" dirty="0" err="1" smtClean="0">
                <a:latin typeface="+mn-ea"/>
              </a:rPr>
              <a:t>st_money_coupon.signup_coupon_code</a:t>
            </a:r>
            <a:r>
              <a:rPr lang="en-US" altLang="ko-KR" sz="900" b="1" dirty="0" smtClean="0">
                <a:latin typeface="+mn-ea"/>
              </a:rPr>
              <a:t> exists, set value by the coupon info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</a:t>
            </a:r>
            <a:r>
              <a:rPr lang="en-US" altLang="ko-KR" sz="900" b="1" dirty="0" smtClean="0">
                <a:latin typeface="+mn-ea"/>
              </a:rPr>
              <a:t>same with </a:t>
            </a:r>
            <a:r>
              <a:rPr lang="ko-KR" altLang="en-US" sz="900" b="1" dirty="0">
                <a:latin typeface="+mn-ea"/>
              </a:rPr>
              <a:t>온라인몰 관리  </a:t>
            </a:r>
            <a:r>
              <a:rPr lang="en-US" altLang="ko-KR" sz="900" b="1" dirty="0">
                <a:latin typeface="+mn-ea"/>
              </a:rPr>
              <a:t>&gt; </a:t>
            </a:r>
            <a:r>
              <a:rPr lang="ko-KR" altLang="en-US" sz="900" b="1" dirty="0">
                <a:latin typeface="+mn-ea"/>
              </a:rPr>
              <a:t>쿠폰 등록 관리 </a:t>
            </a:r>
            <a:r>
              <a:rPr lang="en-US" altLang="ko-KR" sz="900" b="1" dirty="0" smtClean="0">
                <a:latin typeface="+mn-ea"/>
              </a:rPr>
              <a:t>(coupon management) &gt; Modify except</a:t>
            </a:r>
          </a:p>
          <a:p>
            <a:r>
              <a:rPr lang="en-US" altLang="ko-KR" sz="900" b="1" dirty="0">
                <a:latin typeface="+mn-ea"/>
              </a:rPr>
              <a:t> </a:t>
            </a:r>
            <a:r>
              <a:rPr lang="en-US" altLang="ko-KR" sz="900" b="1" dirty="0" smtClean="0">
                <a:latin typeface="+mn-ea"/>
              </a:rPr>
              <a:t>   exclude </a:t>
            </a:r>
            <a:r>
              <a:rPr lang="ko-KR" altLang="en-US" sz="900" b="1" dirty="0">
                <a:latin typeface="+mn-ea"/>
              </a:rPr>
              <a:t>발급 기간 </a:t>
            </a:r>
            <a:r>
              <a:rPr lang="en-US" altLang="ko-KR" sz="900" b="1" dirty="0">
                <a:latin typeface="+mn-ea"/>
              </a:rPr>
              <a:t>/ </a:t>
            </a:r>
            <a:r>
              <a:rPr lang="ko-KR" altLang="en-US" sz="900" b="1" dirty="0">
                <a:latin typeface="+mn-ea"/>
              </a:rPr>
              <a:t>발급 수량 </a:t>
            </a:r>
            <a:r>
              <a:rPr lang="en-US" altLang="ko-KR" sz="900" b="1" dirty="0">
                <a:latin typeface="+mn-ea"/>
              </a:rPr>
              <a:t>/ </a:t>
            </a:r>
            <a:r>
              <a:rPr lang="ko-KR" altLang="en-US" sz="900" b="1" dirty="0">
                <a:latin typeface="+mn-ea"/>
              </a:rPr>
              <a:t>대상 쇼핑몰 </a:t>
            </a:r>
            <a:r>
              <a:rPr lang="en-US" altLang="ko-KR" sz="900" b="1" dirty="0">
                <a:latin typeface="+mn-ea"/>
              </a:rPr>
              <a:t>/ </a:t>
            </a:r>
            <a:r>
              <a:rPr lang="ko-KR" altLang="en-US" sz="900" b="1" dirty="0">
                <a:latin typeface="+mn-ea"/>
              </a:rPr>
              <a:t>대상 상품 </a:t>
            </a:r>
            <a:r>
              <a:rPr lang="ko-KR" altLang="en-US" sz="900" b="1" dirty="0" smtClean="0">
                <a:latin typeface="+mn-ea"/>
              </a:rPr>
              <a:t> </a:t>
            </a:r>
            <a:r>
              <a:rPr lang="en-US" altLang="ko-KR" sz="900" b="1" dirty="0" smtClean="0">
                <a:latin typeface="+mn-ea"/>
              </a:rPr>
              <a:t>fields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</a:t>
            </a:r>
            <a:r>
              <a:rPr lang="en-US" altLang="ko-KR" sz="900" b="1" dirty="0" smtClean="0">
                <a:latin typeface="+mn-ea"/>
              </a:rPr>
              <a:t>1) </a:t>
            </a:r>
            <a:r>
              <a:rPr lang="ko-KR" altLang="en-US" sz="900" b="1" dirty="0" smtClean="0">
                <a:latin typeface="+mn-ea"/>
              </a:rPr>
              <a:t>사용 가능 기간 </a:t>
            </a:r>
            <a:endParaRPr lang="en-US" altLang="ko-KR" sz="900" b="1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radio </a:t>
            </a:r>
            <a:r>
              <a:rPr lang="en-US" altLang="ko-KR" sz="900" dirty="0" err="1" smtClean="0">
                <a:latin typeface="+mn-ea"/>
              </a:rPr>
              <a:t>buton</a:t>
            </a:r>
            <a:r>
              <a:rPr lang="en-US" altLang="ko-KR" sz="900" dirty="0" smtClean="0">
                <a:latin typeface="+mn-ea"/>
              </a:rPr>
              <a:t> options: </a:t>
            </a:r>
            <a:r>
              <a:rPr lang="en-US" altLang="ko-KR" sz="900" dirty="0">
                <a:latin typeface="+mn-ea"/>
              </a:rPr>
              <a:t> {</a:t>
            </a:r>
            <a:r>
              <a:rPr lang="en-US" altLang="ko-KR" sz="900" dirty="0" err="1">
                <a:latin typeface="+mn-ea"/>
              </a:rPr>
              <a:t>use_period_limit_yn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- </a:t>
            </a:r>
            <a:r>
              <a:rPr lang="ko-KR" altLang="en-US" sz="900" dirty="0" smtClean="0">
                <a:latin typeface="+mn-ea"/>
              </a:rPr>
              <a:t>무제한 </a:t>
            </a:r>
            <a:r>
              <a:rPr lang="en-US" altLang="ko-KR" sz="900" dirty="0" smtClean="0">
                <a:latin typeface="+mn-ea"/>
              </a:rPr>
              <a:t>/ </a:t>
            </a:r>
            <a:r>
              <a:rPr lang="ko-KR" altLang="en-US" sz="900" dirty="0" smtClean="0">
                <a:latin typeface="+mn-ea"/>
              </a:rPr>
              <a:t>기간 제한 </a:t>
            </a:r>
            <a:r>
              <a:rPr lang="en-US" altLang="ko-KR" sz="900" dirty="0" smtClean="0">
                <a:latin typeface="+mn-ea"/>
              </a:rPr>
              <a:t>(N/Y)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b) </a:t>
            </a:r>
            <a:r>
              <a:rPr lang="ko-KR" altLang="en-US" sz="900" dirty="0" smtClean="0">
                <a:latin typeface="+mn-ea"/>
              </a:rPr>
              <a:t>기간 제한 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b-1) </a:t>
            </a:r>
            <a:r>
              <a:rPr lang="en-US" altLang="ko-KR" sz="900" dirty="0" err="1" smtClean="0">
                <a:latin typeface="+mn-ea"/>
              </a:rPr>
              <a:t>inputbox</a:t>
            </a:r>
            <a:r>
              <a:rPr lang="en-US" altLang="ko-KR" sz="900" dirty="0">
                <a:latin typeface="+mn-ea"/>
              </a:rPr>
              <a:t>: </a:t>
            </a:r>
            <a:r>
              <a:rPr lang="en-US" altLang="ko-KR" sz="900" b="1" dirty="0">
                <a:latin typeface="+mn-ea"/>
              </a:rPr>
              <a:t>{</a:t>
            </a:r>
            <a:r>
              <a:rPr lang="en-US" altLang="ko-KR" sz="900" b="1" dirty="0" err="1" smtClean="0">
                <a:latin typeface="+mn-ea"/>
              </a:rPr>
              <a:t>expire_days</a:t>
            </a:r>
            <a:r>
              <a:rPr lang="en-US" altLang="ko-KR" sz="900" b="1" dirty="0" smtClean="0">
                <a:latin typeface="+mn-ea"/>
              </a:rPr>
              <a:t>}</a:t>
            </a:r>
            <a:r>
              <a:rPr lang="en-US" altLang="ko-KR" sz="900" dirty="0" smtClean="0">
                <a:latin typeface="+mn-ea"/>
              </a:rPr>
              <a:t> + ‘</a:t>
            </a:r>
            <a:r>
              <a:rPr lang="ko-KR" altLang="en-US" sz="900" dirty="0" smtClean="0">
                <a:latin typeface="+mn-ea"/>
              </a:rPr>
              <a:t>일</a:t>
            </a:r>
            <a:r>
              <a:rPr lang="en-US" altLang="ko-KR" sz="900" dirty="0" smtClean="0">
                <a:latin typeface="+mn-ea"/>
              </a:rPr>
              <a:t>’ </a:t>
            </a:r>
            <a:r>
              <a:rPr lang="en-US" altLang="ko-KR" sz="900" b="1" dirty="0" smtClean="0">
                <a:latin typeface="+mn-ea"/>
              </a:rPr>
              <a:t>(NEW) </a:t>
            </a:r>
            <a:r>
              <a:rPr lang="en-US" altLang="ko-KR" sz="900" b="1" dirty="0">
                <a:latin typeface="+mn-ea"/>
              </a:rPr>
              <a:t>(instead of </a:t>
            </a:r>
            <a:r>
              <a:rPr lang="en-US" altLang="ko-KR" sz="900" b="1" dirty="0" err="1" smtClean="0">
                <a:latin typeface="+mn-ea"/>
              </a:rPr>
              <a:t>use_start_date</a:t>
            </a:r>
            <a:r>
              <a:rPr lang="en-US" altLang="ko-KR" sz="900" b="1" dirty="0" smtClean="0">
                <a:latin typeface="+mn-ea"/>
              </a:rPr>
              <a:t>/</a:t>
            </a:r>
            <a:r>
              <a:rPr lang="en-US" altLang="ko-KR" sz="900" b="1" dirty="0" err="1" smtClean="0">
                <a:latin typeface="+mn-ea"/>
              </a:rPr>
              <a:t>use_end_date</a:t>
            </a:r>
            <a:r>
              <a:rPr lang="en-US" altLang="ko-KR" sz="900" b="1" dirty="0" smtClean="0">
                <a:latin typeface="+mn-ea"/>
              </a:rPr>
              <a:t>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 - validation: number, min (&gt; 0)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b-2) guide text: “*</a:t>
            </a:r>
            <a:r>
              <a:rPr lang="ko-KR" altLang="en-US" sz="900" dirty="0" smtClean="0">
                <a:latin typeface="+mn-ea"/>
              </a:rPr>
              <a:t>기간 선택 시</a:t>
            </a:r>
            <a:r>
              <a:rPr lang="en-US" altLang="ko-KR" sz="900" dirty="0" smtClean="0">
                <a:latin typeface="+mn-ea"/>
              </a:rPr>
              <a:t>, </a:t>
            </a:r>
            <a:r>
              <a:rPr lang="ko-KR" altLang="en-US" sz="900" dirty="0" smtClean="0">
                <a:latin typeface="+mn-ea"/>
              </a:rPr>
              <a:t>생성일로부터 해당 기간이 지나면 쿠폰이 만료됩니다</a:t>
            </a:r>
            <a:r>
              <a:rPr lang="en-US" altLang="ko-KR" sz="900" dirty="0" smtClean="0">
                <a:latin typeface="+mn-ea"/>
              </a:rPr>
              <a:t>.”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저장 </a:t>
            </a:r>
            <a:r>
              <a:rPr lang="en-US" altLang="ko-KR" sz="900" dirty="0" smtClean="0">
                <a:latin typeface="+mn-ea"/>
              </a:rPr>
              <a:t>(save)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logic</a:t>
            </a:r>
          </a:p>
          <a:p>
            <a:r>
              <a:rPr lang="en-US" altLang="ko-KR" sz="900" dirty="0">
                <a:latin typeface="+mn-ea"/>
              </a:rPr>
              <a:t>     </a:t>
            </a:r>
            <a:r>
              <a:rPr lang="en-US" altLang="ko-KR" sz="900" dirty="0" smtClean="0">
                <a:latin typeface="+mn-ea"/>
              </a:rPr>
              <a:t> a-1) INSERT/UPDATE </a:t>
            </a:r>
            <a:r>
              <a:rPr lang="en-US" altLang="ko-KR" sz="900" dirty="0" err="1" smtClean="0">
                <a:latin typeface="+mn-ea"/>
              </a:rPr>
              <a:t>st_coupon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    </a:t>
            </a:r>
            <a:r>
              <a:rPr lang="en-US" altLang="ko-KR" sz="900" dirty="0" smtClean="0">
                <a:latin typeface="+mn-ea"/>
              </a:rPr>
              <a:t>   </a:t>
            </a:r>
            <a:r>
              <a:rPr lang="en-US" altLang="ko-KR" sz="900" dirty="0">
                <a:latin typeface="+mn-ea"/>
              </a:rPr>
              <a:t>- </a:t>
            </a:r>
            <a:r>
              <a:rPr lang="en-US" altLang="ko-KR" sz="900" dirty="0" err="1" smtClean="0">
                <a:latin typeface="+mn-ea"/>
              </a:rPr>
              <a:t>mall_type</a:t>
            </a:r>
            <a:r>
              <a:rPr lang="en-US" altLang="ko-KR" sz="900" dirty="0" smtClean="0">
                <a:latin typeface="+mn-ea"/>
              </a:rPr>
              <a:t> = </a:t>
            </a:r>
            <a:r>
              <a:rPr lang="en-US" altLang="ko-KR" sz="900" b="1" dirty="0" smtClean="0">
                <a:latin typeface="+mn-ea"/>
              </a:rPr>
              <a:t>‘regular’ </a:t>
            </a:r>
            <a:r>
              <a:rPr lang="en-US" altLang="ko-KR" sz="900" dirty="0" smtClean="0">
                <a:latin typeface="+mn-ea"/>
              </a:rPr>
              <a:t>(NEW)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     </a:t>
            </a:r>
            <a:r>
              <a:rPr lang="en-US" altLang="ko-KR" sz="900" dirty="0" smtClean="0">
                <a:latin typeface="+mn-ea"/>
              </a:rPr>
              <a:t>a-2) UPDATE </a:t>
            </a:r>
            <a:r>
              <a:rPr lang="en-US" altLang="ko-KR" sz="900" dirty="0" err="1" smtClean="0">
                <a:latin typeface="+mn-ea"/>
              </a:rPr>
              <a:t>st_money_coupon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 </a:t>
            </a:r>
            <a:r>
              <a:rPr lang="en-US" altLang="ko-KR" sz="900" dirty="0">
                <a:latin typeface="+mn-ea"/>
              </a:rPr>
              <a:t>- </a:t>
            </a:r>
            <a:r>
              <a:rPr lang="en-US" altLang="ko-KR" sz="900" dirty="0" err="1" smtClean="0">
                <a:latin typeface="+mn-ea"/>
              </a:rPr>
              <a:t>signup_coupon_code</a:t>
            </a:r>
            <a:r>
              <a:rPr lang="en-US" altLang="ko-KR" sz="900" dirty="0" smtClean="0">
                <a:latin typeface="+mn-ea"/>
              </a:rPr>
              <a:t> = {the </a:t>
            </a:r>
            <a:r>
              <a:rPr lang="en-US" altLang="ko-KR" sz="900" dirty="0" err="1" smtClean="0">
                <a:latin typeface="+mn-ea"/>
              </a:rPr>
              <a:t>coupon_code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 - </a:t>
            </a:r>
            <a:r>
              <a:rPr lang="en-US" altLang="ko-KR" sz="900" dirty="0" err="1" smtClean="0">
                <a:latin typeface="+mn-ea"/>
              </a:rPr>
              <a:t>mod_date</a:t>
            </a:r>
            <a:r>
              <a:rPr lang="en-US" altLang="ko-KR" sz="900" dirty="0" smtClean="0">
                <a:latin typeface="+mn-ea"/>
              </a:rPr>
              <a:t> / </a:t>
            </a:r>
            <a:r>
              <a:rPr lang="en-US" altLang="ko-KR" sz="900" dirty="0" err="1" smtClean="0">
                <a:latin typeface="+mn-ea"/>
              </a:rPr>
              <a:t>mod_user_seq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취소 </a:t>
            </a:r>
            <a:r>
              <a:rPr lang="en-US" altLang="ko-KR" sz="900" dirty="0" smtClean="0">
                <a:latin typeface="+mn-ea"/>
              </a:rPr>
              <a:t>(cancel)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return to previous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74960439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651DDD93-E995-668E-73EC-1D875208B9FD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33AFBA2C-C967-B330-6A9C-1D9A28EF86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생성일로부터 사용할 수 있는 기간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DC00AA57-CD7D-7428-F40A-A0F9C93F3D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764842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정기 쿠폰 발행 설정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생일 쿠폰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1">
            <a:extLst>
              <a:ext uri="{FF2B5EF4-FFF2-40B4-BE49-F238E27FC236}">
                <a16:creationId xmlns:a16="http://schemas.microsoft.com/office/drawing/2014/main" id="{223C504C-D603-C8F4-A60A-E94A8DC570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38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0BD4B7D-3844-E4FA-3F1D-05DF90D5E170}"/>
              </a:ext>
            </a:extLst>
          </p:cNvPr>
          <p:cNvSpPr txBox="1"/>
          <p:nvPr/>
        </p:nvSpPr>
        <p:spPr>
          <a:xfrm>
            <a:off x="336150" y="617555"/>
            <a:ext cx="327680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포인트</a:t>
            </a:r>
            <a:r>
              <a:rPr lang="en-US" altLang="ko-KR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900" b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구매 관리</a:t>
            </a:r>
            <a:r>
              <a:rPr lang="ko-KR" altLang="en-US" sz="900"/>
              <a:t>  </a:t>
            </a:r>
            <a:r>
              <a:rPr lang="en-US" altLang="ko-KR" sz="900"/>
              <a:t>&gt; </a:t>
            </a:r>
            <a:r>
              <a:rPr lang="ko-KR" altLang="en-US" sz="900"/>
              <a:t>정기 쿠폰 발행 설정 </a:t>
            </a:r>
            <a:r>
              <a:rPr lang="en-US" altLang="ko-KR" sz="900"/>
              <a:t>&gt; </a:t>
            </a:r>
            <a:r>
              <a:rPr lang="ko-KR" altLang="en-US" sz="900"/>
              <a:t>생일 쿠폰 설정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203B28ED-BB16-B7CC-E3F1-109A2AD2C763}"/>
              </a:ext>
            </a:extLst>
          </p:cNvPr>
          <p:cNvGrpSpPr/>
          <p:nvPr/>
        </p:nvGrpSpPr>
        <p:grpSpPr>
          <a:xfrm rot="5400000">
            <a:off x="363372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FC5E37F6-41A3-4819-2726-BF393C9075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" name="Oval 593">
              <a:extLst>
                <a:ext uri="{FF2B5EF4-FFF2-40B4-BE49-F238E27FC236}">
                  <a16:creationId xmlns:a16="http://schemas.microsoft.com/office/drawing/2014/main" id="{5C442E95-6977-E5BC-C3C7-180D1928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1D5A4E72-879C-B759-B347-333AD983C73B}"/>
              </a:ext>
            </a:extLst>
          </p:cNvPr>
          <p:cNvSpPr txBox="1"/>
          <p:nvPr/>
        </p:nvSpPr>
        <p:spPr>
          <a:xfrm>
            <a:off x="7851557" y="2024385"/>
            <a:ext cx="38423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3605B379-3350-91F8-1B02-9030BCC54B10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98F64F3-3C40-8A2D-93C0-7E3DB0064B55}"/>
              </a:ext>
            </a:extLst>
          </p:cNvPr>
          <p:cNvSpPr txBox="1"/>
          <p:nvPr/>
        </p:nvSpPr>
        <p:spPr>
          <a:xfrm>
            <a:off x="720889" y="1345132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2709DEC-9BBB-2270-5A5C-20695C0EBFD3}"/>
              </a:ext>
            </a:extLst>
          </p:cNvPr>
          <p:cNvSpPr txBox="1"/>
          <p:nvPr/>
        </p:nvSpPr>
        <p:spPr>
          <a:xfrm>
            <a:off x="686759" y="131259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167BDB0E-F1C0-F18C-9B70-E0052E0B0C87}"/>
              </a:ext>
            </a:extLst>
          </p:cNvPr>
          <p:cNvSpPr/>
          <p:nvPr/>
        </p:nvSpPr>
        <p:spPr>
          <a:xfrm>
            <a:off x="2654714" y="255804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F5E10336-611E-6D2B-254B-7C7D7F77865D}"/>
              </a:ext>
            </a:extLst>
          </p:cNvPr>
          <p:cNvSpPr/>
          <p:nvPr/>
        </p:nvSpPr>
        <p:spPr>
          <a:xfrm>
            <a:off x="4535437" y="597729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1C2EFD02-92B1-9779-CA4D-37CE2DBCB5A7}"/>
              </a:ext>
            </a:extLst>
          </p:cNvPr>
          <p:cNvSpPr/>
          <p:nvPr/>
        </p:nvSpPr>
        <p:spPr>
          <a:xfrm>
            <a:off x="3939872" y="597729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D781535-074A-B9FD-89F4-773A396EA8F5}"/>
              </a:ext>
            </a:extLst>
          </p:cNvPr>
          <p:cNvGrpSpPr/>
          <p:nvPr/>
        </p:nvGrpSpPr>
        <p:grpSpPr>
          <a:xfrm>
            <a:off x="4216829" y="574643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70FDF36-FB0E-6500-3218-412B7C63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7D59F68A-9AB1-0A62-F296-524C907D010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854AC8-2C5D-1040-FDAE-767932CD4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3432DECB-27E5-5AEA-CC2F-81D6B482CB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FDFAFC0-87CD-2837-295B-DCEB12637C47}"/>
              </a:ext>
            </a:extLst>
          </p:cNvPr>
          <p:cNvGrpSpPr/>
          <p:nvPr/>
        </p:nvGrpSpPr>
        <p:grpSpPr>
          <a:xfrm>
            <a:off x="4833115" y="5741040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231FF4E1-BEA7-7F2E-C059-5D05691980A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8DC2F261-BC13-A4F8-7464-5C5E1747B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9EA4149E-7D53-BDBE-06E2-82F3B090C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4B96E3F2-A836-A384-3DD8-50C84FF236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0DB6C970-10B6-3BD0-5CF2-AD67599CB50E}"/>
              </a:ext>
            </a:extLst>
          </p:cNvPr>
          <p:cNvSpPr/>
          <p:nvPr/>
        </p:nvSpPr>
        <p:spPr>
          <a:xfrm>
            <a:off x="1731754" y="134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2A1B4681-21D2-526F-E349-3E07B9CAFC58}"/>
              </a:ext>
            </a:extLst>
          </p:cNvPr>
          <p:cNvSpPr/>
          <p:nvPr/>
        </p:nvSpPr>
        <p:spPr>
          <a:xfrm>
            <a:off x="2817676" y="134438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EB7E63D-F734-CD09-528C-6559CED4BA71}"/>
              </a:ext>
            </a:extLst>
          </p:cNvPr>
          <p:cNvSpPr/>
          <p:nvPr/>
        </p:nvSpPr>
        <p:spPr>
          <a:xfrm>
            <a:off x="2654714" y="283761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40CCDAD-89C4-64B7-34AC-0E8DD3A8A6FD}"/>
              </a:ext>
            </a:extLst>
          </p:cNvPr>
          <p:cNvSpPr/>
          <p:nvPr/>
        </p:nvSpPr>
        <p:spPr>
          <a:xfrm>
            <a:off x="1731466" y="3708343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1972274-6B72-D2C6-73DC-A22EFDEA9572}"/>
              </a:ext>
            </a:extLst>
          </p:cNvPr>
          <p:cNvSpPr/>
          <p:nvPr/>
        </p:nvSpPr>
        <p:spPr>
          <a:xfrm>
            <a:off x="1731705" y="416133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BA118EA-D72E-1878-986F-414FB3FBDF5A}"/>
              </a:ext>
            </a:extLst>
          </p:cNvPr>
          <p:cNvSpPr txBox="1"/>
          <p:nvPr/>
        </p:nvSpPr>
        <p:spPr>
          <a:xfrm>
            <a:off x="665493" y="406146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129A8D4-F95C-3307-C6B9-EDE78F652F1E}"/>
              </a:ext>
            </a:extLst>
          </p:cNvPr>
          <p:cNvSpPr txBox="1"/>
          <p:nvPr/>
        </p:nvSpPr>
        <p:spPr>
          <a:xfrm>
            <a:off x="663788" y="46434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0A60A9A-EB95-DFC9-34E3-E328F3950AFB}"/>
              </a:ext>
            </a:extLst>
          </p:cNvPr>
          <p:cNvSpPr txBox="1"/>
          <p:nvPr/>
        </p:nvSpPr>
        <p:spPr>
          <a:xfrm>
            <a:off x="675061" y="36848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0FF9873B-1D10-4EE9-CE18-EEE7637BB995}"/>
              </a:ext>
            </a:extLst>
          </p:cNvPr>
          <p:cNvSpPr/>
          <p:nvPr/>
        </p:nvSpPr>
        <p:spPr>
          <a:xfrm>
            <a:off x="2655014" y="216946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579D91-E64F-FB74-47D5-3425C183A506}"/>
              </a:ext>
            </a:extLst>
          </p:cNvPr>
          <p:cNvSpPr txBox="1"/>
          <p:nvPr/>
        </p:nvSpPr>
        <p:spPr>
          <a:xfrm>
            <a:off x="720231" y="3721240"/>
            <a:ext cx="1097586" cy="13388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20B69FC-8B25-FF07-7A8C-6234E0699047}"/>
              </a:ext>
            </a:extLst>
          </p:cNvPr>
          <p:cNvSpPr txBox="1"/>
          <p:nvPr/>
        </p:nvSpPr>
        <p:spPr>
          <a:xfrm>
            <a:off x="1830577" y="1749678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A27138C-0316-21BC-E6CA-18EB94DC82DF}"/>
              </a:ext>
            </a:extLst>
          </p:cNvPr>
          <p:cNvSpPr txBox="1"/>
          <p:nvPr/>
        </p:nvSpPr>
        <p:spPr>
          <a:xfrm>
            <a:off x="2620583" y="1749678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22D168A-A626-6465-EAF3-A0B8EEF73D35}"/>
              </a:ext>
            </a:extLst>
          </p:cNvPr>
          <p:cNvSpPr txBox="1"/>
          <p:nvPr/>
        </p:nvSpPr>
        <p:spPr>
          <a:xfrm>
            <a:off x="680942" y="17175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C45DFE6-D60A-ADB2-C87B-5F10B3F0A102}"/>
              </a:ext>
            </a:extLst>
          </p:cNvPr>
          <p:cNvSpPr txBox="1"/>
          <p:nvPr/>
        </p:nvSpPr>
        <p:spPr>
          <a:xfrm>
            <a:off x="1637436" y="2169838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7C47430-276E-2137-52E6-E92F7933D510}"/>
              </a:ext>
            </a:extLst>
          </p:cNvPr>
          <p:cNvSpPr txBox="1"/>
          <p:nvPr/>
        </p:nvSpPr>
        <p:spPr>
          <a:xfrm>
            <a:off x="1834232" y="4669562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DA0D8613-3AF6-068A-18AA-D29879FB958B}"/>
              </a:ext>
            </a:extLst>
          </p:cNvPr>
          <p:cNvSpPr/>
          <p:nvPr/>
        </p:nvSpPr>
        <p:spPr>
          <a:xfrm>
            <a:off x="1726695" y="472832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4431E9F1-FA19-269C-8D83-8450CC40EE38}"/>
              </a:ext>
            </a:extLst>
          </p:cNvPr>
          <p:cNvSpPr/>
          <p:nvPr/>
        </p:nvSpPr>
        <p:spPr>
          <a:xfrm>
            <a:off x="1757294" y="476043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B042DCE-B68E-1745-972C-060F03D8B95A}"/>
              </a:ext>
            </a:extLst>
          </p:cNvPr>
          <p:cNvSpPr txBox="1"/>
          <p:nvPr/>
        </p:nvSpPr>
        <p:spPr>
          <a:xfrm>
            <a:off x="1805083" y="4939117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제한</a:t>
            </a:r>
            <a:endParaRPr lang="en-US" altLang="ko-KR" sz="900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6472CA17-625B-DD0A-FD6D-AADAE47D26AC}"/>
              </a:ext>
            </a:extLst>
          </p:cNvPr>
          <p:cNvSpPr/>
          <p:nvPr/>
        </p:nvSpPr>
        <p:spPr>
          <a:xfrm>
            <a:off x="1714324" y="499819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99F9ECB-F3B0-8E09-DE1E-830B4091797D}"/>
              </a:ext>
            </a:extLst>
          </p:cNvPr>
          <p:cNvSpPr txBox="1"/>
          <p:nvPr/>
        </p:nvSpPr>
        <p:spPr>
          <a:xfrm>
            <a:off x="946674" y="3153342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BD15E56E-28F8-B390-67F0-C2A42C5FEA3B}"/>
              </a:ext>
            </a:extLst>
          </p:cNvPr>
          <p:cNvSpPr/>
          <p:nvPr/>
        </p:nvSpPr>
        <p:spPr>
          <a:xfrm>
            <a:off x="839136" y="32037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타원 93">
            <a:extLst>
              <a:ext uri="{FF2B5EF4-FFF2-40B4-BE49-F238E27FC236}">
                <a16:creationId xmlns:a16="http://schemas.microsoft.com/office/drawing/2014/main" id="{23F21261-3964-4DBF-CAA8-2F6C3EA31A62}"/>
              </a:ext>
            </a:extLst>
          </p:cNvPr>
          <p:cNvSpPr/>
          <p:nvPr/>
        </p:nvSpPr>
        <p:spPr>
          <a:xfrm>
            <a:off x="869735" y="323582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243FE66-CEFD-4A7C-7CB9-C5C0DDDC6156}"/>
              </a:ext>
            </a:extLst>
          </p:cNvPr>
          <p:cNvSpPr txBox="1"/>
          <p:nvPr/>
        </p:nvSpPr>
        <p:spPr>
          <a:xfrm>
            <a:off x="946644" y="3353415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96" name="타원 95">
            <a:extLst>
              <a:ext uri="{FF2B5EF4-FFF2-40B4-BE49-F238E27FC236}">
                <a16:creationId xmlns:a16="http://schemas.microsoft.com/office/drawing/2014/main" id="{D4781E55-5023-799B-CBDA-02E8876D79EB}"/>
              </a:ext>
            </a:extLst>
          </p:cNvPr>
          <p:cNvSpPr/>
          <p:nvPr/>
        </p:nvSpPr>
        <p:spPr>
          <a:xfrm>
            <a:off x="839107" y="341217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1690F17-C32F-6499-2822-084B7F88962C}"/>
              </a:ext>
            </a:extLst>
          </p:cNvPr>
          <p:cNvSpPr txBox="1"/>
          <p:nvPr/>
        </p:nvSpPr>
        <p:spPr>
          <a:xfrm>
            <a:off x="2670065" y="417041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5CF0D434-0CC3-288E-30DB-993872286180}"/>
              </a:ext>
            </a:extLst>
          </p:cNvPr>
          <p:cNvSpPr/>
          <p:nvPr/>
        </p:nvSpPr>
        <p:spPr>
          <a:xfrm>
            <a:off x="1763601" y="181207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타원 110">
            <a:extLst>
              <a:ext uri="{FF2B5EF4-FFF2-40B4-BE49-F238E27FC236}">
                <a16:creationId xmlns:a16="http://schemas.microsoft.com/office/drawing/2014/main" id="{759ED23B-B01C-713E-1D0B-4AE57A5FDB41}"/>
              </a:ext>
            </a:extLst>
          </p:cNvPr>
          <p:cNvSpPr/>
          <p:nvPr/>
        </p:nvSpPr>
        <p:spPr>
          <a:xfrm>
            <a:off x="1794200" y="184418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5F679318-DC84-D801-6EEA-2BC488F35EFA}"/>
              </a:ext>
            </a:extLst>
          </p:cNvPr>
          <p:cNvSpPr/>
          <p:nvPr/>
        </p:nvSpPr>
        <p:spPr>
          <a:xfrm>
            <a:off x="2560065" y="18056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BA9184E5-C427-933A-46CC-6347C7455B29}"/>
              </a:ext>
            </a:extLst>
          </p:cNvPr>
          <p:cNvGrpSpPr/>
          <p:nvPr/>
        </p:nvGrpSpPr>
        <p:grpSpPr>
          <a:xfrm rot="5400000">
            <a:off x="3541992" y="493758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7B1ECD4C-F0E4-CD7C-F385-E3A830B297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A564FA64-C859-92E7-618C-69CC02D27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CD38F0C6-FF22-0131-C5A2-58A0386A17EC}"/>
              </a:ext>
            </a:extLst>
          </p:cNvPr>
          <p:cNvSpPr/>
          <p:nvPr/>
        </p:nvSpPr>
        <p:spPr>
          <a:xfrm>
            <a:off x="2484261" y="4945956"/>
            <a:ext cx="7698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6142C30F-B38C-D094-B5D9-ABBAD103BAC3}"/>
              </a:ext>
            </a:extLst>
          </p:cNvPr>
          <p:cNvSpPr txBox="1"/>
          <p:nvPr/>
        </p:nvSpPr>
        <p:spPr>
          <a:xfrm>
            <a:off x="1662109" y="5191668"/>
            <a:ext cx="2451772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기간 선택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생성일로부터 해당 기간이 지나면 쿠폰이 만료됩니다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D8A0A5C3-9192-E2EA-F231-8A44CF87CF75}"/>
              </a:ext>
            </a:extLst>
          </p:cNvPr>
          <p:cNvSpPr/>
          <p:nvPr/>
        </p:nvSpPr>
        <p:spPr>
          <a:xfrm>
            <a:off x="8127344" y="325718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B8BE1A-DD19-D9F6-A888-0EA64B55A75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92144" y="356030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40031C-ED30-4EC6-50FF-19D431C5BCA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77637" y="421465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645EEA-69CE-A168-48FD-6BF73237A4C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806817" y="4214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" name="Close Button">
            <a:extLst>
              <a:ext uri="{FF2B5EF4-FFF2-40B4-BE49-F238E27FC236}">
                <a16:creationId xmlns:a16="http://schemas.microsoft.com/office/drawing/2014/main" id="{C6F8E23E-5CEE-9E30-AD8C-3EB1802D496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57058" y="333648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2D843-A3C2-6CEA-5B1A-AA194FFE84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27693" y="370926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99B878-04E9-9886-5E5B-3326090A182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27344" y="327562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451FE9B-4F42-AFAA-3F87-EC27DEC9469F}"/>
              </a:ext>
            </a:extLst>
          </p:cNvPr>
          <p:cNvGrpSpPr/>
          <p:nvPr/>
        </p:nvGrpSpPr>
        <p:grpSpPr>
          <a:xfrm>
            <a:off x="8373546" y="3112780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B5E0D2ED-110C-98D0-EEEF-2EA122E7AA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E1E7F6E0-D9B4-5A94-CD7E-0DCEB190CB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8B07A8AC-C673-5AD5-AA4A-40CAB92DE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65F87848-BAF5-C6A6-6053-771FCAC368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7EA04602-FC7A-7462-8AB7-047D108F33F0}"/>
              </a:ext>
            </a:extLst>
          </p:cNvPr>
          <p:cNvSpPr/>
          <p:nvPr/>
        </p:nvSpPr>
        <p:spPr>
          <a:xfrm>
            <a:off x="8118085" y="51123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CDEE58-7883-DF9B-042A-186DA263896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82885" y="54154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96A714-90C7-B5B9-C3BD-6BDBE7D95DC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8378" y="60698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E83D3-549A-D53B-0F8A-11C43DC5741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7558" y="60698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0" name="Close Button">
            <a:extLst>
              <a:ext uri="{FF2B5EF4-FFF2-40B4-BE49-F238E27FC236}">
                <a16:creationId xmlns:a16="http://schemas.microsoft.com/office/drawing/2014/main" id="{474F2535-0420-59E6-7F7C-A13E621B47EF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7799" y="51916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892BE0-EC5B-E0C5-B924-FC3BABF21F2E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8434" y="55644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B972B3-44B8-910E-AC4F-2E78E583BFD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8085" y="51308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F8D7663A-F581-581F-FCBF-A19BF6D56FDE}"/>
              </a:ext>
            </a:extLst>
          </p:cNvPr>
          <p:cNvGrpSpPr/>
          <p:nvPr/>
        </p:nvGrpSpPr>
        <p:grpSpPr>
          <a:xfrm>
            <a:off x="10843289" y="4936665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1BD8351C-D262-27C3-AE38-BC0144FDED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04C7C2E9-2322-2204-700F-AC369316B0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7E959623-4F69-4BA6-48DF-7EA0D5783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20D76F7E-B32D-C5C8-C925-F873BE29EA6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4D1659A3-5C7B-A4A9-37EA-B89C517280BC}"/>
              </a:ext>
            </a:extLst>
          </p:cNvPr>
          <p:cNvSpPr txBox="1"/>
          <p:nvPr/>
        </p:nvSpPr>
        <p:spPr>
          <a:xfrm>
            <a:off x="3210593" y="4940406"/>
            <a:ext cx="2389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일</a:t>
            </a:r>
            <a:endParaRPr lang="en-US" altLang="ko-KR" sz="900"/>
          </a:p>
        </p:txBody>
      </p:sp>
      <p:sp>
        <p:nvSpPr>
          <p:cNvPr id="85" name="TextBox 84"/>
          <p:cNvSpPr txBox="1"/>
          <p:nvPr/>
        </p:nvSpPr>
        <p:spPr>
          <a:xfrm>
            <a:off x="8058171" y="1125218"/>
            <a:ext cx="3633537" cy="27238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포인트</a:t>
            </a:r>
            <a:r>
              <a:rPr lang="en-US" altLang="ko-KR" sz="900" dirty="0"/>
              <a:t>/</a:t>
            </a:r>
            <a:r>
              <a:rPr lang="ko-KR" altLang="en-US" sz="900" dirty="0"/>
              <a:t>구매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정기 쿠폰 발행 설정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생일 쿠폰 설정 </a:t>
            </a:r>
            <a:r>
              <a:rPr lang="en-US" altLang="ko-KR" sz="900" dirty="0" smtClean="0"/>
              <a:t>(birthday regular coupon setting)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</a:t>
            </a:r>
            <a:r>
              <a:rPr lang="en-US" altLang="ko-KR" sz="900" dirty="0" smtClean="0">
                <a:latin typeface="+mn-ea"/>
              </a:rPr>
              <a:t>s</a:t>
            </a:r>
            <a:br>
              <a:rPr lang="en-US" altLang="ko-KR" sz="900" dirty="0" smtClean="0">
                <a:latin typeface="+mn-ea"/>
              </a:rPr>
            </a:br>
            <a:r>
              <a:rPr lang="en-US" altLang="ko-KR" sz="900" dirty="0" smtClean="0">
                <a:latin typeface="+mn-ea"/>
              </a:rPr>
              <a:t>  </a:t>
            </a:r>
            <a:r>
              <a:rPr lang="en-US" altLang="ko-KR" sz="900" b="1" dirty="0" smtClean="0">
                <a:latin typeface="+mn-ea"/>
              </a:rPr>
              <a:t>- </a:t>
            </a:r>
            <a:r>
              <a:rPr lang="en-US" altLang="ko-KR" sz="900" b="1" dirty="0">
                <a:latin typeface="+mn-ea"/>
              </a:rPr>
              <a:t>if </a:t>
            </a:r>
            <a:r>
              <a:rPr lang="en-US" altLang="ko-KR" sz="900" b="1" dirty="0" err="1" smtClean="0">
                <a:latin typeface="+mn-ea"/>
              </a:rPr>
              <a:t>st_money_coupon.birthday_coupon_code</a:t>
            </a:r>
            <a:r>
              <a:rPr lang="en-US" altLang="ko-KR" sz="900" b="1" dirty="0" smtClean="0">
                <a:latin typeface="+mn-ea"/>
              </a:rPr>
              <a:t> </a:t>
            </a:r>
            <a:r>
              <a:rPr lang="en-US" altLang="ko-KR" sz="900" b="1" dirty="0">
                <a:latin typeface="+mn-ea"/>
              </a:rPr>
              <a:t>exists, set value by the coupon info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- same with </a:t>
            </a:r>
            <a:r>
              <a:rPr lang="en-US" altLang="ko-KR" sz="900" b="1" dirty="0" smtClean="0">
                <a:latin typeface="+mn-ea"/>
              </a:rPr>
              <a:t>p37</a:t>
            </a:r>
          </a:p>
          <a:p>
            <a:endParaRPr lang="en-US" altLang="ko-KR" sz="900" dirty="0">
              <a:latin typeface="+mn-ea"/>
            </a:endParaRPr>
          </a:p>
          <a:p>
            <a:r>
              <a:rPr lang="en-US" altLang="ko-KR" sz="900" dirty="0" smtClean="0">
                <a:latin typeface="+mn-ea"/>
              </a:rPr>
              <a:t>3.Buttons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1) </a:t>
            </a:r>
            <a:r>
              <a:rPr lang="ko-KR" altLang="en-US" sz="900" dirty="0" smtClean="0">
                <a:latin typeface="+mn-ea"/>
              </a:rPr>
              <a:t>저장 </a:t>
            </a:r>
            <a:r>
              <a:rPr lang="en-US" altLang="ko-KR" sz="900" dirty="0" smtClean="0">
                <a:latin typeface="+mn-ea"/>
              </a:rPr>
              <a:t>(save)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a) logic</a:t>
            </a:r>
          </a:p>
          <a:p>
            <a:r>
              <a:rPr lang="en-US" altLang="ko-KR" sz="900" dirty="0">
                <a:latin typeface="+mn-ea"/>
              </a:rPr>
              <a:t>     </a:t>
            </a:r>
            <a:r>
              <a:rPr lang="en-US" altLang="ko-KR" sz="900" dirty="0" smtClean="0">
                <a:latin typeface="+mn-ea"/>
              </a:rPr>
              <a:t> a-1) INSERT/UPDATE </a:t>
            </a:r>
            <a:r>
              <a:rPr lang="en-US" altLang="ko-KR" sz="900" dirty="0" err="1" smtClean="0">
                <a:latin typeface="+mn-ea"/>
              </a:rPr>
              <a:t>st_coupon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    </a:t>
            </a:r>
            <a:r>
              <a:rPr lang="en-US" altLang="ko-KR" sz="900" dirty="0" smtClean="0">
                <a:latin typeface="+mn-ea"/>
              </a:rPr>
              <a:t>   </a:t>
            </a:r>
            <a:r>
              <a:rPr lang="en-US" altLang="ko-KR" sz="900" dirty="0">
                <a:latin typeface="+mn-ea"/>
              </a:rPr>
              <a:t>- </a:t>
            </a:r>
            <a:r>
              <a:rPr lang="en-US" altLang="ko-KR" sz="900" dirty="0" err="1" smtClean="0">
                <a:latin typeface="+mn-ea"/>
              </a:rPr>
              <a:t>mall_type</a:t>
            </a:r>
            <a:r>
              <a:rPr lang="en-US" altLang="ko-KR" sz="900" dirty="0" smtClean="0">
                <a:latin typeface="+mn-ea"/>
              </a:rPr>
              <a:t> = </a:t>
            </a:r>
            <a:r>
              <a:rPr lang="en-US" altLang="ko-KR" sz="900" b="1" dirty="0" smtClean="0">
                <a:latin typeface="+mn-ea"/>
              </a:rPr>
              <a:t>‘regular’ </a:t>
            </a:r>
            <a:r>
              <a:rPr lang="en-US" altLang="ko-KR" sz="900" dirty="0" smtClean="0">
                <a:latin typeface="+mn-ea"/>
              </a:rPr>
              <a:t>(NEW)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>
                <a:latin typeface="+mn-ea"/>
              </a:rPr>
              <a:t>     </a:t>
            </a:r>
            <a:r>
              <a:rPr lang="en-US" altLang="ko-KR" sz="900" dirty="0" smtClean="0">
                <a:latin typeface="+mn-ea"/>
              </a:rPr>
              <a:t>a-2) UPDATE </a:t>
            </a:r>
            <a:r>
              <a:rPr lang="en-US" altLang="ko-KR" sz="900" dirty="0" err="1" smtClean="0">
                <a:latin typeface="+mn-ea"/>
              </a:rPr>
              <a:t>st_money_coupon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 </a:t>
            </a:r>
            <a:r>
              <a:rPr lang="en-US" altLang="ko-KR" sz="900" dirty="0">
                <a:latin typeface="+mn-ea"/>
              </a:rPr>
              <a:t>- </a:t>
            </a:r>
            <a:r>
              <a:rPr lang="en-US" altLang="ko-KR" sz="900" dirty="0" err="1">
                <a:latin typeface="+mn-ea"/>
              </a:rPr>
              <a:t>birthday_coupon_code</a:t>
            </a:r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= {the </a:t>
            </a:r>
            <a:r>
              <a:rPr lang="en-US" altLang="ko-KR" sz="900" dirty="0" err="1" smtClean="0">
                <a:latin typeface="+mn-ea"/>
              </a:rPr>
              <a:t>coupon_code</a:t>
            </a:r>
            <a:r>
              <a:rPr lang="en-US" altLang="ko-KR" sz="900" dirty="0" smtClean="0">
                <a:latin typeface="+mn-ea"/>
              </a:rPr>
              <a:t>}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    - </a:t>
            </a:r>
            <a:r>
              <a:rPr lang="en-US" altLang="ko-KR" sz="900" dirty="0" err="1" smtClean="0">
                <a:latin typeface="+mn-ea"/>
              </a:rPr>
              <a:t>mod_date</a:t>
            </a:r>
            <a:r>
              <a:rPr lang="en-US" altLang="ko-KR" sz="900" dirty="0" smtClean="0">
                <a:latin typeface="+mn-ea"/>
              </a:rPr>
              <a:t> / </a:t>
            </a:r>
            <a:r>
              <a:rPr lang="en-US" altLang="ko-KR" sz="900" dirty="0" err="1" smtClean="0">
                <a:latin typeface="+mn-ea"/>
              </a:rPr>
              <a:t>mod_user_seq</a:t>
            </a:r>
            <a:endParaRPr lang="en-US" altLang="ko-KR" sz="900" dirty="0" smtClean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2) </a:t>
            </a:r>
            <a:r>
              <a:rPr lang="ko-KR" altLang="en-US" sz="900" dirty="0" smtClean="0">
                <a:latin typeface="+mn-ea"/>
              </a:rPr>
              <a:t>취소 </a:t>
            </a:r>
            <a:r>
              <a:rPr lang="en-US" altLang="ko-KR" sz="900" dirty="0" smtClean="0">
                <a:latin typeface="+mn-ea"/>
              </a:rPr>
              <a:t>(cancel)</a:t>
            </a:r>
          </a:p>
          <a:p>
            <a:r>
              <a:rPr lang="en-US" altLang="ko-KR" sz="900" dirty="0">
                <a:latin typeface="+mn-ea"/>
              </a:rPr>
              <a:t> </a:t>
            </a:r>
            <a:r>
              <a:rPr lang="en-US" altLang="ko-KR" sz="900" dirty="0" smtClean="0">
                <a:latin typeface="+mn-ea"/>
              </a:rPr>
              <a:t>   - return to previous page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93969298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4.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시스템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889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4BAA0A1-0EF8-DD98-D6C9-AAFBEF3197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21202"/>
              </p:ext>
            </p:extLst>
          </p:nvPr>
        </p:nvGraphicFramePr>
        <p:xfrm>
          <a:off x="783771" y="3628571"/>
          <a:ext cx="10551885" cy="2996794"/>
        </p:xfrm>
        <a:graphic>
          <a:graphicData uri="http://schemas.openxmlformats.org/drawingml/2006/table">
            <a:tbl>
              <a:tblPr/>
              <a:tblGrid>
                <a:gridCol w="991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0643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931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en-US" sz="14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게시판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프로그램유형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7220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kern="0" spc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콘텐츠유형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4D7ABBF5-C275-3A20-7BC5-274B79DBCF69}"/>
              </a:ext>
            </a:extLst>
          </p:cNvPr>
          <p:cNvCxnSpPr/>
          <p:nvPr/>
        </p:nvCxnSpPr>
        <p:spPr>
          <a:xfrm>
            <a:off x="770325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96E12F2-4212-AD70-E6C0-DD309786D51B}"/>
              </a:ext>
            </a:extLst>
          </p:cNvPr>
          <p:cNvCxnSpPr/>
          <p:nvPr/>
        </p:nvCxnSpPr>
        <p:spPr>
          <a:xfrm>
            <a:off x="845734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3A21D28-D2B2-363C-CEB3-C84EACFDEEE3}"/>
              </a:ext>
            </a:extLst>
          </p:cNvPr>
          <p:cNvSpPr txBox="1"/>
          <p:nvPr/>
        </p:nvSpPr>
        <p:spPr>
          <a:xfrm>
            <a:off x="7629650" y="4202761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34354A63-F346-02F4-1498-F742E78C9F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3673543"/>
              </p:ext>
            </p:extLst>
          </p:nvPr>
        </p:nvGraphicFramePr>
        <p:xfrm>
          <a:off x="783771" y="1021522"/>
          <a:ext cx="10537372" cy="2447002"/>
        </p:xfrm>
        <a:graphic>
          <a:graphicData uri="http://schemas.openxmlformats.org/drawingml/2006/table">
            <a:tbl>
              <a:tblPr/>
              <a:tblGrid>
                <a:gridCol w="936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8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19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829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조합규칙표준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320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(US)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035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(AD)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34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사이트별로 메뉴의 약자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 순번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 구성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0224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ACTION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게시판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L-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C-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R-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상세보기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U-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D-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endParaRPr lang="en-US" altLang="ko-KR" sz="100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025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설명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프로그램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모바일 기반 공공유통플랫폼 관리자 화면에서 각 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등을 의미합니다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4063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086C5D3-3404-2AE9-297D-73E4008D55EF}"/>
              </a:ext>
            </a:extLst>
          </p:cNvPr>
          <p:cNvSpPr txBox="1"/>
          <p:nvPr/>
        </p:nvSpPr>
        <p:spPr>
          <a:xfrm>
            <a:off x="7303303" y="4025221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F423899-346A-A6E7-3A92-36F11FAF5ED8}"/>
              </a:ext>
            </a:extLst>
          </p:cNvPr>
          <p:cNvSpPr txBox="1"/>
          <p:nvPr/>
        </p:nvSpPr>
        <p:spPr>
          <a:xfrm>
            <a:off x="8383740" y="4202761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0E3646-D42A-794B-ED51-6DBA0DBEE050}"/>
              </a:ext>
            </a:extLst>
          </p:cNvPr>
          <p:cNvCxnSpPr/>
          <p:nvPr/>
        </p:nvCxnSpPr>
        <p:spPr>
          <a:xfrm>
            <a:off x="919812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59EA1-AAB5-7704-1307-AACD3D9F0028}"/>
              </a:ext>
            </a:extLst>
          </p:cNvPr>
          <p:cNvSpPr txBox="1"/>
          <p:nvPr/>
        </p:nvSpPr>
        <p:spPr>
          <a:xfrm>
            <a:off x="9054913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FBBA21-5F0E-004C-FC72-E30E752376AC}"/>
              </a:ext>
            </a:extLst>
          </p:cNvPr>
          <p:cNvSpPr txBox="1"/>
          <p:nvPr/>
        </p:nvSpPr>
        <p:spPr>
          <a:xfrm>
            <a:off x="809615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0E6B1D-65D0-5C6D-AF31-9BAD3AAE8333}"/>
              </a:ext>
            </a:extLst>
          </p:cNvPr>
          <p:cNvSpPr txBox="1"/>
          <p:nvPr/>
        </p:nvSpPr>
        <p:spPr>
          <a:xfrm>
            <a:off x="883693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890DB-2D1B-033C-72C6-B75143B9735B}"/>
              </a:ext>
            </a:extLst>
          </p:cNvPr>
          <p:cNvSpPr txBox="1"/>
          <p:nvPr/>
        </p:nvSpPr>
        <p:spPr>
          <a:xfrm>
            <a:off x="7728989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19F443-1778-3F6C-F24B-8887B2E315B4}"/>
              </a:ext>
            </a:extLst>
          </p:cNvPr>
          <p:cNvSpPr txBox="1"/>
          <p:nvPr/>
        </p:nvSpPr>
        <p:spPr>
          <a:xfrm>
            <a:off x="8477485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436337-4A91-61C7-CFEB-CF3110D09402}"/>
              </a:ext>
            </a:extLst>
          </p:cNvPr>
          <p:cNvSpPr txBox="1"/>
          <p:nvPr/>
        </p:nvSpPr>
        <p:spPr>
          <a:xfrm>
            <a:off x="9214406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2D3361F-71C0-72FA-B362-E0F6D4393A8F}"/>
              </a:ext>
            </a:extLst>
          </p:cNvPr>
          <p:cNvCxnSpPr>
            <a:cxnSpLocks/>
          </p:cNvCxnSpPr>
          <p:nvPr/>
        </p:nvCxnSpPr>
        <p:spPr>
          <a:xfrm>
            <a:off x="9958200" y="4186670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F2D24FC-70E5-1221-5F89-DEC518F3F087}"/>
              </a:ext>
            </a:extLst>
          </p:cNvPr>
          <p:cNvSpPr txBox="1"/>
          <p:nvPr/>
        </p:nvSpPr>
        <p:spPr>
          <a:xfrm>
            <a:off x="9981608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E08774-982A-449D-40EB-143556388F2C}"/>
              </a:ext>
            </a:extLst>
          </p:cNvPr>
          <p:cNvSpPr txBox="1"/>
          <p:nvPr/>
        </p:nvSpPr>
        <p:spPr>
          <a:xfrm>
            <a:off x="9597009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ADA7228-AA5A-CEED-B402-1B7988C63E68}"/>
              </a:ext>
            </a:extLst>
          </p:cNvPr>
          <p:cNvSpPr txBox="1"/>
          <p:nvPr/>
        </p:nvSpPr>
        <p:spPr>
          <a:xfrm>
            <a:off x="9974478" y="3899829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142B3A36-2A7F-6953-2C8D-3AD9131F52D7}"/>
              </a:ext>
            </a:extLst>
          </p:cNvPr>
          <p:cNvCxnSpPr/>
          <p:nvPr/>
        </p:nvCxnSpPr>
        <p:spPr>
          <a:xfrm>
            <a:off x="770325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5744D9B7-9BE8-DA08-AFCF-66D051C7D43C}"/>
              </a:ext>
            </a:extLst>
          </p:cNvPr>
          <p:cNvCxnSpPr/>
          <p:nvPr/>
        </p:nvCxnSpPr>
        <p:spPr>
          <a:xfrm>
            <a:off x="845734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2D7BB268-486A-796A-0947-7EC08B225F74}"/>
              </a:ext>
            </a:extLst>
          </p:cNvPr>
          <p:cNvSpPr txBox="1"/>
          <p:nvPr/>
        </p:nvSpPr>
        <p:spPr>
          <a:xfrm>
            <a:off x="7629650" y="4854802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B7B378-8F9A-846E-00BF-AA02C2D41BDD}"/>
              </a:ext>
            </a:extLst>
          </p:cNvPr>
          <p:cNvSpPr txBox="1"/>
          <p:nvPr/>
        </p:nvSpPr>
        <p:spPr>
          <a:xfrm>
            <a:off x="7303303" y="4677262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E640FE-2D88-23D7-6725-514193302F4C}"/>
              </a:ext>
            </a:extLst>
          </p:cNvPr>
          <p:cNvSpPr txBox="1"/>
          <p:nvPr/>
        </p:nvSpPr>
        <p:spPr>
          <a:xfrm>
            <a:off x="8383740" y="4854802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FBF297E6-B902-B7D6-DA49-1197E20EC217}"/>
              </a:ext>
            </a:extLst>
          </p:cNvPr>
          <p:cNvCxnSpPr/>
          <p:nvPr/>
        </p:nvCxnSpPr>
        <p:spPr>
          <a:xfrm>
            <a:off x="919812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0ACFFBB-4789-A7B6-2A5E-8C73C73DECFA}"/>
              </a:ext>
            </a:extLst>
          </p:cNvPr>
          <p:cNvSpPr txBox="1"/>
          <p:nvPr/>
        </p:nvSpPr>
        <p:spPr>
          <a:xfrm>
            <a:off x="9054913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D7C482-2E9F-B265-45F9-300B74F6480C}"/>
              </a:ext>
            </a:extLst>
          </p:cNvPr>
          <p:cNvSpPr txBox="1"/>
          <p:nvPr/>
        </p:nvSpPr>
        <p:spPr>
          <a:xfrm>
            <a:off x="809615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305695-C5AB-0120-8C3F-79E4B24004DD}"/>
              </a:ext>
            </a:extLst>
          </p:cNvPr>
          <p:cNvSpPr txBox="1"/>
          <p:nvPr/>
        </p:nvSpPr>
        <p:spPr>
          <a:xfrm>
            <a:off x="883693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EDD933-27A6-C2FC-84B2-ECBA58BD39A8}"/>
              </a:ext>
            </a:extLst>
          </p:cNvPr>
          <p:cNvSpPr txBox="1"/>
          <p:nvPr/>
        </p:nvSpPr>
        <p:spPr>
          <a:xfrm>
            <a:off x="7728989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D4E1B-FE07-65C4-8231-09DF93E3A711}"/>
              </a:ext>
            </a:extLst>
          </p:cNvPr>
          <p:cNvSpPr txBox="1"/>
          <p:nvPr/>
        </p:nvSpPr>
        <p:spPr>
          <a:xfrm>
            <a:off x="8477485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9268D43-D544-4858-B871-5CEEA9B90F0C}"/>
              </a:ext>
            </a:extLst>
          </p:cNvPr>
          <p:cNvSpPr txBox="1"/>
          <p:nvPr/>
        </p:nvSpPr>
        <p:spPr>
          <a:xfrm>
            <a:off x="9214406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1ED8ED1-FABA-B691-95B5-58196FA02762}"/>
              </a:ext>
            </a:extLst>
          </p:cNvPr>
          <p:cNvCxnSpPr>
            <a:cxnSpLocks/>
          </p:cNvCxnSpPr>
          <p:nvPr/>
        </p:nvCxnSpPr>
        <p:spPr>
          <a:xfrm>
            <a:off x="9958200" y="4838711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008CE8D8-3A64-A2D2-EA44-79FD08CC7591}"/>
              </a:ext>
            </a:extLst>
          </p:cNvPr>
          <p:cNvSpPr txBox="1"/>
          <p:nvPr/>
        </p:nvSpPr>
        <p:spPr>
          <a:xfrm>
            <a:off x="9981608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205CE6-5081-A547-D1B3-7E0EA8ACBAB4}"/>
              </a:ext>
            </a:extLst>
          </p:cNvPr>
          <p:cNvSpPr txBox="1"/>
          <p:nvPr/>
        </p:nvSpPr>
        <p:spPr>
          <a:xfrm>
            <a:off x="9597009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14E373-411D-A250-DA7A-9334EF8EBBCA}"/>
              </a:ext>
            </a:extLst>
          </p:cNvPr>
          <p:cNvSpPr txBox="1"/>
          <p:nvPr/>
        </p:nvSpPr>
        <p:spPr>
          <a:xfrm>
            <a:off x="9974478" y="4551870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D622C5D-BB65-DC63-BB31-1505D1E8B129}"/>
              </a:ext>
            </a:extLst>
          </p:cNvPr>
          <p:cNvCxnSpPr/>
          <p:nvPr/>
        </p:nvCxnSpPr>
        <p:spPr>
          <a:xfrm>
            <a:off x="773228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A09AAF29-DF3F-C79E-F52C-9E14089E667C}"/>
              </a:ext>
            </a:extLst>
          </p:cNvPr>
          <p:cNvCxnSpPr/>
          <p:nvPr/>
        </p:nvCxnSpPr>
        <p:spPr>
          <a:xfrm>
            <a:off x="848637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BA423A7-0F96-EB88-18CA-65BFBB286DBA}"/>
              </a:ext>
            </a:extLst>
          </p:cNvPr>
          <p:cNvSpPr txBox="1"/>
          <p:nvPr/>
        </p:nvSpPr>
        <p:spPr>
          <a:xfrm>
            <a:off x="765867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8E7DC56-B33A-767B-102D-93BF743F423A}"/>
              </a:ext>
            </a:extLst>
          </p:cNvPr>
          <p:cNvSpPr txBox="1"/>
          <p:nvPr/>
        </p:nvSpPr>
        <p:spPr>
          <a:xfrm>
            <a:off x="7332331" y="5570898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A06E9D-FAA0-ECE2-4F46-B0A6E82B403E}"/>
              </a:ext>
            </a:extLst>
          </p:cNvPr>
          <p:cNvSpPr txBox="1"/>
          <p:nvPr/>
        </p:nvSpPr>
        <p:spPr>
          <a:xfrm>
            <a:off x="841276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2E011F0F-08E8-5F6A-8A99-8286678F04F4}"/>
              </a:ext>
            </a:extLst>
          </p:cNvPr>
          <p:cNvCxnSpPr/>
          <p:nvPr/>
        </p:nvCxnSpPr>
        <p:spPr>
          <a:xfrm>
            <a:off x="922715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F5C1E3EF-67B4-305F-75AD-E020C99D300B}"/>
              </a:ext>
            </a:extLst>
          </p:cNvPr>
          <p:cNvSpPr txBox="1"/>
          <p:nvPr/>
        </p:nvSpPr>
        <p:spPr>
          <a:xfrm>
            <a:off x="9083941" y="5748438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D3F4C6F-588C-49D7-0E97-EF72850F71EC}"/>
              </a:ext>
            </a:extLst>
          </p:cNvPr>
          <p:cNvSpPr txBox="1"/>
          <p:nvPr/>
        </p:nvSpPr>
        <p:spPr>
          <a:xfrm>
            <a:off x="812518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AC4DEF-7242-F410-033A-4AD13EEED986}"/>
              </a:ext>
            </a:extLst>
          </p:cNvPr>
          <p:cNvSpPr txBox="1"/>
          <p:nvPr/>
        </p:nvSpPr>
        <p:spPr>
          <a:xfrm>
            <a:off x="886596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E41E192-02B4-1287-EBDC-1E41C8C3F515}"/>
              </a:ext>
            </a:extLst>
          </p:cNvPr>
          <p:cNvSpPr txBox="1"/>
          <p:nvPr/>
        </p:nvSpPr>
        <p:spPr>
          <a:xfrm>
            <a:off x="7713658" y="542824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6F141DE-2542-0301-24AA-E8BBBA8AC8A9}"/>
              </a:ext>
            </a:extLst>
          </p:cNvPr>
          <p:cNvSpPr txBox="1"/>
          <p:nvPr/>
        </p:nvSpPr>
        <p:spPr>
          <a:xfrm>
            <a:off x="8506513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956E7E6-2E6B-FA26-60F1-8D70D98E913C}"/>
              </a:ext>
            </a:extLst>
          </p:cNvPr>
          <p:cNvSpPr txBox="1"/>
          <p:nvPr/>
        </p:nvSpPr>
        <p:spPr>
          <a:xfrm>
            <a:off x="9243434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1EA76FD7-638E-EE6C-7E76-8E36A1549336}"/>
              </a:ext>
            </a:extLst>
          </p:cNvPr>
          <p:cNvCxnSpPr/>
          <p:nvPr/>
        </p:nvCxnSpPr>
        <p:spPr>
          <a:xfrm>
            <a:off x="773228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9213B304-E6C3-154E-8030-8C2ED646B5E9}"/>
              </a:ext>
            </a:extLst>
          </p:cNvPr>
          <p:cNvCxnSpPr/>
          <p:nvPr/>
        </p:nvCxnSpPr>
        <p:spPr>
          <a:xfrm>
            <a:off x="848637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743DBCB6-726B-78FD-2CF2-151E6E0D6D4B}"/>
              </a:ext>
            </a:extLst>
          </p:cNvPr>
          <p:cNvSpPr txBox="1"/>
          <p:nvPr/>
        </p:nvSpPr>
        <p:spPr>
          <a:xfrm>
            <a:off x="7658678" y="6284367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F30EDBB-A065-FF18-1C7B-7DDF50660D42}"/>
              </a:ext>
            </a:extLst>
          </p:cNvPr>
          <p:cNvSpPr txBox="1"/>
          <p:nvPr/>
        </p:nvSpPr>
        <p:spPr>
          <a:xfrm>
            <a:off x="7332331" y="6106827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DE8869F0-4115-89B0-E6A8-A79453BC850A}"/>
              </a:ext>
            </a:extLst>
          </p:cNvPr>
          <p:cNvCxnSpPr/>
          <p:nvPr/>
        </p:nvCxnSpPr>
        <p:spPr>
          <a:xfrm>
            <a:off x="922715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45FDC19-D750-7809-86D1-0D2D7DB2A559}"/>
              </a:ext>
            </a:extLst>
          </p:cNvPr>
          <p:cNvSpPr txBox="1"/>
          <p:nvPr/>
        </p:nvSpPr>
        <p:spPr>
          <a:xfrm>
            <a:off x="812518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CCCEBA-8418-723C-63CD-7BF2DA7946C9}"/>
              </a:ext>
            </a:extLst>
          </p:cNvPr>
          <p:cNvSpPr txBox="1"/>
          <p:nvPr/>
        </p:nvSpPr>
        <p:spPr>
          <a:xfrm>
            <a:off x="886596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E0DCF2-308A-DBEB-3873-7E8E76DCE87B}"/>
              </a:ext>
            </a:extLst>
          </p:cNvPr>
          <p:cNvSpPr txBox="1"/>
          <p:nvPr/>
        </p:nvSpPr>
        <p:spPr>
          <a:xfrm>
            <a:off x="7758017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10C176D-B752-8F8B-AB18-38A121A4575A}"/>
              </a:ext>
            </a:extLst>
          </p:cNvPr>
          <p:cNvSpPr txBox="1"/>
          <p:nvPr/>
        </p:nvSpPr>
        <p:spPr>
          <a:xfrm>
            <a:off x="8506513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D748D65-B596-B376-5543-E0126E55CF06}"/>
              </a:ext>
            </a:extLst>
          </p:cNvPr>
          <p:cNvSpPr txBox="1"/>
          <p:nvPr/>
        </p:nvSpPr>
        <p:spPr>
          <a:xfrm>
            <a:off x="9243434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FC9FE9-8F25-3B08-7FAF-D0F7974672C3}"/>
              </a:ext>
            </a:extLst>
          </p:cNvPr>
          <p:cNvSpPr txBox="1"/>
          <p:nvPr/>
        </p:nvSpPr>
        <p:spPr>
          <a:xfrm>
            <a:off x="8412768" y="6277094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9B6691-2C44-BC8F-0516-E9E52703C4F0}"/>
              </a:ext>
            </a:extLst>
          </p:cNvPr>
          <p:cNvSpPr txBox="1"/>
          <p:nvPr/>
        </p:nvSpPr>
        <p:spPr>
          <a:xfrm>
            <a:off x="9083941" y="6277094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9711F28-1AD9-7D81-69FC-F019001694EA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79929AC-4617-351C-9B57-E5D622E09C58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BD0A9E-3F05-F746-3C84-DF9836C1D860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화면</a:t>
            </a:r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ID </a:t>
            </a:r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규칙</a:t>
            </a:r>
            <a:endParaRPr lang="ko-KR" altLang="en-US" sz="2000"/>
          </a:p>
        </p:txBody>
      </p:sp>
      <p:sp>
        <p:nvSpPr>
          <p:cNvPr id="63" name="슬라이드 번호 개체 틀 2">
            <a:extLst>
              <a:ext uri="{FF2B5EF4-FFF2-40B4-BE49-F238E27FC236}">
                <a16:creationId xmlns:a16="http://schemas.microsoft.com/office/drawing/2014/main" id="{251AAA91-043E-8DE5-E5AC-3AD012B95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440" y="649531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8903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33569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799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4008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구분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205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메뉴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1549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154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3177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메뉴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0470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57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459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9809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408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282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1729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2646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48439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40</a:t>
            </a:fld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B3583C6-2258-7B41-590A-FF4DB0E7A0B8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D42A04-A906-15B6-A5B1-30959BBF4DC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메뉴명</a:t>
            </a:r>
            <a:endParaRPr lang="en-US" altLang="ko-KR" sz="90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572D8D9D-F751-D8FE-3DF9-5F0967FDC6CC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925F44-E78F-3AA7-1F44-A5EC16916D8B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코드</a:t>
            </a:r>
            <a:endParaRPr lang="en-US" altLang="ko-KR" sz="9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09B667-57C8-AC50-B238-D7D6186DD462}"/>
              </a:ext>
            </a:extLst>
          </p:cNvPr>
          <p:cNvSpPr txBox="1"/>
          <p:nvPr/>
        </p:nvSpPr>
        <p:spPr>
          <a:xfrm>
            <a:off x="352424" y="16652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구분</a:t>
            </a:r>
            <a:endParaRPr lang="en-US" altLang="ko-KR" sz="90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9AF51938-85F1-CF14-F9EC-9F03A611062B}"/>
              </a:ext>
            </a:extLst>
          </p:cNvPr>
          <p:cNvSpPr/>
          <p:nvPr/>
        </p:nvSpPr>
        <p:spPr>
          <a:xfrm>
            <a:off x="1067659" y="17088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D6010BD-7447-52B6-EFAB-5C84D1455CBD}"/>
              </a:ext>
            </a:extLst>
          </p:cNvPr>
          <p:cNvSpPr/>
          <p:nvPr/>
        </p:nvSpPr>
        <p:spPr>
          <a:xfrm>
            <a:off x="6504429" y="18019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8ED488D2-9100-C942-5F65-6D9C554E3E4A}"/>
              </a:ext>
            </a:extLst>
          </p:cNvPr>
          <p:cNvCxnSpPr>
            <a:cxnSpLocks/>
          </p:cNvCxnSpPr>
          <p:nvPr/>
        </p:nvCxnSpPr>
        <p:spPr>
          <a:xfrm>
            <a:off x="357626" y="213638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26" name="표 15">
            <a:extLst>
              <a:ext uri="{FF2B5EF4-FFF2-40B4-BE49-F238E27FC236}">
                <a16:creationId xmlns:a16="http://schemas.microsoft.com/office/drawing/2014/main" id="{FFC9EF2D-FBBF-AC46-C3F1-14A91E410C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52993"/>
              </p:ext>
            </p:extLst>
          </p:nvPr>
        </p:nvGraphicFramePr>
        <p:xfrm>
          <a:off x="404014" y="2629770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ROOT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04395F8-E7D3-E0D2-56F0-EAF0CF24A997}"/>
              </a:ext>
            </a:extLst>
          </p:cNvPr>
          <p:cNvSpPr txBox="1"/>
          <p:nvPr/>
        </p:nvSpPr>
        <p:spPr>
          <a:xfrm>
            <a:off x="426757" y="237135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메뉴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6E3983A-33B8-5EE8-96E9-AC9269109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346416"/>
            <a:ext cx="1419423" cy="314369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E6BFBF9F-C364-26EE-DB3B-1DF1F07F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819316"/>
              </p:ext>
            </p:extLst>
          </p:nvPr>
        </p:nvGraphicFramePr>
        <p:xfrm>
          <a:off x="2558472" y="2629770"/>
          <a:ext cx="4841152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84586212"/>
                    </a:ext>
                  </a:extLst>
                </a:gridCol>
                <a:gridCol w="665319">
                  <a:extLst>
                    <a:ext uri="{9D8B030D-6E8A-4147-A177-3AD203B41FA5}">
                      <a16:colId xmlns:a16="http://schemas.microsoft.com/office/drawing/2014/main" val="245724956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아이콘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zmdi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-view-dash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내부링크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/main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MAIN_BANNER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err="1">
                          <a:solidFill>
                            <a:schemeClr val="tx1"/>
                          </a:solidFill>
                        </a:rPr>
                        <a:t>메인배너관리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D1329A55-B0F6-7E43-AA10-154170ECF584}"/>
              </a:ext>
            </a:extLst>
          </p:cNvPr>
          <p:cNvSpPr txBox="1"/>
          <p:nvPr/>
        </p:nvSpPr>
        <p:spPr>
          <a:xfrm>
            <a:off x="2549237" y="2368954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하위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570D38C-7C9B-A6DE-64A4-C4521961BB25}"/>
              </a:ext>
            </a:extLst>
          </p:cNvPr>
          <p:cNvSpPr/>
          <p:nvPr/>
        </p:nvSpPr>
        <p:spPr>
          <a:xfrm>
            <a:off x="5684173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ABEDA3F2-EFAC-0B52-9959-C7537FA1AABE}"/>
              </a:ext>
            </a:extLst>
          </p:cNvPr>
          <p:cNvSpPr/>
          <p:nvPr/>
        </p:nvSpPr>
        <p:spPr>
          <a:xfrm>
            <a:off x="6280725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39182F4-86E2-93E5-6A52-3FE0D4FE6E78}"/>
              </a:ext>
            </a:extLst>
          </p:cNvPr>
          <p:cNvSpPr/>
          <p:nvPr/>
        </p:nvSpPr>
        <p:spPr>
          <a:xfrm>
            <a:off x="6877277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9BAC1AF-8E33-6827-3319-761546B10A49}"/>
              </a:ext>
            </a:extLst>
          </p:cNvPr>
          <p:cNvSpPr/>
          <p:nvPr/>
        </p:nvSpPr>
        <p:spPr>
          <a:xfrm>
            <a:off x="1330036" y="2911553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D4FA4E-3CD6-B3D5-0C96-E5BEFB37A46A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메뉴 관리</a:t>
            </a:r>
            <a:endParaRPr lang="en-US" altLang="ko-KR" sz="900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36210F80-C830-58E9-162F-BFFE098305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CA768B9A-5AD8-2D99-3BC6-84EB08688180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E162EAB0-9264-86DE-B154-45151E3C1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B974B77A-BC54-1441-21BD-F2F88318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436EEF11-E7CF-8513-363E-4F9ABAE5DCA9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87E4435D-A041-D335-C759-11B29215F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E56CF42B-AA04-2E44-CC4E-C0759B41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171A04ED-ED06-E168-66BC-C9D427F7861C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19048DA9-5B09-F55C-24E9-AB9F53CD10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1" name="Oval 593">
              <a:extLst>
                <a:ext uri="{FF2B5EF4-FFF2-40B4-BE49-F238E27FC236}">
                  <a16:creationId xmlns:a16="http://schemas.microsoft.com/office/drawing/2014/main" id="{3A2B2F8D-5BC4-7359-5655-99FF6C39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92943DD2-48B0-2272-4800-00A3F1279724}"/>
              </a:ext>
            </a:extLst>
          </p:cNvPr>
          <p:cNvGrpSpPr/>
          <p:nvPr/>
        </p:nvGrpSpPr>
        <p:grpSpPr>
          <a:xfrm rot="5400000">
            <a:off x="2088143" y="1702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7D15D73E-5031-3742-A7D2-B15F5253F9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6341D984-5AB1-5B63-77C6-6625709E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7AD80F83-A470-773B-5DBB-5F57895DCBC8}"/>
              </a:ext>
            </a:extLst>
          </p:cNvPr>
          <p:cNvGrpSpPr/>
          <p:nvPr/>
        </p:nvGrpSpPr>
        <p:grpSpPr>
          <a:xfrm rot="5400000">
            <a:off x="7068173" y="18239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25EC986-D7E3-5B9E-A8FF-8549E41E65A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A8E27888-1B47-2631-9659-E64D653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35D8C6C-1CD2-D451-E8D3-940C7D62729A}"/>
              </a:ext>
            </a:extLst>
          </p:cNvPr>
          <p:cNvGrpSpPr/>
          <p:nvPr/>
        </p:nvGrpSpPr>
        <p:grpSpPr>
          <a:xfrm rot="5400000">
            <a:off x="1480790" y="23618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7CA340A-7DA5-DB79-DB38-348420C9E0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66AC76-EFC4-64FC-C30D-1264B5A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2D1F75-6C5F-9691-38F4-C206E3BFB246}"/>
              </a:ext>
            </a:extLst>
          </p:cNvPr>
          <p:cNvGrpSpPr/>
          <p:nvPr/>
        </p:nvGrpSpPr>
        <p:grpSpPr>
          <a:xfrm rot="5400000">
            <a:off x="2253674" y="30567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A8F2ABCD-20CD-232C-09B2-9BD6FB431B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3" name="Oval 593">
              <a:extLst>
                <a:ext uri="{FF2B5EF4-FFF2-40B4-BE49-F238E27FC236}">
                  <a16:creationId xmlns:a16="http://schemas.microsoft.com/office/drawing/2014/main" id="{F3B476AA-2349-7910-D362-13CA8039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F071E7B0-157E-2AA5-6807-32EFF6B9AE09}"/>
              </a:ext>
            </a:extLst>
          </p:cNvPr>
          <p:cNvGrpSpPr/>
          <p:nvPr/>
        </p:nvGrpSpPr>
        <p:grpSpPr>
          <a:xfrm>
            <a:off x="1109925" y="257980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B9DE21B5-AEB9-E0F1-763B-C0517EB6A6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E5E3D70-02FF-C0B5-4B4E-563646D441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725BB577-5526-49B6-9EC5-B74EFE38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D70E58D9-614C-1E84-F195-E358E1694F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DE779F50-112C-CCE9-5C92-27F5B1609D09}"/>
              </a:ext>
            </a:extLst>
          </p:cNvPr>
          <p:cNvGrpSpPr/>
          <p:nvPr/>
        </p:nvGrpSpPr>
        <p:grpSpPr>
          <a:xfrm>
            <a:off x="3627756" y="2440686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1395F2EC-0738-B019-C74A-9E5C0548B4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037E814-E0EB-9B22-1867-1FFE460161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B1D3784-6730-77D4-4831-E61C5BF1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7A05ED6C-D2D6-E199-5F47-DBD184ED7F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1E15DF9D-0546-3C2D-3738-F252D9E593E0}"/>
              </a:ext>
            </a:extLst>
          </p:cNvPr>
          <p:cNvGrpSpPr/>
          <p:nvPr/>
        </p:nvGrpSpPr>
        <p:grpSpPr>
          <a:xfrm>
            <a:off x="5676032" y="2143161"/>
            <a:ext cx="244417" cy="258694"/>
            <a:chOff x="1098607" y="3056422"/>
            <a:chExt cx="244417" cy="258694"/>
          </a:xfrm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63DBA5A3-A6B3-4EF9-D951-EF165E3B2A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346180F-CDA7-2231-E538-8B9DCAEF97C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0" name="Oval 593">
                <a:extLst>
                  <a:ext uri="{FF2B5EF4-FFF2-40B4-BE49-F238E27FC236}">
                    <a16:creationId xmlns:a16="http://schemas.microsoft.com/office/drawing/2014/main" id="{19A48521-C63B-9292-55D0-E4CB79F0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1" name="TextBox 14">
                <a:extLst>
                  <a:ext uri="{FF2B5EF4-FFF2-40B4-BE49-F238E27FC236}">
                    <a16:creationId xmlns:a16="http://schemas.microsoft.com/office/drawing/2014/main" id="{125DD7B4-ADEF-9B37-84B8-7327CC366CA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9A38BF8-4160-FF4A-966C-A63081094AC7}"/>
              </a:ext>
            </a:extLst>
          </p:cNvPr>
          <p:cNvGrpSpPr/>
          <p:nvPr/>
        </p:nvGrpSpPr>
        <p:grpSpPr>
          <a:xfrm>
            <a:off x="6294983" y="2143161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89CA1D01-4F87-1249-F5DB-95259AC6FB5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75FFC9A5-6C83-4702-640E-302600E24E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0D2BFAA3-6FF7-3FDE-50DF-2404CCBD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8453B379-34BA-BF75-3367-380755E7E4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3B3EC75-26BF-2846-537E-D8D51F9A777F}"/>
              </a:ext>
            </a:extLst>
          </p:cNvPr>
          <p:cNvGrpSpPr/>
          <p:nvPr/>
        </p:nvGrpSpPr>
        <p:grpSpPr>
          <a:xfrm>
            <a:off x="6906236" y="2143161"/>
            <a:ext cx="244417" cy="258694"/>
            <a:chOff x="1098607" y="3056422"/>
            <a:chExt cx="244417" cy="258694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7C894373-4C15-EBA6-5224-DF6C96DBC1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FF06786D-2200-3FC7-7948-C916FCD6AA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39FDCA90-DE7B-92CB-F4AD-E5943B38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8CC4BF0A-1249-E19E-29A7-96A55CA1EF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E3D9EDC5-9C6E-D3C4-897B-F4A57A9BF29E}"/>
              </a:ext>
            </a:extLst>
          </p:cNvPr>
          <p:cNvGrpSpPr/>
          <p:nvPr/>
        </p:nvGrpSpPr>
        <p:grpSpPr>
          <a:xfrm rot="5400000">
            <a:off x="2019587" y="63733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65214DBD-FE73-4025-D0A8-6DB4DBAC992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2AEBEA04-E1E8-94D2-AC5D-F9CC0149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6D8761E-505C-D9A8-5DCE-7A5907F00BB7}"/>
              </a:ext>
            </a:extLst>
          </p:cNvPr>
          <p:cNvSpPr/>
          <p:nvPr/>
        </p:nvSpPr>
        <p:spPr>
          <a:xfrm>
            <a:off x="2652541" y="26901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E25E81DD-D0BF-3E64-B28B-236D24D65777}"/>
              </a:ext>
            </a:extLst>
          </p:cNvPr>
          <p:cNvSpPr/>
          <p:nvPr/>
        </p:nvSpPr>
        <p:spPr>
          <a:xfrm>
            <a:off x="2652541" y="29728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D2410D5F-BA08-4E1E-8D1D-924B5768C356}"/>
              </a:ext>
            </a:extLst>
          </p:cNvPr>
          <p:cNvSpPr/>
          <p:nvPr/>
        </p:nvSpPr>
        <p:spPr>
          <a:xfrm>
            <a:off x="2652541" y="32554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CC87929E-384A-E58F-BD6D-093385A6083B}"/>
              </a:ext>
            </a:extLst>
          </p:cNvPr>
          <p:cNvSpPr/>
          <p:nvPr/>
        </p:nvSpPr>
        <p:spPr>
          <a:xfrm>
            <a:off x="2652541" y="35381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BBA35038-D3BE-D431-3933-88485F9D592D}"/>
              </a:ext>
            </a:extLst>
          </p:cNvPr>
          <p:cNvSpPr/>
          <p:nvPr/>
        </p:nvSpPr>
        <p:spPr>
          <a:xfrm>
            <a:off x="2652541" y="38208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AA61A5F0-0573-A524-6D0C-2EF5FEC85ADF}"/>
              </a:ext>
            </a:extLst>
          </p:cNvPr>
          <p:cNvGrpSpPr/>
          <p:nvPr/>
        </p:nvGrpSpPr>
        <p:grpSpPr>
          <a:xfrm>
            <a:off x="2399158" y="2665145"/>
            <a:ext cx="278496" cy="200053"/>
            <a:chOff x="1014019" y="2643309"/>
            <a:chExt cx="278496" cy="200053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B8705622-6663-83A1-8BA0-24770D2D16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6CD62559-38D0-94D7-9058-F47AC444D0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DA76D7C0-B657-1D1E-8FFE-E4F6B0FED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075D0857-8632-A10C-FA4D-479D085CD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75039169-399D-612D-B565-81237D67887C}"/>
              </a:ext>
            </a:extLst>
          </p:cNvPr>
          <p:cNvGrpSpPr/>
          <p:nvPr/>
        </p:nvGrpSpPr>
        <p:grpSpPr>
          <a:xfrm>
            <a:off x="2385612" y="3514317"/>
            <a:ext cx="278496" cy="200053"/>
            <a:chOff x="1014019" y="2643309"/>
            <a:chExt cx="278496" cy="200053"/>
          </a:xfrm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0E4D1D42-47EF-A376-420A-C6539C2E0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B6188FA0-E7A6-77C3-66C9-D4D20FDE94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7" name="Oval 593">
                <a:extLst>
                  <a:ext uri="{FF2B5EF4-FFF2-40B4-BE49-F238E27FC236}">
                    <a16:creationId xmlns:a16="http://schemas.microsoft.com/office/drawing/2014/main" id="{37AFA632-26A7-F2BF-3FE5-6D3BE66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8" name="TextBox 14">
                <a:extLst>
                  <a:ext uri="{FF2B5EF4-FFF2-40B4-BE49-F238E27FC236}">
                    <a16:creationId xmlns:a16="http://schemas.microsoft.com/office/drawing/2014/main" id="{363F6EFB-A00B-D266-7F19-31431A2AF2F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D3D9CC28-9D03-9CC9-07F8-7695BF2A0F85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217875200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FE99D2F9-054C-E961-7FA6-BFC47AE92A4B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74364A-92F2-60A0-408E-E26C0E1A7AD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F14AF4-F2C3-4B3B-2E50-A273D0689B6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6919B6-AD81-74BF-0573-F271B231807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029617C-E9F7-74C0-F2EC-B1C53CEC5E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B0C84F-E125-485E-6773-31779EA1E3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95D47F-9C38-7B44-7C80-47CF85C9B97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197484-83A3-1EDB-C879-2C8A21098320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0F037686-EF06-B03D-11F0-30E83015CB5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8F98935D-F9C3-51AC-DCF9-BB305F5F80EB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E178ED7-5267-8EFC-7DD6-325D0A6ED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9763CCDF-9C75-D873-A18B-94B5508720B9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7939E1-04B4-7F39-30DF-4E9C5F452FDA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90D4B2-4BD4-4640-90FF-0F1BB849F2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5251F7-219F-7FEE-07A6-9863E964519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B4B962-A992-1D0F-55A3-DD580BCFBAF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6CAF2E72-2519-4FAE-4FA3-432C778FC0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16D86E-36FC-29E4-27CE-6FC413AAAA6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336C9D-CFB6-219A-E2B9-B7EB5F2707B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FBD5561-6B49-1DB8-0E66-6C5211237EF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73DA43-E786-9E7F-839E-53BC20334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FA29E832-E94F-B45D-2897-F9C10D09AB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6E576D36-7CFC-404F-51DF-D7B7C2B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72ED500-F818-3BCF-A263-63FBEF000F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0398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239984"/>
              </p:ext>
            </p:extLst>
          </p:nvPr>
        </p:nvGraphicFramePr>
        <p:xfrm>
          <a:off x="7794170" y="725881"/>
          <a:ext cx="4397830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유형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오류 신고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제목 또는 신고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신고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오류 신고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61589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42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401972" y="142588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1809359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971557" y="14172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46209"/>
              </p:ext>
            </p:extLst>
          </p:nvPr>
        </p:nvGraphicFramePr>
        <p:xfrm>
          <a:off x="428873" y="2273367"/>
          <a:ext cx="55655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2990731724"/>
                    </a:ext>
                  </a:extLst>
                </a:gridCol>
                <a:gridCol w="68207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20141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1357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32610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RF_002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RE_001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199992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오류 신고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145767" y="206375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367" y="3310584"/>
            <a:ext cx="765615" cy="288135"/>
          </a:xfrm>
          <a:prstGeom prst="rect">
            <a:avLst/>
          </a:prstGeom>
        </p:spPr>
      </p:pic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38922" y="2555279"/>
            <a:ext cx="166111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0</a:t>
            </a:r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363860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6357990" y="192859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393482" y="1941562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6095163" y="1949852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34328" y="10469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1109658" y="10842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2195580" y="10844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254754" y="1125852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2106961" y="5984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933467" y="2314389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3950C325-858A-4C62-E4CC-0A6A8ECBD177}"/>
              </a:ext>
            </a:extLst>
          </p:cNvPr>
          <p:cNvGrpSpPr/>
          <p:nvPr/>
        </p:nvGrpSpPr>
        <p:grpSpPr>
          <a:xfrm rot="5400000">
            <a:off x="3468559" y="107030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92F2A71C-6BA6-C3C9-E6DB-2FB87D63E0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C6BCFA-5CA1-0D1D-DB3D-071817FC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F8AD24B-8B91-8F72-8E23-E1468D7B3695}"/>
              </a:ext>
            </a:extLst>
          </p:cNvPr>
          <p:cNvSpPr txBox="1"/>
          <p:nvPr/>
        </p:nvSpPr>
        <p:spPr>
          <a:xfrm>
            <a:off x="437212" y="139743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오류 유형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750410-5A0E-795B-F08B-3F48C675C4CC}"/>
              </a:ext>
            </a:extLst>
          </p:cNvPr>
          <p:cNvSpPr/>
          <p:nvPr/>
        </p:nvSpPr>
        <p:spPr>
          <a:xfrm>
            <a:off x="1109658" y="14315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▼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939559D-24F2-B92C-2179-6B49AEAE4585}"/>
              </a:ext>
            </a:extLst>
          </p:cNvPr>
          <p:cNvSpPr/>
          <p:nvPr/>
        </p:nvSpPr>
        <p:spPr>
          <a:xfrm>
            <a:off x="3765600" y="831347"/>
            <a:ext cx="1470765" cy="112343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시스템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정보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개인정보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보안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 오류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6262F892-5986-CF42-1BE9-F89FEEEA2447}"/>
              </a:ext>
            </a:extLst>
          </p:cNvPr>
          <p:cNvCxnSpPr>
            <a:cxnSpLocks/>
          </p:cNvCxnSpPr>
          <p:nvPr/>
        </p:nvCxnSpPr>
        <p:spPr>
          <a:xfrm flipV="1">
            <a:off x="2079845" y="1341931"/>
            <a:ext cx="1703375" cy="3283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2147850" y="14144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58A959C3-A707-A9D2-F7EE-EAA1954335A1}"/>
              </a:ext>
            </a:extLst>
          </p:cNvPr>
          <p:cNvGrpSpPr/>
          <p:nvPr/>
        </p:nvGrpSpPr>
        <p:grpSpPr>
          <a:xfrm rot="5400000">
            <a:off x="1869898" y="19990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AF7E0860-6558-F3B3-1E49-7F69C8492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EB80FB57-ED9F-EF50-03C0-429E6405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04855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574613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74597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신고에 대해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374027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70413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43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896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DD60CA9-D1E3-FA7C-ACBA-C42518B48FA8}"/>
              </a:ext>
            </a:extLst>
          </p:cNvPr>
          <p:cNvSpPr txBox="1"/>
          <p:nvPr/>
        </p:nvSpPr>
        <p:spPr>
          <a:xfrm>
            <a:off x="361660" y="1423983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신고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오류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이메일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여부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일자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CEE5168-A9EC-052C-147F-B1E286E098AE}"/>
              </a:ext>
            </a:extLst>
          </p:cNvPr>
          <p:cNvSpPr/>
          <p:nvPr/>
        </p:nvSpPr>
        <p:spPr>
          <a:xfrm>
            <a:off x="1123871" y="1424598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FDB0234-841E-1CE5-5280-F7883C5EA859}"/>
              </a:ext>
            </a:extLst>
          </p:cNvPr>
          <p:cNvSpPr/>
          <p:nvPr/>
        </p:nvSpPr>
        <p:spPr>
          <a:xfrm>
            <a:off x="1123871" y="1821174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A891ACD4-F101-EA8A-E232-6CE215D46367}"/>
              </a:ext>
            </a:extLst>
          </p:cNvPr>
          <p:cNvSpPr/>
          <p:nvPr/>
        </p:nvSpPr>
        <p:spPr>
          <a:xfrm>
            <a:off x="1123871" y="2244765"/>
            <a:ext cx="25328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기타 오류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56FB40D-B424-2825-2E35-10DE4E0FE5D3}"/>
              </a:ext>
            </a:extLst>
          </p:cNvPr>
          <p:cNvSpPr/>
          <p:nvPr/>
        </p:nvSpPr>
        <p:spPr>
          <a:xfrm>
            <a:off x="1125268" y="265451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이름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562050CE-1BF0-D99F-D30B-454B125639CF}"/>
              </a:ext>
            </a:extLst>
          </p:cNvPr>
          <p:cNvSpPr/>
          <p:nvPr/>
        </p:nvSpPr>
        <p:spPr>
          <a:xfrm>
            <a:off x="2158854" y="2654514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D0706BD-D8F5-4952-024C-6F268CB31E11}"/>
              </a:ext>
            </a:extLst>
          </p:cNvPr>
          <p:cNvSpPr/>
          <p:nvPr/>
        </p:nvSpPr>
        <p:spPr>
          <a:xfrm>
            <a:off x="1130282" y="3067455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2023-03-03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BA16600-B50F-315C-2F0A-D865F2510DE3}"/>
              </a:ext>
            </a:extLst>
          </p:cNvPr>
          <p:cNvSpPr/>
          <p:nvPr/>
        </p:nvSpPr>
        <p:spPr>
          <a:xfrm>
            <a:off x="1130282" y="3429000"/>
            <a:ext cx="2532862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9AA40E6-BF58-6DB7-5973-36828C3FFD13}"/>
              </a:ext>
            </a:extLst>
          </p:cNvPr>
          <p:cNvSpPr/>
          <p:nvPr/>
        </p:nvSpPr>
        <p:spPr>
          <a:xfrm>
            <a:off x="1126347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96F2E01-E5B4-0E5E-505E-72487B8E2A87}"/>
              </a:ext>
            </a:extLst>
          </p:cNvPr>
          <p:cNvSpPr/>
          <p:nvPr/>
        </p:nvSpPr>
        <p:spPr>
          <a:xfrm>
            <a:off x="2012578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1A546D1-BF5D-E5FE-CC0C-E902864075D2}"/>
              </a:ext>
            </a:extLst>
          </p:cNvPr>
          <p:cNvSpPr/>
          <p:nvPr/>
        </p:nvSpPr>
        <p:spPr>
          <a:xfrm>
            <a:off x="2910105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B730CDC4-B7F4-7F65-6161-FAE04682BBAA}"/>
              </a:ext>
            </a:extLst>
          </p:cNvPr>
          <p:cNvSpPr/>
          <p:nvPr/>
        </p:nvSpPr>
        <p:spPr>
          <a:xfrm>
            <a:off x="1126919" y="4679654"/>
            <a:ext cx="9865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20D2B35-F1BF-C6F7-DB35-F9CB41CA2C9F}"/>
              </a:ext>
            </a:extLst>
          </p:cNvPr>
          <p:cNvSpPr/>
          <p:nvPr/>
        </p:nvSpPr>
        <p:spPr>
          <a:xfrm>
            <a:off x="2327381" y="4679654"/>
            <a:ext cx="132935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naver.com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C7C744-CDE2-DD44-67EE-8CE0D6BB6018}"/>
              </a:ext>
            </a:extLst>
          </p:cNvPr>
          <p:cNvSpPr txBox="1"/>
          <p:nvPr/>
        </p:nvSpPr>
        <p:spPr>
          <a:xfrm>
            <a:off x="2134687" y="46941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F6F7FF-D14B-431D-3DB1-1F1BC1B24A32}"/>
              </a:ext>
            </a:extLst>
          </p:cNvPr>
          <p:cNvSpPr txBox="1"/>
          <p:nvPr/>
        </p:nvSpPr>
        <p:spPr>
          <a:xfrm>
            <a:off x="1851543" y="427999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2033BA-C939-F042-9DFB-00A3FAA3123C}"/>
              </a:ext>
            </a:extLst>
          </p:cNvPr>
          <p:cNvSpPr txBox="1"/>
          <p:nvPr/>
        </p:nvSpPr>
        <p:spPr>
          <a:xfrm>
            <a:off x="2741837" y="42895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BD2DCA7-69C4-C05B-E559-48C3616E10BF}"/>
              </a:ext>
            </a:extLst>
          </p:cNvPr>
          <p:cNvGrpSpPr/>
          <p:nvPr/>
        </p:nvGrpSpPr>
        <p:grpSpPr>
          <a:xfrm rot="5400000">
            <a:off x="2522228" y="6173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64C74377-6B41-B752-5378-633FF3D1B2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FAF748BF-9E86-B18C-3722-783BAE5B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264DF90E-2A93-4ACD-7659-CDB8BB6B0789}"/>
              </a:ext>
            </a:extLst>
          </p:cNvPr>
          <p:cNvSpPr/>
          <p:nvPr/>
        </p:nvSpPr>
        <p:spPr>
          <a:xfrm>
            <a:off x="1125268" y="511098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498DF86-BE2C-BAFD-50EE-25FC8167693B}"/>
              </a:ext>
            </a:extLst>
          </p:cNvPr>
          <p:cNvSpPr/>
          <p:nvPr/>
        </p:nvSpPr>
        <p:spPr>
          <a:xfrm>
            <a:off x="2158854" y="5110981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E6E63C95-1D31-E2F3-0A15-D94D293ED51F}"/>
              </a:ext>
            </a:extLst>
          </p:cNvPr>
          <p:cNvSpPr/>
          <p:nvPr/>
        </p:nvSpPr>
        <p:spPr>
          <a:xfrm>
            <a:off x="1130282" y="5523922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 완료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F6D8B9C-78FF-06B0-106B-EB5272281522}"/>
              </a:ext>
            </a:extLst>
          </p:cNvPr>
          <p:cNvSpPr/>
          <p:nvPr/>
        </p:nvSpPr>
        <p:spPr>
          <a:xfrm>
            <a:off x="1122666" y="5944406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928A5AD-2B18-DFD5-9303-C60B0535A159}"/>
              </a:ext>
            </a:extLst>
          </p:cNvPr>
          <p:cNvSpPr/>
          <p:nvPr/>
        </p:nvSpPr>
        <p:spPr>
          <a:xfrm>
            <a:off x="303333" y="5019339"/>
            <a:ext cx="3535241" cy="1220442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A7258106-C033-1893-6B80-19B8626FCDC7}"/>
              </a:ext>
            </a:extLst>
          </p:cNvPr>
          <p:cNvGrpSpPr/>
          <p:nvPr/>
        </p:nvGrpSpPr>
        <p:grpSpPr>
          <a:xfrm rot="5400000">
            <a:off x="3874759" y="5103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C135E6D-6E70-144C-5EFE-6C0699C4D6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B0CA4DD4-4277-365C-7996-5CB6BDC99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2649CFA-4DFA-6207-A7DD-CFA362611EED}"/>
              </a:ext>
            </a:extLst>
          </p:cNvPr>
          <p:cNvSpPr txBox="1"/>
          <p:nvPr/>
        </p:nvSpPr>
        <p:spPr>
          <a:xfrm>
            <a:off x="7860070" y="1728325"/>
            <a:ext cx="975716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1)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완료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2)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미답변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15FF40-6844-FA75-60F4-A5E19CA778D6}"/>
              </a:ext>
            </a:extLst>
          </p:cNvPr>
          <p:cNvSpPr txBox="1"/>
          <p:nvPr/>
        </p:nvSpPr>
        <p:spPr>
          <a:xfrm>
            <a:off x="7867193" y="241493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60170310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264325"/>
              </p:ext>
            </p:extLst>
          </p:nvPr>
        </p:nvGraphicFramePr>
        <p:xfrm>
          <a:off x="7794170" y="725881"/>
          <a:ext cx="4397830" cy="131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답변을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답변 작성하기 버튼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작성하기 버튼을 누르면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highlight>
                            <a:srgbClr val="FFC000"/>
                          </a:highlight>
                        </a:rPr>
                        <a:t>작성 영역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코드 및 규칙에 따라 자동으로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4528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2549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86685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44</a:t>
            </a:fld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47164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09AC69AC-7E2E-1EE5-751A-BA519479522A}"/>
              </a:ext>
            </a:extLst>
          </p:cNvPr>
          <p:cNvSpPr/>
          <p:nvPr/>
        </p:nvSpPr>
        <p:spPr>
          <a:xfrm>
            <a:off x="430074" y="1082354"/>
            <a:ext cx="1236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답변 작성하기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317A32-8DFF-0401-60C9-36DAD70BF61B}"/>
              </a:ext>
            </a:extLst>
          </p:cNvPr>
          <p:cNvGrpSpPr/>
          <p:nvPr/>
        </p:nvGrpSpPr>
        <p:grpSpPr>
          <a:xfrm rot="5400000">
            <a:off x="1697843" y="109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7611E31C-45BB-8DFD-6033-8C8002AF82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6163EC93-D08C-BF6F-02B0-98661B76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46F245F-291C-2ACE-500E-347D5B8F3E5A}"/>
              </a:ext>
            </a:extLst>
          </p:cNvPr>
          <p:cNvSpPr txBox="1"/>
          <p:nvPr/>
        </p:nvSpPr>
        <p:spPr>
          <a:xfrm>
            <a:off x="430074" y="1585039"/>
            <a:ext cx="1023602" cy="21698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237ED8B-2A81-A698-104A-53D375235A0D}"/>
              </a:ext>
            </a:extLst>
          </p:cNvPr>
          <p:cNvSpPr/>
          <p:nvPr/>
        </p:nvSpPr>
        <p:spPr>
          <a:xfrm>
            <a:off x="1171496" y="1588330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0DD14F6-D83B-78FC-B589-7A2AD8751166}"/>
              </a:ext>
            </a:extLst>
          </p:cNvPr>
          <p:cNvSpPr/>
          <p:nvPr/>
        </p:nvSpPr>
        <p:spPr>
          <a:xfrm>
            <a:off x="1171496" y="1984906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3749A4D-8609-D714-88A1-8CCC3957784C}"/>
              </a:ext>
            </a:extLst>
          </p:cNvPr>
          <p:cNvSpPr/>
          <p:nvPr/>
        </p:nvSpPr>
        <p:spPr>
          <a:xfrm>
            <a:off x="1171496" y="2408497"/>
            <a:ext cx="2532861" cy="1020504"/>
          </a:xfrm>
          <a:prstGeom prst="roundRect">
            <a:avLst>
              <a:gd name="adj" fmla="val 7113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373FCF0-4328-FEE4-5BB6-1C0FE1218068}"/>
              </a:ext>
            </a:extLst>
          </p:cNvPr>
          <p:cNvGrpSpPr/>
          <p:nvPr/>
        </p:nvGrpSpPr>
        <p:grpSpPr>
          <a:xfrm rot="5400000">
            <a:off x="3740541" y="157720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092AC0C7-2341-7393-CB51-828F2B1921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7312D0BA-AAB6-44A4-9338-FFD06DD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A69DC03C-8A16-2B1E-37E1-F7F50395716F}"/>
              </a:ext>
            </a:extLst>
          </p:cNvPr>
          <p:cNvSpPr/>
          <p:nvPr/>
        </p:nvSpPr>
        <p:spPr>
          <a:xfrm>
            <a:off x="4055093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BA96D726-3EC3-5D0D-B4D9-D980A9AD77F8}"/>
              </a:ext>
            </a:extLst>
          </p:cNvPr>
          <p:cNvSpPr/>
          <p:nvPr/>
        </p:nvSpPr>
        <p:spPr>
          <a:xfrm>
            <a:off x="3459528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90C9EF-20F3-37FE-4C22-7EE31BD9237E}"/>
              </a:ext>
            </a:extLst>
          </p:cNvPr>
          <p:cNvGrpSpPr/>
          <p:nvPr/>
        </p:nvGrpSpPr>
        <p:grpSpPr>
          <a:xfrm>
            <a:off x="3736485" y="3794673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D5FE62CC-4762-297E-A3B9-3A0746702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34B34B30-DC33-2F64-90C7-420BB37DB1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6EDA6BA3-46CE-6656-955B-85AF846A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C6DFFD8-F4D6-ECC3-2FF4-0D8B357BD3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730327F-E445-D158-DECE-62AE2FE77553}"/>
              </a:ext>
            </a:extLst>
          </p:cNvPr>
          <p:cNvGrpSpPr/>
          <p:nvPr/>
        </p:nvGrpSpPr>
        <p:grpSpPr>
          <a:xfrm>
            <a:off x="4352771" y="378927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13D8E45-D868-97D4-765A-96E393A5F5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70E63B7-AA9D-FE29-4CF6-16DE7DA7E40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BFA8392C-DF29-27B4-8654-A69EF05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5F4E962A-DFE6-081C-DA86-DE6C619E732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02104E-B2E4-70AB-40D9-EE6912A43E97}"/>
              </a:ext>
            </a:extLst>
          </p:cNvPr>
          <p:cNvSpPr/>
          <p:nvPr/>
        </p:nvSpPr>
        <p:spPr>
          <a:xfrm>
            <a:off x="7977392" y="241762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84009D-C16E-4561-61CE-8FDF3BAB321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2192" y="272073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5BF0BA2-DC1D-C6F9-0765-C617B29F1AA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27685" y="33750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5D7CA-0110-095A-33B6-23F5F9DE3E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56865" y="337509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Close Button">
            <a:extLst>
              <a:ext uri="{FF2B5EF4-FFF2-40B4-BE49-F238E27FC236}">
                <a16:creationId xmlns:a16="http://schemas.microsoft.com/office/drawing/2014/main" id="{7F09417D-3987-0CB6-B1F9-D5CCCFAA15A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07106" y="249692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6889F2-52E3-7710-B8D3-4ADFAAD2997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77741" y="286969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3C05F1-AE23-E77F-CDE7-567407B5EBC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77392" y="243605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331BC973-D9DA-7292-AD3F-4A97C95FBFC8}"/>
              </a:ext>
            </a:extLst>
          </p:cNvPr>
          <p:cNvGrpSpPr/>
          <p:nvPr/>
        </p:nvGrpSpPr>
        <p:grpSpPr>
          <a:xfrm>
            <a:off x="8030284" y="2176442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3BFE8B66-CBA7-C026-5DC1-918AA78191A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C22EF437-3919-8756-C60B-6E620B5C45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A8FFED37-F7A7-027F-50C3-71143588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857D1605-E24D-E04B-827D-FAD5ACC0183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C88CAC36-0449-FC0B-DAEF-C328B4A4BAAF}"/>
              </a:ext>
            </a:extLst>
          </p:cNvPr>
          <p:cNvSpPr/>
          <p:nvPr/>
        </p:nvSpPr>
        <p:spPr>
          <a:xfrm>
            <a:off x="318782" y="1493240"/>
            <a:ext cx="3791723" cy="2015597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DAFD9ED-29F6-D9FE-3EBF-B596657145BA}"/>
              </a:ext>
            </a:extLst>
          </p:cNvPr>
          <p:cNvSpPr/>
          <p:nvPr/>
        </p:nvSpPr>
        <p:spPr>
          <a:xfrm>
            <a:off x="7977392" y="407950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CCB9F8-F314-1C60-9773-CF0EA391360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2192" y="438262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84F104-F0F0-58FF-8F6F-C9F6574C33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7685" y="503698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FE5D88-FCA0-D78F-EBF7-4E944B8974D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6865" y="5036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44D934D1-3A9C-E476-3431-4FD50E17A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7106" y="415881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A9767F-538A-402D-CB34-0B44970A0FB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7741" y="453158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B0A6764-51B1-704B-39F5-3363CA7930F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7392" y="409794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1171DDCB-4F73-28BB-CDB6-DC65AAC96116}"/>
              </a:ext>
            </a:extLst>
          </p:cNvPr>
          <p:cNvGrpSpPr/>
          <p:nvPr/>
        </p:nvGrpSpPr>
        <p:grpSpPr>
          <a:xfrm>
            <a:off x="8226858" y="387930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9E63EBA-8674-0315-E8C0-D1F2376058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762FBF3E-FA08-4897-964C-DDBE29A7F5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A6F0144E-0298-1BFC-1CEB-B5B7B3E3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C0EBA352-4D95-8EAE-1B99-9ABD3A3729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002578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392352"/>
              </p:ext>
            </p:extLst>
          </p:nvPr>
        </p:nvGraphicFramePr>
        <p:xfrm>
          <a:off x="7794170" y="725881"/>
          <a:ext cx="4397830" cy="228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권한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38177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권한 그룹 메뉴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052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4254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371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800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341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설정할 메뉴의 체크 박스 선택 또는 해제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버튼 클릭으로 권한 수정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05315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279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권한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45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758A0EB2-2723-80B8-1DA4-EBDEA97DC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579467"/>
              </p:ext>
            </p:extLst>
          </p:nvPr>
        </p:nvGraphicFramePr>
        <p:xfrm>
          <a:off x="496377" y="1500334"/>
          <a:ext cx="1845285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그룹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그룹명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8226CEE4-2673-142A-1B1A-85CE44F1B5F2}"/>
              </a:ext>
            </a:extLst>
          </p:cNvPr>
          <p:cNvSpPr txBox="1"/>
          <p:nvPr/>
        </p:nvSpPr>
        <p:spPr>
          <a:xfrm>
            <a:off x="519120" y="1241917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권한 그룹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60B882F8-1887-4B7D-9E08-F906D0F9C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358810"/>
              </p:ext>
            </p:extLst>
          </p:nvPr>
        </p:nvGraphicFramePr>
        <p:xfrm>
          <a:off x="2650835" y="1500334"/>
          <a:ext cx="2831694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4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441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USER_LOG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로그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SYS_MENU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SYS_AUTH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MY_INFO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나의 회원정보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C5EE7D7-F733-F045-DABF-880F6FB104BE}"/>
              </a:ext>
            </a:extLst>
          </p:cNvPr>
          <p:cNvSpPr txBox="1"/>
          <p:nvPr/>
        </p:nvSpPr>
        <p:spPr>
          <a:xfrm>
            <a:off x="2641600" y="1239518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권한 </a:t>
            </a:r>
            <a:r>
              <a:rPr lang="ko-KR" altLang="en-US" sz="900" b="1" err="1"/>
              <a:t>그룹명</a:t>
            </a:r>
            <a:r>
              <a:rPr lang="en-US" altLang="ko-KR" sz="900" b="1"/>
              <a:t>” </a:t>
            </a:r>
            <a:r>
              <a:rPr lang="ko-KR" altLang="en-US" sz="900" b="1"/>
              <a:t>권한 그룹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5AF3B8B-2B67-EA5F-E97A-06FF9E36842C}"/>
              </a:ext>
            </a:extLst>
          </p:cNvPr>
          <p:cNvSpPr/>
          <p:nvPr/>
        </p:nvSpPr>
        <p:spPr>
          <a:xfrm>
            <a:off x="4761625" y="1195834"/>
            <a:ext cx="74257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권한 수정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13C75CA-FBD2-215E-0AD0-458644DAAF2E}"/>
              </a:ext>
            </a:extLst>
          </p:cNvPr>
          <p:cNvSpPr/>
          <p:nvPr/>
        </p:nvSpPr>
        <p:spPr>
          <a:xfrm>
            <a:off x="1422399" y="1782117"/>
            <a:ext cx="919264" cy="169468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>
            <a:extLst>
              <a:ext uri="{FF2B5EF4-FFF2-40B4-BE49-F238E27FC236}">
                <a16:creationId xmlns:a16="http://schemas.microsoft.com/office/drawing/2014/main" id="{E56E85B8-3D67-C7BE-626E-C2E5524CCDAE}"/>
              </a:ext>
            </a:extLst>
          </p:cNvPr>
          <p:cNvCxnSpPr>
            <a:cxnSpLocks/>
          </p:cNvCxnSpPr>
          <p:nvPr/>
        </p:nvCxnSpPr>
        <p:spPr>
          <a:xfrm>
            <a:off x="444904" y="1124348"/>
            <a:ext cx="505929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3C0B3BD-E382-28DE-9DCC-89865DDBB063}"/>
              </a:ext>
            </a:extLst>
          </p:cNvPr>
          <p:cNvGrpSpPr/>
          <p:nvPr/>
        </p:nvGrpSpPr>
        <p:grpSpPr>
          <a:xfrm rot="5400000">
            <a:off x="1924818" y="7795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441D340-5AAB-C11E-6706-81EA010EB00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A8492222-9E80-069A-84CB-291328C5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1C35012-9B31-9304-44F3-90ABD1BD9209}"/>
              </a:ext>
            </a:extLst>
          </p:cNvPr>
          <p:cNvGrpSpPr/>
          <p:nvPr/>
        </p:nvGrpSpPr>
        <p:grpSpPr>
          <a:xfrm>
            <a:off x="1270072" y="131534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68BF16A9-045B-4532-06D5-F5DD94024F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0596F334-EF99-B1F7-8EFF-EA6E69C34F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135DB4D-3882-E64B-D2F1-C7BAB965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D9AE6AC5-5325-48FC-791E-00BDA5A21B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EBB7408-E9F3-FCEB-C402-411A026A4E33}"/>
              </a:ext>
            </a:extLst>
          </p:cNvPr>
          <p:cNvGrpSpPr/>
          <p:nvPr/>
        </p:nvGrpSpPr>
        <p:grpSpPr>
          <a:xfrm>
            <a:off x="3835879" y="1464059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97654F89-F4E6-286B-411F-87F1CAD3E1B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C825E40C-E086-8DB0-24A0-0ABD9E6F47D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853DC296-3FDF-044F-EE52-EEDE5D7D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C3BE38B2-FC04-0E4B-2AAB-ABC04D590BD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9185EADE-EA74-01EE-2CEA-418D186E1F16}"/>
              </a:ext>
            </a:extLst>
          </p:cNvPr>
          <p:cNvSpPr/>
          <p:nvPr/>
        </p:nvSpPr>
        <p:spPr>
          <a:xfrm>
            <a:off x="2744904" y="1560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55C89CC5-4F93-B40A-3E94-9A99DCCC7AA0}"/>
              </a:ext>
            </a:extLst>
          </p:cNvPr>
          <p:cNvSpPr/>
          <p:nvPr/>
        </p:nvSpPr>
        <p:spPr>
          <a:xfrm>
            <a:off x="2744904" y="18442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408D67B9-CE64-B01F-246C-CFE8E625A84F}"/>
              </a:ext>
            </a:extLst>
          </p:cNvPr>
          <p:cNvSpPr/>
          <p:nvPr/>
        </p:nvSpPr>
        <p:spPr>
          <a:xfrm>
            <a:off x="2744904" y="2127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5FDC528B-F767-C253-D467-B02236FD0E3D}"/>
              </a:ext>
            </a:extLst>
          </p:cNvPr>
          <p:cNvSpPr/>
          <p:nvPr/>
        </p:nvSpPr>
        <p:spPr>
          <a:xfrm>
            <a:off x="2744904" y="2411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D435BE8-4BE3-89A8-80F1-9B248012CB8C}"/>
              </a:ext>
            </a:extLst>
          </p:cNvPr>
          <p:cNvSpPr/>
          <p:nvPr/>
        </p:nvSpPr>
        <p:spPr>
          <a:xfrm>
            <a:off x="2744904" y="2694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DF9B3E68-3239-28E6-D322-63C1587A9C10}"/>
              </a:ext>
            </a:extLst>
          </p:cNvPr>
          <p:cNvGrpSpPr/>
          <p:nvPr/>
        </p:nvGrpSpPr>
        <p:grpSpPr>
          <a:xfrm>
            <a:off x="2491521" y="1535709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14C03B12-27EE-0A8B-68DF-318B9904AD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C08782B5-E460-A799-446F-668FF2B5908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C5C482EC-8C6A-012E-9BF8-37C529B2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00B03EE3-8961-8DBE-9FB3-FE8DD9EF55D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D4259D9B-CCB2-23C1-EE02-D65EE7747096}"/>
              </a:ext>
            </a:extLst>
          </p:cNvPr>
          <p:cNvGrpSpPr/>
          <p:nvPr/>
        </p:nvGrpSpPr>
        <p:grpSpPr>
          <a:xfrm>
            <a:off x="2485262" y="1819640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41CDADB5-66D0-FC7C-F3FD-DDEE662CB31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4C1C116-7456-9F1E-F66E-74ECF0A0450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82E6797F-B35B-88D4-A97F-5D41DB81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1E4A701A-5710-7180-09F1-D0A3F06A41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7271D1A9-703E-3F67-842F-B8F3D92FE2E2}"/>
              </a:ext>
            </a:extLst>
          </p:cNvPr>
          <p:cNvSpPr txBox="1"/>
          <p:nvPr/>
        </p:nvSpPr>
        <p:spPr>
          <a:xfrm>
            <a:off x="428513" y="793044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권한 관리</a:t>
            </a:r>
            <a:endParaRPr lang="en-US" altLang="ko-KR" sz="900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EF4E88E4-AEAC-6ADC-0D20-46E4E1D344DB}"/>
              </a:ext>
            </a:extLst>
          </p:cNvPr>
          <p:cNvGrpSpPr/>
          <p:nvPr/>
        </p:nvGrpSpPr>
        <p:grpSpPr>
          <a:xfrm>
            <a:off x="1166064" y="2666768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1718315B-29B1-2FCD-644E-980E60EB985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ACC682B1-3B46-BFC4-B92F-A6BD65CD84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9C1FB3EA-43EE-2DE1-BEFF-DEDD974A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97F63A7D-94BB-7F82-1DAB-3DE5FEB5D3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54508C6-40CF-59AD-CCBA-0A9E661BFEDF}"/>
              </a:ext>
            </a:extLst>
          </p:cNvPr>
          <p:cNvGrpSpPr/>
          <p:nvPr/>
        </p:nvGrpSpPr>
        <p:grpSpPr>
          <a:xfrm>
            <a:off x="5170240" y="95121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3BD75D8-C050-3211-B775-8510A84EFB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5B406E53-0A20-B8F6-E651-2EAE44D176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472AB520-C1E6-7A52-6D69-EA87CB12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CD40126F-A241-FBF0-5FC7-D2595D2760F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A4DEFF39-DBBE-8D0A-4D04-0D97B542E78E}"/>
              </a:ext>
            </a:extLst>
          </p:cNvPr>
          <p:cNvSpPr/>
          <p:nvPr/>
        </p:nvSpPr>
        <p:spPr>
          <a:xfrm>
            <a:off x="2744904" y="297846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BA78BE3-63C8-1ACD-1317-1677CE5EF2AE}"/>
              </a:ext>
            </a:extLst>
          </p:cNvPr>
          <p:cNvSpPr/>
          <p:nvPr/>
        </p:nvSpPr>
        <p:spPr>
          <a:xfrm>
            <a:off x="2744904" y="32620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3CFE953F-2366-F1AE-CDC5-FAB2E6F53DBD}"/>
              </a:ext>
            </a:extLst>
          </p:cNvPr>
          <p:cNvSpPr/>
          <p:nvPr/>
        </p:nvSpPr>
        <p:spPr>
          <a:xfrm>
            <a:off x="2744904" y="35455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183817F-D94C-3776-612F-CB9A0B6951EA}"/>
              </a:ext>
            </a:extLst>
          </p:cNvPr>
          <p:cNvSpPr/>
          <p:nvPr/>
        </p:nvSpPr>
        <p:spPr>
          <a:xfrm>
            <a:off x="2744904" y="38291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CB1B4464-4AE3-30E0-DEA5-E4DDE34B2D8E}"/>
              </a:ext>
            </a:extLst>
          </p:cNvPr>
          <p:cNvSpPr/>
          <p:nvPr/>
        </p:nvSpPr>
        <p:spPr>
          <a:xfrm>
            <a:off x="2744904" y="41126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54FF19B-557E-59B7-A7A9-DD9BD8EFC874}"/>
              </a:ext>
            </a:extLst>
          </p:cNvPr>
          <p:cNvGrpSpPr/>
          <p:nvPr/>
        </p:nvGrpSpPr>
        <p:grpSpPr>
          <a:xfrm>
            <a:off x="2412892" y="1264006"/>
            <a:ext cx="278496" cy="200053"/>
            <a:chOff x="1014019" y="2643309"/>
            <a:chExt cx="278496" cy="200053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DB00A8CF-55EA-460F-1E1D-AAF02FBEF0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A678201C-14C2-EEE9-6876-FBABE59B0C8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62C457DF-94B1-74EF-E0C7-31007B1D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95F2505-CAC9-FB4C-B755-308B60D897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503ECDB3-7B2B-D099-FC04-FFE0948E3CF9}"/>
              </a:ext>
            </a:extLst>
          </p:cNvPr>
          <p:cNvSpPr txBox="1"/>
          <p:nvPr/>
        </p:nvSpPr>
        <p:spPr>
          <a:xfrm>
            <a:off x="7821877" y="3053875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</a:t>
            </a:r>
            <a:r>
              <a:rPr lang="ko-KR" altLang="en-US" sz="900">
                <a:latin typeface="+mn-ea"/>
              </a:rPr>
              <a:t>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없을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선택한 데이터가 없습니다</a:t>
            </a:r>
            <a:r>
              <a:rPr lang="en-US" altLang="ko-KR" sz="900">
                <a:latin typeface="+mn-ea"/>
              </a:rPr>
              <a:t>.” </a:t>
            </a:r>
            <a:r>
              <a:rPr lang="ko-KR" altLang="en-US" sz="900"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있을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권한을 </a:t>
            </a:r>
            <a:r>
              <a:rPr lang="ko-KR" altLang="en-US" sz="900" err="1">
                <a:latin typeface="+mn-ea"/>
              </a:rPr>
              <a:t>수정하시겠습니까</a:t>
            </a:r>
            <a:r>
              <a:rPr lang="en-US" altLang="ko-KR" sz="900">
                <a:latin typeface="+mn-ea"/>
              </a:rPr>
              <a:t>?” </a:t>
            </a:r>
            <a:r>
              <a:rPr lang="ko-KR" altLang="en-US" sz="900">
                <a:latin typeface="+mn-ea"/>
              </a:rPr>
              <a:t>메시지 생성 후 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  </a:t>
            </a:r>
            <a:r>
              <a:rPr lang="ko-KR" altLang="en-US" sz="900">
                <a:latin typeface="+mn-ea"/>
              </a:rPr>
              <a:t>확인 버튼 클릭 시 권한 수정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수정을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7816076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329277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코드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3771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2277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기준에 맞는 코드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71782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1566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5629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코드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68320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55617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0237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42583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코드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4613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6127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6433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838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27584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189726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코드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46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E6FE3F-F6FB-FB28-5F88-BCFF1D5211EC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4E071-B360-7F38-F270-76232FF47872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71D9747-09B5-DFED-D30A-58ED0571DEE6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04BCCF-5265-8417-9035-829C1A2A7C18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코드명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582E9F0-4BCB-A8AB-8EF3-2B368E6100AE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A454570F-9100-7AD5-1F2A-1A3F085392B3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3312A7A3-AC46-6F6B-7095-0772FDCE1D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556632"/>
              </p:ext>
            </p:extLst>
          </p:nvPr>
        </p:nvGraphicFramePr>
        <p:xfrm>
          <a:off x="404014" y="2288027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TOP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MS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72C7C0F-F9D0-B8F6-EE89-8EA6C329E1B7}"/>
              </a:ext>
            </a:extLst>
          </p:cNvPr>
          <p:cNvSpPr txBox="1"/>
          <p:nvPr/>
        </p:nvSpPr>
        <p:spPr>
          <a:xfrm>
            <a:off x="426757" y="202961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코드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D1E55399-88BB-2A3B-41F3-50A41CCF7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004673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0A3684BA-EF5A-B201-D8DE-1CAEFC0A1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76140"/>
              </p:ext>
            </p:extLst>
          </p:nvPr>
        </p:nvGraphicFramePr>
        <p:xfrm>
          <a:off x="2937164" y="2288027"/>
          <a:ext cx="3241963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31816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7642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015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421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03771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MENU_LINK_FLAG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USER_STT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USER_TYPE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D5ECCA2-059C-43AD-9CE7-7D033C5C7C31}"/>
              </a:ext>
            </a:extLst>
          </p:cNvPr>
          <p:cNvSpPr txBox="1"/>
          <p:nvPr/>
        </p:nvSpPr>
        <p:spPr>
          <a:xfrm>
            <a:off x="2927930" y="202721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코드명</a:t>
            </a:r>
            <a:r>
              <a:rPr lang="en-US" altLang="ko-KR" sz="900" b="1"/>
              <a:t>” </a:t>
            </a:r>
            <a:r>
              <a:rPr lang="ko-KR" altLang="en-US" sz="900" b="1"/>
              <a:t>하위 코드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3211FD93-DD9D-5F6B-68FD-1D2F9766C0D5}"/>
              </a:ext>
            </a:extLst>
          </p:cNvPr>
          <p:cNvSpPr/>
          <p:nvPr/>
        </p:nvSpPr>
        <p:spPr>
          <a:xfrm>
            <a:off x="4444730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1F611F2-7C74-0025-1271-1751CF175C05}"/>
              </a:ext>
            </a:extLst>
          </p:cNvPr>
          <p:cNvSpPr/>
          <p:nvPr/>
        </p:nvSpPr>
        <p:spPr>
          <a:xfrm>
            <a:off x="5041282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BBF56CC3-3A71-3138-7D00-BE87F81EB6FD}"/>
              </a:ext>
            </a:extLst>
          </p:cNvPr>
          <p:cNvSpPr/>
          <p:nvPr/>
        </p:nvSpPr>
        <p:spPr>
          <a:xfrm>
            <a:off x="5637834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6C75CE8-F8EB-3A91-75C7-9DDD3702C8EF}"/>
              </a:ext>
            </a:extLst>
          </p:cNvPr>
          <p:cNvSpPr/>
          <p:nvPr/>
        </p:nvSpPr>
        <p:spPr>
          <a:xfrm>
            <a:off x="1330036" y="2569810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527B1-EA00-14E0-9E8F-6226DDC733D4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코드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443A012B-B44C-0A40-CE02-BD3D349F9F4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5E9C7A7-3C7E-94E2-B902-6B34BEFC0CEA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7C288ADA-96B5-596F-3EBF-A93A60E5C9B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098960F8-5324-5A08-F558-33D9A3B2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E315348-1814-BD19-AE9D-8DF3697DF0D7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E1C29D34-3999-1018-FA87-DDDD1F119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F7DE50CA-C48B-787F-B05F-392EFC44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CD83649-9082-A7C7-EA65-C1C072A2E86E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AFC2AAD4-F9AD-709D-EB3B-943D2670FBA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" name="Oval 593">
              <a:extLst>
                <a:ext uri="{FF2B5EF4-FFF2-40B4-BE49-F238E27FC236}">
                  <a16:creationId xmlns:a16="http://schemas.microsoft.com/office/drawing/2014/main" id="{C06B9D5F-CF00-E666-827B-B418ADFC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7481587-112C-B5AD-FF13-D8ED35AA3848}"/>
              </a:ext>
            </a:extLst>
          </p:cNvPr>
          <p:cNvGrpSpPr/>
          <p:nvPr/>
        </p:nvGrpSpPr>
        <p:grpSpPr>
          <a:xfrm rot="5400000">
            <a:off x="7068173" y="15099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914C889-393C-D506-8465-07C3CC312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3910DCE9-B534-487E-0DFC-D0FA25C0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93F0CDCF-2261-7E3D-A5AC-0D39036278F7}"/>
              </a:ext>
            </a:extLst>
          </p:cNvPr>
          <p:cNvGrpSpPr/>
          <p:nvPr/>
        </p:nvGrpSpPr>
        <p:grpSpPr>
          <a:xfrm rot="5400000">
            <a:off x="1628571" y="20201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416A28D4-72C0-B3B3-0A33-0328ABB5C0C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D214EE2B-861E-CF1A-77A9-EBA9635C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FE7B46C-C2B5-306A-87A8-6A8AEAC948C3}"/>
              </a:ext>
            </a:extLst>
          </p:cNvPr>
          <p:cNvGrpSpPr/>
          <p:nvPr/>
        </p:nvGrpSpPr>
        <p:grpSpPr>
          <a:xfrm rot="5400000">
            <a:off x="2253674" y="27150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376C93E-4135-CA67-2AD8-C7AF8B42A6E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64FD3711-54A5-5915-41F2-411F6869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B3ED8EF0-6BE8-CE07-C26F-6E85F003BBDC}"/>
              </a:ext>
            </a:extLst>
          </p:cNvPr>
          <p:cNvGrpSpPr/>
          <p:nvPr/>
        </p:nvGrpSpPr>
        <p:grpSpPr>
          <a:xfrm>
            <a:off x="1109925" y="2238063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DF9FDA0B-78EE-20F0-951C-0FCAC46C7D0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9DF8C9F-D735-28AB-4564-FF2CA8F888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A9728C88-73AF-8858-A6D0-CE49C4B4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75D59435-4E4F-F571-87F5-4F24493A11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111A4DA-D2E5-26E9-09D8-319ED199606D}"/>
              </a:ext>
            </a:extLst>
          </p:cNvPr>
          <p:cNvGrpSpPr/>
          <p:nvPr/>
        </p:nvGrpSpPr>
        <p:grpSpPr>
          <a:xfrm>
            <a:off x="3638211" y="2367410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D39D67F-900A-81F2-C7C1-6211D12D66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B4398DA-545C-304F-CB24-5A4DA47C20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71056A9-0482-BC53-02D2-4FA14E99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3F652BDA-80C2-2455-12D0-EED52E5838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A81AA5D-D94E-3CEB-AE43-62E1F1C1D7D0}"/>
              </a:ext>
            </a:extLst>
          </p:cNvPr>
          <p:cNvGrpSpPr/>
          <p:nvPr/>
        </p:nvGrpSpPr>
        <p:grpSpPr>
          <a:xfrm>
            <a:off x="4436589" y="1801418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F54D113B-8E15-4254-08C8-AB9233C3023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84A5AE6F-1C4F-4FFC-A5E9-93024719430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9" name="Oval 593">
                <a:extLst>
                  <a:ext uri="{FF2B5EF4-FFF2-40B4-BE49-F238E27FC236}">
                    <a16:creationId xmlns:a16="http://schemas.microsoft.com/office/drawing/2014/main" id="{CBC37711-8509-2368-3BF5-EBA036B8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0" name="TextBox 14">
                <a:extLst>
                  <a:ext uri="{FF2B5EF4-FFF2-40B4-BE49-F238E27FC236}">
                    <a16:creationId xmlns:a16="http://schemas.microsoft.com/office/drawing/2014/main" id="{6CF43D1B-A541-6779-B673-74C85229E1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066E2D6F-0821-C1E1-739C-E0F2B41779CD}"/>
              </a:ext>
            </a:extLst>
          </p:cNvPr>
          <p:cNvGrpSpPr/>
          <p:nvPr/>
        </p:nvGrpSpPr>
        <p:grpSpPr>
          <a:xfrm>
            <a:off x="5055540" y="1801418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2A4F8E38-BF6B-53CC-D092-A2FCBFB833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5627BDD-FFF6-4856-75AA-BBE19AD86D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37787DC2-B5CF-8418-21E9-95F1A868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14">
                <a:extLst>
                  <a:ext uri="{FF2B5EF4-FFF2-40B4-BE49-F238E27FC236}">
                    <a16:creationId xmlns:a16="http://schemas.microsoft.com/office/drawing/2014/main" id="{B4D7C592-A9E0-EC7C-41B6-03CEE403DE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ACBBAC34-64D3-18D2-E5B0-BCB4FC55021F}"/>
              </a:ext>
            </a:extLst>
          </p:cNvPr>
          <p:cNvGrpSpPr/>
          <p:nvPr/>
        </p:nvGrpSpPr>
        <p:grpSpPr>
          <a:xfrm>
            <a:off x="5666793" y="1801418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C39612F3-2095-49D7-A998-8892D4684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BF3291-E5D4-FF96-0574-F430E9C9782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900EBE17-0E4E-7258-8BD4-A68AB99C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38564C0F-499E-DF50-7B93-F24E74DFEA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6635609E-30B2-ECB3-76F8-CD82C398184C}"/>
              </a:ext>
            </a:extLst>
          </p:cNvPr>
          <p:cNvGrpSpPr/>
          <p:nvPr/>
        </p:nvGrpSpPr>
        <p:grpSpPr>
          <a:xfrm rot="5400000">
            <a:off x="2019587" y="603162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B2021B7F-5353-074D-B49B-EC807AEC0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4EDBEC18-04A8-3DB7-3776-0BDA4803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B6B70F1-0C7E-DB8F-CD89-56AFB0CC4186}"/>
              </a:ext>
            </a:extLst>
          </p:cNvPr>
          <p:cNvSpPr/>
          <p:nvPr/>
        </p:nvSpPr>
        <p:spPr>
          <a:xfrm>
            <a:off x="3031234" y="23484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05517AA7-C07D-D819-170D-1CC4C1912D26}"/>
              </a:ext>
            </a:extLst>
          </p:cNvPr>
          <p:cNvSpPr/>
          <p:nvPr/>
        </p:nvSpPr>
        <p:spPr>
          <a:xfrm>
            <a:off x="3031234" y="26310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D05EF4E-93F4-3588-72B9-9C62B37C521E}"/>
              </a:ext>
            </a:extLst>
          </p:cNvPr>
          <p:cNvSpPr/>
          <p:nvPr/>
        </p:nvSpPr>
        <p:spPr>
          <a:xfrm>
            <a:off x="3031234" y="291374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6A315CFB-D33E-1D22-0881-FC54C6B688A5}"/>
              </a:ext>
            </a:extLst>
          </p:cNvPr>
          <p:cNvSpPr/>
          <p:nvPr/>
        </p:nvSpPr>
        <p:spPr>
          <a:xfrm>
            <a:off x="3031234" y="31964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D67443AE-19B5-6226-02E8-B8CEAD666E66}"/>
              </a:ext>
            </a:extLst>
          </p:cNvPr>
          <p:cNvSpPr/>
          <p:nvPr/>
        </p:nvSpPr>
        <p:spPr>
          <a:xfrm>
            <a:off x="3031234" y="34790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0516F222-C440-7A43-7C50-B729377B07D7}"/>
              </a:ext>
            </a:extLst>
          </p:cNvPr>
          <p:cNvGrpSpPr/>
          <p:nvPr/>
        </p:nvGrpSpPr>
        <p:grpSpPr>
          <a:xfrm>
            <a:off x="2777851" y="2323402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3B130075-C62F-2406-1657-AB0D6A6E065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B37D6A5E-B317-4CC3-6286-60DBD7BE02B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78AA5217-7E0C-8F93-C433-7F5639944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D5C352BD-AEA0-4740-243E-E0D01A565D2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E28DCB5B-7A34-4FD9-54E5-8619D025E05B}"/>
              </a:ext>
            </a:extLst>
          </p:cNvPr>
          <p:cNvGrpSpPr/>
          <p:nvPr/>
        </p:nvGrpSpPr>
        <p:grpSpPr>
          <a:xfrm>
            <a:off x="2764305" y="3172574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2011563E-0A9F-73B4-E48D-066145A245C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2114FF4-86D3-75AE-6E87-DA9CC041987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04D4E493-4596-5C3B-5714-FEF596496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64F4236E-4697-1876-748C-0816DA221B5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FEDE8336-7E7E-3EB1-EC6C-45B11E13CEFB}"/>
              </a:ext>
            </a:extLst>
          </p:cNvPr>
          <p:cNvGrpSpPr/>
          <p:nvPr/>
        </p:nvGrpSpPr>
        <p:grpSpPr>
          <a:xfrm>
            <a:off x="2716412" y="2042609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FA7E90FD-71C1-96B9-22FA-12A84D78ECF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80AC01DE-764E-36CE-917F-A1960349E1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EFA928D9-B5DA-3B33-8F97-A390B4F1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367F79B5-525B-79C5-BA0B-252D87632B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694AF597-A22D-D5F7-A930-EC76F7250C22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5500874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BA4004C-D934-6FC3-0FE5-A00F22A8B1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47</a:t>
            </a:fld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851C5F7-FB1D-4EF5-AD25-0633FDAEE686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FBC538-E424-C099-437C-7C7F0C398A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5490E4-739B-D951-ED44-77A16F3C046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87139D-65BA-20DB-8B95-8AA71C8351C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81E6F83-B48B-1D40-19A2-C75CB285D4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310F8C-10B1-626E-A7F9-7107587A1ED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9775E5F-3093-07C2-FE31-DE5469E74CF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FC40072-0F1B-F7C0-B323-1533321F953D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0237111-36C5-F43D-67B6-A599A100FE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A018768E-0491-C55A-BA82-E91A773B353C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BBE6A050-FA47-CC21-1428-1930F71B9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A1B1AEED-81C6-FD96-17DF-C0302934AD65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BA767AE-58CB-2CD7-5618-112AD6DB619D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845FE3-FEA0-C965-CE1B-2223338F6C8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F3955A6-B604-7E14-5D0F-29FE73C6B1C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9456B8-FDDB-F311-81A2-D4E0C9F8F28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18601F2-D7CF-5F26-0B28-7697D44A6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EF3803-5756-3848-5E5D-511E4D6DE7C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B87AC-00FB-F701-9C91-B339B94FAD9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72F1F70-0AFC-ABBF-47F7-0E654915C92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45CE312B-BAFF-43A4-2251-466CC75D32D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D55AB40B-9844-72FD-FF5F-EEF374FBBF3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0D32FBC4-4C25-C82C-FBBE-7E6EA8D74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BD9AAA9-CFCF-6821-FF03-347D87BB628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99419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106606"/>
              </p:ext>
            </p:extLst>
          </p:nvPr>
        </p:nvGraphicFramePr>
        <p:xfrm>
          <a:off x="7794170" y="725881"/>
          <a:ext cx="4397830" cy="310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관리자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추가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8035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79077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209710"/>
              </p:ext>
            </p:extLst>
          </p:nvPr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300364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90253" y="2860271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90253" y="3139982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85E4E46-D712-7589-8A88-26E1E86AEEBC}"/>
              </a:ext>
            </a:extLst>
          </p:cNvPr>
          <p:cNvSpPr/>
          <p:nvPr/>
        </p:nvSpPr>
        <p:spPr>
          <a:xfrm>
            <a:off x="5684862" y="24820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D54B626-24C1-0E09-FE59-F712263BE96E}"/>
              </a:ext>
            </a:extLst>
          </p:cNvPr>
          <p:cNvGrpSpPr/>
          <p:nvPr/>
        </p:nvGrpSpPr>
        <p:grpSpPr>
          <a:xfrm rot="5400000">
            <a:off x="6223976" y="2486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270CAE0-68FF-41F0-E792-F924A7D8BA7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F17574E-1B4B-8D4B-0BC2-D366E2B8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472775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357549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(3-1)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06008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49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44F3DA-6012-B84C-1E6B-CF4D15F7385B}"/>
              </a:ext>
            </a:extLst>
          </p:cNvPr>
          <p:cNvSpPr txBox="1"/>
          <p:nvPr/>
        </p:nvSpPr>
        <p:spPr>
          <a:xfrm>
            <a:off x="488680" y="1245980"/>
            <a:ext cx="1895475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가입일자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최근 로그인 일자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0F8AFE0-5A89-31E8-7242-74CB583644CD}"/>
              </a:ext>
            </a:extLst>
          </p:cNvPr>
          <p:cNvSpPr/>
          <p:nvPr/>
        </p:nvSpPr>
        <p:spPr>
          <a:xfrm>
            <a:off x="2842626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7094B0A-45AD-D60D-CB7F-195555E35E45}"/>
              </a:ext>
            </a:extLst>
          </p:cNvPr>
          <p:cNvSpPr/>
          <p:nvPr/>
        </p:nvSpPr>
        <p:spPr>
          <a:xfrm>
            <a:off x="3483942" y="4530515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초기화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ACF05D04-E5A4-6150-C15C-6A43FA553B4F}"/>
              </a:ext>
            </a:extLst>
          </p:cNvPr>
          <p:cNvSpPr/>
          <p:nvPr/>
        </p:nvSpPr>
        <p:spPr>
          <a:xfrm>
            <a:off x="4649808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17CC7B1-90F3-94DB-3402-5E421BB6CF9C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01BBF1A-E253-04C3-AFEA-193957AC3C73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C1BBC10-B741-C456-9383-E825BAEC432A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DFB17785-D770-13DF-FA26-07952699A74F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40F763B-F4C5-BF78-687B-F3BA2899C152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055D405-27BD-10C9-3DB3-C9F80704029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1F65BBD-7C24-5BD1-8875-BEC7AEC9D723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3D96D625-6438-BD48-3F1C-885119094733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C8338C-83F8-30E1-BAFD-C4215E0D7ECF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9F38EE-81CB-8D02-80F5-E7F4EA96E46B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8086ADE-EDAE-052B-FC3F-FC448CD3581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947EDA4-2FC1-46BA-D8FD-404298A23A81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6C09BC8-71F0-315F-8D2A-C42A1391E49D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1E3D79F3-9160-4591-F33B-C1485BC7E16F}"/>
              </a:ext>
            </a:extLst>
          </p:cNvPr>
          <p:cNvGrpSpPr/>
          <p:nvPr/>
        </p:nvGrpSpPr>
        <p:grpSpPr>
          <a:xfrm>
            <a:off x="3065520" y="4301649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AAC34427-8FA4-BC5B-696B-9D22FDBC0C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9D56BA3B-2DC5-3173-BC68-F2A25B4208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72D71EED-BE49-4654-D156-DA6DF273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E11564DC-91F6-2D80-7255-0A674EF44BD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40C90A0C-E453-2698-1626-651BDFB22614}"/>
              </a:ext>
            </a:extLst>
          </p:cNvPr>
          <p:cNvGrpSpPr/>
          <p:nvPr/>
        </p:nvGrpSpPr>
        <p:grpSpPr>
          <a:xfrm>
            <a:off x="4184580" y="4293914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5637C41-8848-02A0-33A8-4B65B08462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F852600C-765F-F614-A40B-1DD390BDEC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38296BBC-B378-728C-3CFD-6283131E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4FA3D717-3C95-B13C-0A4D-18ABD66425D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768733F-28F6-8952-9D73-C723F80FFA49}"/>
              </a:ext>
            </a:extLst>
          </p:cNvPr>
          <p:cNvSpPr/>
          <p:nvPr/>
        </p:nvSpPr>
        <p:spPr>
          <a:xfrm>
            <a:off x="7362405" y="511110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320F19-66C5-E205-749C-0D5151906A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427205" y="541422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8A8626-08E8-F286-2106-561BE6BBA6E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912698" y="60685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F7AE8C-869A-EF3D-0447-3272F8A8B3B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041878" y="606857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Close Button">
            <a:extLst>
              <a:ext uri="{FF2B5EF4-FFF2-40B4-BE49-F238E27FC236}">
                <a16:creationId xmlns:a16="http://schemas.microsoft.com/office/drawing/2014/main" id="{024E9937-504E-0206-D8C7-D8339DAB387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392119" y="519040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2EE9E3-9B5C-CB13-77BA-6F92DBE15D9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462754" y="556317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A9C631-E066-32B4-F545-4F18C08F8D2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362405" y="512953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74C593C0-0A37-EE47-B65D-CDC0B268F0B9}"/>
              </a:ext>
            </a:extLst>
          </p:cNvPr>
          <p:cNvGrpSpPr/>
          <p:nvPr/>
        </p:nvGrpSpPr>
        <p:grpSpPr>
          <a:xfrm>
            <a:off x="7417564" y="4861657"/>
            <a:ext cx="244417" cy="258694"/>
            <a:chOff x="1098607" y="3056422"/>
            <a:chExt cx="244417" cy="258694"/>
          </a:xfrm>
        </p:grpSpPr>
        <p:sp>
          <p:nvSpPr>
            <p:cNvPr id="105" name="이등변 삼각형 104">
              <a:extLst>
                <a:ext uri="{FF2B5EF4-FFF2-40B4-BE49-F238E27FC236}">
                  <a16:creationId xmlns:a16="http://schemas.microsoft.com/office/drawing/2014/main" id="{BD72BBE7-5072-4275-2716-078E067BA5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F7AFBAC-5032-8D95-F5BB-102A2C3659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7" name="Oval 593">
                <a:extLst>
                  <a:ext uri="{FF2B5EF4-FFF2-40B4-BE49-F238E27FC236}">
                    <a16:creationId xmlns:a16="http://schemas.microsoft.com/office/drawing/2014/main" id="{A0B0BAD3-F3C1-5975-DAC3-5F4D5B1C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8" name="TextBox 14">
                <a:extLst>
                  <a:ext uri="{FF2B5EF4-FFF2-40B4-BE49-F238E27FC236}">
                    <a16:creationId xmlns:a16="http://schemas.microsoft.com/office/drawing/2014/main" id="{038E5FFB-2235-41EF-01CB-B0661EEB15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4795C6F-13F0-1650-7429-BCB8F5B6EBF5}"/>
              </a:ext>
            </a:extLst>
          </p:cNvPr>
          <p:cNvSpPr/>
          <p:nvPr/>
        </p:nvSpPr>
        <p:spPr>
          <a:xfrm>
            <a:off x="3956736" y="51309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6C0F83-1469-0B71-A3A7-4AC502E17A4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021536" y="54340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E792ED-E129-C3CE-2E58-7C4A2B1C381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507029" y="60883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D02B4E-F709-1DE6-AD9E-584518CCC5F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636209" y="60883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Close Button">
            <a:extLst>
              <a:ext uri="{FF2B5EF4-FFF2-40B4-BE49-F238E27FC236}">
                <a16:creationId xmlns:a16="http://schemas.microsoft.com/office/drawing/2014/main" id="{4FC4DA8E-E5BF-3839-1475-BB92232605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6986450" y="52102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50EE5BB-5DFF-0680-D6CF-BB8B1D03E90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057085" y="55829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1861D0-A1C6-08A5-0307-89F095E8F941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956736" y="51493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FB2D7CB-0406-51D5-EC43-1B72621958D7}"/>
              </a:ext>
            </a:extLst>
          </p:cNvPr>
          <p:cNvGrpSpPr/>
          <p:nvPr/>
        </p:nvGrpSpPr>
        <p:grpSpPr>
          <a:xfrm>
            <a:off x="4009628" y="4889727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8528A519-95DF-B33D-893D-E6206C009D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FE2D2D8B-42CC-DF9B-9871-DF91C556BE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FE721FE0-2132-094B-D7A0-160DD8D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2B329194-62C0-ADC1-C672-837A954238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9F12291B-1DA5-8F9E-DBEA-75350E307C64}"/>
              </a:ext>
            </a:extLst>
          </p:cNvPr>
          <p:cNvSpPr/>
          <p:nvPr/>
        </p:nvSpPr>
        <p:spPr>
          <a:xfrm>
            <a:off x="2201310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00386E1-0BC0-9DFC-7B24-BAE15E4018BD}"/>
              </a:ext>
            </a:extLst>
          </p:cNvPr>
          <p:cNvGrpSpPr/>
          <p:nvPr/>
        </p:nvGrpSpPr>
        <p:grpSpPr>
          <a:xfrm>
            <a:off x="2402863" y="4301649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A7DF0154-6266-5703-0981-DD37D1CD17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6A5059D3-73B1-EDAD-C0A0-CBF5F757E9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23C93FE-1AF2-2F51-3572-39E77E0D7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2A1D9525-E2D3-C8F9-E91B-2E53AE92FB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033BF78-F97B-527D-A240-0F4DA2D9022C}"/>
              </a:ext>
            </a:extLst>
          </p:cNvPr>
          <p:cNvGrpSpPr/>
          <p:nvPr/>
        </p:nvGrpSpPr>
        <p:grpSpPr>
          <a:xfrm>
            <a:off x="4775414" y="4292540"/>
            <a:ext cx="244417" cy="258694"/>
            <a:chOff x="1098607" y="3056422"/>
            <a:chExt cx="244417" cy="258694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33003FE4-2A4F-8C1E-6CCE-8A82DE6490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C3B37A9-9A60-4582-B987-8697966AE31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105554E0-EC41-F05B-550D-E466076C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4E94DFCC-89DA-AFA1-F4F8-C345C4E7006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DA003E3-D588-2E5B-951A-E25FE96C11BA}"/>
              </a:ext>
            </a:extLst>
          </p:cNvPr>
          <p:cNvSpPr/>
          <p:nvPr/>
        </p:nvSpPr>
        <p:spPr>
          <a:xfrm>
            <a:off x="529079" y="51318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1274D7-7355-8EAE-B15C-F363E4107F6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93879" y="54349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37C13D-752C-68EA-0A1F-0B42FC28EA00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79372" y="60893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771E1C-37A7-CB05-CFAC-B33D568FDD18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208552" y="6089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Close Button">
            <a:extLst>
              <a:ext uri="{FF2B5EF4-FFF2-40B4-BE49-F238E27FC236}">
                <a16:creationId xmlns:a16="http://schemas.microsoft.com/office/drawing/2014/main" id="{02A11AE8-3B69-1C18-6DD1-F1B4290CC4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558793" y="52111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BE02B-6C77-C73D-3CEB-E4BF2EB11AE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629428" y="55839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29446A2-48AF-F020-63E0-FA9A24A9538E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29079" y="51503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62C9712C-F96F-AB66-9AB7-DDD68894780E}"/>
              </a:ext>
            </a:extLst>
          </p:cNvPr>
          <p:cNvGrpSpPr/>
          <p:nvPr/>
        </p:nvGrpSpPr>
        <p:grpSpPr>
          <a:xfrm>
            <a:off x="581971" y="4890698"/>
            <a:ext cx="244417" cy="258694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3DDE80CD-0E15-B4A9-277A-E13F0730593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DD665C02-FA83-F90D-574C-994B733114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3E9C185E-1016-071C-C328-ADF508DC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A0C099C8-682B-303E-E671-6431C378FD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123F09-2C17-CFC8-EBBA-82CE058ED76F}"/>
              </a:ext>
            </a:extLst>
          </p:cNvPr>
          <p:cNvSpPr/>
          <p:nvPr/>
        </p:nvSpPr>
        <p:spPr>
          <a:xfrm>
            <a:off x="5117833" y="180637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1F3A1E7-FB83-F1C4-82F5-9D9C8CC3787A}"/>
              </a:ext>
            </a:extLst>
          </p:cNvPr>
          <p:cNvSpPr txBox="1"/>
          <p:nvPr/>
        </p:nvSpPr>
        <p:spPr>
          <a:xfrm>
            <a:off x="5227956" y="191272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검색</a:t>
            </a:r>
          </a:p>
        </p:txBody>
      </p:sp>
      <p:sp>
        <p:nvSpPr>
          <p:cNvPr id="146" name="곱하기 기호 145">
            <a:extLst>
              <a:ext uri="{FF2B5EF4-FFF2-40B4-BE49-F238E27FC236}">
                <a16:creationId xmlns:a16="http://schemas.microsoft.com/office/drawing/2014/main" id="{46E17BC4-7A25-D397-67F3-4BB9CD5DBBFB}"/>
              </a:ext>
            </a:extLst>
          </p:cNvPr>
          <p:cNvSpPr/>
          <p:nvPr/>
        </p:nvSpPr>
        <p:spPr>
          <a:xfrm>
            <a:off x="7675006" y="188863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37D7603-458D-B9AF-404A-D0C1000971EE}"/>
              </a:ext>
            </a:extLst>
          </p:cNvPr>
          <p:cNvSpPr/>
          <p:nvPr/>
        </p:nvSpPr>
        <p:spPr>
          <a:xfrm>
            <a:off x="5909704" y="234047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5D85A40F-F101-5A82-9ADC-5A8F5E0B2598}"/>
              </a:ext>
            </a:extLst>
          </p:cNvPr>
          <p:cNvSpPr txBox="1"/>
          <p:nvPr/>
        </p:nvSpPr>
        <p:spPr>
          <a:xfrm>
            <a:off x="5194469" y="229368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D80174BE-B90F-F749-7D6A-7172AA6811F4}"/>
              </a:ext>
            </a:extLst>
          </p:cNvPr>
          <p:cNvSpPr/>
          <p:nvPr/>
        </p:nvSpPr>
        <p:spPr>
          <a:xfrm>
            <a:off x="7281577" y="266613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49373EB3-AAB8-1AE8-BD9A-0EB8666E9837}"/>
              </a:ext>
            </a:extLst>
          </p:cNvPr>
          <p:cNvCxnSpPr>
            <a:cxnSpLocks/>
          </p:cNvCxnSpPr>
          <p:nvPr/>
        </p:nvCxnSpPr>
        <p:spPr>
          <a:xfrm>
            <a:off x="5252269" y="301984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6D08BB13-F203-5825-0276-2545EE63DAA0}"/>
              </a:ext>
            </a:extLst>
          </p:cNvPr>
          <p:cNvSpPr txBox="1"/>
          <p:nvPr/>
        </p:nvSpPr>
        <p:spPr>
          <a:xfrm>
            <a:off x="5227592" y="30247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          </a:t>
            </a:r>
            <a:r>
              <a:rPr lang="ko-KR" altLang="en-US" sz="900"/>
              <a:t>관리자명</a:t>
            </a:r>
            <a:endParaRPr lang="en-US" altLang="ko-KR" sz="900"/>
          </a:p>
        </p:txBody>
      </p: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8433AEE4-0EAC-158B-BBBE-E08D4EF933D4}"/>
              </a:ext>
            </a:extLst>
          </p:cNvPr>
          <p:cNvCxnSpPr>
            <a:cxnSpLocks/>
          </p:cNvCxnSpPr>
          <p:nvPr/>
        </p:nvCxnSpPr>
        <p:spPr>
          <a:xfrm>
            <a:off x="5252269" y="332576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C55332BA-693F-600D-FA53-B8AA0E70E68F}"/>
              </a:ext>
            </a:extLst>
          </p:cNvPr>
          <p:cNvSpPr txBox="1"/>
          <p:nvPr/>
        </p:nvSpPr>
        <p:spPr>
          <a:xfrm>
            <a:off x="5218355" y="332887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test1111            </a:t>
            </a:r>
            <a:r>
              <a:rPr lang="ko-KR" altLang="en-US" sz="900"/>
              <a:t>홍길동</a:t>
            </a:r>
            <a:endParaRPr lang="en-US" altLang="ko-KR" sz="900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A293AA8-4D34-896C-7A2B-716781EFF3D8}"/>
              </a:ext>
            </a:extLst>
          </p:cNvPr>
          <p:cNvGrpSpPr/>
          <p:nvPr/>
        </p:nvGrpSpPr>
        <p:grpSpPr>
          <a:xfrm>
            <a:off x="7621842" y="2465571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C45D896F-9B19-E4C1-C010-A4AF84E443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4D884E52-46B9-1E9A-F210-39577F34B4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A1A72320-7077-967F-7394-9190F8FA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527445F1-2289-0A3F-A86D-B76B69AEDD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B5A63C82-FEF5-A35B-C687-4A46091B9449}"/>
              </a:ext>
            </a:extLst>
          </p:cNvPr>
          <p:cNvGrpSpPr/>
          <p:nvPr/>
        </p:nvGrpSpPr>
        <p:grpSpPr>
          <a:xfrm>
            <a:off x="5909704" y="2872230"/>
            <a:ext cx="244417" cy="258694"/>
            <a:chOff x="1098607" y="3056422"/>
            <a:chExt cx="244417" cy="258694"/>
          </a:xfrm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95DF3AA6-3597-2E84-E9FF-FF8AEB24DF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BA36749D-795D-1122-51EE-A8E5BCEF4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2" name="Oval 593">
                <a:extLst>
                  <a:ext uri="{FF2B5EF4-FFF2-40B4-BE49-F238E27FC236}">
                    <a16:creationId xmlns:a16="http://schemas.microsoft.com/office/drawing/2014/main" id="{8BE06DF9-F52F-72A8-C965-1B8D3527C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3" name="TextBox 14">
                <a:extLst>
                  <a:ext uri="{FF2B5EF4-FFF2-40B4-BE49-F238E27FC236}">
                    <a16:creationId xmlns:a16="http://schemas.microsoft.com/office/drawing/2014/main" id="{99DAB3FD-9DE0-00CE-80DD-638E36E8F8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4" name="그래픽 163" descr="돋보기 단색으로 채워진">
            <a:extLst>
              <a:ext uri="{FF2B5EF4-FFF2-40B4-BE49-F238E27FC236}">
                <a16:creationId xmlns:a16="http://schemas.microsoft.com/office/drawing/2014/main" id="{1295BEBA-DB54-458A-64E9-504FF7BBDBD6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BEDB8613-312B-24D2-5501-5E3CD44E2465}"/>
              </a:ext>
            </a:extLst>
          </p:cNvPr>
          <p:cNvCxnSpPr>
            <a:cxnSpLocks/>
            <a:stCxn id="164" idx="3"/>
          </p:cNvCxnSpPr>
          <p:nvPr/>
        </p:nvCxnSpPr>
        <p:spPr>
          <a:xfrm>
            <a:off x="4643800" y="1403032"/>
            <a:ext cx="574555" cy="5508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8D6D586-10A4-A1B8-857B-B5B97C5B21A5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BE3DCEF-CD1C-4974-E692-F65C7342295A}"/>
              </a:ext>
            </a:extLst>
          </p:cNvPr>
          <p:cNvSpPr/>
          <p:nvPr/>
        </p:nvSpPr>
        <p:spPr>
          <a:xfrm>
            <a:off x="1654196" y="3326957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71CFBBC7-27F1-948E-16FE-C2BF2C764AB9}"/>
              </a:ext>
            </a:extLst>
          </p:cNvPr>
          <p:cNvSpPr/>
          <p:nvPr/>
        </p:nvSpPr>
        <p:spPr>
          <a:xfrm>
            <a:off x="1654196" y="3746265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8722A3-3C40-2B0F-C1CC-61151BE6649D}"/>
              </a:ext>
            </a:extLst>
          </p:cNvPr>
          <p:cNvSpPr txBox="1"/>
          <p:nvPr/>
        </p:nvSpPr>
        <p:spPr>
          <a:xfrm>
            <a:off x="8108373" y="2334765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8F2BA97-5A80-0C18-3A17-7A5EAFF89C4B}"/>
              </a:ext>
            </a:extLst>
          </p:cNvPr>
          <p:cNvSpPr/>
          <p:nvPr/>
        </p:nvSpPr>
        <p:spPr>
          <a:xfrm>
            <a:off x="8255978" y="34267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48C5E9-2D84-8B75-6520-F397FCB11B5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320778" y="37298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108CB-0750-27A1-551F-6139D86B54B7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806271" y="4384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5A0DD0-57B6-5C33-414F-6BF13A490F2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8935451" y="43842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Close Button">
            <a:extLst>
              <a:ext uri="{FF2B5EF4-FFF2-40B4-BE49-F238E27FC236}">
                <a16:creationId xmlns:a16="http://schemas.microsoft.com/office/drawing/2014/main" id="{F6C85CD0-E509-79AB-C2F4-728F47764022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11285692" y="35060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6FA027E-ACC2-7233-74D7-93C1A1EFD26D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356327" y="38788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4B577-4CF1-6C0A-B39A-86D0E0A088D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8255978" y="344519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1D4615A-21F2-2430-D574-4379D5983B49}"/>
              </a:ext>
            </a:extLst>
          </p:cNvPr>
          <p:cNvGrpSpPr/>
          <p:nvPr/>
        </p:nvGrpSpPr>
        <p:grpSpPr>
          <a:xfrm>
            <a:off x="8308870" y="3185585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8A1C04E-7A2E-72FC-499F-933A88073E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38D0E37-246B-263C-EB1A-BC046F5D9C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AF9D95B3-40C8-C460-590B-BEDB9B5E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0A33605-29ED-E19C-6806-90F085FBF81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2294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0E336699-B77C-37DA-4CFE-A8B20F0709EC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A4E0364A-0E8A-0AA8-7778-B907447481C0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F9CBD7-D237-2185-4643-7FEA4AA90922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목차</a:t>
            </a:r>
            <a:endParaRPr lang="ko-KR" altLang="en-US" sz="2000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35E543A-0D3E-8B36-6DBC-D96F2250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132057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화면 레이아웃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BFF0325C-A2B4-D5F1-7F4F-A093BA8E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2257876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1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1AE9DF2-EAA6-C564-FFB8-6B2B74D0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879770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사용자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823F234F-E2E2-4E66-4A29-C6BCF6F2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007949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2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B172E33-23E1-C88F-DE6E-BE697659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627483"/>
            <a:ext cx="3132136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포인트</a:t>
            </a: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구매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DDA6ED5B-A3D1-4704-4F32-D443EA8F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75802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3</a:t>
            </a: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8B526523-AEF9-DBFE-23F1-AAAFF79A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944" y="4373995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시스템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2665A3B6-1AA0-3627-46DD-B25E89BD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4518864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4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6E060B-4F40-93BF-6E3B-F451765B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873201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공지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C4108F43-92CB-07AA-40EE-9B37E5EE0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2" y="3000580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6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3488733-D497-419F-2370-0F6AF1D3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3620914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온라인몰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892F7491-7F7D-019B-177F-18F5C7ED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374909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7</a:t>
            </a:r>
          </a:p>
        </p:txBody>
      </p:sp>
      <p:sp>
        <p:nvSpPr>
          <p:cNvPr id="25" name="슬라이드 번호 개체 틀 15">
            <a:extLst>
              <a:ext uri="{FF2B5EF4-FFF2-40B4-BE49-F238E27FC236}">
                <a16:creationId xmlns:a16="http://schemas.microsoft.com/office/drawing/2014/main" id="{94EFBF79-A3ED-E8E2-87C5-BA9DAEB67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186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FCFE6E3E-73AE-B97A-ACA0-B9542FD6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114895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배너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Rectangle 12">
            <a:extLst>
              <a:ext uri="{FF2B5EF4-FFF2-40B4-BE49-F238E27FC236}">
                <a16:creationId xmlns:a16="http://schemas.microsoft.com/office/drawing/2014/main" id="{9CD2A7C9-8253-0098-3373-2B8A1A71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2242687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5</a:t>
            </a: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91A7445-9A08-CB3D-571D-5471C203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4375196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스마트 오더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0" name="Rectangle 12">
            <a:extLst>
              <a:ext uri="{FF2B5EF4-FFF2-40B4-BE49-F238E27FC236}">
                <a16:creationId xmlns:a16="http://schemas.microsoft.com/office/drawing/2014/main" id="{C11547A5-2B21-DC5C-0E33-580CA0BE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18" y="4520065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019346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BA69305-2C9D-F1B2-BBE8-26DD5E90B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50</a:t>
            </a:fld>
            <a:endParaRPr lang="ko-KR" altLang="en-US"/>
          </a:p>
        </p:txBody>
      </p:sp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A0CE4D92-0DFB-032C-82BD-58FCC5B384FA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117CF580-64FF-68A8-783C-28580AA6FE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55732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9B19DE74-70B0-33EA-A96F-EE73B73BEB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7932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2AB24CB3-0560-5270-79EB-7299EE90D4C0}"/>
              </a:ext>
            </a:extLst>
          </p:cNvPr>
          <p:cNvSpPr txBox="1">
            <a:spLocks/>
          </p:cNvSpPr>
          <p:nvPr/>
        </p:nvSpPr>
        <p:spPr>
          <a:xfrm>
            <a:off x="9448800" y="-7302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algn="r" defTabSz="914400" rtl="0" eaLnBrk="1" latinLnBrk="1" hangingPunct="1">
              <a:defRPr sz="9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E1CE73B-84C7-4AAC-9FE3-B393E1970512}" type="slidenum">
              <a:rPr lang="ko-KR" altLang="en-US" smtClean="0"/>
              <a:pPr/>
              <a:t>50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6E91C5-967F-F35C-F147-58CE4F214B35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367F99D-8352-B011-3451-D8FF034691D8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05CE965-3E0E-9F5B-3D11-27CE87DB29CE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B95F6432-3AE7-A41F-7F9A-23AC18C31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E3B0A7E-8DED-9CD2-DD48-29C6F996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8F2CFD5-C833-87B1-52D6-29D9A017B1C7}"/>
              </a:ext>
            </a:extLst>
          </p:cNvPr>
          <p:cNvSpPr txBox="1"/>
          <p:nvPr/>
        </p:nvSpPr>
        <p:spPr>
          <a:xfrm>
            <a:off x="488680" y="1245980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B34F49D-F34F-706D-889B-B11B0B768105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F0736EC-8B05-C39E-1BB8-B5182059DB5E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AB73A2E2-695F-D605-3641-D6F10AEAE7D6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2B3069DC-EBED-E779-477C-1D1391344328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FA3B6514-1085-B0BD-D52B-C3D6350AABE0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597FD30A-ABDD-E591-B77E-5369A76BE27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87623AA-E3AD-6043-361E-B769D2D25396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6FCD1C53-9096-9B31-CC67-9E5D8988BA89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5FF0B4C-55C3-CAEF-37B8-86D35008C9D5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35D6DD3-6D3C-A068-C887-5DDD5B5BEDD5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6C8A29-6CCE-78FD-521B-5B1012A1454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B0C5DB1-631F-8E62-C7A9-6497B5856C89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422C614-0767-F7FA-AEF9-1E32AA1123A3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108" name="그래픽 107" descr="돋보기 단색으로 채워진">
            <a:extLst>
              <a:ext uri="{FF2B5EF4-FFF2-40B4-BE49-F238E27FC236}">
                <a16:creationId xmlns:a16="http://schemas.microsoft.com/office/drawing/2014/main" id="{55A3934B-3855-1843-22C4-98278373217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4130D919-A883-2C52-F475-67FF54FEA6DF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EE47605-0A73-E363-93AD-E15A264E7091}"/>
              </a:ext>
            </a:extLst>
          </p:cNvPr>
          <p:cNvSpPr txBox="1"/>
          <p:nvPr/>
        </p:nvSpPr>
        <p:spPr>
          <a:xfrm>
            <a:off x="7925530" y="1859431"/>
            <a:ext cx="398629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>
                <a:latin typeface="+mn-ea"/>
              </a:rPr>
              <a:t>시스템 관리자</a:t>
            </a:r>
            <a:endParaRPr lang="en-US" altLang="ko-KR" sz="900"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매장 관리자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F742CF5-8914-A0EF-08AF-03075B33DB21}"/>
              </a:ext>
            </a:extLst>
          </p:cNvPr>
          <p:cNvSpPr txBox="1"/>
          <p:nvPr/>
        </p:nvSpPr>
        <p:spPr>
          <a:xfrm>
            <a:off x="448096" y="20922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D81D0F1B-DC5E-D020-F3D9-031770141DD9}"/>
              </a:ext>
            </a:extLst>
          </p:cNvPr>
          <p:cNvSpPr/>
          <p:nvPr/>
        </p:nvSpPr>
        <p:spPr>
          <a:xfrm>
            <a:off x="48055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6AA1E60B-F5ED-BDAE-8313-67F1375D2883}"/>
              </a:ext>
            </a:extLst>
          </p:cNvPr>
          <p:cNvSpPr/>
          <p:nvPr/>
        </p:nvSpPr>
        <p:spPr>
          <a:xfrm>
            <a:off x="54532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6A76858-A9D7-306F-AE72-0472E69C41D0}"/>
              </a:ext>
            </a:extLst>
          </p:cNvPr>
          <p:cNvGrpSpPr/>
          <p:nvPr/>
        </p:nvGrpSpPr>
        <p:grpSpPr>
          <a:xfrm>
            <a:off x="4950062" y="3003441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545B8B95-BB9F-B635-1397-97DD3B2663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63BF50E1-4916-A410-681C-EBE9F790C36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E4891335-2D21-780C-47EA-167A8A02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CE30EB7C-24A2-5D46-4BAB-1A03AF98CF0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CFCA7408-4D5D-3538-4AE2-DABA1684A7CE}"/>
              </a:ext>
            </a:extLst>
          </p:cNvPr>
          <p:cNvGrpSpPr/>
          <p:nvPr/>
        </p:nvGrpSpPr>
        <p:grpSpPr>
          <a:xfrm>
            <a:off x="5602666" y="3003442"/>
            <a:ext cx="244417" cy="258694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6B0EC5BA-6912-CFC2-D946-2ABCCCD22CC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12A82448-47FF-B0E6-C18C-5AD7837C01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A865DB03-B588-6E1F-7644-5F900A92C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FAAA6299-3433-869E-8C36-D8BDE82557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0A2E0A6B-B8CA-3F8E-AD84-42F630215B91}"/>
              </a:ext>
            </a:extLst>
          </p:cNvPr>
          <p:cNvSpPr/>
          <p:nvPr/>
        </p:nvSpPr>
        <p:spPr>
          <a:xfrm>
            <a:off x="8051343" y="317207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B55FC3-AAF3-AA23-211E-8F075E3740B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6143" y="347519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3ECEE1F-DEB6-996B-0B68-3958CA8BFC5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1636" y="4129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1023FA-23BE-F004-224E-1C1E96B492D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0816" y="412955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Close Button">
            <a:extLst>
              <a:ext uri="{FF2B5EF4-FFF2-40B4-BE49-F238E27FC236}">
                <a16:creationId xmlns:a16="http://schemas.microsoft.com/office/drawing/2014/main" id="{8B77EA32-6D9B-6A60-0E17-BF7BF874ACE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1057" y="325138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C91889-79A5-90A2-13D6-8A43727EFBD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1692" y="362415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54AE16-E89F-3D6A-9554-1FFE556498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1343" y="319051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CD633419-D6A6-1B0A-A71C-0933E770D42C}"/>
              </a:ext>
            </a:extLst>
          </p:cNvPr>
          <p:cNvGrpSpPr/>
          <p:nvPr/>
        </p:nvGrpSpPr>
        <p:grpSpPr>
          <a:xfrm>
            <a:off x="8104235" y="2930901"/>
            <a:ext cx="244417" cy="258694"/>
            <a:chOff x="1098607" y="3056422"/>
            <a:chExt cx="244417" cy="258694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6C826A9-E497-F7A6-E035-7106E89B47A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BC59279E-0518-4079-3482-B684F62DDBB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86AB99C3-D690-0C07-F83E-C7E9CDBD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CC6E6830-B5B3-2276-03F1-53ABAE351A8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57A07BCE-9A95-5AC8-81FF-0F3FB68EE509}"/>
              </a:ext>
            </a:extLst>
          </p:cNvPr>
          <p:cNvSpPr/>
          <p:nvPr/>
        </p:nvSpPr>
        <p:spPr>
          <a:xfrm>
            <a:off x="8039435" y="504138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B163D3-A485-579F-85E6-8B2AFDB6760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04235" y="534450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9DBF30-B610-5448-B5A5-19F937788E3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89728" y="59988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3526DA-EFA3-257D-0283-52012E96396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18908" y="59988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Close Button">
            <a:extLst>
              <a:ext uri="{FF2B5EF4-FFF2-40B4-BE49-F238E27FC236}">
                <a16:creationId xmlns:a16="http://schemas.microsoft.com/office/drawing/2014/main" id="{ACDB22A3-3FE7-63F1-2900-BD8895FC4B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69149" y="512069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7F0529-6E15-7DB8-5F8B-B04406F2C54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39784" y="549346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7FAAB-F130-8176-9F7E-2C586C0BA26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39435" y="505982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85CA8124-7B8E-EE4A-D39E-1730FF3D1264}"/>
              </a:ext>
            </a:extLst>
          </p:cNvPr>
          <p:cNvGrpSpPr/>
          <p:nvPr/>
        </p:nvGrpSpPr>
        <p:grpSpPr>
          <a:xfrm>
            <a:off x="8386858" y="4834396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63DB116E-FAB9-C65C-BF33-55BDA4015B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961A855B-EEF9-48D3-181F-7A26849ADA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D17E639A-0946-DDBC-5487-058D38BB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6740027-0D42-393B-46D8-AFFF61F174F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647536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402745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내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관리자 외에는 변경 불가능하게 비활성화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303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 상세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9852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회원정보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51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0904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나의 회원정보 관리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304280" y="6909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70A8BA5B-FD65-3ABA-2B18-163A0672F725}"/>
              </a:ext>
            </a:extLst>
          </p:cNvPr>
          <p:cNvCxnSpPr/>
          <p:nvPr/>
        </p:nvCxnSpPr>
        <p:spPr>
          <a:xfrm>
            <a:off x="257174" y="1088114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74A21CC-8BE3-C1C8-E41D-BDE8838B6525}"/>
              </a:ext>
            </a:extLst>
          </p:cNvPr>
          <p:cNvSpPr txBox="1"/>
          <p:nvPr/>
        </p:nvSpPr>
        <p:spPr>
          <a:xfrm>
            <a:off x="252096" y="1412201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CFAF61-2E6C-193A-5654-BE13ABE8D36F}"/>
              </a:ext>
            </a:extLst>
          </p:cNvPr>
          <p:cNvSpPr/>
          <p:nvPr/>
        </p:nvSpPr>
        <p:spPr>
          <a:xfrm>
            <a:off x="25844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8153D616-FBE0-50D8-38BF-63E4E97B7FB8}"/>
              </a:ext>
            </a:extLst>
          </p:cNvPr>
          <p:cNvSpPr/>
          <p:nvPr/>
        </p:nvSpPr>
        <p:spPr>
          <a:xfrm>
            <a:off x="3243861" y="3799113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CC29E7D-5D84-FFCF-D357-DF99D1E8212C}"/>
              </a:ext>
            </a:extLst>
          </p:cNvPr>
          <p:cNvSpPr/>
          <p:nvPr/>
        </p:nvSpPr>
        <p:spPr>
          <a:xfrm>
            <a:off x="44132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404EF68-51DB-A5A2-9CC6-63DE86785CDA}"/>
              </a:ext>
            </a:extLst>
          </p:cNvPr>
          <p:cNvSpPr/>
          <p:nvPr/>
        </p:nvSpPr>
        <p:spPr>
          <a:xfrm>
            <a:off x="1417612" y="1453837"/>
            <a:ext cx="32861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4F554F66-C1BB-8000-219B-328D2BB8117D}"/>
              </a:ext>
            </a:extLst>
          </p:cNvPr>
          <p:cNvSpPr/>
          <p:nvPr/>
        </p:nvSpPr>
        <p:spPr>
          <a:xfrm>
            <a:off x="1417612" y="1854157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71D2213-675B-8CF0-E30C-83467F715D7D}"/>
              </a:ext>
            </a:extLst>
          </p:cNvPr>
          <p:cNvSpPr/>
          <p:nvPr/>
        </p:nvSpPr>
        <p:spPr>
          <a:xfrm>
            <a:off x="1417611" y="2273604"/>
            <a:ext cx="10572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1AAA96A-337D-CBD2-7403-20DC59A5706B}"/>
              </a:ext>
            </a:extLst>
          </p:cNvPr>
          <p:cNvSpPr/>
          <p:nvPr/>
        </p:nvSpPr>
        <p:spPr>
          <a:xfrm>
            <a:off x="1417611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85680E56-1601-FF59-218D-F10EC094D396}"/>
              </a:ext>
            </a:extLst>
          </p:cNvPr>
          <p:cNvSpPr/>
          <p:nvPr/>
        </p:nvSpPr>
        <p:spPr>
          <a:xfrm>
            <a:off x="2303842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57856C0-8A32-69B6-4A94-28DA0101D074}"/>
              </a:ext>
            </a:extLst>
          </p:cNvPr>
          <p:cNvSpPr/>
          <p:nvPr/>
        </p:nvSpPr>
        <p:spPr>
          <a:xfrm>
            <a:off x="3201369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B4D1DC4-2C8D-5297-F9CF-54B1A7C129B8}"/>
              </a:ext>
            </a:extLst>
          </p:cNvPr>
          <p:cNvSpPr/>
          <p:nvPr/>
        </p:nvSpPr>
        <p:spPr>
          <a:xfrm>
            <a:off x="1418183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8D7EAEA-979C-DB7C-E123-44EB9A632D21}"/>
              </a:ext>
            </a:extLst>
          </p:cNvPr>
          <p:cNvSpPr/>
          <p:nvPr/>
        </p:nvSpPr>
        <p:spPr>
          <a:xfrm>
            <a:off x="2618645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BA4CE7F-94CB-FB6E-977A-D1D41CF72E24}"/>
              </a:ext>
            </a:extLst>
          </p:cNvPr>
          <p:cNvSpPr txBox="1"/>
          <p:nvPr/>
        </p:nvSpPr>
        <p:spPr>
          <a:xfrm>
            <a:off x="2425951" y="3115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8A0DC30-47CD-132F-9957-2AC21D59A039}"/>
              </a:ext>
            </a:extLst>
          </p:cNvPr>
          <p:cNvSpPr txBox="1"/>
          <p:nvPr/>
        </p:nvSpPr>
        <p:spPr>
          <a:xfrm>
            <a:off x="2142807" y="2701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3653277-1CD5-9E30-B7B6-3DB174A5CDB3}"/>
              </a:ext>
            </a:extLst>
          </p:cNvPr>
          <p:cNvSpPr txBox="1"/>
          <p:nvPr/>
        </p:nvSpPr>
        <p:spPr>
          <a:xfrm>
            <a:off x="3033101" y="27105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1907E16-3350-249A-875E-6F873D1867E6}"/>
              </a:ext>
            </a:extLst>
          </p:cNvPr>
          <p:cNvSpPr txBox="1"/>
          <p:nvPr/>
        </p:nvSpPr>
        <p:spPr>
          <a:xfrm>
            <a:off x="213410" y="144021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F2158-2B94-E7C6-77C7-0C571421A9E5}"/>
              </a:ext>
            </a:extLst>
          </p:cNvPr>
          <p:cNvSpPr txBox="1"/>
          <p:nvPr/>
        </p:nvSpPr>
        <p:spPr>
          <a:xfrm>
            <a:off x="211512" y="18402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6DF1948A-0362-D18D-C382-E5E5C18E1DD7}"/>
              </a:ext>
            </a:extLst>
          </p:cNvPr>
          <p:cNvGrpSpPr/>
          <p:nvPr/>
        </p:nvGrpSpPr>
        <p:grpSpPr>
          <a:xfrm>
            <a:off x="2728915" y="3549826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EE730A0-EB47-9EF6-0776-BB530B019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F03CC9-58C5-BEED-5821-2E6C3198E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7EA4A0DF-DE61-F1E4-F7F6-11D341CC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9D5E3F8A-E52D-DB11-9103-2A7869CD87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8DD8E8D-59D2-6161-8F99-C5A0174EBBE1}"/>
              </a:ext>
            </a:extLst>
          </p:cNvPr>
          <p:cNvGrpSpPr/>
          <p:nvPr/>
        </p:nvGrpSpPr>
        <p:grpSpPr>
          <a:xfrm>
            <a:off x="3638325" y="353055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B1E0AEC1-09B2-A41A-9453-4E4D0BFC43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B900D4F-7E73-3A62-C5C7-601A8AF0A73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95AEBBBF-D08A-4435-787E-1C761B85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E73EA73F-6559-5F0F-633F-1A0BB0C002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2C2831AC-9057-5559-69CA-69843F5826CF}"/>
              </a:ext>
            </a:extLst>
          </p:cNvPr>
          <p:cNvGrpSpPr/>
          <p:nvPr/>
        </p:nvGrpSpPr>
        <p:grpSpPr>
          <a:xfrm>
            <a:off x="4562619" y="3549827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CB532877-89D0-50B3-B1E8-C2BAE9908A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5D218231-5C43-8426-3225-DFAF5571A9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85D3B12-7D36-4ACD-706D-C7B847C8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00196085-E388-722A-B1C0-A1535AB350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4DC33629-F898-AC83-5287-5C4963B675CE}"/>
              </a:ext>
            </a:extLst>
          </p:cNvPr>
          <p:cNvGrpSpPr/>
          <p:nvPr/>
        </p:nvGrpSpPr>
        <p:grpSpPr>
          <a:xfrm rot="5400000">
            <a:off x="4734064" y="1449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741BAFF1-1356-52CE-6DCA-48325FC70B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7AB7E14-E6DE-5B53-5BA2-9E68F5F2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ECF947C-8316-CAAC-91C6-21CE24E3C41A}"/>
              </a:ext>
            </a:extLst>
          </p:cNvPr>
          <p:cNvSpPr txBox="1"/>
          <p:nvPr/>
        </p:nvSpPr>
        <p:spPr>
          <a:xfrm>
            <a:off x="7926457" y="6250414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58B05CB5-80E3-9293-132E-C77D7B76F224}"/>
              </a:ext>
            </a:extLst>
          </p:cNvPr>
          <p:cNvSpPr/>
          <p:nvPr/>
        </p:nvSpPr>
        <p:spPr>
          <a:xfrm>
            <a:off x="5364231" y="3100713"/>
            <a:ext cx="5124452" cy="303140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560DF19-30C6-D433-A33C-38E446BF218F}"/>
              </a:ext>
            </a:extLst>
          </p:cNvPr>
          <p:cNvSpPr txBox="1"/>
          <p:nvPr/>
        </p:nvSpPr>
        <p:spPr>
          <a:xfrm>
            <a:off x="5519722" y="33107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비밀번호 변경</a:t>
            </a:r>
          </a:p>
        </p:txBody>
      </p:sp>
      <p:sp>
        <p:nvSpPr>
          <p:cNvPr id="121" name="곱하기 기호 120">
            <a:extLst>
              <a:ext uri="{FF2B5EF4-FFF2-40B4-BE49-F238E27FC236}">
                <a16:creationId xmlns:a16="http://schemas.microsoft.com/office/drawing/2014/main" id="{3190957F-DB4D-E9F5-758A-BEB6E413694B}"/>
              </a:ext>
            </a:extLst>
          </p:cNvPr>
          <p:cNvSpPr/>
          <p:nvPr/>
        </p:nvSpPr>
        <p:spPr>
          <a:xfrm>
            <a:off x="10120381" y="32830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B2A16D5-66F2-6AD4-9A23-B74B22990C42}"/>
              </a:ext>
            </a:extLst>
          </p:cNvPr>
          <p:cNvSpPr txBox="1"/>
          <p:nvPr/>
        </p:nvSpPr>
        <p:spPr>
          <a:xfrm>
            <a:off x="5594128" y="3859430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현재 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 확인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086AFB6-9DFA-4DF3-4205-70B426FB6F75}"/>
              </a:ext>
            </a:extLst>
          </p:cNvPr>
          <p:cNvSpPr/>
          <p:nvPr/>
        </p:nvSpPr>
        <p:spPr>
          <a:xfrm>
            <a:off x="6759644" y="3901066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F3C79CAC-BF52-A8F8-5555-1F5C7BC6A323}"/>
              </a:ext>
            </a:extLst>
          </p:cNvPr>
          <p:cNvSpPr/>
          <p:nvPr/>
        </p:nvSpPr>
        <p:spPr>
          <a:xfrm>
            <a:off x="6759644" y="4301386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5BE93251-FBD1-3534-0052-421C7E1C4A4E}"/>
              </a:ext>
            </a:extLst>
          </p:cNvPr>
          <p:cNvSpPr/>
          <p:nvPr/>
        </p:nvSpPr>
        <p:spPr>
          <a:xfrm>
            <a:off x="6759644" y="5117575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741A53C-0F8A-D032-5829-3222B487CFC5}"/>
              </a:ext>
            </a:extLst>
          </p:cNvPr>
          <p:cNvSpPr txBox="1"/>
          <p:nvPr/>
        </p:nvSpPr>
        <p:spPr>
          <a:xfrm>
            <a:off x="5547763" y="38525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8B33B58-062F-7B59-892E-380F22646B7E}"/>
              </a:ext>
            </a:extLst>
          </p:cNvPr>
          <p:cNvSpPr txBox="1"/>
          <p:nvPr/>
        </p:nvSpPr>
        <p:spPr>
          <a:xfrm>
            <a:off x="5550420" y="42559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4C20D8-47D5-3779-76BA-28F7A4FD2461}"/>
              </a:ext>
            </a:extLst>
          </p:cNvPr>
          <p:cNvSpPr txBox="1"/>
          <p:nvPr/>
        </p:nvSpPr>
        <p:spPr>
          <a:xfrm>
            <a:off x="5547763" y="50778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4627873-26DB-8158-7225-959B43CC9017}"/>
              </a:ext>
            </a:extLst>
          </p:cNvPr>
          <p:cNvSpPr txBox="1"/>
          <p:nvPr/>
        </p:nvSpPr>
        <p:spPr>
          <a:xfrm>
            <a:off x="6724788" y="4561402"/>
            <a:ext cx="3846515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/>
              <a:t>*10~16</a:t>
            </a:r>
            <a:r>
              <a:rPr lang="ko-KR" altLang="en-US" sz="800"/>
              <a:t>자의 영문 대소문자</a:t>
            </a:r>
            <a:r>
              <a:rPr lang="en-US" altLang="ko-KR" sz="800"/>
              <a:t>, </a:t>
            </a:r>
            <a:r>
              <a:rPr lang="ko-KR" altLang="en-US" sz="800"/>
              <a:t>숫자</a:t>
            </a:r>
            <a:r>
              <a:rPr lang="en-US" altLang="ko-KR" sz="800"/>
              <a:t>, </a:t>
            </a:r>
            <a:r>
              <a:rPr lang="ko-KR" altLang="en-US" sz="800"/>
              <a:t>특수기호만 사용 가능하며</a:t>
            </a:r>
            <a:r>
              <a:rPr lang="en-US" altLang="ko-KR" sz="800"/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800"/>
              <a:t> 혼합으로 입력</a:t>
            </a:r>
            <a:r>
              <a:rPr lang="en-US" altLang="ko-KR" sz="800"/>
              <a:t>(</a:t>
            </a:r>
            <a:r>
              <a:rPr lang="ko-KR" altLang="en-US" sz="800"/>
              <a:t>공백 입력 불가</a:t>
            </a:r>
            <a:r>
              <a:rPr lang="en-US" altLang="ko-KR" sz="800"/>
              <a:t>)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2EA7F9CE-E4F8-7BF1-5EAB-A4D9C7296B2E}"/>
              </a:ext>
            </a:extLst>
          </p:cNvPr>
          <p:cNvSpPr/>
          <p:nvPr/>
        </p:nvSpPr>
        <p:spPr>
          <a:xfrm>
            <a:off x="8579351" y="5711237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1F40518-DA33-3067-972C-5D6EDC79EB2D}"/>
              </a:ext>
            </a:extLst>
          </p:cNvPr>
          <p:cNvSpPr/>
          <p:nvPr/>
        </p:nvSpPr>
        <p:spPr>
          <a:xfrm>
            <a:off x="9748714" y="57112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FBBD3B00-DF94-BB87-4DA1-C9D37CDA42D6}"/>
              </a:ext>
            </a:extLst>
          </p:cNvPr>
          <p:cNvGrpSpPr/>
          <p:nvPr/>
        </p:nvGrpSpPr>
        <p:grpSpPr>
          <a:xfrm>
            <a:off x="5490417" y="2855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0DEA6F33-DF7B-327E-4A21-10039514882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C3166545-E2A3-1F52-AC7D-D78C3CD4C9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42B065CE-3778-CF57-84EB-F5967739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BA9E541-B8EB-1068-80D8-3E3D8E4A3F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0CBBF102-85B4-B565-065C-7F958D95F87C}"/>
              </a:ext>
            </a:extLst>
          </p:cNvPr>
          <p:cNvCxnSpPr>
            <a:stCxn id="48" idx="2"/>
          </p:cNvCxnSpPr>
          <p:nvPr/>
        </p:nvCxnSpPr>
        <p:spPr>
          <a:xfrm>
            <a:off x="3772837" y="4029945"/>
            <a:ext cx="1591394" cy="10479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84338941-5731-E931-EBE1-F19578BE3442}"/>
              </a:ext>
            </a:extLst>
          </p:cNvPr>
          <p:cNvGrpSpPr/>
          <p:nvPr/>
        </p:nvGrpSpPr>
        <p:grpSpPr>
          <a:xfrm rot="5400000">
            <a:off x="2498127" y="22912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5F85B316-06EE-55EA-EC80-65D6D4AA3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A63DA727-0587-228B-8A1D-4FB301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F0BBD977-E223-912A-9F8C-E11E36EF29AF}"/>
              </a:ext>
            </a:extLst>
          </p:cNvPr>
          <p:cNvSpPr/>
          <p:nvPr/>
        </p:nvSpPr>
        <p:spPr>
          <a:xfrm>
            <a:off x="939504" y="49877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10572E4-4CBB-EB30-1DBD-5C3CA384587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004304" y="52908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1FB103-4E00-B49A-CE7D-B20C3DF54EB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489797" y="59451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FE336-D858-17F0-5414-C7D1511EF6E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618977" y="59451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31FE203F-9E97-DDCC-9571-591BE35B5C9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969218" y="50670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576364-FC90-86A0-2550-39956526391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039853" y="54397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DB96B4-750C-1CCB-9D2E-0CC65D0EC1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939504" y="50061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E42A34D1-A7FD-3A34-A3F1-F5260B95C908}"/>
              </a:ext>
            </a:extLst>
          </p:cNvPr>
          <p:cNvCxnSpPr>
            <a:cxnSpLocks/>
            <a:endCxn id="10" idx="3"/>
          </p:cNvCxnSpPr>
          <p:nvPr/>
        </p:nvCxnSpPr>
        <p:spPr>
          <a:xfrm flipH="1" flipV="1">
            <a:off x="4160794" y="5725588"/>
            <a:ext cx="4423057" cy="1010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166485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3F8CAEB4-C185-E310-D91F-27BEF267CF50}"/>
              </a:ext>
            </a:extLst>
          </p:cNvPr>
          <p:cNvSpPr/>
          <p:nvPr/>
        </p:nvSpPr>
        <p:spPr>
          <a:xfrm>
            <a:off x="518072" y="55576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97CD8D-E358-4554-4DC0-B6B339EE884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2872" y="85888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B13D59-B977-5C2A-80F3-6B9E86C66F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68365" y="15132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42DB81-0CD5-E53C-EE8A-E2033D06734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97545" y="1513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E84A60C9-9844-969D-F775-3873D7FAEA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47786" y="63506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646EB5-63B2-F09F-2B39-EED66B3DD5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18421" y="100783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DE6A35-78EB-FAAB-9F4D-A6C58244B35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18072" y="57419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A7E8851F-43B2-E52F-6780-4D4F6BFE267B}"/>
              </a:ext>
            </a:extLst>
          </p:cNvPr>
          <p:cNvGrpSpPr/>
          <p:nvPr/>
        </p:nvGrpSpPr>
        <p:grpSpPr>
          <a:xfrm>
            <a:off x="570964" y="314583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F3DB918-441B-FCF6-3BC8-CAFB3F7D4B9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9F5674C4-5BD8-C91E-A17D-0CD0800ACD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7CAA00B7-EA0C-B5F7-8042-E1EF7030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0311C854-BA67-8C6D-6D5C-C393318B9B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3EB4B2D-DC35-E047-AD23-FED18399B574}"/>
              </a:ext>
            </a:extLst>
          </p:cNvPr>
          <p:cNvSpPr/>
          <p:nvPr/>
        </p:nvSpPr>
        <p:spPr>
          <a:xfrm>
            <a:off x="518072" y="24764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BD7D38-14D9-EA0D-4148-AED44379977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2872" y="27795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537EFB-70EA-9D68-265D-D1FF62309F3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68365" y="34339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7778A7-BF2E-04D4-5A69-E351EE36205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197545" y="34339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B2AC3836-33F7-84B4-9BDD-3ECDD365575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47786" y="25557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140F85-920F-86BF-ED37-6D158AD0396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18421" y="29285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5AB71-2AC1-8120-2BD0-4E34EFA83F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18072" y="24948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67CA1E1-31A0-3064-80CC-14CE4EC6D274}"/>
              </a:ext>
            </a:extLst>
          </p:cNvPr>
          <p:cNvGrpSpPr/>
          <p:nvPr/>
        </p:nvGrpSpPr>
        <p:grpSpPr>
          <a:xfrm>
            <a:off x="3303369" y="229705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630A6F1-C809-058A-E1F4-526A1EA259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2935071F-398E-3E55-67EC-1B3065073EB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5019DF9-16A2-F2E5-5F1A-39288AF0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2A6C6E8-CC2B-E177-F14D-8F9CFAC3B71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06885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064570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로그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이벤트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로그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로그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관리자 로그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로그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로그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736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5592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53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로그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312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이벤트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228406" y="1669941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228406" y="2079516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228406" y="125925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6242307" y="217467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>
            <a:cxnSpLocks/>
          </p:cNvCxnSpPr>
          <p:nvPr/>
        </p:nvCxnSpPr>
        <p:spPr>
          <a:xfrm>
            <a:off x="353080" y="2528225"/>
            <a:ext cx="64484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6759416"/>
              </p:ext>
            </p:extLst>
          </p:nvPr>
        </p:nvGraphicFramePr>
        <p:xfrm>
          <a:off x="326860" y="3375344"/>
          <a:ext cx="561504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90380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40019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2065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접속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IP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로그관리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12:22:50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218.232.78.85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회원관리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441209" y="34516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441209" y="37330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441209" y="4014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402D2EC-2BB1-4849-A62B-67B3183907DB}"/>
              </a:ext>
            </a:extLst>
          </p:cNvPr>
          <p:cNvSpPr/>
          <p:nvPr/>
        </p:nvSpPr>
        <p:spPr>
          <a:xfrm>
            <a:off x="441209" y="4299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B949649-E2A9-7081-18C5-854E82C000FE}"/>
              </a:ext>
            </a:extLst>
          </p:cNvPr>
          <p:cNvSpPr/>
          <p:nvPr/>
        </p:nvSpPr>
        <p:spPr>
          <a:xfrm>
            <a:off x="441209" y="45829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14F454C-9FBA-377F-C6D6-882160589487}"/>
              </a:ext>
            </a:extLst>
          </p:cNvPr>
          <p:cNvSpPr/>
          <p:nvPr/>
        </p:nvSpPr>
        <p:spPr>
          <a:xfrm>
            <a:off x="441209" y="48652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2ABBF63-02E9-C1DB-DC80-7A68153A4448}"/>
              </a:ext>
            </a:extLst>
          </p:cNvPr>
          <p:cNvSpPr/>
          <p:nvPr/>
        </p:nvSpPr>
        <p:spPr>
          <a:xfrm>
            <a:off x="441209" y="5148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958570" y="308025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994062" y="3093214"/>
            <a:ext cx="204905" cy="20490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59343" y="5615877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98338" y="308025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로그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68080" y="6893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2863554" y="1677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2868353" y="20753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6258652" y="1938389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929714" y="2869630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6051627" y="2849957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174279" y="3429537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174279" y="3709248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553399" y="5674034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553179" y="3125171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" name="그림 11" descr="렌치, 도구이(가) 표시된 사진&#10;&#10;자동 생성된 설명">
            <a:extLst>
              <a:ext uri="{FF2B5EF4-FFF2-40B4-BE49-F238E27FC236}">
                <a16:creationId xmlns:a16="http://schemas.microsoft.com/office/drawing/2014/main" id="{42F3B170-7024-5D87-D022-C73B91AE6F6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4" y="1291181"/>
            <a:ext cx="195806" cy="193744"/>
          </a:xfrm>
          <a:prstGeom prst="rect">
            <a:avLst/>
          </a:prstGeom>
        </p:spPr>
      </p:pic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1CC3FC3E-3CCA-7368-5990-AFAD6602E82F}"/>
              </a:ext>
            </a:extLst>
          </p:cNvPr>
          <p:cNvSpPr/>
          <p:nvPr/>
        </p:nvSpPr>
        <p:spPr>
          <a:xfrm>
            <a:off x="2454588" y="12549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" name="그림 24" descr="렌치, 도구이(가) 표시된 사진&#10;&#10;자동 생성된 설명">
            <a:extLst>
              <a:ext uri="{FF2B5EF4-FFF2-40B4-BE49-F238E27FC236}">
                <a16:creationId xmlns:a16="http://schemas.microsoft.com/office/drawing/2014/main" id="{E95D892B-C8B0-C917-A2FE-0CAD0457335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526" y="1286877"/>
            <a:ext cx="195806" cy="19374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029918B-0FCE-81EC-640C-F03155A2516F}"/>
              </a:ext>
            </a:extLst>
          </p:cNvPr>
          <p:cNvSpPr txBox="1"/>
          <p:nvPr/>
        </p:nvSpPr>
        <p:spPr>
          <a:xfrm>
            <a:off x="2223320" y="125851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C7B46DA8-33F4-F335-4943-E2FA512B9E8F}"/>
              </a:ext>
            </a:extLst>
          </p:cNvPr>
          <p:cNvGrpSpPr/>
          <p:nvPr/>
        </p:nvGrpSpPr>
        <p:grpSpPr>
          <a:xfrm rot="5400000">
            <a:off x="3486542" y="12506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4" name="이등변 삼각형 33">
              <a:extLst>
                <a:ext uri="{FF2B5EF4-FFF2-40B4-BE49-F238E27FC236}">
                  <a16:creationId xmlns:a16="http://schemas.microsoft.com/office/drawing/2014/main" id="{F6C21BA9-A8D0-6A9D-58CD-365E05F2BCC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" name="Oval 593">
              <a:extLst>
                <a:ext uri="{FF2B5EF4-FFF2-40B4-BE49-F238E27FC236}">
                  <a16:creationId xmlns:a16="http://schemas.microsoft.com/office/drawing/2014/main" id="{7970DAFB-8459-DB90-B4D4-1768BE8F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16E8B9AE-5648-848C-B204-B2491C547503}"/>
              </a:ext>
            </a:extLst>
          </p:cNvPr>
          <p:cNvSpPr/>
          <p:nvPr/>
        </p:nvSpPr>
        <p:spPr>
          <a:xfrm>
            <a:off x="5223844" y="1617256"/>
            <a:ext cx="541661" cy="77716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조회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수정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등록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삭제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719D880-24D4-9F9E-0B22-E0C422D84C6F}"/>
              </a:ext>
            </a:extLst>
          </p:cNvPr>
          <p:cNvCxnSpPr>
            <a:cxnSpLocks/>
            <a:endCxn id="27" idx="1"/>
          </p:cNvCxnSpPr>
          <p:nvPr/>
        </p:nvCxnSpPr>
        <p:spPr>
          <a:xfrm flipV="1">
            <a:off x="3707925" y="2005839"/>
            <a:ext cx="1515919" cy="139095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1E2042D2-C284-F983-29BA-EC2B91F18C65}"/>
              </a:ext>
            </a:extLst>
          </p:cNvPr>
          <p:cNvSpPr txBox="1"/>
          <p:nvPr/>
        </p:nvSpPr>
        <p:spPr>
          <a:xfrm>
            <a:off x="7872549" y="3741795"/>
            <a:ext cx="422355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highlight>
                  <a:srgbClr val="E2CFF1"/>
                </a:highlight>
              </a:rPr>
              <a:t>관리자 로그 </a:t>
            </a:r>
            <a:endParaRPr lang="en-US" altLang="ko-KR" sz="800">
              <a:highlight>
                <a:srgbClr val="E2CFF1"/>
              </a:highlight>
            </a:endParaRPr>
          </a:p>
          <a:p>
            <a:endParaRPr lang="en-US" altLang="ko-KR" sz="800">
              <a:highlight>
                <a:srgbClr val="E2CFF1"/>
              </a:highlight>
            </a:endParaRPr>
          </a:p>
          <a:p>
            <a:pPr marL="228600" indent="-228600">
              <a:buAutoNum type="arabicPeriod"/>
            </a:pPr>
            <a:r>
              <a:rPr lang="ko-KR" altLang="en-US" sz="800">
                <a:highlight>
                  <a:srgbClr val="E2CFF1"/>
                </a:highlight>
              </a:rPr>
              <a:t>관리자 접속 기록</a:t>
            </a:r>
            <a:endParaRPr lang="en-US" altLang="ko-KR" sz="800">
              <a:highlight>
                <a:srgbClr val="E2CFF1"/>
              </a:highlight>
            </a:endParaRPr>
          </a:p>
          <a:p>
            <a:pPr marL="228600" indent="-228600">
              <a:buFontTx/>
              <a:buAutoNum type="arabicPeriod"/>
            </a:pPr>
            <a:r>
              <a:rPr lang="ko-KR" altLang="en-US" sz="800">
                <a:highlight>
                  <a:srgbClr val="E2CFF1"/>
                </a:highlight>
              </a:rPr>
              <a:t>사용자 회원 관리</a:t>
            </a:r>
            <a:r>
              <a:rPr lang="en-US" altLang="ko-KR" sz="800">
                <a:highlight>
                  <a:srgbClr val="E2CFF1"/>
                </a:highlight>
              </a:rPr>
              <a:t>(</a:t>
            </a:r>
            <a:r>
              <a:rPr lang="en-US" altLang="ko-KR" sz="800" b="0">
                <a:highlight>
                  <a:srgbClr val="E2CFF1"/>
                </a:highlight>
                <a:latin typeface="+mn-ea"/>
                <a:ea typeface="+mn-ea"/>
              </a:rPr>
              <a:t>AD-02-0001</a:t>
            </a:r>
            <a:r>
              <a:rPr lang="en-US" altLang="ko-KR" sz="800">
                <a:highlight>
                  <a:srgbClr val="E2CFF1"/>
                </a:highlight>
              </a:rPr>
              <a:t>)</a:t>
            </a:r>
            <a:r>
              <a:rPr lang="ko-KR" altLang="en-US" sz="800">
                <a:highlight>
                  <a:srgbClr val="E2CFF1"/>
                </a:highlight>
              </a:rPr>
              <a:t>에 대한 이벤트 기록</a:t>
            </a:r>
            <a:endParaRPr lang="en-US" altLang="ko-KR" sz="800">
              <a:highlight>
                <a:srgbClr val="E2CFF1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37921695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5.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배너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7445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869387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배너에 대한 편집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2483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55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834091"/>
              </p:ext>
            </p:extLst>
          </p:nvPr>
        </p:nvGraphicFramePr>
        <p:xfrm>
          <a:off x="428508" y="2284908"/>
          <a:ext cx="502761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994371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6605624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87" name="그룹 86">
            <a:extLst>
              <a:ext uri="{FF2B5EF4-FFF2-40B4-BE49-F238E27FC236}">
                <a16:creationId xmlns:a16="http://schemas.microsoft.com/office/drawing/2014/main" id="{8F14B460-C3B5-96EC-A10B-28690AC57373}"/>
              </a:ext>
            </a:extLst>
          </p:cNvPr>
          <p:cNvGrpSpPr/>
          <p:nvPr/>
        </p:nvGrpSpPr>
        <p:grpSpPr>
          <a:xfrm>
            <a:off x="1364805" y="2743912"/>
            <a:ext cx="278496" cy="200053"/>
            <a:chOff x="1014019" y="2643309"/>
            <a:chExt cx="278496" cy="200053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018269-9833-E1B1-0323-BE0A6F44E2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42D51B14-22AF-F494-C836-BE3CAF3AD66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4C87E14D-E687-37B3-E219-53BB08D3E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F52A02D2-DD5E-96D2-D598-FDDE71ABC1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1582208" y="2562861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329507C-96F8-4299-8E93-A2F76924EDFB}"/>
              </a:ext>
            </a:extLst>
          </p:cNvPr>
          <p:cNvSpPr/>
          <p:nvPr/>
        </p:nvSpPr>
        <p:spPr>
          <a:xfrm>
            <a:off x="453533" y="40971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ED4FEB-762D-8A21-C8D7-034427E0517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18333" y="44002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78C3F1A-A572-D2F8-643E-376D163496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03826" y="50546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1633EA-2FE4-8DF1-1C0A-E3E20CE20A0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33006" y="50546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47ADB35B-DFE1-A4B9-6E14-7C04AFD18F3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83247" y="41764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B356E0-F076-ED83-2034-A40E2B628D3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53882" y="45492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B80860-4488-A93D-4D7A-3442D9A223E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53533" y="41155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8CD8F2A-B71C-FF5F-1BA4-EF66512B948F}"/>
              </a:ext>
            </a:extLst>
          </p:cNvPr>
          <p:cNvGrpSpPr/>
          <p:nvPr/>
        </p:nvGrpSpPr>
        <p:grpSpPr>
          <a:xfrm>
            <a:off x="506425" y="3855975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EA66670-9FF7-F9C8-0459-B3F35206397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ED98F52B-D17C-5F98-0FC6-08428324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EB1F0877-1D26-760B-2D68-6CE341B4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0F83227C-A121-A221-0454-D20AD89F6DF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384301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149984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91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56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078668"/>
            <a:ext cx="1055230" cy="5051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5194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11222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75077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3941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39308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34783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18539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18539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51599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608398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607858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69024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9205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94410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9162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93979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9178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4820252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521574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4820252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4711664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50230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29DC1AF-B211-0410-2601-C530CE69BFA6}"/>
              </a:ext>
            </a:extLst>
          </p:cNvPr>
          <p:cNvSpPr txBox="1"/>
          <p:nvPr/>
        </p:nvSpPr>
        <p:spPr>
          <a:xfrm>
            <a:off x="7816869" y="2221721"/>
            <a:ext cx="4218077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배너 종류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임시 작성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en-US" altLang="ko-KR" sz="900"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5544AA-6D61-9ED2-56BA-1985D76AD96B}"/>
              </a:ext>
            </a:extLst>
          </p:cNvPr>
          <p:cNvSpPr txBox="1"/>
          <p:nvPr/>
        </p:nvSpPr>
        <p:spPr>
          <a:xfrm>
            <a:off x="7848332" y="252646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9818378-3DBA-3EFC-FC54-F7FAEAFEC61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640689-FC46-E5F3-2404-2E4BE2EA84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B58B7F-9824-493D-DF0C-83ED99A4D58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89440-B0E2-7389-1186-9AA438A0CD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Close Button">
            <a:extLst>
              <a:ext uri="{FF2B5EF4-FFF2-40B4-BE49-F238E27FC236}">
                <a16:creationId xmlns:a16="http://schemas.microsoft.com/office/drawing/2014/main" id="{C8778F14-4D07-D450-1CC1-A60DF8313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1B245-7AAE-15A3-F59C-62F44765E7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DDC923-63EA-9CBB-33FB-042B535C11D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D03C4142-5CB6-2A7F-5D06-BC87AE129594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F01E4AF0-B6E5-E68A-06EA-B82E2D5F4F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703C4AF-1500-15A0-0F94-AB4A841237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9D074485-39F9-852A-F1C0-99B9CEEE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EA4F1A4E-0707-71D8-1256-17CB446625F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053E48B-A6D1-B5F5-975E-1DC0AC4F9F4F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AB597A-F7FF-0279-7C36-352CC9D0759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2F462A-FBD1-8539-A260-AF5A6782947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9CFED-D9F8-112C-73B2-19F722F94F2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Close Button">
            <a:extLst>
              <a:ext uri="{FF2B5EF4-FFF2-40B4-BE49-F238E27FC236}">
                <a16:creationId xmlns:a16="http://schemas.microsoft.com/office/drawing/2014/main" id="{E9901859-D803-0F05-0FE8-58D7443454D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5F449E-8BF3-6F77-C805-2558F47AEB6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2D27DE-C230-2D06-6058-AFCF6FDDC92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7D77E439-8194-06F2-D889-1B3085AA7404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938ADA3A-8DE7-3D79-B1D9-514769F6FC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6C45AE6-4F40-4B18-69BB-48A41E9DB9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3C093774-C3C0-BF61-B019-418FB87B4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428F666D-8CDD-B8CC-FEDF-2558E7D6A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1F3C90F-1D02-3994-FDAA-80024E9F13E2}"/>
              </a:ext>
            </a:extLst>
          </p:cNvPr>
          <p:cNvSpPr txBox="1"/>
          <p:nvPr/>
        </p:nvSpPr>
        <p:spPr>
          <a:xfrm>
            <a:off x="647001" y="10547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4904BB1-6EFC-AB38-6581-396CA45DC42E}"/>
              </a:ext>
            </a:extLst>
          </p:cNvPr>
          <p:cNvSpPr txBox="1"/>
          <p:nvPr/>
        </p:nvSpPr>
        <p:spPr>
          <a:xfrm>
            <a:off x="647852" y="14556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F1333C2-5B70-67CE-B00C-A2643AD2C1A6}"/>
              </a:ext>
            </a:extLst>
          </p:cNvPr>
          <p:cNvSpPr txBox="1"/>
          <p:nvPr/>
        </p:nvSpPr>
        <p:spPr>
          <a:xfrm>
            <a:off x="634820" y="27201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A6C447E-2A4D-A971-BC60-32F7F5EAAB83}"/>
              </a:ext>
            </a:extLst>
          </p:cNvPr>
          <p:cNvSpPr txBox="1"/>
          <p:nvPr/>
        </p:nvSpPr>
        <p:spPr>
          <a:xfrm>
            <a:off x="634820" y="19041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7D13325-9738-A0B8-7845-C5DF216B4E4A}"/>
              </a:ext>
            </a:extLst>
          </p:cNvPr>
          <p:cNvSpPr txBox="1"/>
          <p:nvPr/>
        </p:nvSpPr>
        <p:spPr>
          <a:xfrm>
            <a:off x="636885" y="23042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AE6E12C-E55C-2719-EE89-F9E6D54C22DC}"/>
              </a:ext>
            </a:extLst>
          </p:cNvPr>
          <p:cNvSpPr txBox="1"/>
          <p:nvPr/>
        </p:nvSpPr>
        <p:spPr>
          <a:xfrm>
            <a:off x="647177" y="314195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C49AD204-496F-E428-B5CA-B33BFEF5A261}"/>
              </a:ext>
            </a:extLst>
          </p:cNvPr>
          <p:cNvSpPr/>
          <p:nvPr/>
        </p:nvSpPr>
        <p:spPr>
          <a:xfrm>
            <a:off x="1603067" y="4412821"/>
            <a:ext cx="231878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30390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59281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9930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57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087711" y="6123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212018"/>
            <a:ext cx="1055230" cy="44282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182104" y="519552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586539" y="519552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65281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24557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88412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52754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652078" y="252643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48118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31874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3187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64934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863496" y="4964658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479782" y="4959264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8235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205392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207745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204961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207314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205116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43ACFF-ECC7-1438-9B78-51D0F8D151FB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867D650-22D3-5024-6E68-94DEF9653C78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A79E6E-BB0D-8B87-6CC1-516C178E0EB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5453D1-9CE3-B8DE-5C91-EBB481612F9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055ED5-C218-D000-954F-F11971ADAB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Close Button">
            <a:extLst>
              <a:ext uri="{FF2B5EF4-FFF2-40B4-BE49-F238E27FC236}">
                <a16:creationId xmlns:a16="http://schemas.microsoft.com/office/drawing/2014/main" id="{92B86B31-D01F-27DF-6023-7368528C99A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910D95F-191E-5E7A-0D22-8FAE86DA758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32F266-7137-70F1-5D41-8E882AB1799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3AE36BE-C0C5-280A-F568-4A8993597A52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B50BE81A-1D71-13A0-8A17-FB53D40B68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F6872741-10AC-4C94-D971-D25FE2D381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91EC0C8-7464-9EEE-FAB3-26A4B177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1270B7B0-5149-2421-54C6-1950150BF4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4635B55D-8253-2494-8849-8D0E6927F01D}"/>
              </a:ext>
            </a:extLst>
          </p:cNvPr>
          <p:cNvSpPr/>
          <p:nvPr/>
        </p:nvSpPr>
        <p:spPr>
          <a:xfrm>
            <a:off x="8046435" y="439602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D90861-AB3F-1326-383F-7AD3BF41ADB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1235" y="469914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95B876-0F03-8F57-7660-8ADCC85D0FA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96728" y="53534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EC4EEF-9366-8484-482F-1D319846079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5908" y="53534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Close Button">
            <a:extLst>
              <a:ext uri="{FF2B5EF4-FFF2-40B4-BE49-F238E27FC236}">
                <a16:creationId xmlns:a16="http://schemas.microsoft.com/office/drawing/2014/main" id="{4F852DFD-5476-E21E-0183-E3ADA26262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76149" y="447532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882D7B-A608-CAF0-A193-D814540C88E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46784" y="484809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850A61-95CF-D8AC-EEC3-B91A53206E0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46435" y="441445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8772CAEA-7AAB-B6E4-0447-A8FD6ECAD439}"/>
              </a:ext>
            </a:extLst>
          </p:cNvPr>
          <p:cNvGrpSpPr/>
          <p:nvPr/>
        </p:nvGrpSpPr>
        <p:grpSpPr>
          <a:xfrm>
            <a:off x="8393858" y="4189031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D3FB14D-0DAF-956B-9C6B-DAB5B20F6D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17A1DA7D-B0A4-46C5-8FD0-1388A310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8F52FB3E-E2EA-3990-D9B4-9FDA2E0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C307FD92-CC4C-2B2D-9C1C-CD4BF8D9DE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F54D5E3F-4FD0-1046-184F-243CEC680DA5}"/>
              </a:ext>
            </a:extLst>
          </p:cNvPr>
          <p:cNvSpPr txBox="1"/>
          <p:nvPr/>
        </p:nvSpPr>
        <p:spPr>
          <a:xfrm>
            <a:off x="647001" y="11785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A77A7AE-E0CF-683E-95EE-7A34045E5168}"/>
              </a:ext>
            </a:extLst>
          </p:cNvPr>
          <p:cNvSpPr txBox="1"/>
          <p:nvPr/>
        </p:nvSpPr>
        <p:spPr>
          <a:xfrm>
            <a:off x="647852" y="157949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7F809C2-F265-6725-7CC6-4CCB33375D48}"/>
              </a:ext>
            </a:extLst>
          </p:cNvPr>
          <p:cNvSpPr txBox="1"/>
          <p:nvPr/>
        </p:nvSpPr>
        <p:spPr>
          <a:xfrm>
            <a:off x="634820" y="28439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85C0C38-79FB-8C76-B962-FA3182CC4605}"/>
              </a:ext>
            </a:extLst>
          </p:cNvPr>
          <p:cNvSpPr txBox="1"/>
          <p:nvPr/>
        </p:nvSpPr>
        <p:spPr>
          <a:xfrm>
            <a:off x="634820" y="20279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049167B-F7A8-F8F0-947E-AE652363BE46}"/>
              </a:ext>
            </a:extLst>
          </p:cNvPr>
          <p:cNvSpPr txBox="1"/>
          <p:nvPr/>
        </p:nvSpPr>
        <p:spPr>
          <a:xfrm>
            <a:off x="636885" y="24281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F842C4-E21B-5A1F-84AE-444ADCE7D49F}"/>
              </a:ext>
            </a:extLst>
          </p:cNvPr>
          <p:cNvSpPr txBox="1"/>
          <p:nvPr/>
        </p:nvSpPr>
        <p:spPr>
          <a:xfrm>
            <a:off x="647177" y="326578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CE035B1-F6A8-ACC6-1240-77D51D8A3C6E}"/>
              </a:ext>
            </a:extLst>
          </p:cNvPr>
          <p:cNvSpPr/>
          <p:nvPr/>
        </p:nvSpPr>
        <p:spPr>
          <a:xfrm>
            <a:off x="1603067" y="4543454"/>
            <a:ext cx="231878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21351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661026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팝업에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1009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58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265076"/>
              </p:ext>
            </p:extLst>
          </p:nvPr>
        </p:nvGraphicFramePr>
        <p:xfrm>
          <a:off x="428508" y="2284908"/>
          <a:ext cx="42414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209285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5820538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814025" y="2572632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0E2EEA3-421F-428B-1D38-71499A7972FC}"/>
              </a:ext>
            </a:extLst>
          </p:cNvPr>
          <p:cNvGrpSpPr/>
          <p:nvPr/>
        </p:nvGrpSpPr>
        <p:grpSpPr>
          <a:xfrm>
            <a:off x="1350459" y="2354328"/>
            <a:ext cx="244417" cy="258694"/>
            <a:chOff x="1098607" y="3056422"/>
            <a:chExt cx="244417" cy="258694"/>
          </a:xfrm>
        </p:grpSpPr>
        <p:sp>
          <p:nvSpPr>
            <p:cNvPr id="7" name="이등변 삼각형 6">
              <a:extLst>
                <a:ext uri="{FF2B5EF4-FFF2-40B4-BE49-F238E27FC236}">
                  <a16:creationId xmlns:a16="http://schemas.microsoft.com/office/drawing/2014/main" id="{88C38E31-0157-D08D-A411-4C2DE214B8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4244FBE-34D9-518A-6DC5-2F810C3F3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" name="Oval 593">
                <a:extLst>
                  <a:ext uri="{FF2B5EF4-FFF2-40B4-BE49-F238E27FC236}">
                    <a16:creationId xmlns:a16="http://schemas.microsoft.com/office/drawing/2014/main" id="{8DB60CF5-8F19-BBA7-06F8-1B02779C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" name="TextBox 14">
                <a:extLst>
                  <a:ext uri="{FF2B5EF4-FFF2-40B4-BE49-F238E27FC236}">
                    <a16:creationId xmlns:a16="http://schemas.microsoft.com/office/drawing/2014/main" id="{22EF82F4-F97A-DC85-37C9-278A689AC3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BDCA453-2095-8D64-7599-1A80AF923390}"/>
              </a:ext>
            </a:extLst>
          </p:cNvPr>
          <p:cNvSpPr/>
          <p:nvPr/>
        </p:nvSpPr>
        <p:spPr>
          <a:xfrm>
            <a:off x="542859" y="414118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DC5D54-A52B-AF52-1EA7-7A979887DC2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7659" y="444430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13604B-BCEB-EE15-6CF7-DDE0017F16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93152" y="5098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96FB5-5CEE-FD42-E36E-E494987CD5B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2332" y="509865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118892C8-F51E-6077-9D26-ECA219CB0650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2573" y="422048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8344B2-2DD2-88BF-FDBC-2274906B441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43208" y="459326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87CD60-42B1-132C-28BA-A13732A43DA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2859" y="415962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6C355855-5B5D-34DC-A057-B2C54CD652A4}"/>
              </a:ext>
            </a:extLst>
          </p:cNvPr>
          <p:cNvGrpSpPr/>
          <p:nvPr/>
        </p:nvGrpSpPr>
        <p:grpSpPr>
          <a:xfrm>
            <a:off x="595751" y="3900007"/>
            <a:ext cx="373832" cy="307775"/>
            <a:chOff x="1098607" y="3056422"/>
            <a:chExt cx="244417" cy="307775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297614D4-C9A0-A83F-FF70-C922C4A96B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4ABA6A58-1B2C-F4C0-562D-3C2064BB357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976ECDC1-E604-A9F1-EDE2-A64F474E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8646F800-010A-848A-56FE-2B8267D0AA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581286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105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87554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59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33895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972051" y="486566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376486" y="486566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653443" y="4634802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269729" y="4629408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3855228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425072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3855228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97356" y="3756539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40580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AC14AC-EF3C-73E1-6084-2BB4FDDF9EA7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6D35CF01-3193-1040-3FDB-5E18657B460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3F12AC6-E38E-5AF8-DCFA-66D00A787D1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C8FFB0-9F2F-ADE3-4C3F-2A043AAE3294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56ACB-0C41-03D2-4761-0CA7442F6AA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Close Button">
            <a:extLst>
              <a:ext uri="{FF2B5EF4-FFF2-40B4-BE49-F238E27FC236}">
                <a16:creationId xmlns:a16="http://schemas.microsoft.com/office/drawing/2014/main" id="{0D74EF8F-6790-0123-B191-C6E7E1D2191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CF89781-3A4B-C937-CE1B-FD85F376F81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C9B842D-39BD-FEE7-45F9-0DFF115B405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76BBA68-A6B1-1389-A5B1-71D471A9348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20EC3A03-74AE-4775-1749-DD373C9648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D3266FD-7AAD-5E51-E791-BF6F397C84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1557D441-68AC-9DD1-7E5F-1C32E7C2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373BA9F5-0E27-1F66-563A-8B717C5AC0A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579D919-270F-5165-7D67-242E7EC80292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AAF830-320F-DF2F-C703-7BB944DBCE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51D0FC-5DE1-8F1C-2735-16354C07AF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4A048F-4A66-06E3-5677-CCFB4462445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Close Button">
            <a:extLst>
              <a:ext uri="{FF2B5EF4-FFF2-40B4-BE49-F238E27FC236}">
                <a16:creationId xmlns:a16="http://schemas.microsoft.com/office/drawing/2014/main" id="{EB33BE63-3ACC-B37D-768B-0685B70838E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10F44C-1CFF-8E80-813A-019EE65A6A7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2AA558-1982-CDE1-34F3-E207023C9D2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C5018F1-1492-E197-1D30-15BD55D972B7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0ECF52C9-97F8-32C9-72A5-ED5D79DA59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49C6B3-C1F3-5ED2-2121-62B433C147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AD41D54C-48B7-BFE5-5498-840E5206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747AE7E9-0F8C-1DC7-58CF-9DFEE56650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28F2E7C9-E677-C0C1-DE19-A864FD700173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187ED35-86BF-0B7B-4075-1C9F6860F85D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8F037185-3E35-CC2E-9E37-DDEDC4B53A18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E99F3F-08B2-C464-A8C8-CED17A6886C6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97CA796-D227-7CAB-0518-CA6F3A241B0F}"/>
              </a:ext>
            </a:extLst>
          </p:cNvPr>
          <p:cNvSpPr/>
          <p:nvPr/>
        </p:nvSpPr>
        <p:spPr>
          <a:xfrm>
            <a:off x="1603067" y="3434873"/>
            <a:ext cx="225821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3065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1.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화면 레이아웃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9946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918212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59420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60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링크 </a:t>
            </a:r>
            <a:r>
              <a:rPr lang="en-US" altLang="ko-KR" sz="900"/>
              <a:t>URL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662879" y="406245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067314" y="406245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344271" y="3831592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3960557" y="3826198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906CAFC-2FDA-D9E8-C88A-F4D8E7C765AA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E34EE5F-F8AB-7239-5476-10A7C36928DA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C9BF3B2-445A-B68A-9E08-70F71E81EC40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B5CE650D-4BB7-5EB8-5745-F9317A43AB3D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7528F78-218A-610F-E168-FD194EB5A9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EE006-9FC7-69DC-7324-9CE55225083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FC92C2-206E-CDB7-B644-A63A6662B9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Close Button">
            <a:extLst>
              <a:ext uri="{FF2B5EF4-FFF2-40B4-BE49-F238E27FC236}">
                <a16:creationId xmlns:a16="http://schemas.microsoft.com/office/drawing/2014/main" id="{4AD0D3AF-036E-B290-DA21-D27E64186E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C826CC-6858-971B-5CB4-75E2880B88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AF587-4E21-2099-13F1-C158F50C520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91650DFC-6D32-3603-A194-BD332F5A6DB1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0AD97BDE-C8B1-6917-EA43-C68C2463FE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44817F9E-FDE9-79B9-9E55-8E8E4E4159D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FC9E496E-6584-F6CD-05D1-1D1FD2AC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7C9C2A0E-B7EF-67AC-E1A7-72932FCCAA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45085A70-4436-0289-B8AB-FCA85A122446}"/>
              </a:ext>
            </a:extLst>
          </p:cNvPr>
          <p:cNvSpPr/>
          <p:nvPr/>
        </p:nvSpPr>
        <p:spPr>
          <a:xfrm>
            <a:off x="8050300" y="45772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4F4C44B-66C0-0EC4-7DE7-385283F83FC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5100" y="48803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7E711B-0920-F4D6-B4C8-BB33C2296F2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0593" y="55346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D07217-140C-7452-2FFC-FE03032557E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9773" y="55346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Close Button">
            <a:extLst>
              <a:ext uri="{FF2B5EF4-FFF2-40B4-BE49-F238E27FC236}">
                <a16:creationId xmlns:a16="http://schemas.microsoft.com/office/drawing/2014/main" id="{2956CCD2-2659-ADB2-39D3-08415CCA038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0014" y="46565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B64190-66CC-7342-79CD-01A8C954C43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0649" y="50292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805073-AB09-4C68-2D07-89831330386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0300" y="45956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E878DF19-5D6B-B71F-40CC-1B2D675CD7D9}"/>
              </a:ext>
            </a:extLst>
          </p:cNvPr>
          <p:cNvGrpSpPr/>
          <p:nvPr/>
        </p:nvGrpSpPr>
        <p:grpSpPr>
          <a:xfrm>
            <a:off x="8397723" y="4370209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DD31A9FF-76E2-B7D6-692B-DE81E797CAE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15D1ADA0-BF5E-0AC6-5CB9-0764A6CDD2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2D0B335F-35E7-9958-5614-D36300D7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C6CF7D9-EEB1-B84D-D4C9-D89181A306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76B2849-A05C-AEA1-42AC-20CC4C51B40A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FB8B21-744E-3BA7-87E8-DD0BC71FC6DB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9794538-1A5E-9B8C-7A8B-D44496C8618A}"/>
              </a:ext>
            </a:extLst>
          </p:cNvPr>
          <p:cNvSpPr/>
          <p:nvPr/>
        </p:nvSpPr>
        <p:spPr>
          <a:xfrm>
            <a:off x="1603067" y="3434873"/>
            <a:ext cx="225821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8370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6.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공지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34475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3971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34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6822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388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4025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8123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985785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546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2490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54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4312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62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254E0098-BCA8-AA7B-B245-2F2AA9F25F36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239F5B-9627-3331-D5A2-FA82F0CB13C2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B2241F-19E4-3303-39E0-50AB212BC200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A6F0F3E-4CDA-0857-8758-89B679A9646E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63E4EAB-E25D-D50C-4EA2-04C1F5843D0E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9699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1838903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38ABBC6-A6B9-30B7-780A-2926EBA3A6F5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4B8C2F5D-06A0-A0FD-9DE8-EF7AD80C49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71382F55-BE99-7C24-E9B8-64B66D853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AC3E9E6-EBC6-F767-1012-58F5C2F3A854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A39A41BE-8F15-FC9D-DC1C-DE56EC89AD8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96BA2FF-BCFB-2672-9EE5-6BC0F23F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A4E1935-199D-2F82-7C24-12DCFD3C5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472409"/>
              </p:ext>
            </p:extLst>
          </p:nvPr>
        </p:nvGraphicFramePr>
        <p:xfrm>
          <a:off x="570162" y="2683350"/>
          <a:ext cx="4607261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882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8842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732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49055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174766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게시글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여부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30E6CE9-E86B-350F-A3D9-5BFFE533B5C0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88E7E3-03E5-E4F7-DFEC-5599673D3C4E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FDAEC145-21AC-67AF-9A08-F05952F7B525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9AFCB2-29F8-A2B6-FEA1-369B9E383ED0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4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22DFB4E-3066-4F08-F1FF-F045EED3DC85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79A115E-3E07-7878-8C9D-403BBCFDF89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A9D22B75-674B-A97B-BB05-68EF8F00A79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3E8F785B-56EC-6824-E828-567414866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AF77F74B-E4AC-27FE-F611-DF12A182E7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0AFD514-2DC1-B678-2BB5-C7BB4625A0EB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60AD6586-0F4C-2DAB-34B7-CB60382BC0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E08C8085-EBDD-7344-DA16-A59FBBD16C2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9F16108-4D9D-527F-E0A6-B072EEA0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EE6449E4-782B-AD8E-D3F3-C88477EDF3F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B776AF4-5BB6-A8FD-6231-75F6F023400B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483CD6C0-E6AA-B26B-30AB-411F89AF65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73A52710-863E-5937-8CD0-E79C0C7EA16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47335E28-756E-0077-8650-533B16BE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2A8CF21D-2813-A3FC-E43A-8830FBFC5D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0393D9-8AD9-AB65-ED99-69DC843320E9}"/>
              </a:ext>
            </a:extLst>
          </p:cNvPr>
          <p:cNvSpPr/>
          <p:nvPr/>
        </p:nvSpPr>
        <p:spPr>
          <a:xfrm>
            <a:off x="5344242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47857E5-8EF2-D3AD-564A-6165CD81222E}"/>
              </a:ext>
            </a:extLst>
          </p:cNvPr>
          <p:cNvSpPr/>
          <p:nvPr/>
        </p:nvSpPr>
        <p:spPr>
          <a:xfrm>
            <a:off x="5940794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D948197-423F-81E8-222B-DBE5ED1FACD2}"/>
              </a:ext>
            </a:extLst>
          </p:cNvPr>
          <p:cNvGrpSpPr/>
          <p:nvPr/>
        </p:nvGrpSpPr>
        <p:grpSpPr>
          <a:xfrm>
            <a:off x="5358500" y="2154803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C0653FB8-88B7-CEBC-8EB8-A8831DDA6D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1B0AD22-2D51-0CD7-5921-209EB85E6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81202A5F-014F-2CA9-1316-1A195357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7BCF29C1-77D4-7074-9DDA-4A11513D996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7F42531-6283-1316-5521-4FFD180FC2D4}"/>
              </a:ext>
            </a:extLst>
          </p:cNvPr>
          <p:cNvGrpSpPr/>
          <p:nvPr/>
        </p:nvGrpSpPr>
        <p:grpSpPr>
          <a:xfrm>
            <a:off x="5931653" y="214527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D8DBEF1C-3689-5CE6-B640-0749C9932E3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095FCF3-A471-80A0-D03E-329CE410BA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247E143-2104-802B-E99C-E6AAC6306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424FF8C9-C9D0-AAC1-1F8D-2BB44D2C74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312D7F06-130F-9EB3-BB8D-D15B3D8127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35377" y="4238684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4435FCED-3B0E-79B0-A0F5-735CC49BBE77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DC4F4BAC-4D42-F418-71C6-B9A2C2BC85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2D2458E2-9558-5BEB-12AE-359B4AA6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DE1ABB5-84F8-7A54-F9DF-86F71BF2FA4C}"/>
              </a:ext>
            </a:extLst>
          </p:cNvPr>
          <p:cNvSpPr/>
          <p:nvPr/>
        </p:nvSpPr>
        <p:spPr>
          <a:xfrm>
            <a:off x="1663065" y="2972681"/>
            <a:ext cx="706300" cy="112243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225B564-3AEC-7CC7-A53D-A59579FBF1ED}"/>
              </a:ext>
            </a:extLst>
          </p:cNvPr>
          <p:cNvGrpSpPr/>
          <p:nvPr/>
        </p:nvGrpSpPr>
        <p:grpSpPr>
          <a:xfrm>
            <a:off x="2297019" y="4292698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71DCCC7-2E65-966D-CB1F-9B363659E28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6BFE3C5B-CEE0-778F-DFC4-36AF23EFB2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98630C5B-DAAA-7082-49E9-F3236206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D775E2FA-7754-DB48-0E23-ACE9B2FFBEF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82FED192-FAEC-A41A-88EE-13C274D3CAB8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38E47567-4EE0-E543-3B9A-4B5817C745C9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C161AC29-5517-408C-DB10-16E74B40ABF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919B40FD-0A8A-46D4-20F5-A29B3A88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E32A592-592C-56D7-63B7-90024C18F7E6}"/>
              </a:ext>
            </a:extLst>
          </p:cNvPr>
          <p:cNvGrpSpPr/>
          <p:nvPr/>
        </p:nvGrpSpPr>
        <p:grpSpPr>
          <a:xfrm>
            <a:off x="1610844" y="2755540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C5E3644F-9B2F-CEEB-7C1F-0159E3843B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AA92EB2A-D56D-17E6-7841-E89EBA9E88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6B85FA01-C1D4-7FE8-A07D-EF9DD3C4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E443C660-CFFD-4F09-0A89-797E1D4DB2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6172B7B-860E-4B04-7FFF-8C10F01F3AF7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8B0C07D1-BD8C-573D-0D81-961747B69D05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9F85662-064A-06F6-7B99-1763B38B2125}"/>
              </a:ext>
            </a:extLst>
          </p:cNvPr>
          <p:cNvSpPr txBox="1"/>
          <p:nvPr/>
        </p:nvSpPr>
        <p:spPr>
          <a:xfrm>
            <a:off x="3486639" y="1412432"/>
            <a:ext cx="91789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E09D930-A666-74B7-07D9-56FE815EF740}"/>
              </a:ext>
            </a:extLst>
          </p:cNvPr>
          <p:cNvSpPr/>
          <p:nvPr/>
        </p:nvSpPr>
        <p:spPr>
          <a:xfrm>
            <a:off x="4327604" y="144146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6E2E7C8-7BC7-BC96-E363-A938AEC1ED6D}"/>
              </a:ext>
            </a:extLst>
          </p:cNvPr>
          <p:cNvGrpSpPr/>
          <p:nvPr/>
        </p:nvGrpSpPr>
        <p:grpSpPr>
          <a:xfrm rot="5400000">
            <a:off x="5348088" y="1434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34DAA7B-D288-8DB7-7C18-025B4EC93E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012F81B4-5AB0-DBAA-C062-69CDDCA6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047EE9F-BED0-76D6-344B-80BE8260D792}"/>
              </a:ext>
            </a:extLst>
          </p:cNvPr>
          <p:cNvSpPr/>
          <p:nvPr/>
        </p:nvSpPr>
        <p:spPr>
          <a:xfrm>
            <a:off x="6050209" y="847961"/>
            <a:ext cx="684907" cy="749563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공지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이벤트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110" name="직선 화살표 연결선 109">
            <a:extLst>
              <a:ext uri="{FF2B5EF4-FFF2-40B4-BE49-F238E27FC236}">
                <a16:creationId xmlns:a16="http://schemas.microsoft.com/office/drawing/2014/main" id="{BB003BA5-7E1F-3927-E1D5-BF8B670E9307}"/>
              </a:ext>
            </a:extLst>
          </p:cNvPr>
          <p:cNvCxnSpPr>
            <a:cxnSpLocks/>
          </p:cNvCxnSpPr>
          <p:nvPr/>
        </p:nvCxnSpPr>
        <p:spPr>
          <a:xfrm flipV="1">
            <a:off x="5232353" y="1150386"/>
            <a:ext cx="825167" cy="291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9CB41514-B4DD-B94C-A377-9286C79D2360}"/>
              </a:ext>
            </a:extLst>
          </p:cNvPr>
          <p:cNvSpPr txBox="1"/>
          <p:nvPr/>
        </p:nvSpPr>
        <p:spPr>
          <a:xfrm>
            <a:off x="7832269" y="4373647"/>
            <a:ext cx="4234582" cy="17275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highlight>
                  <a:srgbClr val="FFFF00"/>
                </a:highlight>
                <a:latin typeface="+mn-ea"/>
              </a:rPr>
              <a:t>현재 기준 게시글은 전부 관리자가 등록</a:t>
            </a:r>
            <a:endParaRPr lang="en-US" altLang="ko-KR" sz="900">
              <a:highlight>
                <a:srgbClr val="FFFF00"/>
              </a:highlight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C390813-987A-1CB1-77CD-662DB193E40D}"/>
              </a:ext>
            </a:extLst>
          </p:cNvPr>
          <p:cNvSpPr/>
          <p:nvPr/>
        </p:nvSpPr>
        <p:spPr>
          <a:xfrm>
            <a:off x="4247552" y="48474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9D819A-B35D-9C54-9697-E910B0B5A79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12352" y="51505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8C5C83-49CA-176B-C7CE-732DA0B209B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97845" y="58048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7991C2-BC28-D4CB-B553-D20C4914E56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27025" y="58048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Close Button">
            <a:extLst>
              <a:ext uri="{FF2B5EF4-FFF2-40B4-BE49-F238E27FC236}">
                <a16:creationId xmlns:a16="http://schemas.microsoft.com/office/drawing/2014/main" id="{BA2599DD-32F6-0090-1473-DCD57D51ACD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77266" y="49267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422E1E-8462-EF79-7636-C6684B2B7E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47901" y="52995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F64C78-0E10-F336-F490-A4647CB9A9B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47552" y="48658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16F208D9-3DFE-8001-E7C1-2F7955F0A2AF}"/>
              </a:ext>
            </a:extLst>
          </p:cNvPr>
          <p:cNvGrpSpPr/>
          <p:nvPr/>
        </p:nvGrpSpPr>
        <p:grpSpPr>
          <a:xfrm>
            <a:off x="4300444" y="4606246"/>
            <a:ext cx="411931" cy="307775"/>
            <a:chOff x="1098607" y="3056422"/>
            <a:chExt cx="244417" cy="307775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6E190C74-4576-22F2-CD9C-C702AE2FEF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FF67D5AE-985E-F1E2-E24A-28287CFFC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D9CF156B-C883-2054-A86D-9D3AD3EA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6F2D8440-3F28-108E-BA7D-D87E808156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6762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36296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29379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63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253808" y="1407988"/>
            <a:ext cx="1087705" cy="4474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6958176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6362611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276062" y="14471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277182" y="1805627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06601" y="2320774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6639568" y="2753948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7255854" y="2748554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207665" y="1424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204945" y="243619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204945" y="2866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204945" y="34898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276062" y="246833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217505" y="18170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4" y="354947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418474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1" y="3545525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6233" y="354947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1813533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276062" y="3754680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276062" y="4558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062186" y="4558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276062" y="4888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681237" y="4967604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275853" y="418255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91" y="4206091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502035" y="417825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4973" y="4201787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270767" y="417980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0D14A5F0-9472-BE37-FC34-0EFB71592D2E}"/>
              </a:ext>
            </a:extLst>
          </p:cNvPr>
          <p:cNvSpPr/>
          <p:nvPr/>
        </p:nvSpPr>
        <p:spPr>
          <a:xfrm>
            <a:off x="5333318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45B34886-15B4-4B76-36F7-5D4786609092}"/>
              </a:ext>
            </a:extLst>
          </p:cNvPr>
          <p:cNvSpPr/>
          <p:nvPr/>
        </p:nvSpPr>
        <p:spPr>
          <a:xfrm>
            <a:off x="5332930" y="220639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3D190C7F-F05C-CED8-740F-6CEC6BEC0E0B}"/>
              </a:ext>
            </a:extLst>
          </p:cNvPr>
          <p:cNvSpPr/>
          <p:nvPr/>
        </p:nvSpPr>
        <p:spPr>
          <a:xfrm>
            <a:off x="6419007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949FAC8F-4F73-71C7-467E-5A7C08CB1DA0}"/>
              </a:ext>
            </a:extLst>
          </p:cNvPr>
          <p:cNvSpPr/>
          <p:nvPr/>
        </p:nvSpPr>
        <p:spPr>
          <a:xfrm>
            <a:off x="4217867" y="1693928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9A432126-ED14-8FF7-54AA-63A2A39F2945}"/>
              </a:ext>
            </a:extLst>
          </p:cNvPr>
          <p:cNvGrpSpPr/>
          <p:nvPr/>
        </p:nvGrpSpPr>
        <p:grpSpPr>
          <a:xfrm rot="5400000">
            <a:off x="7433203" y="20137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7" name="이등변 삼각형 196">
              <a:extLst>
                <a:ext uri="{FF2B5EF4-FFF2-40B4-BE49-F238E27FC236}">
                  <a16:creationId xmlns:a16="http://schemas.microsoft.com/office/drawing/2014/main" id="{FBCB92DB-60E9-3E9A-26D7-08E637E54A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8" name="Oval 593">
              <a:extLst>
                <a:ext uri="{FF2B5EF4-FFF2-40B4-BE49-F238E27FC236}">
                  <a16:creationId xmlns:a16="http://schemas.microsoft.com/office/drawing/2014/main" id="{E020A820-8417-6774-8E08-0C8106223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068415A-1533-B707-1D3A-198C728A6796}"/>
              </a:ext>
            </a:extLst>
          </p:cNvPr>
          <p:cNvSpPr txBox="1"/>
          <p:nvPr/>
        </p:nvSpPr>
        <p:spPr>
          <a:xfrm>
            <a:off x="4386454" y="1777349"/>
            <a:ext cx="108770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 일시</a:t>
            </a:r>
            <a:endParaRPr lang="en-US" altLang="ko-KR" sz="900"/>
          </a:p>
        </p:txBody>
      </p:sp>
      <p:sp>
        <p:nvSpPr>
          <p:cNvPr id="200" name="직사각형 199">
            <a:extLst>
              <a:ext uri="{FF2B5EF4-FFF2-40B4-BE49-F238E27FC236}">
                <a16:creationId xmlns:a16="http://schemas.microsoft.com/office/drawing/2014/main" id="{2E2A4D64-EEFF-5BA2-3BAE-29384113F046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B67DC183-56A5-1A5E-77F4-C59E6DDBB32E}"/>
              </a:ext>
            </a:extLst>
          </p:cNvPr>
          <p:cNvCxnSpPr>
            <a:cxnSpLocks/>
          </p:cNvCxnSpPr>
          <p:nvPr/>
        </p:nvCxnSpPr>
        <p:spPr>
          <a:xfrm>
            <a:off x="3996920" y="1687878"/>
            <a:ext cx="54963" cy="47045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C4A163AB-87F2-202A-C3D7-29AA23CE3B11}"/>
              </a:ext>
            </a:extLst>
          </p:cNvPr>
          <p:cNvSpPr/>
          <p:nvPr/>
        </p:nvSpPr>
        <p:spPr>
          <a:xfrm>
            <a:off x="3993159" y="109822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1793885" y="1918947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DAC4A1-7780-E890-475E-25F2B86A4894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D3443D9-BCAE-ADEE-8FC9-C0F231EFEB40}"/>
              </a:ext>
            </a:extLst>
          </p:cNvPr>
          <p:cNvSpPr/>
          <p:nvPr/>
        </p:nvSpPr>
        <p:spPr>
          <a:xfrm>
            <a:off x="1295477" y="31915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림 7" descr="렌치, 도구이(가) 표시된 사진&#10;&#10;자동 생성된 설명">
            <a:extLst>
              <a:ext uri="{FF2B5EF4-FFF2-40B4-BE49-F238E27FC236}">
                <a16:creationId xmlns:a16="http://schemas.microsoft.com/office/drawing/2014/main" id="{EA68A962-D97D-5EFA-4BB6-3E15C8F0195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415" y="3215038"/>
            <a:ext cx="195806" cy="193744"/>
          </a:xfrm>
          <a:prstGeom prst="rect">
            <a:avLst/>
          </a:prstGeom>
        </p:spPr>
      </p:pic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BDC1070-9129-A9EA-5E55-A8809CEEF128}"/>
              </a:ext>
            </a:extLst>
          </p:cNvPr>
          <p:cNvSpPr/>
          <p:nvPr/>
        </p:nvSpPr>
        <p:spPr>
          <a:xfrm>
            <a:off x="2521659" y="31872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그림 9" descr="렌치, 도구이(가) 표시된 사진&#10;&#10;자동 생성된 설명">
            <a:extLst>
              <a:ext uri="{FF2B5EF4-FFF2-40B4-BE49-F238E27FC236}">
                <a16:creationId xmlns:a16="http://schemas.microsoft.com/office/drawing/2014/main" id="{68431B1A-3DA4-08AD-0740-2DA19EA4E6A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4597" y="3210734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077B0F2-89BE-F95C-2238-31D5A820DD4B}"/>
              </a:ext>
            </a:extLst>
          </p:cNvPr>
          <p:cNvSpPr txBox="1"/>
          <p:nvPr/>
        </p:nvSpPr>
        <p:spPr>
          <a:xfrm>
            <a:off x="2290391" y="31887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49739E72-1CB4-052C-14B6-A3E5A44E08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5" y="293123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FE74AA-E40F-7BA9-D19B-C1BE4EC4C960}"/>
              </a:ext>
            </a:extLst>
          </p:cNvPr>
          <p:cNvSpPr txBox="1"/>
          <p:nvPr/>
        </p:nvSpPr>
        <p:spPr>
          <a:xfrm>
            <a:off x="1418474" y="2884873"/>
            <a:ext cx="5679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무제한</a:t>
            </a: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8F611FDD-92D5-B7EB-F1E9-CFC1B1B1657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2" y="2927281"/>
            <a:ext cx="82916" cy="126261"/>
          </a:xfrm>
          <a:prstGeom prst="rect">
            <a:avLst/>
          </a:prstGeom>
        </p:spPr>
      </p:pic>
      <p:sp>
        <p:nvSpPr>
          <p:cNvPr id="22" name="직사각형 21">
            <a:extLst>
              <a:ext uri="{FF2B5EF4-FFF2-40B4-BE49-F238E27FC236}">
                <a16:creationId xmlns:a16="http://schemas.microsoft.com/office/drawing/2014/main" id="{E61805EE-2746-FF73-15DB-C869EE4372AA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2FA1D9-F23F-D9FE-29F5-B3166B45E19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45F97C-A603-69D6-4653-E91D7DF5426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B47271-8D98-0C44-7F63-00B67F7C508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93781470-9285-40FE-799D-76FDE8E5A31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EF360D-0AB7-D0CE-DC05-53A6B075D98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7B7CF8-685A-0728-74D9-301FD0A904C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94BB6972-CABE-5298-E755-CA3C0244B06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CD342EA9-AB22-B6EC-C569-CE9A87246E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4D9F4F-596F-9A2F-072F-F1460D85B9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" name="Oval 593">
                <a:extLst>
                  <a:ext uri="{FF2B5EF4-FFF2-40B4-BE49-F238E27FC236}">
                    <a16:creationId xmlns:a16="http://schemas.microsoft.com/office/drawing/2014/main" id="{6D7FDC97-1FB3-6FD0-B94C-B275DCF5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41C9AD27-A4D0-B30A-C7DA-321DFA1DF4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AB362F1-91F1-3D5A-CBCC-1C173F2EED44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32DB59A-E7D7-B2BF-6649-E3484B3B78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7AD2B8-4BC9-B6CD-1AAD-35F306D545F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1D948-61F1-7753-9AB3-67710DA39AC1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E4BF320E-1D00-56BA-96D0-F764F7DDE4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33CF6E-DAF3-C0DC-9C19-5DB88BFA113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64BFE0-E37F-77E2-3C77-9A56749C37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C2792321-8090-8CDE-BFB1-F13428837071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1251EE03-5C20-1F3B-C6BA-8648E96FD0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2E55087-D31A-2B31-5ADA-ABE04B66C9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F49C882D-9492-159B-D83D-297B90D2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3F6C597B-4C7C-F57E-B418-320BFF23A2C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605097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45485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6306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555812" y="1417824"/>
            <a:ext cx="1087705" cy="385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3571404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2975839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578066" y="145699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579186" y="1815463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8605" y="2330610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3252796" y="4911615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3894299" y="4911615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509669" y="1434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506949" y="24460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506949" y="2876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578066" y="247816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519509" y="18268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3178" y="292685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720478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46105" y="2922901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18237" y="292685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2115537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578066" y="3132056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578066" y="396054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364190" y="39605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578066" y="429114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983241" y="4370147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577857" y="355993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795" y="3583467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804039" y="355563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77" y="3579163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572771" y="355717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2095889" y="1928783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02EC32-C3BF-D1B3-FC70-D6A810407AE8}"/>
              </a:ext>
            </a:extLst>
          </p:cNvPr>
          <p:cNvSpPr txBox="1"/>
          <p:nvPr/>
        </p:nvSpPr>
        <p:spPr>
          <a:xfrm>
            <a:off x="7837219" y="175846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FA209CC-8372-EF9C-0EAE-55C19DB27CA0}"/>
              </a:ext>
            </a:extLst>
          </p:cNvPr>
          <p:cNvSpPr/>
          <p:nvPr/>
        </p:nvSpPr>
        <p:spPr>
          <a:xfrm>
            <a:off x="8027802" y="231129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3F5E8D1-BF3E-4505-A1A6-0222BD31785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92602" y="261440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8D3656-8955-2108-96C5-50517AA7256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8095" y="32687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48ED7EF-6195-86E4-DEBC-4B4952FFC42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7275" y="326876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118F65A2-971F-8A9E-D2A1-84916BA3E1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7516" y="239059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56D529-CCEF-39D3-6C54-82D7D4399A7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8151" y="276336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D3E0139-45EF-5B19-2A21-8468EA6A3EC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7802" y="232972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CC9635B-6FBB-0C04-08CA-81DDCD1595E3}"/>
              </a:ext>
            </a:extLst>
          </p:cNvPr>
          <p:cNvGrpSpPr/>
          <p:nvPr/>
        </p:nvGrpSpPr>
        <p:grpSpPr>
          <a:xfrm>
            <a:off x="10808627" y="2153703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F4AFEA3C-08A2-D68E-E085-DE5A14A3AB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E8AD0166-4C42-9EEB-3D74-0ABA1F0AC1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F36F25C3-093B-2587-3596-B01025D0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B598344-4B51-EF0B-7286-E6EF7BC9280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2B7D374-2C53-AEB1-1B0F-3719B8B5856D}"/>
              </a:ext>
            </a:extLst>
          </p:cNvPr>
          <p:cNvSpPr/>
          <p:nvPr/>
        </p:nvSpPr>
        <p:spPr>
          <a:xfrm>
            <a:off x="8027802" y="40698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122420-2E2A-5717-CB77-0B0CE1E6F10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92602" y="43729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1CDBA7-C313-DE28-1075-888D17D805C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8095" y="50273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44B565-0BD8-4CB6-A2F3-CBD4A5A7EAB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7275" y="50273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5F348B18-00C6-0918-E92A-72F5430E0F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7516" y="41491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C990F-794C-784F-0EE3-5F5EA80663E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8151" y="45219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360DA1-C710-D3F8-D8DE-7B805E6156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7802" y="40883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DF25F05-F792-F33F-31CE-ED06DA996A38}"/>
              </a:ext>
            </a:extLst>
          </p:cNvPr>
          <p:cNvGrpSpPr/>
          <p:nvPr/>
        </p:nvGrpSpPr>
        <p:grpSpPr>
          <a:xfrm>
            <a:off x="8375225" y="3862872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6CCCDDED-B9D5-A830-3C09-3464DD2FC5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22480B2-ABC2-48C4-0370-3BFD94F1D6F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95FD4025-038E-92FF-5592-6F087E32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DAF8D09-D414-FF99-B519-78A2654192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94972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7.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온라인몰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5128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326267"/>
              </p:ext>
            </p:extLst>
          </p:nvPr>
        </p:nvGraphicFramePr>
        <p:xfrm>
          <a:off x="7794170" y="725881"/>
          <a:ext cx="4397830" cy="457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편집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카테고리 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카테고리는 하위에 쇼핑몰이 포함되지 않은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아래에 쇼핑몰 정보가 포함된 경우에는 쇼핑몰 정보 수정에서 카테고리를 모두 수정한 후에 빈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22810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594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1593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219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분류의 쇼핑몰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7881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9923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64601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419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9750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(2))]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1551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803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4482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쇼핑몰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0595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92968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011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66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585619"/>
              </p:ext>
            </p:extLst>
          </p:nvPr>
        </p:nvGraphicFramePr>
        <p:xfrm>
          <a:off x="668183" y="2017051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612940" y="175943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5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0610" y="5173714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784822"/>
              </p:ext>
            </p:extLst>
          </p:nvPr>
        </p:nvGraphicFramePr>
        <p:xfrm>
          <a:off x="2861783" y="2017051"/>
          <a:ext cx="33909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7B0E95FD-47EE-C2D1-CB82-3173D647B107}"/>
              </a:ext>
            </a:extLst>
          </p:cNvPr>
          <p:cNvSpPr/>
          <p:nvPr/>
        </p:nvSpPr>
        <p:spPr>
          <a:xfrm>
            <a:off x="3188134" y="2292687"/>
            <a:ext cx="761297" cy="570261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333107" y="6045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61627269-61DC-BA26-A752-A2B062E5977D}"/>
              </a:ext>
            </a:extLst>
          </p:cNvPr>
          <p:cNvGrpSpPr/>
          <p:nvPr/>
        </p:nvGrpSpPr>
        <p:grpSpPr>
          <a:xfrm rot="5400000">
            <a:off x="1822058" y="174225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A6E4ABA4-AD3D-0BBC-8733-C0F67FFD43B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14578EAF-E139-4789-BD62-E43230C8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0EADBA0-A8ED-AF6D-9E28-12E8CDB6519F}"/>
              </a:ext>
            </a:extLst>
          </p:cNvPr>
          <p:cNvGrpSpPr/>
          <p:nvPr/>
        </p:nvGrpSpPr>
        <p:grpSpPr>
          <a:xfrm rot="5400000">
            <a:off x="1877622" y="5200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3C13A9B8-B74B-7EC8-C120-1FC654000D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5220D462-A245-C050-1193-8DEE21A5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2955852" y="207742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2955852" y="236009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2955852" y="26427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75BA31-316D-5526-C96F-51EEC2963DA2}"/>
              </a:ext>
            </a:extLst>
          </p:cNvPr>
          <p:cNvGrpSpPr/>
          <p:nvPr/>
        </p:nvGrpSpPr>
        <p:grpSpPr>
          <a:xfrm>
            <a:off x="2675192" y="2055422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315D8272-23E0-7F49-BD5A-8351F9C36FC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C66A9A2-C43E-F8DC-24FF-F3E1B4762D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A74E607-4CE9-3308-68F8-9DAA5234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A16FBF37-B5BF-0E80-BE44-05F4C27098F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758827" y="208073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758827" y="23632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758827" y="26458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758827" y="2928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758827" y="32109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758827" y="34934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758827" y="37759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758827" y="40585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758827" y="43410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758827" y="46236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758827" y="49061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3732BC3F-4086-7197-BA1C-5B943A8D6270}"/>
              </a:ext>
            </a:extLst>
          </p:cNvPr>
          <p:cNvGrpSpPr/>
          <p:nvPr/>
        </p:nvGrpSpPr>
        <p:grpSpPr>
          <a:xfrm>
            <a:off x="484867" y="2055422"/>
            <a:ext cx="278496" cy="200053"/>
            <a:chOff x="1014019" y="2643309"/>
            <a:chExt cx="278496" cy="200053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E42FADD5-124F-4265-5A56-D3B82553DFD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E3E379F8-8207-1699-A1D9-486C4A19E08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F9530C0C-51AA-6C58-1524-0ADFBF49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4">
                <a:extLst>
                  <a:ext uri="{FF2B5EF4-FFF2-40B4-BE49-F238E27FC236}">
                    <a16:creationId xmlns:a16="http://schemas.microsoft.com/office/drawing/2014/main" id="{94EE9E3B-1EF5-B670-185C-0CE70CEFFFD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D7782921-E7C1-9488-4934-64090451D1FE}"/>
              </a:ext>
            </a:extLst>
          </p:cNvPr>
          <p:cNvGrpSpPr/>
          <p:nvPr/>
        </p:nvGrpSpPr>
        <p:grpSpPr>
          <a:xfrm>
            <a:off x="481125" y="2625424"/>
            <a:ext cx="278496" cy="200053"/>
            <a:chOff x="1014019" y="2643309"/>
            <a:chExt cx="278496" cy="200053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BB75911E-1DAE-7817-3CBD-D1A55BA22B7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B8A3AE7C-A2C6-C2B2-46CD-F73BCCB8C3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8181DBAC-797C-7CF0-3B61-B6242359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A879363F-685E-C124-6A22-F9FA71AD01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085850" y="1477631"/>
            <a:ext cx="752764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2887243" y="1750956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5802697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333070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5D72B8B9-365A-19DA-9844-B69394681751}"/>
              </a:ext>
            </a:extLst>
          </p:cNvPr>
          <p:cNvGrpSpPr/>
          <p:nvPr/>
        </p:nvGrpSpPr>
        <p:grpSpPr>
          <a:xfrm>
            <a:off x="5794556" y="1304421"/>
            <a:ext cx="215923" cy="224200"/>
            <a:chOff x="1098607" y="3056422"/>
            <a:chExt cx="244417" cy="258694"/>
          </a:xfrm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A47C60D0-D774-32E3-1C04-F4C6C1237F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3" name="그룹 152">
              <a:extLst>
                <a:ext uri="{FF2B5EF4-FFF2-40B4-BE49-F238E27FC236}">
                  <a16:creationId xmlns:a16="http://schemas.microsoft.com/office/drawing/2014/main" id="{3E4F6BB8-D104-0E9F-3D2C-EB5EF9329D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4" name="Oval 593">
                <a:extLst>
                  <a:ext uri="{FF2B5EF4-FFF2-40B4-BE49-F238E27FC236}">
                    <a16:creationId xmlns:a16="http://schemas.microsoft.com/office/drawing/2014/main" id="{F233D07C-5391-C785-3E67-FA99CE606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5" name="TextBox 14">
                <a:extLst>
                  <a:ext uri="{FF2B5EF4-FFF2-40B4-BE49-F238E27FC236}">
                    <a16:creationId xmlns:a16="http://schemas.microsoft.com/office/drawing/2014/main" id="{AF215411-0A0B-D5B7-53E2-7740C8BB8E6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A7AB7B03-0A13-7BD2-43B8-839568F20275}"/>
              </a:ext>
            </a:extLst>
          </p:cNvPr>
          <p:cNvGrpSpPr/>
          <p:nvPr/>
        </p:nvGrpSpPr>
        <p:grpSpPr>
          <a:xfrm>
            <a:off x="6342979" y="1304421"/>
            <a:ext cx="215923" cy="224200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0E744096-306B-94C4-E8C2-1E21CACA8E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0AB7E9FE-9FFA-FD07-2ECD-F01EA5424E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E3FD9ADE-6362-8DC5-304B-79125849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0E19226C-8D57-AEC2-6B86-BBAB4F1CB6F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5974403" y="17267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009895" y="1739711"/>
            <a:ext cx="204905" cy="204905"/>
          </a:xfrm>
          <a:prstGeom prst="rect">
            <a:avLst/>
          </a:prstGeom>
        </p:spPr>
      </p:pic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9CE82861-A3D2-8021-E4E9-1F2092264115}"/>
              </a:ext>
            </a:extLst>
          </p:cNvPr>
          <p:cNvGrpSpPr/>
          <p:nvPr/>
        </p:nvGrpSpPr>
        <p:grpSpPr>
          <a:xfrm>
            <a:off x="5711576" y="1757526"/>
            <a:ext cx="278496" cy="200053"/>
            <a:chOff x="1014019" y="2643309"/>
            <a:chExt cx="278496" cy="200053"/>
          </a:xfrm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1C234657-E497-BF98-66F0-C791E5BDDE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C107023-A8B0-A9E2-C263-564B6139DFE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6" name="Oval 593">
                <a:extLst>
                  <a:ext uri="{FF2B5EF4-FFF2-40B4-BE49-F238E27FC236}">
                    <a16:creationId xmlns:a16="http://schemas.microsoft.com/office/drawing/2014/main" id="{939EFB41-229E-C561-1B46-DC9E2A45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7" name="TextBox 14">
                <a:extLst>
                  <a:ext uri="{FF2B5EF4-FFF2-40B4-BE49-F238E27FC236}">
                    <a16:creationId xmlns:a16="http://schemas.microsoft.com/office/drawing/2014/main" id="{CA30C527-AD9C-BE6E-209B-9CCE736DD3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27741E30-BAAE-48C7-FC23-46DB921502D1}"/>
              </a:ext>
            </a:extLst>
          </p:cNvPr>
          <p:cNvSpPr/>
          <p:nvPr/>
        </p:nvSpPr>
        <p:spPr>
          <a:xfrm>
            <a:off x="966101" y="2295563"/>
            <a:ext cx="927288" cy="141615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8B7DB71-392E-BAC3-B7B4-FC4226612045}"/>
              </a:ext>
            </a:extLst>
          </p:cNvPr>
          <p:cNvGrpSpPr/>
          <p:nvPr/>
        </p:nvGrpSpPr>
        <p:grpSpPr>
          <a:xfrm rot="5400000">
            <a:off x="1923662" y="25593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4A487D2F-7E6A-914F-3774-641301FCFAF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1" name="Oval 593">
              <a:extLst>
                <a:ext uri="{FF2B5EF4-FFF2-40B4-BE49-F238E27FC236}">
                  <a16:creationId xmlns:a16="http://schemas.microsoft.com/office/drawing/2014/main" id="{E6D3F4A0-45EF-3529-8500-D574023C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7629951-48FA-7B94-9B0C-FC57CDCFBD0F}"/>
              </a:ext>
            </a:extLst>
          </p:cNvPr>
          <p:cNvGrpSpPr/>
          <p:nvPr/>
        </p:nvGrpSpPr>
        <p:grpSpPr>
          <a:xfrm rot="5400000">
            <a:off x="3961278" y="17504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902C9571-104A-6704-DBC4-6AC2136D18F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E61FCE0B-0476-EEFD-8B6A-E8A53CCE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9677" y="2914905"/>
            <a:ext cx="924185" cy="347812"/>
          </a:xfrm>
          <a:prstGeom prst="rect">
            <a:avLst/>
          </a:prstGeom>
        </p:spPr>
      </p:pic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018C9DC9-6D27-5D44-25CA-D09B72E4218C}"/>
              </a:ext>
            </a:extLst>
          </p:cNvPr>
          <p:cNvGrpSpPr/>
          <p:nvPr/>
        </p:nvGrpSpPr>
        <p:grpSpPr>
          <a:xfrm>
            <a:off x="4187298" y="3003515"/>
            <a:ext cx="278496" cy="200053"/>
            <a:chOff x="1014019" y="2643309"/>
            <a:chExt cx="278496" cy="200053"/>
          </a:xfrm>
        </p:grpSpPr>
        <p:sp>
          <p:nvSpPr>
            <p:cNvPr id="177" name="이등변 삼각형 176">
              <a:extLst>
                <a:ext uri="{FF2B5EF4-FFF2-40B4-BE49-F238E27FC236}">
                  <a16:creationId xmlns:a16="http://schemas.microsoft.com/office/drawing/2014/main" id="{DE4BD899-F253-0511-B003-4E9CBE39C6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FF5E89CD-ED4E-5EB9-3991-CB6F562FAC3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9" name="Oval 593">
                <a:extLst>
                  <a:ext uri="{FF2B5EF4-FFF2-40B4-BE49-F238E27FC236}">
                    <a16:creationId xmlns:a16="http://schemas.microsoft.com/office/drawing/2014/main" id="{6D67C323-870C-4529-25CB-4F7C27BF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0" name="TextBox 14">
                <a:extLst>
                  <a:ext uri="{FF2B5EF4-FFF2-40B4-BE49-F238E27FC236}">
                    <a16:creationId xmlns:a16="http://schemas.microsoft.com/office/drawing/2014/main" id="{FA269687-0841-CD81-F98D-DF9C6333C2D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E5B864CA-EC8E-9445-557A-FE38A95F46D7}"/>
              </a:ext>
            </a:extLst>
          </p:cNvPr>
          <p:cNvGrpSpPr/>
          <p:nvPr/>
        </p:nvGrpSpPr>
        <p:grpSpPr>
          <a:xfrm>
            <a:off x="2674397" y="2342283"/>
            <a:ext cx="278496" cy="200053"/>
            <a:chOff x="1014019" y="2643309"/>
            <a:chExt cx="278496" cy="200053"/>
          </a:xfrm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0349451-95B8-869E-BEEA-B4DAEEAC9A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3708055-8212-04F9-353D-722C8C75E8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7" name="Oval 593">
                <a:extLst>
                  <a:ext uri="{FF2B5EF4-FFF2-40B4-BE49-F238E27FC236}">
                    <a16:creationId xmlns:a16="http://schemas.microsoft.com/office/drawing/2014/main" id="{67665B07-9026-6806-284B-5EF3997E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8" name="TextBox 14">
                <a:extLst>
                  <a:ext uri="{FF2B5EF4-FFF2-40B4-BE49-F238E27FC236}">
                    <a16:creationId xmlns:a16="http://schemas.microsoft.com/office/drawing/2014/main" id="{C83F24C3-02CA-5578-F811-B51FBA35008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9" name="그룹 188">
            <a:extLst>
              <a:ext uri="{FF2B5EF4-FFF2-40B4-BE49-F238E27FC236}">
                <a16:creationId xmlns:a16="http://schemas.microsoft.com/office/drawing/2014/main" id="{459CEAD6-D503-A74C-0B82-E2DEF994986B}"/>
              </a:ext>
            </a:extLst>
          </p:cNvPr>
          <p:cNvGrpSpPr/>
          <p:nvPr/>
        </p:nvGrpSpPr>
        <p:grpSpPr>
          <a:xfrm rot="5400000">
            <a:off x="3965874" y="247136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0" name="이등변 삼각형 189">
              <a:extLst>
                <a:ext uri="{FF2B5EF4-FFF2-40B4-BE49-F238E27FC236}">
                  <a16:creationId xmlns:a16="http://schemas.microsoft.com/office/drawing/2014/main" id="{E71C86FA-BBDB-4C7B-3E63-B96B1169B7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1" name="Oval 593">
              <a:extLst>
                <a:ext uri="{FF2B5EF4-FFF2-40B4-BE49-F238E27FC236}">
                  <a16:creationId xmlns:a16="http://schemas.microsoft.com/office/drawing/2014/main" id="{03CCCD1D-2CBA-E577-7110-AC14E4A6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1903148" y="1471195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FE0B060-05F4-543A-F5D2-FE90AD0A3038}"/>
              </a:ext>
            </a:extLst>
          </p:cNvPr>
          <p:cNvGrpSpPr/>
          <p:nvPr/>
        </p:nvGrpSpPr>
        <p:grpSpPr>
          <a:xfrm>
            <a:off x="1378210" y="1305833"/>
            <a:ext cx="215923" cy="224200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A9EDA6C3-F883-5AAA-A499-34A41341C6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C7278D1-AD46-4404-CE02-F88CB244304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A3EAB703-2620-D15A-DE27-0450F5E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782A33B4-1967-3758-EDF9-51E98B5596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AD07280-8B79-F1EF-25B6-397ADB55A243}"/>
              </a:ext>
            </a:extLst>
          </p:cNvPr>
          <p:cNvGrpSpPr/>
          <p:nvPr/>
        </p:nvGrpSpPr>
        <p:grpSpPr>
          <a:xfrm>
            <a:off x="1898281" y="1311260"/>
            <a:ext cx="215923" cy="224200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DD98A7DB-7525-D7FC-268A-58BC081D2A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2BA613F9-5E24-6BD9-A091-221DEFFF671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04CA5D6-FD02-A778-D31D-009142ADC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D26DF54E-EA2A-F3FC-E79C-51F476722F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7CDDC1DA-462D-850E-EFE5-E21A5B1B3F15}"/>
              </a:ext>
            </a:extLst>
          </p:cNvPr>
          <p:cNvSpPr txBox="1"/>
          <p:nvPr/>
        </p:nvSpPr>
        <p:spPr>
          <a:xfrm>
            <a:off x="7824782" y="537125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92D02728-73AD-A684-1E0B-A45FF04990FB}"/>
              </a:ext>
            </a:extLst>
          </p:cNvPr>
          <p:cNvSpPr txBox="1"/>
          <p:nvPr/>
        </p:nvSpPr>
        <p:spPr>
          <a:xfrm>
            <a:off x="5146011" y="4607694"/>
            <a:ext cx="2648158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온라인몰카테고리그룹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쇼핑몰 이름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브랜드그룹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F7BBB49-A553-0BC8-1A94-4B1EF5CC1888}"/>
              </a:ext>
            </a:extLst>
          </p:cNvPr>
          <p:cNvSpPr/>
          <p:nvPr/>
        </p:nvSpPr>
        <p:spPr>
          <a:xfrm>
            <a:off x="4299315" y="52042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61AF06-4CB1-E4B5-116E-51718132C3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64115" y="55074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8574DC-A479-B97C-3C39-DDE86AAD919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49608" y="61617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BB0969-CD2A-4D5F-0A2E-999C3C6864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78788" y="61617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86BC58A1-57DC-1F46-3C10-E29D28F0A9A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329029" y="52835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1B14D6-6283-33E5-092B-686FC671A1E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99664" y="56563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3EFCA2-8006-B7F1-EC0E-8CEEE863E57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99315" y="52227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2A4EDE-CD37-3742-BC39-E236404B300D}"/>
              </a:ext>
            </a:extLst>
          </p:cNvPr>
          <p:cNvGrpSpPr/>
          <p:nvPr/>
        </p:nvGrpSpPr>
        <p:grpSpPr>
          <a:xfrm>
            <a:off x="4352207" y="4963109"/>
            <a:ext cx="373832" cy="307775"/>
            <a:chOff x="1098607" y="3056422"/>
            <a:chExt cx="244417" cy="307775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E9EC935A-5C9F-B027-61C7-A557722FFB8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33569DF1-FF64-A927-673C-988292A071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09B560-750A-A97D-C537-2B3B5E17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ED0EDC1F-49E0-30E0-3A5E-1053099BD1C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24034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918000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이름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1816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1405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67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70853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4D37FE73-9CAC-5F17-E88F-BFBCF1D93C88}"/>
              </a:ext>
            </a:extLst>
          </p:cNvPr>
          <p:cNvSpPr/>
          <p:nvPr/>
        </p:nvSpPr>
        <p:spPr>
          <a:xfrm>
            <a:off x="-12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5A2AEC0-5A05-B4B5-B19F-6E7C791C2D9C}"/>
              </a:ext>
            </a:extLst>
          </p:cNvPr>
          <p:cNvSpPr/>
          <p:nvPr/>
        </p:nvSpPr>
        <p:spPr>
          <a:xfrm>
            <a:off x="1176889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327123C-E8AC-D0C3-FEFB-4053D95F9C49}"/>
              </a:ext>
            </a:extLst>
          </p:cNvPr>
          <p:cNvSpPr/>
          <p:nvPr/>
        </p:nvSpPr>
        <p:spPr>
          <a:xfrm>
            <a:off x="1707262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23367B4-3F49-E07F-EF37-D645D122C103}"/>
              </a:ext>
            </a:extLst>
          </p:cNvPr>
          <p:cNvSpPr/>
          <p:nvPr/>
        </p:nvSpPr>
        <p:spPr>
          <a:xfrm>
            <a:off x="2310446" y="1488590"/>
            <a:ext cx="4928038" cy="435009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F6161-2688-BFE8-A106-09BCF5FECF72}"/>
              </a:ext>
            </a:extLst>
          </p:cNvPr>
          <p:cNvSpPr txBox="1"/>
          <p:nvPr/>
        </p:nvSpPr>
        <p:spPr>
          <a:xfrm>
            <a:off x="2401273" y="16032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카테고리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21" name="곱하기 기호 20">
            <a:extLst>
              <a:ext uri="{FF2B5EF4-FFF2-40B4-BE49-F238E27FC236}">
                <a16:creationId xmlns:a16="http://schemas.microsoft.com/office/drawing/2014/main" id="{4DAF3FFA-C8DA-A8F3-31A7-F13A17D5DA38}"/>
              </a:ext>
            </a:extLst>
          </p:cNvPr>
          <p:cNvSpPr/>
          <p:nvPr/>
        </p:nvSpPr>
        <p:spPr>
          <a:xfrm>
            <a:off x="6910561" y="160407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353C478-6EFE-E0C7-F092-2DB84B1DF922}"/>
              </a:ext>
            </a:extLst>
          </p:cNvPr>
          <p:cNvSpPr/>
          <p:nvPr/>
        </p:nvSpPr>
        <p:spPr>
          <a:xfrm>
            <a:off x="2618860" y="2294574"/>
            <a:ext cx="1677888" cy="29522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807AD4E-D058-F89F-B465-957E7DC520D8}"/>
              </a:ext>
            </a:extLst>
          </p:cNvPr>
          <p:cNvSpPr txBox="1"/>
          <p:nvPr/>
        </p:nvSpPr>
        <p:spPr>
          <a:xfrm>
            <a:off x="2736892" y="2576009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2333B5-53EA-6EA8-FD04-318018FF3A3C}"/>
              </a:ext>
            </a:extLst>
          </p:cNvPr>
          <p:cNvSpPr/>
          <p:nvPr/>
        </p:nvSpPr>
        <p:spPr>
          <a:xfrm>
            <a:off x="6520149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DD8B3A1-5953-3F0A-9A26-B9DBB824E368}"/>
              </a:ext>
            </a:extLst>
          </p:cNvPr>
          <p:cNvSpPr/>
          <p:nvPr/>
        </p:nvSpPr>
        <p:spPr>
          <a:xfrm>
            <a:off x="5924584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5C82EA44-B2DD-3D10-8092-D895AA2823E0}"/>
              </a:ext>
            </a:extLst>
          </p:cNvPr>
          <p:cNvGrpSpPr/>
          <p:nvPr/>
        </p:nvGrpSpPr>
        <p:grpSpPr>
          <a:xfrm>
            <a:off x="6201541" y="5238488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7DE3592E-6666-D338-F60E-585FD10629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5CDD64A9-C5D2-B666-E8A8-9F29ECA2B0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05C419A-C342-2A67-9B66-85BD4B15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27ADE183-FA57-1FAD-A6DF-6D4AEF045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FE40C050-826C-7F01-FB98-6ED78357DFCB}"/>
              </a:ext>
            </a:extLst>
          </p:cNvPr>
          <p:cNvGrpSpPr/>
          <p:nvPr/>
        </p:nvGrpSpPr>
        <p:grpSpPr>
          <a:xfrm>
            <a:off x="6817827" y="5233094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6C737E0F-78AB-1925-39F7-06916A059B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959DF93A-39F6-C600-ABC5-648EE401C1B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B746520A-4AC2-5E30-CB8A-91B18B53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D8B6A457-0AAA-585C-56FF-A8245F5D83D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898CD29-423B-126C-9986-3166E2F89576}"/>
              </a:ext>
            </a:extLst>
          </p:cNvPr>
          <p:cNvSpPr txBox="1"/>
          <p:nvPr/>
        </p:nvSpPr>
        <p:spPr>
          <a:xfrm>
            <a:off x="2736177" y="2452590"/>
            <a:ext cx="1560571" cy="13120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패션</a:t>
            </a:r>
            <a:r>
              <a:rPr lang="en-US" altLang="ko-KR" sz="900"/>
              <a:t>/</a:t>
            </a:r>
            <a:r>
              <a:rPr lang="ko-KR" altLang="en-US" sz="900"/>
              <a:t>의류</a:t>
            </a:r>
            <a:r>
              <a:rPr lang="en-US" altLang="ko-KR" sz="900"/>
              <a:t>/</a:t>
            </a:r>
            <a:r>
              <a:rPr lang="ko-KR" altLang="en-US" sz="900"/>
              <a:t>잡화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 b="1"/>
              <a:t>식품</a:t>
            </a:r>
            <a:r>
              <a:rPr lang="ko-KR" altLang="en-US" sz="900"/>
              <a:t>                        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/>
              <a:t>생활용품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가전</a:t>
            </a:r>
            <a:r>
              <a:rPr lang="en-US" altLang="ko-KR" sz="900"/>
              <a:t>/</a:t>
            </a:r>
            <a:r>
              <a:rPr lang="ko-KR" altLang="en-US" sz="900"/>
              <a:t>디지털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도서</a:t>
            </a:r>
            <a:r>
              <a:rPr lang="en-US" altLang="ko-KR" sz="900"/>
              <a:t>/</a:t>
            </a:r>
            <a:r>
              <a:rPr lang="ko-KR" altLang="en-US" sz="900"/>
              <a:t>음반</a:t>
            </a:r>
            <a:r>
              <a:rPr lang="en-US" altLang="ko-KR" sz="900"/>
              <a:t>/DVD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A513D5B9-33A3-6A13-A4CF-84E700BDF9A8}"/>
              </a:ext>
            </a:extLst>
          </p:cNvPr>
          <p:cNvGrpSpPr/>
          <p:nvPr/>
        </p:nvGrpSpPr>
        <p:grpSpPr>
          <a:xfrm>
            <a:off x="3216464" y="2028159"/>
            <a:ext cx="518132" cy="200053"/>
            <a:chOff x="2997149" y="1977182"/>
            <a:chExt cx="613353" cy="230832"/>
          </a:xfrm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B50F7B9A-541E-DC2B-07BD-43FF9C97C7BC}"/>
                </a:ext>
              </a:extLst>
            </p:cNvPr>
            <p:cNvSpPr/>
            <p:nvPr/>
          </p:nvSpPr>
          <p:spPr>
            <a:xfrm>
              <a:off x="2997149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추가</a:t>
              </a:r>
            </a:p>
          </p:txBody>
        </p:sp>
        <p:sp>
          <p:nvSpPr>
            <p:cNvPr id="53" name="더하기 기호 52">
              <a:extLst>
                <a:ext uri="{FF2B5EF4-FFF2-40B4-BE49-F238E27FC236}">
                  <a16:creationId xmlns:a16="http://schemas.microsoft.com/office/drawing/2014/main" id="{0720A942-FD71-BF7A-3910-56648F0165EE}"/>
                </a:ext>
              </a:extLst>
            </p:cNvPr>
            <p:cNvSpPr/>
            <p:nvPr/>
          </p:nvSpPr>
          <p:spPr>
            <a:xfrm>
              <a:off x="3067558" y="2018257"/>
              <a:ext cx="146391" cy="146391"/>
            </a:xfrm>
            <a:prstGeom prst="mathPlus">
              <a:avLst>
                <a:gd name="adj1" fmla="val 14073"/>
              </a:avLst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583B014-26F4-945C-BD2F-278F41A63293}"/>
              </a:ext>
            </a:extLst>
          </p:cNvPr>
          <p:cNvGrpSpPr/>
          <p:nvPr/>
        </p:nvGrpSpPr>
        <p:grpSpPr>
          <a:xfrm>
            <a:off x="3782344" y="2028592"/>
            <a:ext cx="518132" cy="200053"/>
            <a:chOff x="3679218" y="1977182"/>
            <a:chExt cx="613353" cy="230832"/>
          </a:xfrm>
        </p:grpSpPr>
        <p:sp>
          <p:nvSpPr>
            <p:cNvPr id="54" name="사각형: 둥근 모서리 53">
              <a:extLst>
                <a:ext uri="{FF2B5EF4-FFF2-40B4-BE49-F238E27FC236}">
                  <a16:creationId xmlns:a16="http://schemas.microsoft.com/office/drawing/2014/main" id="{B34AA09C-4A62-D55B-4E3E-47FF3EC22B5A}"/>
                </a:ext>
              </a:extLst>
            </p:cNvPr>
            <p:cNvSpPr/>
            <p:nvPr/>
          </p:nvSpPr>
          <p:spPr>
            <a:xfrm>
              <a:off x="3679218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삭제</a:t>
              </a:r>
            </a:p>
          </p:txBody>
        </p:sp>
        <p:sp>
          <p:nvSpPr>
            <p:cNvPr id="55" name="빼기 기호 54">
              <a:extLst>
                <a:ext uri="{FF2B5EF4-FFF2-40B4-BE49-F238E27FC236}">
                  <a16:creationId xmlns:a16="http://schemas.microsoft.com/office/drawing/2014/main" id="{C69FAD07-38DF-9A1C-36AE-63398112559A}"/>
                </a:ext>
              </a:extLst>
            </p:cNvPr>
            <p:cNvSpPr/>
            <p:nvPr/>
          </p:nvSpPr>
          <p:spPr>
            <a:xfrm>
              <a:off x="3749008" y="2049764"/>
              <a:ext cx="152472" cy="95971"/>
            </a:xfrm>
            <a:prstGeom prst="mathMinus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EACBD77-66FA-1932-5AB6-5712425E1859}"/>
              </a:ext>
            </a:extLst>
          </p:cNvPr>
          <p:cNvSpPr txBox="1"/>
          <p:nvPr/>
        </p:nvSpPr>
        <p:spPr>
          <a:xfrm>
            <a:off x="4414065" y="2294574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 이름</a:t>
            </a:r>
            <a:endParaRPr lang="en-US" altLang="ko-KR" sz="9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FB62A01-5A5B-5291-2B95-15D55BA2D29C}"/>
              </a:ext>
            </a:extLst>
          </p:cNvPr>
          <p:cNvSpPr/>
          <p:nvPr/>
        </p:nvSpPr>
        <p:spPr>
          <a:xfrm>
            <a:off x="4484973" y="2598665"/>
            <a:ext cx="2332853" cy="25062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식품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E4E4B187-4738-0964-63ED-E87C0DCEBC11}"/>
              </a:ext>
            </a:extLst>
          </p:cNvPr>
          <p:cNvGrpSpPr/>
          <p:nvPr/>
        </p:nvGrpSpPr>
        <p:grpSpPr>
          <a:xfrm rot="5400000">
            <a:off x="7219621" y="20552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352D3FD-B55E-828D-A0A5-ADA8EB1A20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506C870-8F76-05C3-42A3-4D9C74635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AA27CC19-8945-C37B-D778-012B952E8A48}"/>
              </a:ext>
            </a:extLst>
          </p:cNvPr>
          <p:cNvSpPr txBox="1"/>
          <p:nvPr/>
        </p:nvSpPr>
        <p:spPr>
          <a:xfrm>
            <a:off x="7835955" y="1983507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해당 카테고리 클릭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오른쪽에 카테고리 이름 수정할 수 있도록 활성화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추가를 누르면 그 아래에 새 카테고리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‘</a:t>
            </a:r>
            <a:r>
              <a:rPr lang="ko-KR" altLang="en-US" sz="900">
                <a:latin typeface="+mn-ea"/>
              </a:rPr>
              <a:t>카테고리명</a:t>
            </a:r>
            <a:r>
              <a:rPr lang="en-US" altLang="ko-KR" sz="900">
                <a:latin typeface="+mn-ea"/>
              </a:rPr>
              <a:t>1’</a:t>
            </a:r>
            <a:r>
              <a:rPr lang="ko-KR" altLang="en-US" sz="900">
                <a:latin typeface="+mn-ea"/>
              </a:rPr>
              <a:t>으로 임시 생성됨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삭제를 누르면 해당 카테고리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187A262-319A-B6F1-0204-C4E2432C1533}"/>
              </a:ext>
            </a:extLst>
          </p:cNvPr>
          <p:cNvGrpSpPr/>
          <p:nvPr/>
        </p:nvGrpSpPr>
        <p:grpSpPr>
          <a:xfrm rot="5400000">
            <a:off x="4994102" y="26039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295BFCE-041D-DCFA-08FE-0FFA5F72DD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" name="Oval 593">
              <a:extLst>
                <a:ext uri="{FF2B5EF4-FFF2-40B4-BE49-F238E27FC236}">
                  <a16:creationId xmlns:a16="http://schemas.microsoft.com/office/drawing/2014/main" id="{71A34DBF-A1B5-F901-9D6B-19046BA2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A7814D2-97D3-1422-6F58-9E72AED51B8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9912AD-F35A-FCC4-9746-F588A0FFA1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3FA153-B5A5-525F-2E63-CCCAFE27D5E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198FED-4F72-0634-B8B8-C9F3E450579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Close Button">
            <a:extLst>
              <a:ext uri="{FF2B5EF4-FFF2-40B4-BE49-F238E27FC236}">
                <a16:creationId xmlns:a16="http://schemas.microsoft.com/office/drawing/2014/main" id="{33215458-CC95-0002-CCA2-8CBD0F1DC61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522537-A928-32B2-A44A-3AFE9D681D9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722BA7-9C65-2B43-62D3-54DA8898DF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97D706D5-0A79-C5A7-3A61-65FA3C090AA6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5ACF3EE-5B39-D9BB-5DE2-A4D6E8F728D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7E7D208C-E953-6CB2-ABC4-0958D3BA93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B66CDE4E-C0C7-0DCF-767F-8388D2F4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7C4B5058-81CE-6DBF-5FB0-2DCB14445C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6EB8F61-CE14-33E7-27A8-F03798EB3E09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B60F99-46AF-F315-48A0-BEB97A665D6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530754-8170-5A65-3ACE-4131C0FE388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98F5C5-794E-58E6-3349-8346EEF870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Close Button">
            <a:extLst>
              <a:ext uri="{FF2B5EF4-FFF2-40B4-BE49-F238E27FC236}">
                <a16:creationId xmlns:a16="http://schemas.microsoft.com/office/drawing/2014/main" id="{326D290A-4E5D-6065-4F62-2929C8EE682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F4234-B207-CEA0-7F24-3D96D2555E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10FFA6-4E45-0FF2-BD70-DAD132A1089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5467F109-67C1-3EAD-78BE-47E1FED32494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0E0C5A9C-48C1-5D4B-1511-C54C0C75B1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E8CEB096-FF45-C4EE-53D6-4553E4B12C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450AC475-53AC-131E-C863-FFAD80BD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17BC8709-5D34-4C17-3857-6B05F26E32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96108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34864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금액 범위를 작성할 수 있는 행 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68839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4864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68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2067560" y="25506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55233"/>
            <a:ext cx="1087705" cy="49398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837284" y="12673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837284" y="1652383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838349" y="2074279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837284" y="373672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612984" y="373672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837284" y="406732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307664" y="4146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2247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2039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837284" y="208004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▼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6372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837284" y="2496349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051111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455546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5732503" y="6170776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348789" y="6165382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837283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606068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377760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436644" y="331150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209492" y="33210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923206" y="126754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971718" y="1306942"/>
            <a:ext cx="145373" cy="147683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9BB6FCD-CD52-3685-FB32-9AC56FFA29E0}"/>
              </a:ext>
            </a:extLst>
          </p:cNvPr>
          <p:cNvSpPr txBox="1"/>
          <p:nvPr/>
        </p:nvSpPr>
        <p:spPr>
          <a:xfrm>
            <a:off x="7861731" y="1976918"/>
            <a:ext cx="3616884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D77F34-8FEA-859B-BFAE-2B2F4266688C}"/>
              </a:ext>
            </a:extLst>
          </p:cNvPr>
          <p:cNvSpPr txBox="1"/>
          <p:nvPr/>
        </p:nvSpPr>
        <p:spPr>
          <a:xfrm>
            <a:off x="7861730" y="2861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C792497-E109-DD8F-6DAE-5E334CC22816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D97180-6BBC-F267-E90A-7408C766186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48452C-C2C3-0B1C-C012-1CF3F72B765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C8ED6B-8E0C-E64D-2E8A-B11B63A9A30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C8755F31-3C94-6BA9-1852-3A95D4C889E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2E732B-453E-57BE-0DCA-6C070FD8729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DCC860-50F9-1660-BB85-598F4E230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C0A2BA6-CD5E-1633-39A4-0EF7BA81166F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1007D36-8129-7C32-78F2-3F46966306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9004156-5C01-1E0E-EA02-2B25DC9BA1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0E9EBF26-B349-A44D-DCB3-C346188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7A50832B-4013-651C-4484-9914E8DAB4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2DA6C89-3565-B753-5434-1B810CD19280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8149E9-F6B1-10BB-830E-EB2976B2046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1CA7C4-C4A0-B91C-738A-6898BF6E1CB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11D469-84B3-65E6-7772-6C71B29A676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4E89D6C4-E3F8-47B2-81D1-AB6EFCF00E0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1AC8AA-0695-DAAE-463B-E9F2C649AF2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9FABBA-AD03-4CF5-7FAE-713A05ABEA6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25F01A1-59E8-3808-9FC3-1CD2FE85B2F9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3B945470-416D-CCCD-81FC-077CF3F6E0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3ABDB2CF-4797-59D7-3F0A-DA0334F7A6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AD9F5570-DFE1-DDC7-F064-5CBEDDD08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E158562E-0AF7-413A-3C4A-3784D0A45D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DAF92435-BCE1-7C1B-7328-648973964A4F}"/>
              </a:ext>
            </a:extLst>
          </p:cNvPr>
          <p:cNvSpPr/>
          <p:nvPr/>
        </p:nvSpPr>
        <p:spPr>
          <a:xfrm>
            <a:off x="1837283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CD46C449-0560-EED2-635E-C9C6314DE1CB}"/>
              </a:ext>
            </a:extLst>
          </p:cNvPr>
          <p:cNvSpPr/>
          <p:nvPr/>
        </p:nvSpPr>
        <p:spPr>
          <a:xfrm>
            <a:off x="2606068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446F52B0-402C-5138-D3EC-68E47BA136D4}"/>
              </a:ext>
            </a:extLst>
          </p:cNvPr>
          <p:cNvSpPr/>
          <p:nvPr/>
        </p:nvSpPr>
        <p:spPr>
          <a:xfrm>
            <a:off x="3377760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67DAF33-88D5-35A5-8140-EB85790600CA}"/>
              </a:ext>
            </a:extLst>
          </p:cNvPr>
          <p:cNvSpPr txBox="1"/>
          <p:nvPr/>
        </p:nvSpPr>
        <p:spPr>
          <a:xfrm>
            <a:off x="2436644" y="289519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D3ADBAC-B85C-FAE6-B032-746F1DF03CE6}"/>
              </a:ext>
            </a:extLst>
          </p:cNvPr>
          <p:cNvSpPr txBox="1"/>
          <p:nvPr/>
        </p:nvSpPr>
        <p:spPr>
          <a:xfrm>
            <a:off x="3209492" y="2904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32F3DC4-E6D5-61F3-7FC0-E89A7F1B58AA}"/>
              </a:ext>
            </a:extLst>
          </p:cNvPr>
          <p:cNvSpPr txBox="1"/>
          <p:nvPr/>
        </p:nvSpPr>
        <p:spPr>
          <a:xfrm>
            <a:off x="4856811" y="3368698"/>
            <a:ext cx="2621137" cy="1323439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/ </a:t>
            </a:r>
            <a:r>
              <a:rPr lang="ko-KR" altLang="en-US" sz="800"/>
              <a:t>할인 후 판매가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정가 </a:t>
            </a:r>
            <a:r>
              <a:rPr lang="en-US" altLang="ko-KR" sz="800"/>
              <a:t>50,000</a:t>
            </a:r>
            <a:r>
              <a:rPr lang="ko-KR" altLang="en-US" sz="800"/>
              <a:t>원 </a:t>
            </a:r>
            <a:r>
              <a:rPr lang="en-US" altLang="ko-KR" sz="800"/>
              <a:t>-&gt; 10% </a:t>
            </a:r>
            <a:r>
              <a:rPr lang="ko-KR" altLang="en-US" sz="800"/>
              <a:t>할인 </a:t>
            </a:r>
            <a:r>
              <a:rPr lang="en-US" altLang="ko-KR" sz="800"/>
              <a:t>-&gt; 45,000</a:t>
            </a:r>
            <a:r>
              <a:rPr lang="ko-KR" altLang="en-US" sz="800"/>
              <a:t>원 판매</a:t>
            </a:r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= 50,000</a:t>
            </a:r>
            <a:r>
              <a:rPr lang="ko-KR" altLang="en-US" sz="800"/>
              <a:t>원 기준</a:t>
            </a:r>
            <a:endParaRPr lang="en-US" altLang="ko-KR" sz="800"/>
          </a:p>
          <a:p>
            <a:r>
              <a:rPr lang="ko-KR" altLang="en-US" sz="800"/>
              <a:t>할인 후 판매가 </a:t>
            </a:r>
            <a:r>
              <a:rPr lang="en-US" altLang="ko-KR" sz="800"/>
              <a:t>= 45,000</a:t>
            </a:r>
            <a:r>
              <a:rPr lang="ko-KR" altLang="en-US" sz="800"/>
              <a:t>원 기준</a:t>
            </a:r>
            <a:endParaRPr lang="en-US" altLang="ko-KR" sz="800"/>
          </a:p>
          <a:p>
            <a:endParaRPr lang="en-US" altLang="ko-KR" sz="800"/>
          </a:p>
          <a:p>
            <a:r>
              <a:rPr lang="ko-KR" altLang="en-US" sz="800"/>
              <a:t>배송 조건</a:t>
            </a:r>
            <a:endParaRPr lang="en-US" altLang="ko-KR" sz="800"/>
          </a:p>
          <a:p>
            <a:r>
              <a:rPr lang="en-US" altLang="ko-KR" sz="800"/>
              <a:t>: </a:t>
            </a:r>
            <a:r>
              <a:rPr lang="ko-KR" altLang="en-US" sz="800"/>
              <a:t>앱 화면에서 사용자에게 보여지는 배송 조건</a:t>
            </a:r>
            <a:r>
              <a:rPr lang="en-US" altLang="ko-KR" sz="800"/>
              <a:t>(</a:t>
            </a:r>
            <a:r>
              <a:rPr lang="ko-KR" altLang="en-US" sz="800"/>
              <a:t>텍스트</a:t>
            </a:r>
            <a:r>
              <a:rPr lang="en-US" altLang="ko-KR" sz="800"/>
              <a:t>)</a:t>
            </a:r>
          </a:p>
          <a:p>
            <a:r>
              <a:rPr lang="ko-KR" altLang="en-US" sz="800"/>
              <a:t>예</a:t>
            </a:r>
            <a:r>
              <a:rPr lang="en-US" altLang="ko-KR" sz="800"/>
              <a:t>) “</a:t>
            </a:r>
            <a:r>
              <a:rPr lang="ko-KR" altLang="en-US" sz="800"/>
              <a:t>쇼핑몰</a:t>
            </a:r>
            <a:r>
              <a:rPr lang="en-US" altLang="ko-KR" sz="800"/>
              <a:t>A</a:t>
            </a:r>
            <a:r>
              <a:rPr lang="ko-KR" altLang="en-US" sz="800"/>
              <a:t>에서 </a:t>
            </a:r>
            <a:r>
              <a:rPr lang="en-US" altLang="ko-KR" sz="800"/>
              <a:t>50,000</a:t>
            </a:r>
            <a:r>
              <a:rPr lang="ko-KR" altLang="en-US" sz="800"/>
              <a:t>원 이상 주문 시</a:t>
            </a:r>
            <a:r>
              <a:rPr lang="en-US" altLang="ko-KR" sz="800"/>
              <a:t>, </a:t>
            </a:r>
            <a:r>
              <a:rPr lang="ko-KR" altLang="en-US" sz="800"/>
              <a:t>무료 배송</a:t>
            </a:r>
            <a:r>
              <a:rPr lang="en-US" altLang="ko-KR" sz="800"/>
              <a:t>”</a:t>
            </a:r>
          </a:p>
          <a:p>
            <a:endParaRPr lang="en-US" altLang="ko-KR" sz="800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40AE03E0-AA54-EE16-A675-96275B9FF8BB}"/>
              </a:ext>
            </a:extLst>
          </p:cNvPr>
          <p:cNvSpPr/>
          <p:nvPr/>
        </p:nvSpPr>
        <p:spPr>
          <a:xfrm>
            <a:off x="1834586" y="5916119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FEE19FDF-B41B-FDE5-4DCA-456BFF34ABE4}"/>
              </a:ext>
            </a:extLst>
          </p:cNvPr>
          <p:cNvSpPr txBox="1"/>
          <p:nvPr/>
        </p:nvSpPr>
        <p:spPr>
          <a:xfrm>
            <a:off x="1888819" y="4679807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87" name="표 86">
            <a:extLst>
              <a:ext uri="{FF2B5EF4-FFF2-40B4-BE49-F238E27FC236}">
                <a16:creationId xmlns:a16="http://schemas.microsoft.com/office/drawing/2014/main" id="{BEBCA42F-60CB-8AB3-E0B4-C570EF7664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19515"/>
              </p:ext>
            </p:extLst>
          </p:nvPr>
        </p:nvGraphicFramePr>
        <p:xfrm>
          <a:off x="1822935" y="4979237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408E2A10-C728-78E5-BAD6-D6576D62B0AB}"/>
              </a:ext>
            </a:extLst>
          </p:cNvPr>
          <p:cNvSpPr/>
          <p:nvPr/>
        </p:nvSpPr>
        <p:spPr>
          <a:xfrm>
            <a:off x="1880598" y="53028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71917D1-E2B6-0E21-42F8-42EA62C8F7E2}"/>
              </a:ext>
            </a:extLst>
          </p:cNvPr>
          <p:cNvSpPr txBox="1"/>
          <p:nvPr/>
        </p:nvSpPr>
        <p:spPr>
          <a:xfrm>
            <a:off x="2338478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0E1390F9-5B1F-4F80-B05B-8D552759A217}"/>
              </a:ext>
            </a:extLst>
          </p:cNvPr>
          <p:cNvSpPr/>
          <p:nvPr/>
        </p:nvSpPr>
        <p:spPr>
          <a:xfrm>
            <a:off x="2849189" y="5298106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47C2392-7CD7-84FC-F8CC-226A3B43030F}"/>
              </a:ext>
            </a:extLst>
          </p:cNvPr>
          <p:cNvSpPr txBox="1"/>
          <p:nvPr/>
        </p:nvSpPr>
        <p:spPr>
          <a:xfrm>
            <a:off x="3314480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EE752F88-D26F-6083-F250-9948898B073B}"/>
              </a:ext>
            </a:extLst>
          </p:cNvPr>
          <p:cNvSpPr/>
          <p:nvPr/>
        </p:nvSpPr>
        <p:spPr>
          <a:xfrm>
            <a:off x="4177508" y="5295175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9AF0FE25-17B6-0102-D371-1B860C09DF18}"/>
              </a:ext>
            </a:extLst>
          </p:cNvPr>
          <p:cNvSpPr txBox="1"/>
          <p:nvPr/>
        </p:nvSpPr>
        <p:spPr>
          <a:xfrm>
            <a:off x="4642799" y="5282718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A1FB0923-023C-5FF3-D52C-4757D6451985}"/>
              </a:ext>
            </a:extLst>
          </p:cNvPr>
          <p:cNvSpPr/>
          <p:nvPr/>
        </p:nvSpPr>
        <p:spPr>
          <a:xfrm>
            <a:off x="1823732" y="472862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A0798342-50A8-188C-25BA-C95BE0EC16BA}"/>
              </a:ext>
            </a:extLst>
          </p:cNvPr>
          <p:cNvSpPr/>
          <p:nvPr/>
        </p:nvSpPr>
        <p:spPr>
          <a:xfrm>
            <a:off x="1854331" y="476073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D17E36E-386E-13C1-B43A-1D5E40626D56}"/>
              </a:ext>
            </a:extLst>
          </p:cNvPr>
          <p:cNvSpPr txBox="1"/>
          <p:nvPr/>
        </p:nvSpPr>
        <p:spPr>
          <a:xfrm>
            <a:off x="3151385" y="4682355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DD2A1B5-906F-5D6D-0470-0DFC103EF5BE}"/>
              </a:ext>
            </a:extLst>
          </p:cNvPr>
          <p:cNvSpPr/>
          <p:nvPr/>
        </p:nvSpPr>
        <p:spPr>
          <a:xfrm>
            <a:off x="3086298" y="473117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509F30C-7403-DED7-7A5E-507151A81503}"/>
              </a:ext>
            </a:extLst>
          </p:cNvPr>
          <p:cNvSpPr txBox="1"/>
          <p:nvPr/>
        </p:nvSpPr>
        <p:spPr>
          <a:xfrm>
            <a:off x="1737530" y="5530605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3569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6340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6186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69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250032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04899"/>
            <a:ext cx="1087705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2170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1602049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720903" y="2023945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3686387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368638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016990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095990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1744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19891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029706"/>
            <a:ext cx="9735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58690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2446015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400749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805184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6082141" y="6156660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698427" y="6151266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2611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2706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21721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3854272" y="1256608"/>
            <a:ext cx="145373" cy="147683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64971FD0-641B-CEC9-71ED-ABCB4FABAFCE}"/>
              </a:ext>
            </a:extLst>
          </p:cNvPr>
          <p:cNvSpPr txBox="1"/>
          <p:nvPr/>
        </p:nvSpPr>
        <p:spPr>
          <a:xfrm>
            <a:off x="7835955" y="1747287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MD0</a:t>
            </a:r>
            <a:r>
              <a:rPr lang="en-US" altLang="ko-KR" sz="900">
                <a:latin typeface="+mn-ea"/>
              </a:rPr>
              <a:t>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C89253A-C798-9519-F609-2D1A9203745F}"/>
              </a:ext>
            </a:extLst>
          </p:cNvPr>
          <p:cNvSpPr txBox="1"/>
          <p:nvPr/>
        </p:nvSpPr>
        <p:spPr>
          <a:xfrm>
            <a:off x="7848332" y="333779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874DDA0-B851-50B9-9134-154F85271A09}"/>
              </a:ext>
            </a:extLst>
          </p:cNvPr>
          <p:cNvSpPr/>
          <p:nvPr/>
        </p:nvSpPr>
        <p:spPr>
          <a:xfrm>
            <a:off x="7965791" y="38295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F01CAC-5463-F908-9458-C4EAC90EF06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0591" y="41326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B367D2-9DCE-C503-FD0E-7DBB0D1D00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6084" y="47870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6FDF02-83E4-91D9-4550-72906047DB9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5264" y="4787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Close Button">
            <a:extLst>
              <a:ext uri="{FF2B5EF4-FFF2-40B4-BE49-F238E27FC236}">
                <a16:creationId xmlns:a16="http://schemas.microsoft.com/office/drawing/2014/main" id="{888A4D28-9193-B887-0518-45E3E69CC12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5505" y="39088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EA9E7D1-E3A2-BC81-46E7-81E858B25B6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6140" y="42816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33AAED-B22F-9BDB-08A4-A8441521F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5791" y="38479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102E634-191A-C842-1A39-95837D1B03D2}"/>
              </a:ext>
            </a:extLst>
          </p:cNvPr>
          <p:cNvGrpSpPr/>
          <p:nvPr/>
        </p:nvGrpSpPr>
        <p:grpSpPr>
          <a:xfrm>
            <a:off x="8018683" y="3588358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A6A8357C-64C8-9508-42F9-8ED521FBDA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F7C1AB85-5500-B4FB-1094-1E1A2819E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4A969C18-A5F4-8D92-4DD3-51312D62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54F5C075-B1AB-4802-FB7E-378D1B6020C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BF00F3AA-AEBE-00AD-94CB-448114E33884}"/>
              </a:ext>
            </a:extLst>
          </p:cNvPr>
          <p:cNvGrpSpPr/>
          <p:nvPr/>
        </p:nvGrpSpPr>
        <p:grpSpPr>
          <a:xfrm>
            <a:off x="8814939" y="5201760"/>
            <a:ext cx="3052067" cy="1475743"/>
            <a:chOff x="5174450" y="4868279"/>
            <a:chExt cx="3221290" cy="1682735"/>
          </a:xfrm>
        </p:grpSpPr>
        <p:sp>
          <p:nvSpPr>
            <p:cNvPr id="85" name="Close Button">
              <a:extLst>
                <a:ext uri="{FF2B5EF4-FFF2-40B4-BE49-F238E27FC236}">
                  <a16:creationId xmlns:a16="http://schemas.microsoft.com/office/drawing/2014/main" id="{50278688-35D2-667C-4638-824522383D41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4DCD8391-2D5A-D326-4D95-88158177A7F3}"/>
                </a:ext>
              </a:extLst>
            </p:cNvPr>
            <p:cNvSpPr/>
            <p:nvPr/>
          </p:nvSpPr>
          <p:spPr>
            <a:xfrm>
              <a:off x="5174450" y="507527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2E2796A9-683C-D518-B3EA-881B9136CAE0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239250" y="537839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AC84F10-7D03-2924-B7E2-13E0E62ABD9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6724743" y="603274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5E6B047-AD9E-5ED3-B2B0-9F5EB87C8E4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853923" y="603274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" name="Close Button">
              <a:extLst>
                <a:ext uri="{FF2B5EF4-FFF2-40B4-BE49-F238E27FC236}">
                  <a16:creationId xmlns:a16="http://schemas.microsoft.com/office/drawing/2014/main" id="{1C44E66B-8402-E227-423C-78B81BBA5E9C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0BC4A1B-8997-A0A2-0875-6FB879940E3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274799" y="552734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저장되지 않은 내용이 있습니다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.</a:t>
              </a:r>
            </a:p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460BECF-BDB4-9A60-E020-D2966A87737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174450" y="509370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66960939-7F1E-C4C5-B204-A280DE98405F}"/>
                </a:ext>
              </a:extLst>
            </p:cNvPr>
            <p:cNvGrpSpPr/>
            <p:nvPr/>
          </p:nvGrpSpPr>
          <p:grpSpPr>
            <a:xfrm>
              <a:off x="5521873" y="4868279"/>
              <a:ext cx="244417" cy="258694"/>
              <a:chOff x="1098607" y="3056422"/>
              <a:chExt cx="244417" cy="258694"/>
            </a:xfrm>
          </p:grpSpPr>
          <p:sp>
            <p:nvSpPr>
              <p:cNvPr id="94" name="이등변 삼각형 93">
                <a:extLst>
                  <a:ext uri="{FF2B5EF4-FFF2-40B4-BE49-F238E27FC236}">
                    <a16:creationId xmlns:a16="http://schemas.microsoft.com/office/drawing/2014/main" id="{BEBA7122-177D-E6AC-97FE-D8FB73BFA846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5" name="그룹 94">
                <a:extLst>
                  <a:ext uri="{FF2B5EF4-FFF2-40B4-BE49-F238E27FC236}">
                    <a16:creationId xmlns:a16="http://schemas.microsoft.com/office/drawing/2014/main" id="{86CE4DFE-CB95-2B93-561C-C8E5EF431312}"/>
                  </a:ext>
                </a:extLst>
              </p:cNvPr>
              <p:cNvGrpSpPr/>
              <p:nvPr/>
            </p:nvGrpSpPr>
            <p:grpSpPr>
              <a:xfrm>
                <a:off x="1098607" y="3056422"/>
                <a:ext cx="244417" cy="200053"/>
                <a:chOff x="5640299" y="5239717"/>
                <a:chExt cx="244417" cy="200053"/>
              </a:xfrm>
            </p:grpSpPr>
            <p:sp>
              <p:nvSpPr>
                <p:cNvPr id="96" name="Oval 593">
                  <a:extLst>
                    <a:ext uri="{FF2B5EF4-FFF2-40B4-BE49-F238E27FC236}">
                      <a16:creationId xmlns:a16="http://schemas.microsoft.com/office/drawing/2014/main" id="{86DE3ECB-619D-02E1-C297-50F294413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172594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0F645929-B830-2BEC-11C6-BAA6F46EBC0A}"/>
                    </a:ext>
                  </a:extLst>
                </p:cNvPr>
                <p:cNvSpPr txBox="1"/>
                <p:nvPr/>
              </p:nvSpPr>
              <p:spPr>
                <a:xfrm>
                  <a:off x="5640299" y="5239717"/>
                  <a:ext cx="244417" cy="200053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3-1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8481296F-515B-7934-64DE-2896743EBF42}"/>
              </a:ext>
            </a:extLst>
          </p:cNvPr>
          <p:cNvSpPr/>
          <p:nvPr/>
        </p:nvSpPr>
        <p:spPr>
          <a:xfrm>
            <a:off x="1719837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CFACDCA9-FE20-313E-03D9-4E08F0AE3DF3}"/>
              </a:ext>
            </a:extLst>
          </p:cNvPr>
          <p:cNvSpPr/>
          <p:nvPr/>
        </p:nvSpPr>
        <p:spPr>
          <a:xfrm>
            <a:off x="2488622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F5B612CD-1E4E-361C-19D8-CD719DEED9C5}"/>
              </a:ext>
            </a:extLst>
          </p:cNvPr>
          <p:cNvSpPr/>
          <p:nvPr/>
        </p:nvSpPr>
        <p:spPr>
          <a:xfrm>
            <a:off x="3260314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E3E95CD-98FA-4E1C-4107-51B6D5FB64E7}"/>
              </a:ext>
            </a:extLst>
          </p:cNvPr>
          <p:cNvSpPr txBox="1"/>
          <p:nvPr/>
        </p:nvSpPr>
        <p:spPr>
          <a:xfrm>
            <a:off x="2319198" y="28448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8BC7B3D-6D56-818F-A1E4-AE9550F87908}"/>
              </a:ext>
            </a:extLst>
          </p:cNvPr>
          <p:cNvSpPr txBox="1"/>
          <p:nvPr/>
        </p:nvSpPr>
        <p:spPr>
          <a:xfrm>
            <a:off x="3092046" y="28543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A199BD-DDB9-AA73-CC3C-0ED615602276}"/>
              </a:ext>
            </a:extLst>
          </p:cNvPr>
          <p:cNvSpPr/>
          <p:nvPr/>
        </p:nvSpPr>
        <p:spPr>
          <a:xfrm>
            <a:off x="1743766" y="5858783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BE9942-C4A0-4358-0539-41EC7E1D1AE2}"/>
              </a:ext>
            </a:extLst>
          </p:cNvPr>
          <p:cNvSpPr txBox="1"/>
          <p:nvPr/>
        </p:nvSpPr>
        <p:spPr>
          <a:xfrm>
            <a:off x="1797999" y="4622471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840982B2-6E35-871D-3BF0-DCA5DD8391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908142"/>
              </p:ext>
            </p:extLst>
          </p:nvPr>
        </p:nvGraphicFramePr>
        <p:xfrm>
          <a:off x="1732115" y="4921901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1287E7B7-59C2-4F37-837A-98AB1E7E6408}"/>
              </a:ext>
            </a:extLst>
          </p:cNvPr>
          <p:cNvSpPr/>
          <p:nvPr/>
        </p:nvSpPr>
        <p:spPr>
          <a:xfrm>
            <a:off x="1789778" y="5245534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50C6CB5-34B0-85CD-3AB7-9F9AFD6D03F4}"/>
              </a:ext>
            </a:extLst>
          </p:cNvPr>
          <p:cNvSpPr txBox="1"/>
          <p:nvPr/>
        </p:nvSpPr>
        <p:spPr>
          <a:xfrm>
            <a:off x="2247658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5B32896B-E10A-5B7C-64A3-694673A56FB3}"/>
              </a:ext>
            </a:extLst>
          </p:cNvPr>
          <p:cNvSpPr/>
          <p:nvPr/>
        </p:nvSpPr>
        <p:spPr>
          <a:xfrm>
            <a:off x="2758369" y="52407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4C66ED9-C76D-2CB7-4E2D-8350F513FEAB}"/>
              </a:ext>
            </a:extLst>
          </p:cNvPr>
          <p:cNvSpPr txBox="1"/>
          <p:nvPr/>
        </p:nvSpPr>
        <p:spPr>
          <a:xfrm>
            <a:off x="3223660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207024CB-3336-F3F1-50D8-12FC4FF5E097}"/>
              </a:ext>
            </a:extLst>
          </p:cNvPr>
          <p:cNvSpPr/>
          <p:nvPr/>
        </p:nvSpPr>
        <p:spPr>
          <a:xfrm>
            <a:off x="4086688" y="5237839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8397DB9-0F2A-B383-6803-CEC394DA2C5E}"/>
              </a:ext>
            </a:extLst>
          </p:cNvPr>
          <p:cNvSpPr txBox="1"/>
          <p:nvPr/>
        </p:nvSpPr>
        <p:spPr>
          <a:xfrm>
            <a:off x="4551979" y="5225382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DFB4DCB2-2343-E4FB-4A25-9CB4463421DD}"/>
              </a:ext>
            </a:extLst>
          </p:cNvPr>
          <p:cNvSpPr/>
          <p:nvPr/>
        </p:nvSpPr>
        <p:spPr>
          <a:xfrm>
            <a:off x="1732912" y="467128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318EC3D6-8453-E330-3897-E4EAB73146C9}"/>
              </a:ext>
            </a:extLst>
          </p:cNvPr>
          <p:cNvSpPr/>
          <p:nvPr/>
        </p:nvSpPr>
        <p:spPr>
          <a:xfrm>
            <a:off x="1763511" y="470339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002CCC8-AB63-8F02-ABBF-F1E33ECA455D}"/>
              </a:ext>
            </a:extLst>
          </p:cNvPr>
          <p:cNvSpPr txBox="1"/>
          <p:nvPr/>
        </p:nvSpPr>
        <p:spPr>
          <a:xfrm>
            <a:off x="3060565" y="4625019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BD961E65-5C2F-FA6D-D834-1EAD8F481123}"/>
              </a:ext>
            </a:extLst>
          </p:cNvPr>
          <p:cNvSpPr/>
          <p:nvPr/>
        </p:nvSpPr>
        <p:spPr>
          <a:xfrm>
            <a:off x="2995478" y="467383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15B17177-5D83-A167-B81E-8203B061316D}"/>
              </a:ext>
            </a:extLst>
          </p:cNvPr>
          <p:cNvSpPr txBox="1"/>
          <p:nvPr/>
        </p:nvSpPr>
        <p:spPr>
          <a:xfrm>
            <a:off x="1646710" y="5473269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1706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381040"/>
              </p:ext>
            </p:extLst>
          </p:nvPr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160359"/>
              </p:ext>
            </p:extLst>
          </p:nvPr>
        </p:nvGraphicFramePr>
        <p:xfrm>
          <a:off x="9008390" y="725881"/>
          <a:ext cx="3183609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 이름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대시보드 접고 펴기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8861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권한에 따른 매뉴얼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도움말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450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최근 접속 일시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058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2832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6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말풍선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57690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권한명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81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990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자료 엑셀로 다운로드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순위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현황 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10769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264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15356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361411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5931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80420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188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8533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80037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77" name="그래픽 76" descr="사용자 단색으로 채워진">
            <a:extLst>
              <a:ext uri="{FF2B5EF4-FFF2-40B4-BE49-F238E27FC236}">
                <a16:creationId xmlns:a16="http://schemas.microsoft.com/office/drawing/2014/main" id="{8EC556F2-A3EB-B57D-DBA9-995A58D1B4D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6461" y="2107629"/>
            <a:ext cx="285208" cy="285208"/>
          </a:xfrm>
          <a:prstGeom prst="rect">
            <a:avLst/>
          </a:prstGeom>
        </p:spPr>
      </p:pic>
      <p:grpSp>
        <p:nvGrpSpPr>
          <p:cNvPr id="78" name="그룹 77">
            <a:extLst>
              <a:ext uri="{FF2B5EF4-FFF2-40B4-BE49-F238E27FC236}">
                <a16:creationId xmlns:a16="http://schemas.microsoft.com/office/drawing/2014/main" id="{9A12A442-75A7-004F-C21B-AB77F7E4F2AC}"/>
              </a:ext>
            </a:extLst>
          </p:cNvPr>
          <p:cNvGrpSpPr/>
          <p:nvPr/>
        </p:nvGrpSpPr>
        <p:grpSpPr>
          <a:xfrm>
            <a:off x="302425" y="663373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A55DA059-DF2B-62CF-1BDC-0CDD4F8E5B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A56FDD28-6C5F-957E-DED7-FEFC54861C8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A2E8D4EB-D2E3-CDBB-7EEC-C588C2DD8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29E12B46-47E7-34C8-395A-39CF23333CA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BF753A0B-4324-B908-5B94-B253BF3301B9}"/>
              </a:ext>
            </a:extLst>
          </p:cNvPr>
          <p:cNvGrpSpPr/>
          <p:nvPr/>
        </p:nvGrpSpPr>
        <p:grpSpPr>
          <a:xfrm>
            <a:off x="4181397" y="655099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268085C6-5AD6-30A6-B257-743DDE457D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9757F235-253D-82BB-F2F1-4E3125A7B45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5589521A-135F-B545-4088-0AA54122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6C2F780C-C754-B95D-8EB5-4F84B539EF5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622766C-F7EE-CFA7-B64A-B3836DCACB3D}"/>
              </a:ext>
            </a:extLst>
          </p:cNvPr>
          <p:cNvGrpSpPr/>
          <p:nvPr/>
        </p:nvGrpSpPr>
        <p:grpSpPr>
          <a:xfrm>
            <a:off x="6277583" y="40192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80E37120-555A-22F3-10C9-7B95551161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F0A46EC0-5160-6ABB-11D9-A1CAE162026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C78D9D1E-8C8A-142F-04AB-50B808E92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96F559F0-0CF3-BE82-9759-B082D7ED2A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B03B4A9-79E7-4D47-E468-A57A1346524F}"/>
              </a:ext>
            </a:extLst>
          </p:cNvPr>
          <p:cNvGrpSpPr/>
          <p:nvPr/>
        </p:nvGrpSpPr>
        <p:grpSpPr>
          <a:xfrm>
            <a:off x="7912740" y="39559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33DC47D3-EEC5-25E2-84A4-91A26A1D72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29AD0225-88E0-1D76-9881-A62C2B84F9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C6E99294-7106-BE47-4115-A92173291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853633F1-B51A-49AA-AF49-B92E8BC03B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CDD6C9EB-16B8-2118-D988-D4F50A0406A5}"/>
              </a:ext>
            </a:extLst>
          </p:cNvPr>
          <p:cNvGrpSpPr/>
          <p:nvPr/>
        </p:nvGrpSpPr>
        <p:grpSpPr>
          <a:xfrm>
            <a:off x="8518505" y="38760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5C793D6F-C8B6-03A2-6C4A-AB31FE3C29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9A60DCE3-5A62-B695-253D-DA38EE071B6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22CA48DB-80C1-8690-F727-F32135AEC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B0D4574E-1A10-61FE-4130-185F0A59A5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FB4FA5E-6BF2-939A-FCF7-0C512A27BABA}"/>
              </a:ext>
            </a:extLst>
          </p:cNvPr>
          <p:cNvGrpSpPr/>
          <p:nvPr/>
        </p:nvGrpSpPr>
        <p:grpSpPr>
          <a:xfrm rot="5400000">
            <a:off x="1851468" y="6456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8BA45A5-97BC-7C88-23E2-92E7A5BBCD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41553309-16BE-DE04-E2D9-1346D11D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870E8B-2D1D-AEC8-B272-E41F71A6AB12}"/>
              </a:ext>
            </a:extLst>
          </p:cNvPr>
          <p:cNvSpPr/>
          <p:nvPr/>
        </p:nvSpPr>
        <p:spPr>
          <a:xfrm>
            <a:off x="2041062" y="1121587"/>
            <a:ext cx="2988720" cy="187435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95B7049-12AB-8580-F327-BCE46CF6C32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209655" y="1223724"/>
            <a:ext cx="2619585" cy="120169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0E47097-2DDB-7E3F-5F4F-F00E1284FC3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130495" y="2405017"/>
            <a:ext cx="1256561" cy="50026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A0DDA8A2-B5F0-B861-DE93-3E159C95AE16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006732" y="1189547"/>
            <a:ext cx="1057379" cy="221546"/>
          </a:xfrm>
          <a:prstGeom prst="rect">
            <a:avLst/>
          </a:prstGeom>
        </p:spPr>
      </p:pic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5225FF-4B5B-FABC-E548-7F98E0BEAED8}"/>
              </a:ext>
            </a:extLst>
          </p:cNvPr>
          <p:cNvSpPr/>
          <p:nvPr/>
        </p:nvSpPr>
        <p:spPr>
          <a:xfrm>
            <a:off x="2041062" y="3074020"/>
            <a:ext cx="2988720" cy="283666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6CF79C-96C7-A365-A51B-2210EAA52C76}"/>
              </a:ext>
            </a:extLst>
          </p:cNvPr>
          <p:cNvSpPr txBox="1"/>
          <p:nvPr/>
        </p:nvSpPr>
        <p:spPr>
          <a:xfrm>
            <a:off x="2215076" y="3180831"/>
            <a:ext cx="10937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적립 현황</a:t>
            </a: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0066C95-2B27-DCDB-5F92-5501A61522E7}"/>
              </a:ext>
            </a:extLst>
          </p:cNvPr>
          <p:cNvCxnSpPr>
            <a:cxnSpLocks/>
          </p:cNvCxnSpPr>
          <p:nvPr/>
        </p:nvCxnSpPr>
        <p:spPr>
          <a:xfrm>
            <a:off x="3532713" y="3074020"/>
            <a:ext cx="0" cy="283666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0C417D3-5F64-EF68-5223-308246F1AD49}"/>
              </a:ext>
            </a:extLst>
          </p:cNvPr>
          <p:cNvSpPr txBox="1"/>
          <p:nvPr/>
        </p:nvSpPr>
        <p:spPr>
          <a:xfrm>
            <a:off x="3710715" y="3180831"/>
            <a:ext cx="108283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사용 현황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2245D0-D961-FE8F-3571-828C1B8A3889}"/>
              </a:ext>
            </a:extLst>
          </p:cNvPr>
          <p:cNvSpPr txBox="1"/>
          <p:nvPr/>
        </p:nvSpPr>
        <p:spPr>
          <a:xfrm>
            <a:off x="2174106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2,216,060,000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475,860,000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15,862,000</a:t>
            </a:r>
            <a:r>
              <a:rPr lang="ko-KR" altLang="en-US" sz="700"/>
              <a:t>원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A18A4C-8EA2-9CCB-A51F-7CAFE0B86935}"/>
              </a:ext>
            </a:extLst>
          </p:cNvPr>
          <p:cNvSpPr txBox="1"/>
          <p:nvPr/>
        </p:nvSpPr>
        <p:spPr>
          <a:xfrm>
            <a:off x="2758775" y="1189305"/>
            <a:ext cx="1449888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/>
              <a:t>최근 </a:t>
            </a:r>
            <a:r>
              <a:rPr lang="en-US" altLang="ko-KR" sz="900" b="1"/>
              <a:t>6</a:t>
            </a:r>
            <a:r>
              <a:rPr lang="ko-KR" altLang="en-US" sz="900" b="1"/>
              <a:t>개월 가입 현황</a:t>
            </a: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B4C94CA4-1F85-9C88-8B4B-379121722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8475" y="5692231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>
            <a:extLst>
              <a:ext uri="{FF2B5EF4-FFF2-40B4-BE49-F238E27FC236}">
                <a16:creationId xmlns:a16="http://schemas.microsoft.com/office/drawing/2014/main" id="{E415898A-AF73-390A-0783-1F2C36CD3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8004" y="568573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41787A-9097-3D0E-E07A-4AE6C237C1DA}"/>
              </a:ext>
            </a:extLst>
          </p:cNvPr>
          <p:cNvSpPr txBox="1"/>
          <p:nvPr/>
        </p:nvSpPr>
        <p:spPr>
          <a:xfrm>
            <a:off x="3673059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1,758,778,560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366,412,200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18,320,200</a:t>
            </a:r>
            <a:r>
              <a:rPr lang="ko-KR" altLang="en-US" sz="700"/>
              <a:t>원</a:t>
            </a:r>
          </a:p>
        </p:txBody>
      </p:sp>
      <p:pic>
        <p:nvPicPr>
          <p:cNvPr id="62" name="Picture 2">
            <a:extLst>
              <a:ext uri="{FF2B5EF4-FFF2-40B4-BE49-F238E27FC236}">
                <a16:creationId xmlns:a16="http://schemas.microsoft.com/office/drawing/2014/main" id="{72FBC4A6-5E3D-6BBF-9D83-A52A8B25A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87" y="278584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그룹 1045">
            <a:extLst>
              <a:ext uri="{FF2B5EF4-FFF2-40B4-BE49-F238E27FC236}">
                <a16:creationId xmlns:a16="http://schemas.microsoft.com/office/drawing/2014/main" id="{D697C38E-287D-CFAA-ABBD-7BC7B300428C}"/>
              </a:ext>
            </a:extLst>
          </p:cNvPr>
          <p:cNvGrpSpPr/>
          <p:nvPr/>
        </p:nvGrpSpPr>
        <p:grpSpPr>
          <a:xfrm>
            <a:off x="5196441" y="1128112"/>
            <a:ext cx="3590170" cy="1466182"/>
            <a:chOff x="5196436" y="1077778"/>
            <a:chExt cx="3075820" cy="1466182"/>
          </a:xfrm>
        </p:grpSpPr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3CBB9AF2-8381-4549-E4C9-79EF768425A8}"/>
                </a:ext>
              </a:extLst>
            </p:cNvPr>
            <p:cNvSpPr/>
            <p:nvPr/>
          </p:nvSpPr>
          <p:spPr>
            <a:xfrm>
              <a:off x="5196436" y="1077778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B5348AB-9240-E5A0-4671-6530C5D10974}"/>
                </a:ext>
              </a:extLst>
            </p:cNvPr>
            <p:cNvSpPr txBox="1"/>
            <p:nvPr/>
          </p:nvSpPr>
          <p:spPr>
            <a:xfrm>
              <a:off x="6123574" y="1133110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주문 많은 순위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47B3563-D1CE-3E29-7D97-EF4A1AC0343D}"/>
                </a:ext>
              </a:extLst>
            </p:cNvPr>
            <p:cNvSpPr txBox="1"/>
            <p:nvPr/>
          </p:nvSpPr>
          <p:spPr>
            <a:xfrm>
              <a:off x="5498071" y="1753551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5576BF0-FB98-A3D9-8E36-6777E1676D0B}"/>
                </a:ext>
              </a:extLst>
            </p:cNvPr>
            <p:cNvSpPr txBox="1"/>
            <p:nvPr/>
          </p:nvSpPr>
          <p:spPr>
            <a:xfrm>
              <a:off x="5385288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2E1D4F7-3DDF-4369-C0B5-8504204CF92F}"/>
                </a:ext>
              </a:extLst>
            </p:cNvPr>
            <p:cNvSpPr txBox="1"/>
            <p:nvPr/>
          </p:nvSpPr>
          <p:spPr>
            <a:xfrm>
              <a:off x="6771770" y="1755382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06B2865-C33F-C6D1-BF60-E2F5B7B86E6C}"/>
                </a:ext>
              </a:extLst>
            </p:cNvPr>
            <p:cNvSpPr txBox="1"/>
            <p:nvPr/>
          </p:nvSpPr>
          <p:spPr>
            <a:xfrm>
              <a:off x="6858482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17" name="직선 연결선 116">
              <a:extLst>
                <a:ext uri="{FF2B5EF4-FFF2-40B4-BE49-F238E27FC236}">
                  <a16:creationId xmlns:a16="http://schemas.microsoft.com/office/drawing/2014/main" id="{78D91A94-343C-4E4D-046C-FF96DCBD883F}"/>
                </a:ext>
              </a:extLst>
            </p:cNvPr>
            <p:cNvCxnSpPr/>
            <p:nvPr/>
          </p:nvCxnSpPr>
          <p:spPr>
            <a:xfrm>
              <a:off x="5196436" y="1424030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Picture 2">
              <a:extLst>
                <a:ext uri="{FF2B5EF4-FFF2-40B4-BE49-F238E27FC236}">
                  <a16:creationId xmlns:a16="http://schemas.microsoft.com/office/drawing/2014/main" id="{D1A7F26C-969C-2ADC-66B6-5021D418D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640" y="233805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2">
              <a:extLst>
                <a:ext uri="{FF2B5EF4-FFF2-40B4-BE49-F238E27FC236}">
                  <a16:creationId xmlns:a16="http://schemas.microsoft.com/office/drawing/2014/main" id="{F9B0D2C3-314C-A8B3-9199-48C6FB869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9456" y="2330811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C63CCC1B-C6F3-128F-15BE-49881F3AEA49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>
              <a:off x="6650563" y="1420137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말풍선: 모서리가 둥근 사각형 48">
            <a:extLst>
              <a:ext uri="{FF2B5EF4-FFF2-40B4-BE49-F238E27FC236}">
                <a16:creationId xmlns:a16="http://schemas.microsoft.com/office/drawing/2014/main" id="{A72C041A-BC48-F6AE-6340-0799FD9EC8BD}"/>
              </a:ext>
            </a:extLst>
          </p:cNvPr>
          <p:cNvSpPr/>
          <p:nvPr/>
        </p:nvSpPr>
        <p:spPr>
          <a:xfrm>
            <a:off x="7907217" y="1046086"/>
            <a:ext cx="946547" cy="676032"/>
          </a:xfrm>
          <a:prstGeom prst="wedgeRoundRectCallout">
            <a:avLst>
              <a:gd name="adj1" fmla="val 33058"/>
              <a:gd name="adj2" fmla="val -69166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27831AB-FD4A-1A2E-803C-5037ACC5A30A}"/>
              </a:ext>
            </a:extLst>
          </p:cNvPr>
          <p:cNvCxnSpPr/>
          <p:nvPr/>
        </p:nvCxnSpPr>
        <p:spPr>
          <a:xfrm>
            <a:off x="8001000" y="1446888"/>
            <a:ext cx="735767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6B443B67-EFB3-F1B1-1B3E-6A9345AEF78E}"/>
              </a:ext>
            </a:extLst>
          </p:cNvPr>
          <p:cNvGrpSpPr/>
          <p:nvPr/>
        </p:nvGrpSpPr>
        <p:grpSpPr>
          <a:xfrm>
            <a:off x="7718120" y="1143480"/>
            <a:ext cx="278496" cy="200053"/>
            <a:chOff x="1014019" y="2643309"/>
            <a:chExt cx="278496" cy="200053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1A05201-4762-B7F0-C58E-BED8C3E11C9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88EA04C2-0C74-7AA6-0486-365D44FB580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A453246D-EE32-3E54-FB79-D0BC97125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008A6AF7-821B-F5AD-318D-1628E6B9EDB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32BCD784-AD99-EE6B-4367-08B06291CB53}"/>
              </a:ext>
            </a:extLst>
          </p:cNvPr>
          <p:cNvGrpSpPr/>
          <p:nvPr/>
        </p:nvGrpSpPr>
        <p:grpSpPr>
          <a:xfrm>
            <a:off x="7733264" y="1463170"/>
            <a:ext cx="278496" cy="200053"/>
            <a:chOff x="1014019" y="2643309"/>
            <a:chExt cx="278496" cy="200053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8B62415A-7BF5-FE79-4F53-41BF9D04CE8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2E02DE9D-9269-1BA9-1557-FAA941C4B0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B34B4F74-2A20-9064-ABDF-304B23E5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150627A2-F286-F7D2-1CC2-3535CD3DCF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2458AE5-9730-56A5-B403-99B927BBD7A5}"/>
              </a:ext>
            </a:extLst>
          </p:cNvPr>
          <p:cNvSpPr txBox="1"/>
          <p:nvPr/>
        </p:nvSpPr>
        <p:spPr>
          <a:xfrm>
            <a:off x="7955725" y="1101677"/>
            <a:ext cx="1009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관리자명</a:t>
            </a:r>
            <a:endParaRPr lang="en-US" altLang="ko-KR" sz="800"/>
          </a:p>
          <a:p>
            <a:r>
              <a:rPr lang="ko-KR" altLang="en-US" sz="800" err="1"/>
              <a:t>권한명</a:t>
            </a:r>
            <a:endParaRPr lang="ko-KR" altLang="en-US" sz="80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2EEE89E-AF67-9172-30A7-FB6F26CAB829}"/>
              </a:ext>
            </a:extLst>
          </p:cNvPr>
          <p:cNvSpPr txBox="1"/>
          <p:nvPr/>
        </p:nvSpPr>
        <p:spPr>
          <a:xfrm>
            <a:off x="8113368" y="1482802"/>
            <a:ext cx="10096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로그아웃</a:t>
            </a:r>
          </a:p>
        </p:txBody>
      </p:sp>
      <p:pic>
        <p:nvPicPr>
          <p:cNvPr id="55" name="그래픽 54" descr="제곱 단색으로 채워진">
            <a:extLst>
              <a:ext uri="{FF2B5EF4-FFF2-40B4-BE49-F238E27FC236}">
                <a16:creationId xmlns:a16="http://schemas.microsoft.com/office/drawing/2014/main" id="{75580A78-D40F-5818-31F4-F42FF8C581B2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8048625" y="1490270"/>
            <a:ext cx="119063" cy="119063"/>
          </a:xfrm>
          <a:prstGeom prst="rect">
            <a:avLst/>
          </a:prstGeom>
        </p:spPr>
      </p:pic>
      <p:grpSp>
        <p:nvGrpSpPr>
          <p:cNvPr id="1045" name="그룹 1044">
            <a:extLst>
              <a:ext uri="{FF2B5EF4-FFF2-40B4-BE49-F238E27FC236}">
                <a16:creationId xmlns:a16="http://schemas.microsoft.com/office/drawing/2014/main" id="{CE6427F8-64BF-FD4E-7800-E309E1494688}"/>
              </a:ext>
            </a:extLst>
          </p:cNvPr>
          <p:cNvGrpSpPr/>
          <p:nvPr/>
        </p:nvGrpSpPr>
        <p:grpSpPr>
          <a:xfrm>
            <a:off x="5189051" y="2787386"/>
            <a:ext cx="3590170" cy="1466182"/>
            <a:chOff x="5189046" y="2622577"/>
            <a:chExt cx="3075820" cy="1466182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6E00474C-DF6E-9BDD-DEC4-8E1412EA245B}"/>
                </a:ext>
              </a:extLst>
            </p:cNvPr>
            <p:cNvSpPr/>
            <p:nvPr/>
          </p:nvSpPr>
          <p:spPr>
            <a:xfrm>
              <a:off x="5189046" y="2622577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AF50E159-EAF8-03D2-0962-6C387A99D444}"/>
                </a:ext>
              </a:extLst>
            </p:cNvPr>
            <p:cNvSpPr txBox="1"/>
            <p:nvPr/>
          </p:nvSpPr>
          <p:spPr>
            <a:xfrm>
              <a:off x="6116184" y="2687434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매출액 순위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9928AE5D-045A-96AD-0FAE-827E9FE08D0E}"/>
                </a:ext>
              </a:extLst>
            </p:cNvPr>
            <p:cNvSpPr txBox="1"/>
            <p:nvPr/>
          </p:nvSpPr>
          <p:spPr>
            <a:xfrm>
              <a:off x="5490681" y="3298350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81825208-6D2F-0014-EDC1-27C8A940A6C4}"/>
                </a:ext>
              </a:extLst>
            </p:cNvPr>
            <p:cNvSpPr txBox="1"/>
            <p:nvPr/>
          </p:nvSpPr>
          <p:spPr>
            <a:xfrm>
              <a:off x="5377898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60DDF2BE-A07A-387E-FCB9-DB90F0156F55}"/>
                </a:ext>
              </a:extLst>
            </p:cNvPr>
            <p:cNvSpPr txBox="1"/>
            <p:nvPr/>
          </p:nvSpPr>
          <p:spPr>
            <a:xfrm>
              <a:off x="6764380" y="3300181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029" name="TextBox 1028">
              <a:extLst>
                <a:ext uri="{FF2B5EF4-FFF2-40B4-BE49-F238E27FC236}">
                  <a16:creationId xmlns:a16="http://schemas.microsoft.com/office/drawing/2014/main" id="{5513ABD8-620C-6B1E-11BA-977EBBB06759}"/>
                </a:ext>
              </a:extLst>
            </p:cNvPr>
            <p:cNvSpPr txBox="1"/>
            <p:nvPr/>
          </p:nvSpPr>
          <p:spPr>
            <a:xfrm>
              <a:off x="6851092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30" name="직선 연결선 1029">
              <a:extLst>
                <a:ext uri="{FF2B5EF4-FFF2-40B4-BE49-F238E27FC236}">
                  <a16:creationId xmlns:a16="http://schemas.microsoft.com/office/drawing/2014/main" id="{3748537D-102D-F711-38FC-C4B79F5B3259}"/>
                </a:ext>
              </a:extLst>
            </p:cNvPr>
            <p:cNvCxnSpPr/>
            <p:nvPr/>
          </p:nvCxnSpPr>
          <p:spPr>
            <a:xfrm>
              <a:off x="5189046" y="2968829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1" name="Picture 2">
              <a:extLst>
                <a:ext uri="{FF2B5EF4-FFF2-40B4-BE49-F238E27FC236}">
                  <a16:creationId xmlns:a16="http://schemas.microsoft.com/office/drawing/2014/main" id="{CB081073-1878-DA10-C53F-5FB7B8E62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2250" y="3882857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2">
              <a:extLst>
                <a:ext uri="{FF2B5EF4-FFF2-40B4-BE49-F238E27FC236}">
                  <a16:creationId xmlns:a16="http://schemas.microsoft.com/office/drawing/2014/main" id="{9AAC5BA1-41FD-EC0E-5BDF-7EF8DF434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2066" y="3875610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33" name="직선 연결선 1032">
              <a:extLst>
                <a:ext uri="{FF2B5EF4-FFF2-40B4-BE49-F238E27FC236}">
                  <a16:creationId xmlns:a16="http://schemas.microsoft.com/office/drawing/2014/main" id="{95AF8308-B46B-B9BD-9301-6823AB7353D9}"/>
                </a:ext>
              </a:extLst>
            </p:cNvPr>
            <p:cNvCxnSpPr>
              <a:cxnSpLocks/>
              <a:endCxn id="127" idx="2"/>
            </p:cNvCxnSpPr>
            <p:nvPr/>
          </p:nvCxnSpPr>
          <p:spPr>
            <a:xfrm>
              <a:off x="6643173" y="2964936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그룹 1043">
            <a:extLst>
              <a:ext uri="{FF2B5EF4-FFF2-40B4-BE49-F238E27FC236}">
                <a16:creationId xmlns:a16="http://schemas.microsoft.com/office/drawing/2014/main" id="{519D3A87-754A-CC6D-A9E2-16449DEF8C5F}"/>
              </a:ext>
            </a:extLst>
          </p:cNvPr>
          <p:cNvGrpSpPr/>
          <p:nvPr/>
        </p:nvGrpSpPr>
        <p:grpSpPr>
          <a:xfrm>
            <a:off x="5202852" y="4444505"/>
            <a:ext cx="3488505" cy="1466182"/>
            <a:chOff x="5202847" y="4215555"/>
            <a:chExt cx="2988720" cy="1466182"/>
          </a:xfrm>
        </p:grpSpPr>
        <p:sp>
          <p:nvSpPr>
            <p:cNvPr id="1034" name="직사각형 1033">
              <a:extLst>
                <a:ext uri="{FF2B5EF4-FFF2-40B4-BE49-F238E27FC236}">
                  <a16:creationId xmlns:a16="http://schemas.microsoft.com/office/drawing/2014/main" id="{43D3E03E-EA69-82E3-00AD-B4A1948380E3}"/>
                </a:ext>
              </a:extLst>
            </p:cNvPr>
            <p:cNvSpPr/>
            <p:nvPr/>
          </p:nvSpPr>
          <p:spPr>
            <a:xfrm>
              <a:off x="5202847" y="4215555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B71B1B31-2C30-F484-9F44-360DD283614E}"/>
                </a:ext>
              </a:extLst>
            </p:cNvPr>
            <p:cNvSpPr txBox="1"/>
            <p:nvPr/>
          </p:nvSpPr>
          <p:spPr>
            <a:xfrm>
              <a:off x="6129985" y="428041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인기 상품 순위</a:t>
              </a:r>
            </a:p>
          </p:txBody>
        </p:sp>
        <p:sp>
          <p:nvSpPr>
            <p:cNvPr id="1036" name="TextBox 1035">
              <a:extLst>
                <a:ext uri="{FF2B5EF4-FFF2-40B4-BE49-F238E27FC236}">
                  <a16:creationId xmlns:a16="http://schemas.microsoft.com/office/drawing/2014/main" id="{B1D23DAB-FCCA-99C2-E4CF-38A274F0A32F}"/>
                </a:ext>
              </a:extLst>
            </p:cNvPr>
            <p:cNvSpPr txBox="1"/>
            <p:nvPr/>
          </p:nvSpPr>
          <p:spPr>
            <a:xfrm>
              <a:off x="6782565" y="4895314"/>
              <a:ext cx="124789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빙그레</a:t>
              </a:r>
              <a:r>
                <a:rPr lang="en-US" altLang="ko-KR" sz="800"/>
                <a:t> </a:t>
              </a:r>
              <a:r>
                <a:rPr lang="ko-KR" altLang="en-US" sz="800"/>
                <a:t>바나나맛우유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농심 신라면 소컵</a:t>
              </a:r>
              <a:r>
                <a:rPr lang="en-US" altLang="ko-KR" sz="800"/>
                <a:t> 65g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롯데칠성음료 레쓰비</a:t>
              </a:r>
              <a:r>
                <a:rPr lang="en-US" altLang="ko-KR" sz="800"/>
                <a:t>..</a:t>
              </a:r>
              <a:r>
                <a:rPr lang="ko-KR" altLang="en-US" sz="800"/>
                <a:t> </a:t>
              </a:r>
            </a:p>
          </p:txBody>
        </p: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825AF833-4346-DC25-56B9-C582DB3DCF6C}"/>
                </a:ext>
              </a:extLst>
            </p:cNvPr>
            <p:cNvSpPr txBox="1"/>
            <p:nvPr/>
          </p:nvSpPr>
          <p:spPr>
            <a:xfrm>
              <a:off x="5391699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41C463E9-C2AE-5064-235A-5C2ECC76CCE6}"/>
                </a:ext>
              </a:extLst>
            </p:cNvPr>
            <p:cNvSpPr txBox="1"/>
            <p:nvPr/>
          </p:nvSpPr>
          <p:spPr>
            <a:xfrm>
              <a:off x="5331354" y="4906515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전남화순 황금눈쌀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햇감자 수미감자 </a:t>
              </a:r>
              <a:r>
                <a:rPr lang="en-US" altLang="ko-KR" sz="800"/>
                <a:t>10..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짭짤이 토마토 </a:t>
              </a:r>
              <a:r>
                <a:rPr lang="en-US" altLang="ko-KR" sz="800"/>
                <a:t>1kg</a:t>
              </a:r>
              <a:endParaRPr lang="ko-KR" altLang="en-US" sz="800"/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A7328F2F-CACA-FE09-9F58-22FF16DE1992}"/>
                </a:ext>
              </a:extLst>
            </p:cNvPr>
            <p:cNvSpPr txBox="1"/>
            <p:nvPr/>
          </p:nvSpPr>
          <p:spPr>
            <a:xfrm>
              <a:off x="6864893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40" name="직선 연결선 1039">
              <a:extLst>
                <a:ext uri="{FF2B5EF4-FFF2-40B4-BE49-F238E27FC236}">
                  <a16:creationId xmlns:a16="http://schemas.microsoft.com/office/drawing/2014/main" id="{747689C2-396B-52D1-ADFF-3BE5A69177D9}"/>
                </a:ext>
              </a:extLst>
            </p:cNvPr>
            <p:cNvCxnSpPr/>
            <p:nvPr/>
          </p:nvCxnSpPr>
          <p:spPr>
            <a:xfrm>
              <a:off x="5202847" y="4561807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1" name="Picture 2">
              <a:extLst>
                <a:ext uri="{FF2B5EF4-FFF2-40B4-BE49-F238E27FC236}">
                  <a16:creationId xmlns:a16="http://schemas.microsoft.com/office/drawing/2014/main" id="{5C1186B5-221E-549F-504B-35D76380A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051" y="5475835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2">
              <a:extLst>
                <a:ext uri="{FF2B5EF4-FFF2-40B4-BE49-F238E27FC236}">
                  <a16:creationId xmlns:a16="http://schemas.microsoft.com/office/drawing/2014/main" id="{C60C43CD-84C6-7577-BC5A-0397944F0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5867" y="546858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43" name="직선 연결선 1042">
              <a:extLst>
                <a:ext uri="{FF2B5EF4-FFF2-40B4-BE49-F238E27FC236}">
                  <a16:creationId xmlns:a16="http://schemas.microsoft.com/office/drawing/2014/main" id="{458CDADA-2318-76A2-0D90-253B51352334}"/>
                </a:ext>
              </a:extLst>
            </p:cNvPr>
            <p:cNvCxnSpPr>
              <a:cxnSpLocks/>
              <a:endCxn id="1034" idx="2"/>
            </p:cNvCxnSpPr>
            <p:nvPr/>
          </p:nvCxnSpPr>
          <p:spPr>
            <a:xfrm>
              <a:off x="6656974" y="4557914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그룹 1046">
            <a:extLst>
              <a:ext uri="{FF2B5EF4-FFF2-40B4-BE49-F238E27FC236}">
                <a16:creationId xmlns:a16="http://schemas.microsoft.com/office/drawing/2014/main" id="{40231A9D-B2FF-B617-978B-0EF05D87B286}"/>
              </a:ext>
            </a:extLst>
          </p:cNvPr>
          <p:cNvGrpSpPr/>
          <p:nvPr/>
        </p:nvGrpSpPr>
        <p:grpSpPr>
          <a:xfrm>
            <a:off x="4455568" y="2759294"/>
            <a:ext cx="278496" cy="200053"/>
            <a:chOff x="1014019" y="2643309"/>
            <a:chExt cx="278496" cy="200053"/>
          </a:xfrm>
        </p:grpSpPr>
        <p:sp>
          <p:nvSpPr>
            <p:cNvPr id="1048" name="이등변 삼각형 1047">
              <a:extLst>
                <a:ext uri="{FF2B5EF4-FFF2-40B4-BE49-F238E27FC236}">
                  <a16:creationId xmlns:a16="http://schemas.microsoft.com/office/drawing/2014/main" id="{6F6B9D6F-79D8-774A-0AB8-36C1170DD4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49" name="그룹 1048">
              <a:extLst>
                <a:ext uri="{FF2B5EF4-FFF2-40B4-BE49-F238E27FC236}">
                  <a16:creationId xmlns:a16="http://schemas.microsoft.com/office/drawing/2014/main" id="{79A71276-2791-FFD6-66FA-3424FA9A55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50" name="Oval 593">
                <a:extLst>
                  <a:ext uri="{FF2B5EF4-FFF2-40B4-BE49-F238E27FC236}">
                    <a16:creationId xmlns:a16="http://schemas.microsoft.com/office/drawing/2014/main" id="{C7FEF0EA-6B62-7EEB-59EA-04B8E495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1" name="TextBox 14">
                <a:extLst>
                  <a:ext uri="{FF2B5EF4-FFF2-40B4-BE49-F238E27FC236}">
                    <a16:creationId xmlns:a16="http://schemas.microsoft.com/office/drawing/2014/main" id="{AC2511E5-EFA6-C9A4-419D-1F22BD8E27B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6" name="TextBox 1055">
            <a:extLst>
              <a:ext uri="{FF2B5EF4-FFF2-40B4-BE49-F238E27FC236}">
                <a16:creationId xmlns:a16="http://schemas.microsoft.com/office/drawing/2014/main" id="{B946CBDB-42E7-1681-C355-3E09BC848728}"/>
              </a:ext>
            </a:extLst>
          </p:cNvPr>
          <p:cNvSpPr txBox="1"/>
          <p:nvPr/>
        </p:nvSpPr>
        <p:spPr>
          <a:xfrm>
            <a:off x="2159363" y="487817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적립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475,860,000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457,380,000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431,200,000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391,160,000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341,880,000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118,580,000</a:t>
            </a:r>
            <a:r>
              <a:rPr lang="ko-KR" altLang="en-US" sz="700"/>
              <a:t>원</a:t>
            </a:r>
          </a:p>
        </p:txBody>
      </p:sp>
      <p:pic>
        <p:nvPicPr>
          <p:cNvPr id="1059" name="그림 1058">
            <a:extLst>
              <a:ext uri="{FF2B5EF4-FFF2-40B4-BE49-F238E27FC236}">
                <a16:creationId xmlns:a16="http://schemas.microsoft.com/office/drawing/2014/main" id="{6585DF58-9AFF-C329-637E-CD063C4D368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2117974" y="4034765"/>
            <a:ext cx="1297698" cy="761240"/>
          </a:xfrm>
          <a:prstGeom prst="rect">
            <a:avLst/>
          </a:prstGeom>
        </p:spPr>
      </p:pic>
      <p:pic>
        <p:nvPicPr>
          <p:cNvPr id="1061" name="그림 1060">
            <a:extLst>
              <a:ext uri="{FF2B5EF4-FFF2-40B4-BE49-F238E27FC236}">
                <a16:creationId xmlns:a16="http://schemas.microsoft.com/office/drawing/2014/main" id="{6E6F466F-58B8-628E-BC6B-2D79DBE9CA42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574175" y="4025355"/>
            <a:ext cx="1407902" cy="843537"/>
          </a:xfrm>
          <a:prstGeom prst="rect">
            <a:avLst/>
          </a:prstGeom>
        </p:spPr>
      </p:pic>
      <p:sp>
        <p:nvSpPr>
          <p:cNvPr id="1062" name="TextBox 1061">
            <a:extLst>
              <a:ext uri="{FF2B5EF4-FFF2-40B4-BE49-F238E27FC236}">
                <a16:creationId xmlns:a16="http://schemas.microsoft.com/office/drawing/2014/main" id="{BF4F293B-C1B8-7B79-EAC7-950CFCE15DDB}"/>
              </a:ext>
            </a:extLst>
          </p:cNvPr>
          <p:cNvSpPr txBox="1"/>
          <p:nvPr/>
        </p:nvSpPr>
        <p:spPr>
          <a:xfrm>
            <a:off x="3658129" y="490118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사용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366,412,200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352,182,600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332,024,000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301,193,200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263,247,600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91,306,600</a:t>
            </a:r>
            <a:r>
              <a:rPr lang="ko-KR" altLang="en-US" sz="700"/>
              <a:t>원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2C4DA4-F9BF-C43B-779E-7A9B6F4982EC}"/>
              </a:ext>
            </a:extLst>
          </p:cNvPr>
          <p:cNvSpPr txBox="1"/>
          <p:nvPr/>
        </p:nvSpPr>
        <p:spPr>
          <a:xfrm>
            <a:off x="9089462" y="3350937"/>
            <a:ext cx="2837485" cy="174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관리자명 </a:t>
            </a:r>
            <a:r>
              <a:rPr lang="en-US" altLang="ko-KR" sz="900"/>
              <a:t>: </a:t>
            </a:r>
            <a:r>
              <a:rPr lang="ko-KR" altLang="en-US" sz="900"/>
              <a:t>관리자 이름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권한명 </a:t>
            </a:r>
            <a:r>
              <a:rPr lang="en-US" altLang="ko-KR" sz="900"/>
              <a:t>: </a:t>
            </a:r>
            <a:r>
              <a:rPr lang="ko-KR" altLang="en-US" sz="900"/>
              <a:t>권한그룹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 </a:t>
            </a:r>
            <a:r>
              <a:rPr lang="ko-KR" altLang="en-US" sz="900"/>
              <a:t>내용 </a:t>
            </a:r>
            <a:endParaRPr lang="en-US" altLang="ko-KR" sz="900"/>
          </a:p>
          <a:p>
            <a:r>
              <a:rPr lang="en-US" altLang="ko-KR" sz="900"/>
              <a:t>   1. </a:t>
            </a:r>
            <a:r>
              <a:rPr lang="ko-KR" altLang="en-US" sz="900"/>
              <a:t>시스템 관리자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관리자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일반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판매자</a:t>
            </a:r>
            <a:endParaRPr lang="en-US" altLang="ko-KR" sz="900"/>
          </a:p>
          <a:p>
            <a:endParaRPr lang="en-US" altLang="ko-KR" sz="900"/>
          </a:p>
          <a:p>
            <a:pPr marL="0" marR="0" indent="0" algn="l" fontAlgn="base" latinLnBrk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u="sng">
                <a:latin typeface="+mn-ea"/>
              </a:rPr>
              <a:t>*</a:t>
            </a:r>
            <a:r>
              <a:rPr lang="ko-KR" altLang="en-US" sz="900" u="sng">
                <a:latin typeface="+mn-ea"/>
              </a:rPr>
              <a:t>요구 사항 </a:t>
            </a:r>
            <a:r>
              <a:rPr lang="en-US" altLang="ko-KR" sz="900" u="sng">
                <a:latin typeface="+mn-ea"/>
              </a:rPr>
              <a:t>: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다양한 판매통계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(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전체 매출액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상품별 판매수량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매출액 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)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를</a:t>
            </a:r>
            <a:r>
              <a:rPr lang="ko-KR" altLang="en-US" sz="900" u="sng" kern="0" spc="0">
                <a:solidFill>
                  <a:srgbClr val="000000"/>
                </a:solidFill>
                <a:effectLst/>
                <a:latin typeface="+mn-ea"/>
              </a:rPr>
              <a:t>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확인할 수 있어야 하며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카테고리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기간별로 설정 가능해야 함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.</a:t>
            </a:r>
            <a:endParaRPr lang="ko-KR" altLang="en-US" sz="900" u="sng" kern="0" spc="0">
              <a:solidFill>
                <a:srgbClr val="000000"/>
              </a:solidFill>
              <a:effectLst/>
              <a:latin typeface="+mn-ea"/>
            </a:endParaRPr>
          </a:p>
          <a:p>
            <a:r>
              <a:rPr lang="en-US" altLang="ko-KR" sz="900"/>
              <a:t> </a:t>
            </a:r>
            <a:endParaRPr lang="ko-KR" altLang="en-US" sz="900"/>
          </a:p>
        </p:txBody>
      </p:sp>
      <p:pic>
        <p:nvPicPr>
          <p:cNvPr id="8" name="그래픽 7" descr="기차 단색으로 채워진">
            <a:extLst>
              <a:ext uri="{FF2B5EF4-FFF2-40B4-BE49-F238E27FC236}">
                <a16:creationId xmlns:a16="http://schemas.microsoft.com/office/drawing/2014/main" id="{9889C3B8-D21E-E16F-9254-370BA479F2ED}"/>
              </a:ext>
            </a:extLst>
          </p:cNvPr>
          <p:cNvPicPr>
            <a:picLocks noChangeAspect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1"/>
              </a:ext>
            </a:extLst>
          </a:blip>
          <a:stretch>
            <a:fillRect/>
          </a:stretch>
        </p:blipFill>
        <p:spPr>
          <a:xfrm>
            <a:off x="302006" y="415111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379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" name="표 6">
            <a:extLst>
              <a:ext uri="{FF2B5EF4-FFF2-40B4-BE49-F238E27FC236}">
                <a16:creationId xmlns:a16="http://schemas.microsoft.com/office/drawing/2014/main" id="{1770A66A-A6F2-B1D5-5AB9-DBCA397AAF59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44" name="표 37">
            <a:extLst>
              <a:ext uri="{FF2B5EF4-FFF2-40B4-BE49-F238E27FC236}">
                <a16:creationId xmlns:a16="http://schemas.microsoft.com/office/drawing/2014/main" id="{ECE80FD7-9932-7718-FA8A-3212CF519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1846262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1282068"/>
                  </a:ext>
                </a:extLst>
              </a:tr>
            </a:tbl>
          </a:graphicData>
        </a:graphic>
      </p:graphicFrame>
      <p:graphicFrame>
        <p:nvGraphicFramePr>
          <p:cNvPr id="45" name="표 44">
            <a:extLst>
              <a:ext uri="{FF2B5EF4-FFF2-40B4-BE49-F238E27FC236}">
                <a16:creationId xmlns:a16="http://schemas.microsoft.com/office/drawing/2014/main" id="{DFF74556-8810-CD8D-6AA5-6013EE780D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658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46" name="슬라이드 번호 개체 틀 1">
            <a:extLst>
              <a:ext uri="{FF2B5EF4-FFF2-40B4-BE49-F238E27FC236}">
                <a16:creationId xmlns:a16="http://schemas.microsoft.com/office/drawing/2014/main" id="{3A0E8F81-81FE-1FB4-062A-302CC4CE05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70</a:t>
            </a:fld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79869-D041-8D5F-1281-A693535C5A29}"/>
              </a:ext>
            </a:extLst>
          </p:cNvPr>
          <p:cNvSpPr txBox="1"/>
          <p:nvPr/>
        </p:nvSpPr>
        <p:spPr>
          <a:xfrm>
            <a:off x="378886" y="47996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10EAB490-33F5-5529-F5E7-D05121AA4947}"/>
              </a:ext>
            </a:extLst>
          </p:cNvPr>
          <p:cNvSpPr/>
          <p:nvPr/>
        </p:nvSpPr>
        <p:spPr>
          <a:xfrm>
            <a:off x="6530891" y="51716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4A0E18B-7C35-41C7-A041-4AE41DB32E40}"/>
              </a:ext>
            </a:extLst>
          </p:cNvPr>
          <p:cNvCxnSpPr>
            <a:cxnSpLocks/>
          </p:cNvCxnSpPr>
          <p:nvPr/>
        </p:nvCxnSpPr>
        <p:spPr>
          <a:xfrm>
            <a:off x="384088" y="550617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881FC0D2-510D-D55C-FE2F-EB551513DB6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C9EFAF0A-78E7-42FE-C0AB-7BAB9FB9FF3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E0DCCEB9-6DC9-CD3C-3EA8-4A4A932828CD}"/>
              </a:ext>
            </a:extLst>
          </p:cNvPr>
          <p:cNvGrpSpPr/>
          <p:nvPr/>
        </p:nvGrpSpPr>
        <p:grpSpPr>
          <a:xfrm rot="5400000">
            <a:off x="2249152" y="60431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F3F3E66D-26D2-C150-769E-529E77E727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02465CFC-F177-46DE-6137-36AACE43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88B23CE0-3DCB-596B-92D2-DCEF5D08FF7C}"/>
              </a:ext>
            </a:extLst>
          </p:cNvPr>
          <p:cNvGrpSpPr/>
          <p:nvPr/>
        </p:nvGrpSpPr>
        <p:grpSpPr>
          <a:xfrm rot="5400000">
            <a:off x="7094635" y="51937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EE5F8882-8070-EE73-1068-248F8ED909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338A2BDA-370D-6DE4-B114-85FD2446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AE7B738-8E4C-5613-6631-8440CD7C387E}"/>
              </a:ext>
            </a:extLst>
          </p:cNvPr>
          <p:cNvSpPr txBox="1"/>
          <p:nvPr/>
        </p:nvSpPr>
        <p:spPr>
          <a:xfrm>
            <a:off x="377688" y="51000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D75CEA4-392A-9DED-641C-EEC07833B416}"/>
              </a:ext>
            </a:extLst>
          </p:cNvPr>
          <p:cNvSpPr/>
          <p:nvPr/>
        </p:nvSpPr>
        <p:spPr>
          <a:xfrm>
            <a:off x="1295096" y="104798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C77599F-4C37-4604-447D-A7BE5588CE3D}"/>
              </a:ext>
            </a:extLst>
          </p:cNvPr>
          <p:cNvGrpSpPr/>
          <p:nvPr/>
        </p:nvGrpSpPr>
        <p:grpSpPr>
          <a:xfrm rot="5400000">
            <a:off x="3575056" y="48237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C1AE51E4-1904-C4C7-84FB-03C6E699E6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2" name="Oval 593">
              <a:extLst>
                <a:ext uri="{FF2B5EF4-FFF2-40B4-BE49-F238E27FC236}">
                  <a16:creationId xmlns:a16="http://schemas.microsoft.com/office/drawing/2014/main" id="{484F55E6-878B-B905-AE9C-A0350B09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312422EE-777E-2A3D-885D-50BAE9AF3916}"/>
              </a:ext>
            </a:extLst>
          </p:cNvPr>
          <p:cNvSpPr/>
          <p:nvPr/>
        </p:nvSpPr>
        <p:spPr>
          <a:xfrm>
            <a:off x="1213302" y="483772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AE201F50-F4E7-62CD-3A55-07E1780EA6C1}"/>
              </a:ext>
            </a:extLst>
          </p:cNvPr>
          <p:cNvSpPr/>
          <p:nvPr/>
        </p:nvSpPr>
        <p:spPr>
          <a:xfrm>
            <a:off x="2299224" y="48379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9" name="그래픽 128" descr="돋보기 단색으로 채워진">
            <a:extLst>
              <a:ext uri="{FF2B5EF4-FFF2-40B4-BE49-F238E27FC236}">
                <a16:creationId xmlns:a16="http://schemas.microsoft.com/office/drawing/2014/main" id="{5A78F11C-C34D-4C48-92DE-DDC547F185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4879297"/>
            <a:ext cx="145373" cy="147683"/>
          </a:xfrm>
          <a:prstGeom prst="rect">
            <a:avLst/>
          </a:prstGeom>
        </p:spPr>
      </p:pic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AC7D907D-3340-4E8E-08BC-939FB38C0268}"/>
              </a:ext>
            </a:extLst>
          </p:cNvPr>
          <p:cNvGrpSpPr/>
          <p:nvPr/>
        </p:nvGrpSpPr>
        <p:grpSpPr>
          <a:xfrm rot="5400000">
            <a:off x="3575056" y="51191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CD853FAF-0573-DC68-3479-0776541998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E0CB2F8-ECAD-77B8-6ECF-0A5A8629F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8532265-AA18-30B1-617A-320E4397EBE8}"/>
              </a:ext>
            </a:extLst>
          </p:cNvPr>
          <p:cNvSpPr/>
          <p:nvPr/>
        </p:nvSpPr>
        <p:spPr>
          <a:xfrm>
            <a:off x="1213302" y="5133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87B5962-EE74-0376-8314-D606878F539F}"/>
              </a:ext>
            </a:extLst>
          </p:cNvPr>
          <p:cNvSpPr/>
          <p:nvPr/>
        </p:nvSpPr>
        <p:spPr>
          <a:xfrm>
            <a:off x="2299224" y="513330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45" name="그래픽 144" descr="돋보기 단색으로 채워진">
            <a:extLst>
              <a:ext uri="{FF2B5EF4-FFF2-40B4-BE49-F238E27FC236}">
                <a16:creationId xmlns:a16="http://schemas.microsoft.com/office/drawing/2014/main" id="{7D8B2451-BEEB-B8A7-E255-EEEB7FA24C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5174669"/>
            <a:ext cx="145373" cy="147683"/>
          </a:xfrm>
          <a:prstGeom prst="rect">
            <a:avLst/>
          </a:prstGeom>
        </p:spPr>
      </p:pic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834372BE-1CD7-4419-968D-7BA08C69810E}"/>
              </a:ext>
            </a:extLst>
          </p:cNvPr>
          <p:cNvGrpSpPr/>
          <p:nvPr/>
        </p:nvGrpSpPr>
        <p:grpSpPr>
          <a:xfrm rot="5400000">
            <a:off x="2109132" y="10141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782664D8-DDCF-19E1-1F10-98291C86DEC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1" name="Oval 593">
              <a:extLst>
                <a:ext uri="{FF2B5EF4-FFF2-40B4-BE49-F238E27FC236}">
                  <a16:creationId xmlns:a16="http://schemas.microsoft.com/office/drawing/2014/main" id="{B226E06B-BFD4-AF45-BFCD-B78721CF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D63BA15A-39E1-ED25-7155-D31DE8F071A6}"/>
              </a:ext>
            </a:extLst>
          </p:cNvPr>
          <p:cNvSpPr/>
          <p:nvPr/>
        </p:nvSpPr>
        <p:spPr>
          <a:xfrm>
            <a:off x="406954" y="105018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A0CDB73B-3535-5E13-B511-D95ECA57A4A4}"/>
              </a:ext>
            </a:extLst>
          </p:cNvPr>
          <p:cNvGrpSpPr/>
          <p:nvPr/>
        </p:nvGrpSpPr>
        <p:grpSpPr>
          <a:xfrm>
            <a:off x="180271" y="1067222"/>
            <a:ext cx="278496" cy="200053"/>
            <a:chOff x="1014019" y="2643309"/>
            <a:chExt cx="278496" cy="200053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ED52336A-B96E-FBC3-4412-A2B1DF5A1E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2321FB80-6D9B-17B9-AB1A-030A751AFEE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C8B6811-3083-AC0A-B3D6-D47236F9C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A9145990-C2CE-AA98-9190-258B309F150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1" name="그래픽 160" descr="다운로드 윤곽선">
            <a:extLst>
              <a:ext uri="{FF2B5EF4-FFF2-40B4-BE49-F238E27FC236}">
                <a16:creationId xmlns:a16="http://schemas.microsoft.com/office/drawing/2014/main" id="{C28F120E-3CA6-89F6-A2F5-F6C84514F7F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6466" y="1060949"/>
            <a:ext cx="204905" cy="204905"/>
          </a:xfrm>
          <a:prstGeom prst="rect">
            <a:avLst/>
          </a:prstGeom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FA22576A-7366-1C8B-1811-1A0339447006}"/>
              </a:ext>
            </a:extLst>
          </p:cNvPr>
          <p:cNvSpPr txBox="1"/>
          <p:nvPr/>
        </p:nvSpPr>
        <p:spPr>
          <a:xfrm>
            <a:off x="339548" y="1350158"/>
            <a:ext cx="694327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9C5C89C-6FE4-C261-2DA4-E9B85FB71612}"/>
              </a:ext>
            </a:extLst>
          </p:cNvPr>
          <p:cNvSpPr txBox="1"/>
          <p:nvPr/>
        </p:nvSpPr>
        <p:spPr>
          <a:xfrm>
            <a:off x="339548" y="1996489"/>
            <a:ext cx="1420361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상품명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쇼핑몰 이름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쇼핑몰 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가격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1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</a:t>
            </a:r>
            <a:endParaRPr lang="en-US" altLang="ko-KR" sz="900" i="0">
              <a:solidFill>
                <a:schemeClr val="bg1">
                  <a:lumMod val="50000"/>
                </a:schemeClr>
              </a:solidFill>
              <a:effectLst/>
              <a:latin typeface="+mn-ea"/>
            </a:endParaRP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2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소개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상세 정보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무료배송 조건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 정보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최대 주문 가능 수량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재고량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할인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 대표 이미지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노출 여부 </a:t>
            </a:r>
            <a:endParaRPr lang="ko-KR" altLang="en-US" sz="900"/>
          </a:p>
        </p:txBody>
      </p: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FE3E7A39-60CD-5882-A766-DD5318141A17}"/>
              </a:ext>
            </a:extLst>
          </p:cNvPr>
          <p:cNvGrpSpPr/>
          <p:nvPr/>
        </p:nvGrpSpPr>
        <p:grpSpPr>
          <a:xfrm>
            <a:off x="171562" y="1877600"/>
            <a:ext cx="278496" cy="200053"/>
            <a:chOff x="1014019" y="2643309"/>
            <a:chExt cx="278496" cy="200053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0C755979-E264-7910-955A-A1C948CDEF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E278B8B6-7486-2761-2077-028F9177608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AB42C136-39C5-3E9E-6612-1DD9EF06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FDF4BFA3-F7C5-3EB3-1C6E-1A2DBFA43C1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74" name="직선 연결선 173">
            <a:extLst>
              <a:ext uri="{FF2B5EF4-FFF2-40B4-BE49-F238E27FC236}">
                <a16:creationId xmlns:a16="http://schemas.microsoft.com/office/drawing/2014/main" id="{7C772B1F-3563-863E-A3B8-5695CC8FC1F2}"/>
              </a:ext>
            </a:extLst>
          </p:cNvPr>
          <p:cNvCxnSpPr>
            <a:cxnSpLocks/>
          </p:cNvCxnSpPr>
          <p:nvPr/>
        </p:nvCxnSpPr>
        <p:spPr>
          <a:xfrm>
            <a:off x="377688" y="468785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BF27018E-D88B-E524-8982-469CF95AE2DC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D79F606B-C128-4595-E5E7-DEB34755B9B8}"/>
              </a:ext>
            </a:extLst>
          </p:cNvPr>
          <p:cNvSpPr txBox="1"/>
          <p:nvPr/>
        </p:nvSpPr>
        <p:spPr>
          <a:xfrm>
            <a:off x="7851983" y="2764109"/>
            <a:ext cx="20875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highlight>
                  <a:srgbClr val="FFFF00"/>
                </a:highlight>
              </a:rPr>
              <a:t>상품 정렬 기준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메뉴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  <a:r>
              <a:rPr lang="ko-KR" altLang="en-US" sz="900">
                <a:highlight>
                  <a:srgbClr val="FFFF00"/>
                </a:highlight>
              </a:rPr>
              <a:t> 추가 예정</a:t>
            </a:r>
          </a:p>
        </p:txBody>
      </p:sp>
    </p:spTree>
    <p:extLst>
      <p:ext uri="{BB962C8B-B14F-4D97-AF65-F5344CB8AC3E}">
        <p14:creationId xmlns:p14="http://schemas.microsoft.com/office/powerpoint/2010/main" val="363760648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935797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31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66980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4978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31517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9951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1934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008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페이지로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745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3531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735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65651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91933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71</a:t>
            </a:fld>
            <a:endParaRPr lang="ko-KR" altLang="en-US"/>
          </a:p>
        </p:txBody>
      </p:sp>
      <p:graphicFrame>
        <p:nvGraphicFramePr>
          <p:cNvPr id="138" name="표 15">
            <a:extLst>
              <a:ext uri="{FF2B5EF4-FFF2-40B4-BE49-F238E27FC236}">
                <a16:creationId xmlns:a16="http://schemas.microsoft.com/office/drawing/2014/main" id="{C1271224-875B-0EDF-55E7-B1FE328FC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82561"/>
              </p:ext>
            </p:extLst>
          </p:nvPr>
        </p:nvGraphicFramePr>
        <p:xfrm>
          <a:off x="580206" y="1658016"/>
          <a:ext cx="17091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0F4D24A0-CC22-0079-ED03-FE04BCF861FE}"/>
              </a:ext>
            </a:extLst>
          </p:cNvPr>
          <p:cNvSpPr/>
          <p:nvPr/>
        </p:nvSpPr>
        <p:spPr>
          <a:xfrm>
            <a:off x="580205" y="1658016"/>
            <a:ext cx="1063311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E1ACC8F7-9E41-BAD0-5A56-597CCDCCF2CA}"/>
              </a:ext>
            </a:extLst>
          </p:cNvPr>
          <p:cNvSpPr/>
          <p:nvPr/>
        </p:nvSpPr>
        <p:spPr>
          <a:xfrm>
            <a:off x="674275" y="17183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0E84CDF0-C6D1-471B-7A7B-909D431F5043}"/>
              </a:ext>
            </a:extLst>
          </p:cNvPr>
          <p:cNvSpPr/>
          <p:nvPr/>
        </p:nvSpPr>
        <p:spPr>
          <a:xfrm>
            <a:off x="674275" y="20010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4E8C6504-C7FB-3CDA-BF57-EA409DC89EB7}"/>
              </a:ext>
            </a:extLst>
          </p:cNvPr>
          <p:cNvSpPr/>
          <p:nvPr/>
        </p:nvSpPr>
        <p:spPr>
          <a:xfrm>
            <a:off x="674275" y="22837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123A581-787D-1DB8-6FB4-E53B31B41D4D}"/>
              </a:ext>
            </a:extLst>
          </p:cNvPr>
          <p:cNvGrpSpPr/>
          <p:nvPr/>
        </p:nvGrpSpPr>
        <p:grpSpPr>
          <a:xfrm>
            <a:off x="393615" y="1696387"/>
            <a:ext cx="278496" cy="200053"/>
            <a:chOff x="1014019" y="2643309"/>
            <a:chExt cx="278496" cy="200053"/>
          </a:xfrm>
        </p:grpSpPr>
        <p:sp>
          <p:nvSpPr>
            <p:cNvPr id="166" name="이등변 삼각형 165">
              <a:extLst>
                <a:ext uri="{FF2B5EF4-FFF2-40B4-BE49-F238E27FC236}">
                  <a16:creationId xmlns:a16="http://schemas.microsoft.com/office/drawing/2014/main" id="{D1CCB266-4647-A000-C6C5-421BF96B102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3FC03ECA-017B-01B4-2C53-B7D03086D5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8" name="Oval 593">
                <a:extLst>
                  <a:ext uri="{FF2B5EF4-FFF2-40B4-BE49-F238E27FC236}">
                    <a16:creationId xmlns:a16="http://schemas.microsoft.com/office/drawing/2014/main" id="{4819BB91-C5D1-F40A-2697-0F010C97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9" name="TextBox 14">
                <a:extLst>
                  <a:ext uri="{FF2B5EF4-FFF2-40B4-BE49-F238E27FC236}">
                    <a16:creationId xmlns:a16="http://schemas.microsoft.com/office/drawing/2014/main" id="{659DA71A-9EF9-5F05-9F75-46203E8D73B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C5E6FF46-2C54-66B3-229C-68161252C7A5}"/>
              </a:ext>
            </a:extLst>
          </p:cNvPr>
          <p:cNvSpPr txBox="1"/>
          <p:nvPr/>
        </p:nvSpPr>
        <p:spPr>
          <a:xfrm>
            <a:off x="605666" y="13919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91060871-66BE-107C-4D50-24947229E875}"/>
              </a:ext>
            </a:extLst>
          </p:cNvPr>
          <p:cNvGrpSpPr/>
          <p:nvPr/>
        </p:nvGrpSpPr>
        <p:grpSpPr>
          <a:xfrm rot="5400000">
            <a:off x="1679701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9" name="이등변 삼각형 228">
              <a:extLst>
                <a:ext uri="{FF2B5EF4-FFF2-40B4-BE49-F238E27FC236}">
                  <a16:creationId xmlns:a16="http://schemas.microsoft.com/office/drawing/2014/main" id="{52B3DA40-0239-FB36-A777-0179BF94EFF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0" name="Oval 593">
              <a:extLst>
                <a:ext uri="{FF2B5EF4-FFF2-40B4-BE49-F238E27FC236}">
                  <a16:creationId xmlns:a16="http://schemas.microsoft.com/office/drawing/2014/main" id="{D3CB8BF5-3B86-DBD8-05E5-3DB572AF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231" name="그림 230">
            <a:extLst>
              <a:ext uri="{FF2B5EF4-FFF2-40B4-BE49-F238E27FC236}">
                <a16:creationId xmlns:a16="http://schemas.microsoft.com/office/drawing/2014/main" id="{8AEB8A77-D56F-B17A-8C9C-0FC5EFC229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4584828"/>
            <a:ext cx="766362" cy="288416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9FDEDBBA-6AD0-5426-4E15-3E5CA1AA1309}"/>
              </a:ext>
            </a:extLst>
          </p:cNvPr>
          <p:cNvGrpSpPr/>
          <p:nvPr/>
        </p:nvGrpSpPr>
        <p:grpSpPr>
          <a:xfrm>
            <a:off x="835035" y="4629009"/>
            <a:ext cx="278496" cy="200053"/>
            <a:chOff x="1014019" y="2643309"/>
            <a:chExt cx="278496" cy="200053"/>
          </a:xfrm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FD2B84AF-5429-F46B-1C55-1A084CF98DD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8385EC1F-0AE0-66C3-AC2F-A0848D4EED7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5" name="Oval 593">
                <a:extLst>
                  <a:ext uri="{FF2B5EF4-FFF2-40B4-BE49-F238E27FC236}">
                    <a16:creationId xmlns:a16="http://schemas.microsoft.com/office/drawing/2014/main" id="{92702467-B23B-33AD-249D-4CACDD92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6" name="TextBox 14">
                <a:extLst>
                  <a:ext uri="{FF2B5EF4-FFF2-40B4-BE49-F238E27FC236}">
                    <a16:creationId xmlns:a16="http://schemas.microsoft.com/office/drawing/2014/main" id="{25395159-AFC5-F99D-131B-FB5D853C7C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417457DC-F9E1-2DE8-6FB8-2D227B37DBDC}"/>
              </a:ext>
            </a:extLst>
          </p:cNvPr>
          <p:cNvGrpSpPr/>
          <p:nvPr/>
        </p:nvGrpSpPr>
        <p:grpSpPr>
          <a:xfrm>
            <a:off x="392820" y="1983248"/>
            <a:ext cx="278496" cy="200053"/>
            <a:chOff x="1014019" y="2643309"/>
            <a:chExt cx="278496" cy="200053"/>
          </a:xfrm>
        </p:grpSpPr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02C5F824-06DC-05B9-F219-C6852A96598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4D88041C-E744-96CE-C6D5-1F3C577AE5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3" name="Oval 593">
                <a:extLst>
                  <a:ext uri="{FF2B5EF4-FFF2-40B4-BE49-F238E27FC236}">
                    <a16:creationId xmlns:a16="http://schemas.microsoft.com/office/drawing/2014/main" id="{887A6FEC-210F-5EBA-B1CA-BA30EE28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4" name="TextBox 14">
                <a:extLst>
                  <a:ext uri="{FF2B5EF4-FFF2-40B4-BE49-F238E27FC236}">
                    <a16:creationId xmlns:a16="http://schemas.microsoft.com/office/drawing/2014/main" id="{01C0F462-0E8E-DE7D-0CE7-BA392F6E8D4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D4DDF9D5-99EC-44C0-68FD-8A132E23A979}"/>
              </a:ext>
            </a:extLst>
          </p:cNvPr>
          <p:cNvGrpSpPr/>
          <p:nvPr/>
        </p:nvGrpSpPr>
        <p:grpSpPr>
          <a:xfrm rot="5400000">
            <a:off x="1669055" y="20982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7A75B731-6F7B-3B1D-75B1-F4C4DAA728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47" name="Oval 593">
              <a:extLst>
                <a:ext uri="{FF2B5EF4-FFF2-40B4-BE49-F238E27FC236}">
                  <a16:creationId xmlns:a16="http://schemas.microsoft.com/office/drawing/2014/main" id="{633F93DE-8682-97AC-E53E-B9F98070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265" name="표 15">
            <a:extLst>
              <a:ext uri="{FF2B5EF4-FFF2-40B4-BE49-F238E27FC236}">
                <a16:creationId xmlns:a16="http://schemas.microsoft.com/office/drawing/2014/main" id="{2F2F479D-92C8-DA28-B162-2525F26D37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6255895"/>
              </p:ext>
            </p:extLst>
          </p:nvPr>
        </p:nvGraphicFramePr>
        <p:xfrm>
          <a:off x="3199970" y="1658282"/>
          <a:ext cx="3355045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880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400606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0514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685377603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0B565CE8-C8E8-4936-3ECE-5D8BC9F7D6CD}"/>
              </a:ext>
            </a:extLst>
          </p:cNvPr>
          <p:cNvSpPr/>
          <p:nvPr/>
        </p:nvSpPr>
        <p:spPr>
          <a:xfrm>
            <a:off x="3275001" y="17437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36C42238-7D76-6FAB-B47B-CD1094DCF347}"/>
              </a:ext>
            </a:extLst>
          </p:cNvPr>
          <p:cNvSpPr/>
          <p:nvPr/>
        </p:nvSpPr>
        <p:spPr>
          <a:xfrm>
            <a:off x="3275001" y="20323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8A3126BC-A065-FCAB-6AD0-5F0CE0EF199B}"/>
              </a:ext>
            </a:extLst>
          </p:cNvPr>
          <p:cNvSpPr/>
          <p:nvPr/>
        </p:nvSpPr>
        <p:spPr>
          <a:xfrm>
            <a:off x="3275001" y="2315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0" name="그룹 269">
            <a:extLst>
              <a:ext uri="{FF2B5EF4-FFF2-40B4-BE49-F238E27FC236}">
                <a16:creationId xmlns:a16="http://schemas.microsoft.com/office/drawing/2014/main" id="{23247731-119E-DC4C-7B3C-F4A8F68E85B8}"/>
              </a:ext>
            </a:extLst>
          </p:cNvPr>
          <p:cNvGrpSpPr/>
          <p:nvPr/>
        </p:nvGrpSpPr>
        <p:grpSpPr>
          <a:xfrm>
            <a:off x="2985719" y="1721554"/>
            <a:ext cx="278496" cy="200053"/>
            <a:chOff x="1014019" y="2643309"/>
            <a:chExt cx="278496" cy="200053"/>
          </a:xfrm>
        </p:grpSpPr>
        <p:sp>
          <p:nvSpPr>
            <p:cNvPr id="271" name="이등변 삼각형 270">
              <a:extLst>
                <a:ext uri="{FF2B5EF4-FFF2-40B4-BE49-F238E27FC236}">
                  <a16:creationId xmlns:a16="http://schemas.microsoft.com/office/drawing/2014/main" id="{5E099C8D-738A-B52F-A5BF-D223F9DC3D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1BC479B0-8D50-BB7C-079A-BD3B1E1992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3" name="Oval 593">
                <a:extLst>
                  <a:ext uri="{FF2B5EF4-FFF2-40B4-BE49-F238E27FC236}">
                    <a16:creationId xmlns:a16="http://schemas.microsoft.com/office/drawing/2014/main" id="{C018CCFC-943C-C93E-C8D3-D0BCCA9A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4" name="TextBox 14">
                <a:extLst>
                  <a:ext uri="{FF2B5EF4-FFF2-40B4-BE49-F238E27FC236}">
                    <a16:creationId xmlns:a16="http://schemas.microsoft.com/office/drawing/2014/main" id="{F70934B2-8745-D28A-6BBD-C4A2A2A708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1953B3E2-95FD-3379-FDF5-6B262730ABD9}"/>
              </a:ext>
            </a:extLst>
          </p:cNvPr>
          <p:cNvSpPr txBox="1"/>
          <p:nvPr/>
        </p:nvSpPr>
        <p:spPr>
          <a:xfrm>
            <a:off x="3170448" y="13970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79B7BEF4-373B-2FF7-7B34-F83972A3A05B}"/>
              </a:ext>
            </a:extLst>
          </p:cNvPr>
          <p:cNvSpPr/>
          <p:nvPr/>
        </p:nvSpPr>
        <p:spPr>
          <a:xfrm>
            <a:off x="6440395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F9828815-A2C4-ACBA-E625-95CCE8193461}"/>
              </a:ext>
            </a:extLst>
          </p:cNvPr>
          <p:cNvSpPr/>
          <p:nvPr/>
        </p:nvSpPr>
        <p:spPr>
          <a:xfrm>
            <a:off x="6970768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78" name="그룹 277">
            <a:extLst>
              <a:ext uri="{FF2B5EF4-FFF2-40B4-BE49-F238E27FC236}">
                <a16:creationId xmlns:a16="http://schemas.microsoft.com/office/drawing/2014/main" id="{AB8B024F-49B3-571F-2259-750D88F617CE}"/>
              </a:ext>
            </a:extLst>
          </p:cNvPr>
          <p:cNvGrpSpPr/>
          <p:nvPr/>
        </p:nvGrpSpPr>
        <p:grpSpPr>
          <a:xfrm>
            <a:off x="6432254" y="878711"/>
            <a:ext cx="215923" cy="224200"/>
            <a:chOff x="1098607" y="3056422"/>
            <a:chExt cx="244417" cy="258694"/>
          </a:xfrm>
        </p:grpSpPr>
        <p:sp>
          <p:nvSpPr>
            <p:cNvPr id="279" name="이등변 삼각형 278">
              <a:extLst>
                <a:ext uri="{FF2B5EF4-FFF2-40B4-BE49-F238E27FC236}">
                  <a16:creationId xmlns:a16="http://schemas.microsoft.com/office/drawing/2014/main" id="{D78F7719-3B90-43F7-3C3E-8942C82AF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0" name="그룹 279">
              <a:extLst>
                <a:ext uri="{FF2B5EF4-FFF2-40B4-BE49-F238E27FC236}">
                  <a16:creationId xmlns:a16="http://schemas.microsoft.com/office/drawing/2014/main" id="{FE99FE3A-E7BD-DE4D-1E23-A73AB6CA20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1" name="Oval 593">
                <a:extLst>
                  <a:ext uri="{FF2B5EF4-FFF2-40B4-BE49-F238E27FC236}">
                    <a16:creationId xmlns:a16="http://schemas.microsoft.com/office/drawing/2014/main" id="{9FCA130C-EB16-CB6E-1712-D80BD326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2" name="TextBox 14">
                <a:extLst>
                  <a:ext uri="{FF2B5EF4-FFF2-40B4-BE49-F238E27FC236}">
                    <a16:creationId xmlns:a16="http://schemas.microsoft.com/office/drawing/2014/main" id="{95ABF19D-46C7-CCA5-1A9B-D13E910F3F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72AED992-5557-5D37-A9C1-282E8674F67C}"/>
              </a:ext>
            </a:extLst>
          </p:cNvPr>
          <p:cNvGrpSpPr/>
          <p:nvPr/>
        </p:nvGrpSpPr>
        <p:grpSpPr>
          <a:xfrm>
            <a:off x="6980677" y="878711"/>
            <a:ext cx="215923" cy="224200"/>
            <a:chOff x="1098607" y="3056422"/>
            <a:chExt cx="244417" cy="258694"/>
          </a:xfrm>
        </p:grpSpPr>
        <p:sp>
          <p:nvSpPr>
            <p:cNvPr id="284" name="이등변 삼각형 283">
              <a:extLst>
                <a:ext uri="{FF2B5EF4-FFF2-40B4-BE49-F238E27FC236}">
                  <a16:creationId xmlns:a16="http://schemas.microsoft.com/office/drawing/2014/main" id="{44713FA1-668E-5C68-C070-3C1916E2A9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8F15127F-688D-4A70-3FD4-61EEC6BD45F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6" name="Oval 593">
                <a:extLst>
                  <a:ext uri="{FF2B5EF4-FFF2-40B4-BE49-F238E27FC236}">
                    <a16:creationId xmlns:a16="http://schemas.microsoft.com/office/drawing/2014/main" id="{D35A3DFF-1B80-250B-A082-307E9135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7" name="TextBox 14">
                <a:extLst>
                  <a:ext uri="{FF2B5EF4-FFF2-40B4-BE49-F238E27FC236}">
                    <a16:creationId xmlns:a16="http://schemas.microsoft.com/office/drawing/2014/main" id="{B3939E9F-151F-E588-379B-BB3F3B1C5A7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3BABE00F-2927-5A93-AE22-5E94B2BAED38}"/>
              </a:ext>
            </a:extLst>
          </p:cNvPr>
          <p:cNvSpPr/>
          <p:nvPr/>
        </p:nvSpPr>
        <p:spPr>
          <a:xfrm>
            <a:off x="6612101" y="13010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89" name="그래픽 288" descr="다운로드 윤곽선">
            <a:extLst>
              <a:ext uri="{FF2B5EF4-FFF2-40B4-BE49-F238E27FC236}">
                <a16:creationId xmlns:a16="http://schemas.microsoft.com/office/drawing/2014/main" id="{B8F035E2-0F4D-4720-EB17-425C00F4B61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647593" y="1314001"/>
            <a:ext cx="204905" cy="204905"/>
          </a:xfrm>
          <a:prstGeom prst="rect">
            <a:avLst/>
          </a:prstGeom>
        </p:spPr>
      </p:pic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340095B1-2A53-D6D1-6FCA-B21FF0AE1844}"/>
              </a:ext>
            </a:extLst>
          </p:cNvPr>
          <p:cNvGrpSpPr/>
          <p:nvPr/>
        </p:nvGrpSpPr>
        <p:grpSpPr>
          <a:xfrm rot="5400000">
            <a:off x="4522233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6" name="이등변 삼각형 295">
              <a:extLst>
                <a:ext uri="{FF2B5EF4-FFF2-40B4-BE49-F238E27FC236}">
                  <a16:creationId xmlns:a16="http://schemas.microsoft.com/office/drawing/2014/main" id="{2EEF1B79-5F80-9C8B-7BD0-142BB4EEA0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7" name="Oval 593">
              <a:extLst>
                <a:ext uri="{FF2B5EF4-FFF2-40B4-BE49-F238E27FC236}">
                  <a16:creationId xmlns:a16="http://schemas.microsoft.com/office/drawing/2014/main" id="{33D55C42-3C4E-7F95-DE11-6D2AA7A9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04" name="그룹 303">
            <a:extLst>
              <a:ext uri="{FF2B5EF4-FFF2-40B4-BE49-F238E27FC236}">
                <a16:creationId xmlns:a16="http://schemas.microsoft.com/office/drawing/2014/main" id="{E768CD7F-F557-A374-2239-BB0EEF0C569A}"/>
              </a:ext>
            </a:extLst>
          </p:cNvPr>
          <p:cNvGrpSpPr/>
          <p:nvPr/>
        </p:nvGrpSpPr>
        <p:grpSpPr>
          <a:xfrm>
            <a:off x="2976535" y="2000026"/>
            <a:ext cx="278496" cy="200053"/>
            <a:chOff x="1014019" y="2643309"/>
            <a:chExt cx="278496" cy="200053"/>
          </a:xfrm>
        </p:grpSpPr>
        <p:sp>
          <p:nvSpPr>
            <p:cNvPr id="305" name="이등변 삼각형 304">
              <a:extLst>
                <a:ext uri="{FF2B5EF4-FFF2-40B4-BE49-F238E27FC236}">
                  <a16:creationId xmlns:a16="http://schemas.microsoft.com/office/drawing/2014/main" id="{1023E1A7-9EFE-CE26-3C75-59574FBEC7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6" name="그룹 305">
              <a:extLst>
                <a:ext uri="{FF2B5EF4-FFF2-40B4-BE49-F238E27FC236}">
                  <a16:creationId xmlns:a16="http://schemas.microsoft.com/office/drawing/2014/main" id="{C754A4E2-CFF8-7A01-224C-876F62A9E43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7" name="Oval 593">
                <a:extLst>
                  <a:ext uri="{FF2B5EF4-FFF2-40B4-BE49-F238E27FC236}">
                    <a16:creationId xmlns:a16="http://schemas.microsoft.com/office/drawing/2014/main" id="{A157BC7C-983B-EA2C-EE5B-1276AE6B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8" name="TextBox 14">
                <a:extLst>
                  <a:ext uri="{FF2B5EF4-FFF2-40B4-BE49-F238E27FC236}">
                    <a16:creationId xmlns:a16="http://schemas.microsoft.com/office/drawing/2014/main" id="{00318238-090B-F96F-5AC2-D98E1A2C3A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2" name="그림 311">
            <a:extLst>
              <a:ext uri="{FF2B5EF4-FFF2-40B4-BE49-F238E27FC236}">
                <a16:creationId xmlns:a16="http://schemas.microsoft.com/office/drawing/2014/main" id="{B72C052C-F132-8D3E-F781-8EEF89C7DBB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591006" y="4688445"/>
            <a:ext cx="2866323" cy="286147"/>
          </a:xfrm>
          <a:prstGeom prst="rect">
            <a:avLst/>
          </a:prstGeom>
        </p:spPr>
      </p:pic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DA606451-9009-23A6-3EAA-5390D42FD123}"/>
              </a:ext>
            </a:extLst>
          </p:cNvPr>
          <p:cNvGrpSpPr/>
          <p:nvPr/>
        </p:nvGrpSpPr>
        <p:grpSpPr>
          <a:xfrm>
            <a:off x="3386692" y="4743460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75460453-FF98-4AFF-3073-B7960D3B229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7653DFBB-2E5E-6A20-807D-FDCD7FBB012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50F05398-2105-C637-AEBE-90DA67BB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B79DDF58-691A-5082-A11A-B661AFB19A0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사각형: 둥근 모서리 317">
            <a:extLst>
              <a:ext uri="{FF2B5EF4-FFF2-40B4-BE49-F238E27FC236}">
                <a16:creationId xmlns:a16="http://schemas.microsoft.com/office/drawing/2014/main" id="{A1E1E5FC-312F-22F0-CDB1-8FCA016A6621}"/>
              </a:ext>
            </a:extLst>
          </p:cNvPr>
          <p:cNvSpPr/>
          <p:nvPr/>
        </p:nvSpPr>
        <p:spPr>
          <a:xfrm>
            <a:off x="3275001" y="25949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사각형: 둥근 모서리 318">
            <a:extLst>
              <a:ext uri="{FF2B5EF4-FFF2-40B4-BE49-F238E27FC236}">
                <a16:creationId xmlns:a16="http://schemas.microsoft.com/office/drawing/2014/main" id="{8B5BFFDA-CED1-DFCC-9968-AEE5B3FF51D1}"/>
              </a:ext>
            </a:extLst>
          </p:cNvPr>
          <p:cNvSpPr/>
          <p:nvPr/>
        </p:nvSpPr>
        <p:spPr>
          <a:xfrm>
            <a:off x="3275001" y="28772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3B6CDEC5-3C8D-0418-2C9B-8BAD24177DB9}"/>
              </a:ext>
            </a:extLst>
          </p:cNvPr>
          <p:cNvSpPr/>
          <p:nvPr/>
        </p:nvSpPr>
        <p:spPr>
          <a:xfrm>
            <a:off x="3275001" y="315950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사각형: 둥근 모서리 320">
            <a:extLst>
              <a:ext uri="{FF2B5EF4-FFF2-40B4-BE49-F238E27FC236}">
                <a16:creationId xmlns:a16="http://schemas.microsoft.com/office/drawing/2014/main" id="{FC84ABFC-A5BD-7CC8-E21E-DD62173D7C35}"/>
              </a:ext>
            </a:extLst>
          </p:cNvPr>
          <p:cNvSpPr/>
          <p:nvPr/>
        </p:nvSpPr>
        <p:spPr>
          <a:xfrm>
            <a:off x="3275001" y="343699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사각형: 둥근 모서리 321">
            <a:extLst>
              <a:ext uri="{FF2B5EF4-FFF2-40B4-BE49-F238E27FC236}">
                <a16:creationId xmlns:a16="http://schemas.microsoft.com/office/drawing/2014/main" id="{E8B04B6F-1459-24EA-AF14-2494FA836474}"/>
              </a:ext>
            </a:extLst>
          </p:cNvPr>
          <p:cNvSpPr/>
          <p:nvPr/>
        </p:nvSpPr>
        <p:spPr>
          <a:xfrm>
            <a:off x="3275001" y="371924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5D3A6A8E-77AF-E156-1108-551CB7B767A7}"/>
              </a:ext>
            </a:extLst>
          </p:cNvPr>
          <p:cNvSpPr/>
          <p:nvPr/>
        </p:nvSpPr>
        <p:spPr>
          <a:xfrm>
            <a:off x="3275001" y="4007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사각형: 둥근 모서리 323">
            <a:extLst>
              <a:ext uri="{FF2B5EF4-FFF2-40B4-BE49-F238E27FC236}">
                <a16:creationId xmlns:a16="http://schemas.microsoft.com/office/drawing/2014/main" id="{689DE7D4-7C2A-5F75-A015-5008832BFFAC}"/>
              </a:ext>
            </a:extLst>
          </p:cNvPr>
          <p:cNvSpPr/>
          <p:nvPr/>
        </p:nvSpPr>
        <p:spPr>
          <a:xfrm>
            <a:off x="3275001" y="429645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>
            <a:extLst>
              <a:ext uri="{FF2B5EF4-FFF2-40B4-BE49-F238E27FC236}">
                <a16:creationId xmlns:a16="http://schemas.microsoft.com/office/drawing/2014/main" id="{3AB648A0-788F-80A7-AED8-34B0C91BCF00}"/>
              </a:ext>
            </a:extLst>
          </p:cNvPr>
          <p:cNvSpPr/>
          <p:nvPr/>
        </p:nvSpPr>
        <p:spPr>
          <a:xfrm>
            <a:off x="3923112" y="1969743"/>
            <a:ext cx="558427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8EC596C6-4399-DEA3-6619-551F39D26259}"/>
              </a:ext>
            </a:extLst>
          </p:cNvPr>
          <p:cNvGrpSpPr/>
          <p:nvPr/>
        </p:nvGrpSpPr>
        <p:grpSpPr>
          <a:xfrm>
            <a:off x="3685331" y="2434544"/>
            <a:ext cx="278496" cy="200053"/>
            <a:chOff x="1014019" y="2643309"/>
            <a:chExt cx="278496" cy="200053"/>
          </a:xfrm>
        </p:grpSpPr>
        <p:sp>
          <p:nvSpPr>
            <p:cNvPr id="327" name="이등변 삼각형 326">
              <a:extLst>
                <a:ext uri="{FF2B5EF4-FFF2-40B4-BE49-F238E27FC236}">
                  <a16:creationId xmlns:a16="http://schemas.microsoft.com/office/drawing/2014/main" id="{5B9B4180-3BD6-CE3A-AF9C-CA57D6B650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8" name="그룹 327">
              <a:extLst>
                <a:ext uri="{FF2B5EF4-FFF2-40B4-BE49-F238E27FC236}">
                  <a16:creationId xmlns:a16="http://schemas.microsoft.com/office/drawing/2014/main" id="{137EEF00-CA53-1839-3EC1-E02CECBD2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9" name="Oval 593">
                <a:extLst>
                  <a:ext uri="{FF2B5EF4-FFF2-40B4-BE49-F238E27FC236}">
                    <a16:creationId xmlns:a16="http://schemas.microsoft.com/office/drawing/2014/main" id="{AFD23755-7C1F-0690-1CF3-EDCBF771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14">
                <a:extLst>
                  <a:ext uri="{FF2B5EF4-FFF2-40B4-BE49-F238E27FC236}">
                    <a16:creationId xmlns:a16="http://schemas.microsoft.com/office/drawing/2014/main" id="{E13B8B9E-2240-1962-6F36-A7EEDEB385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A1B076D5-1ED4-98F3-3A34-68A08DF725AB}"/>
              </a:ext>
            </a:extLst>
          </p:cNvPr>
          <p:cNvGrpSpPr/>
          <p:nvPr/>
        </p:nvGrpSpPr>
        <p:grpSpPr>
          <a:xfrm>
            <a:off x="5200091" y="5205568"/>
            <a:ext cx="2434825" cy="1523643"/>
            <a:chOff x="6177955" y="4764548"/>
            <a:chExt cx="3221290" cy="1727788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D354EA4B-88CA-BF94-D5A1-B1A000F19B5F}"/>
                </a:ext>
              </a:extLst>
            </p:cNvPr>
            <p:cNvSpPr/>
            <p:nvPr/>
          </p:nvSpPr>
          <p:spPr>
            <a:xfrm>
              <a:off x="6177955" y="5016593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53CFDD2-8E79-6ED8-118E-EFB982BCD7CD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6242755" y="5319712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02FA4F7-DA61-3C01-8B09-22E07890A430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7728248" y="5974066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6E3A1E1B-DBC9-D2C0-0B8B-E16AE2E29AB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6857428" y="5974067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Close Button">
              <a:extLst>
                <a:ext uri="{FF2B5EF4-FFF2-40B4-BE49-F238E27FC236}">
                  <a16:creationId xmlns:a16="http://schemas.microsoft.com/office/drawing/2014/main" id="{82654EAC-562C-FFBA-0EB7-D02135123517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9207669" y="5095897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0C9DC24-4376-40FF-1F86-71E1CA6A002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78304" y="5468669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83751DC9-9EF3-94EF-EDDE-12835AECADD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177955" y="5035029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7B1DEAA0-DBCA-AF06-A4C5-E51063B5B09E}"/>
                </a:ext>
              </a:extLst>
            </p:cNvPr>
            <p:cNvGrpSpPr/>
            <p:nvPr/>
          </p:nvGrpSpPr>
          <p:grpSpPr>
            <a:xfrm>
              <a:off x="6278303" y="4764548"/>
              <a:ext cx="407137" cy="269561"/>
              <a:chOff x="1129898" y="3045555"/>
              <a:chExt cx="268443" cy="269561"/>
            </a:xfrm>
          </p:grpSpPr>
          <p:sp>
            <p:nvSpPr>
              <p:cNvPr id="14" name="이등변 삼각형 13">
                <a:extLst>
                  <a:ext uri="{FF2B5EF4-FFF2-40B4-BE49-F238E27FC236}">
                    <a16:creationId xmlns:a16="http://schemas.microsoft.com/office/drawing/2014/main" id="{0A6E4064-1AC4-A137-107F-6D9E3793211F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FA2F54C3-A212-0C50-F208-8B07D6BEE65D}"/>
                  </a:ext>
                </a:extLst>
              </p:cNvPr>
              <p:cNvGrpSpPr/>
              <p:nvPr/>
            </p:nvGrpSpPr>
            <p:grpSpPr>
              <a:xfrm>
                <a:off x="1129898" y="3045555"/>
                <a:ext cx="268443" cy="226857"/>
                <a:chOff x="5671590" y="5228850"/>
                <a:chExt cx="268443" cy="226857"/>
              </a:xfrm>
            </p:grpSpPr>
            <p:sp>
              <p:nvSpPr>
                <p:cNvPr id="16" name="Oval 593">
                  <a:extLst>
                    <a:ext uri="{FF2B5EF4-FFF2-40B4-BE49-F238E27FC236}">
                      <a16:creationId xmlns:a16="http://schemas.microsoft.com/office/drawing/2014/main" id="{7B8DAB50-226B-91B9-CB68-BBA9C1C98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52402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17" name="TextBox 14">
                  <a:extLst>
                    <a:ext uri="{FF2B5EF4-FFF2-40B4-BE49-F238E27FC236}">
                      <a16:creationId xmlns:a16="http://schemas.microsoft.com/office/drawing/2014/main" id="{4DBD4F4C-5660-B33F-12E2-67B9F8509D67}"/>
                    </a:ext>
                  </a:extLst>
                </p:cNvPr>
                <p:cNvSpPr txBox="1"/>
                <p:nvPr/>
              </p:nvSpPr>
              <p:spPr>
                <a:xfrm>
                  <a:off x="5671590" y="5228850"/>
                  <a:ext cx="268443" cy="226857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11-1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C66ACCF6-3D3F-3A9B-0CFD-C0225FE03CA1}"/>
              </a:ext>
            </a:extLst>
          </p:cNvPr>
          <p:cNvGrpSpPr/>
          <p:nvPr/>
        </p:nvGrpSpPr>
        <p:grpSpPr>
          <a:xfrm rot="5400000">
            <a:off x="7426137" y="12671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C69148C-2833-261D-A994-C5D0D33949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663D501C-8595-61DF-6554-AD6B6B70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A137F11-20EC-0D57-8725-F32FA7ED8CA8}"/>
              </a:ext>
            </a:extLst>
          </p:cNvPr>
          <p:cNvSpPr/>
          <p:nvPr/>
        </p:nvSpPr>
        <p:spPr>
          <a:xfrm>
            <a:off x="0" y="486976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</p:spTree>
    <p:extLst>
      <p:ext uri="{BB962C8B-B14F-4D97-AF65-F5344CB8AC3E}">
        <p14:creationId xmlns:p14="http://schemas.microsoft.com/office/powerpoint/2010/main" val="293854961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1343358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85402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9025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72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F24F238-DA38-CF00-B478-FB33228CF62E}"/>
              </a:ext>
            </a:extLst>
          </p:cNvPr>
          <p:cNvSpPr txBox="1"/>
          <p:nvPr/>
        </p:nvSpPr>
        <p:spPr>
          <a:xfrm>
            <a:off x="7848332" y="273476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E75A6AE-52AC-D922-8FB5-B3536D9E8AD2}"/>
              </a:ext>
            </a:extLst>
          </p:cNvPr>
          <p:cNvSpPr/>
          <p:nvPr/>
        </p:nvSpPr>
        <p:spPr>
          <a:xfrm>
            <a:off x="8102571" y="34986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2471EF-5A77-FAB6-5662-BCBE412DF2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8017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5FA643-084F-CE47-720F-C0E841B53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4561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F318F0-64E5-1909-C3D3-57E2569112D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4561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9333B888-C26C-1D84-B95C-7DF43EC9198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5779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E01E86-89BA-976E-29A6-5F175978DA2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9507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A75596-6163-5C5C-3EC3-E602AD7897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5170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AA2C041F-D867-16A3-FB10-FE131D6B791C}"/>
              </a:ext>
            </a:extLst>
          </p:cNvPr>
          <p:cNvGrpSpPr/>
          <p:nvPr/>
        </p:nvGrpSpPr>
        <p:grpSpPr>
          <a:xfrm>
            <a:off x="8155463" y="3257465"/>
            <a:ext cx="244417" cy="258694"/>
            <a:chOff x="1098607" y="3056422"/>
            <a:chExt cx="244417" cy="258694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1E796BFB-FD3A-3B47-9088-FE1BE37DEA5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FD2FA47E-2A01-E502-7BBA-CF00CF4F39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1BAB6B98-6C8C-CA1B-1BF8-A09F5704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7B5E2460-206B-B20F-DA47-6D169F263A0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1F1A43-FE24-4A9E-6561-3E1C39A883F1}"/>
              </a:ext>
            </a:extLst>
          </p:cNvPr>
          <p:cNvSpPr/>
          <p:nvPr/>
        </p:nvSpPr>
        <p:spPr>
          <a:xfrm>
            <a:off x="8111089" y="51166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7A9C1-65EB-CC60-B973-C9BBF222B1A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4197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D019CA-2FEC-2A3E-E9FA-DDB6C51530B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60741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8EE3AD-3940-2BC4-3C56-7CC1B0147AF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60741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B76135D0-3263-5FEA-12A1-076B054C65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1959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E0EF99-86A1-D7CB-4331-214382BD4D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5687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F0E89-D4B2-BE2F-DA75-0A62828B47B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51350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81B5AEF-1739-B030-501C-2BBA804F3146}"/>
              </a:ext>
            </a:extLst>
          </p:cNvPr>
          <p:cNvGrpSpPr/>
          <p:nvPr/>
        </p:nvGrpSpPr>
        <p:grpSpPr>
          <a:xfrm>
            <a:off x="8355935" y="4882637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EAAD52F-4487-6953-7654-3C33428E61E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8759330-FF5D-BBDF-A714-6B990187314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84C529C8-CD33-4389-F8FC-BCF15880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BCB0BB7C-FA2D-2AE5-1A55-6068BB74B9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7" name="직선 연결선 256">
            <a:extLst>
              <a:ext uri="{FF2B5EF4-FFF2-40B4-BE49-F238E27FC236}">
                <a16:creationId xmlns:a16="http://schemas.microsoft.com/office/drawing/2014/main" id="{CCFE9DF8-D3BC-FB42-61D8-50837467671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258" name="직선 연결선 257">
            <a:extLst>
              <a:ext uri="{FF2B5EF4-FFF2-40B4-BE49-F238E27FC236}">
                <a16:creationId xmlns:a16="http://schemas.microsoft.com/office/drawing/2014/main" id="{0448A4C9-743E-DDF5-84D4-6598DFE346A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5153BB43-6647-D7CA-7FB6-EC6793E3DEB9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60" name="사각형: 둥근 모서리 259">
            <a:extLst>
              <a:ext uri="{FF2B5EF4-FFF2-40B4-BE49-F238E27FC236}">
                <a16:creationId xmlns:a16="http://schemas.microsoft.com/office/drawing/2014/main" id="{3317247C-37C4-70A6-8DA6-4ADBC98D23F1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247D644E-6E41-833D-DBED-9D3E7BF6816F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62" name="그래픽 261" descr="확인 표시 단색으로 채워진">
            <a:extLst>
              <a:ext uri="{FF2B5EF4-FFF2-40B4-BE49-F238E27FC236}">
                <a16:creationId xmlns:a16="http://schemas.microsoft.com/office/drawing/2014/main" id="{53991B4B-2D26-1C72-0DDF-ECF1AD05BB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263" name="직사각형 262">
            <a:extLst>
              <a:ext uri="{FF2B5EF4-FFF2-40B4-BE49-F238E27FC236}">
                <a16:creationId xmlns:a16="http://schemas.microsoft.com/office/drawing/2014/main" id="{B662F960-AB4C-F094-1E6D-72320C4D7626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ED8492D9-DC71-F121-83DF-AB91D670936F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65" name="그래픽 264" descr="돋보기 단색으로 채워진">
            <a:extLst>
              <a:ext uri="{FF2B5EF4-FFF2-40B4-BE49-F238E27FC236}">
                <a16:creationId xmlns:a16="http://schemas.microsoft.com/office/drawing/2014/main" id="{A93E8800-B3C7-2311-1BD6-A80C68B1B9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DB0BE3F6-9A2D-3A37-0F28-54128B7FFD0F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BAE58688-D10C-EA0D-322C-267AA712E70A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D034A990-35E0-0E34-EE3D-6A5101E865D3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7C4F4A22-8B99-0542-40F6-7EC27F91AB65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6D1178A9-E08D-502F-3DC8-316FE1D621CB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7F62B30D-4AB4-F353-DD2D-913E183C7452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2BFD6AAA-5A23-0985-C2A3-BA859257107C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FE64F35D-07B1-9C28-9997-6B9595FD5CFB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305C642-9B05-AF2E-0E1F-61C67186F0E5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042DE3D-2247-EB55-8417-CAA167A61722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4E556DE2-5A04-E2A9-FE77-94551D90631A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77" name="그래픽 276" descr="확인 표시 단색으로 채워진">
            <a:extLst>
              <a:ext uri="{FF2B5EF4-FFF2-40B4-BE49-F238E27FC236}">
                <a16:creationId xmlns:a16="http://schemas.microsoft.com/office/drawing/2014/main" id="{9B8D0B2D-EA26-7CBE-F25A-4633A17896D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5AF86D35-E4F5-7487-967D-EFFAAFE080A6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D86B01F-5B81-0D15-C10E-B424E39A3031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80" name="직사각형 279">
            <a:extLst>
              <a:ext uri="{FF2B5EF4-FFF2-40B4-BE49-F238E27FC236}">
                <a16:creationId xmlns:a16="http://schemas.microsoft.com/office/drawing/2014/main" id="{60F72CF2-DDFA-0EB6-47CF-50572DD868C5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09207C5-3E63-164C-C9DF-F743210E0ED3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2" name="사각형: 둥근 모서리 281">
            <a:extLst>
              <a:ext uri="{FF2B5EF4-FFF2-40B4-BE49-F238E27FC236}">
                <a16:creationId xmlns:a16="http://schemas.microsoft.com/office/drawing/2014/main" id="{3A43CACA-231E-09E9-5FE1-24F8780B7291}"/>
              </a:ext>
            </a:extLst>
          </p:cNvPr>
          <p:cNvSpPr/>
          <p:nvPr/>
        </p:nvSpPr>
        <p:spPr>
          <a:xfrm>
            <a:off x="6866053" y="564635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AA1A3608-28D8-85CF-2A4F-1363317D44D1}"/>
              </a:ext>
            </a:extLst>
          </p:cNvPr>
          <p:cNvSpPr/>
          <p:nvPr/>
        </p:nvSpPr>
        <p:spPr>
          <a:xfrm>
            <a:off x="6270488" y="564635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84" name="그룹 283">
            <a:extLst>
              <a:ext uri="{FF2B5EF4-FFF2-40B4-BE49-F238E27FC236}">
                <a16:creationId xmlns:a16="http://schemas.microsoft.com/office/drawing/2014/main" id="{3D7B08FC-BAB9-E8B3-558F-BA38F99FF8C5}"/>
              </a:ext>
            </a:extLst>
          </p:cNvPr>
          <p:cNvGrpSpPr/>
          <p:nvPr/>
        </p:nvGrpSpPr>
        <p:grpSpPr>
          <a:xfrm>
            <a:off x="6547445" y="5415495"/>
            <a:ext cx="244417" cy="258694"/>
            <a:chOff x="1098607" y="3056422"/>
            <a:chExt cx="244417" cy="258694"/>
          </a:xfrm>
        </p:grpSpPr>
        <p:sp>
          <p:nvSpPr>
            <p:cNvPr id="285" name="이등변 삼각형 284">
              <a:extLst>
                <a:ext uri="{FF2B5EF4-FFF2-40B4-BE49-F238E27FC236}">
                  <a16:creationId xmlns:a16="http://schemas.microsoft.com/office/drawing/2014/main" id="{E06C7645-EBE3-6ADB-F851-16E5C82B91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6" name="그룹 285">
              <a:extLst>
                <a:ext uri="{FF2B5EF4-FFF2-40B4-BE49-F238E27FC236}">
                  <a16:creationId xmlns:a16="http://schemas.microsoft.com/office/drawing/2014/main" id="{762D6C82-9E5B-842C-E734-13377BD8626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7" name="Oval 593">
                <a:extLst>
                  <a:ext uri="{FF2B5EF4-FFF2-40B4-BE49-F238E27FC236}">
                    <a16:creationId xmlns:a16="http://schemas.microsoft.com/office/drawing/2014/main" id="{5CE7A17B-057C-57ED-DB84-5379037DF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8" name="TextBox 14">
                <a:extLst>
                  <a:ext uri="{FF2B5EF4-FFF2-40B4-BE49-F238E27FC236}">
                    <a16:creationId xmlns:a16="http://schemas.microsoft.com/office/drawing/2014/main" id="{57112A97-5C8D-DE8F-6CD8-E69DE368AA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9" name="그룹 288">
            <a:extLst>
              <a:ext uri="{FF2B5EF4-FFF2-40B4-BE49-F238E27FC236}">
                <a16:creationId xmlns:a16="http://schemas.microsoft.com/office/drawing/2014/main" id="{FF5219B5-6692-44E2-01F7-2DA717E84CF6}"/>
              </a:ext>
            </a:extLst>
          </p:cNvPr>
          <p:cNvGrpSpPr/>
          <p:nvPr/>
        </p:nvGrpSpPr>
        <p:grpSpPr>
          <a:xfrm>
            <a:off x="7152437" y="5434367"/>
            <a:ext cx="244417" cy="258694"/>
            <a:chOff x="1098607" y="3056422"/>
            <a:chExt cx="244417" cy="258694"/>
          </a:xfrm>
        </p:grpSpPr>
        <p:sp>
          <p:nvSpPr>
            <p:cNvPr id="290" name="이등변 삼각형 289">
              <a:extLst>
                <a:ext uri="{FF2B5EF4-FFF2-40B4-BE49-F238E27FC236}">
                  <a16:creationId xmlns:a16="http://schemas.microsoft.com/office/drawing/2014/main" id="{FD8DC44F-93C1-F669-9B33-32775E99FF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1" name="그룹 290">
              <a:extLst>
                <a:ext uri="{FF2B5EF4-FFF2-40B4-BE49-F238E27FC236}">
                  <a16:creationId xmlns:a16="http://schemas.microsoft.com/office/drawing/2014/main" id="{BB3E592B-411C-4501-CA30-DFF9015B1E9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2" name="Oval 593">
                <a:extLst>
                  <a:ext uri="{FF2B5EF4-FFF2-40B4-BE49-F238E27FC236}">
                    <a16:creationId xmlns:a16="http://schemas.microsoft.com/office/drawing/2014/main" id="{0507A05A-B833-3394-87F8-8F3997312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3" name="TextBox 14">
                <a:extLst>
                  <a:ext uri="{FF2B5EF4-FFF2-40B4-BE49-F238E27FC236}">
                    <a16:creationId xmlns:a16="http://schemas.microsoft.com/office/drawing/2014/main" id="{4B233CF6-ACC5-54A2-B7E6-E72793BC720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4" name="TextBox 293">
            <a:extLst>
              <a:ext uri="{FF2B5EF4-FFF2-40B4-BE49-F238E27FC236}">
                <a16:creationId xmlns:a16="http://schemas.microsoft.com/office/drawing/2014/main" id="{B4031420-07DD-0B21-EB34-096736D893D4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1E5B32FB-E530-993F-A407-B9A290C6DD2D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6" name="사각형: 둥근 모서리 295">
            <a:extLst>
              <a:ext uri="{FF2B5EF4-FFF2-40B4-BE49-F238E27FC236}">
                <a16:creationId xmlns:a16="http://schemas.microsoft.com/office/drawing/2014/main" id="{5E0E1210-827B-D50C-8F10-1E5C7B98D888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7" name="사각형: 둥근 모서리 296">
            <a:extLst>
              <a:ext uri="{FF2B5EF4-FFF2-40B4-BE49-F238E27FC236}">
                <a16:creationId xmlns:a16="http://schemas.microsoft.com/office/drawing/2014/main" id="{A7D6F219-5384-6237-FE3D-891AB2FD982F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68357DF0-60AA-17A3-D180-C3696179C094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9" name="Box">
            <a:extLst>
              <a:ext uri="{FF2B5EF4-FFF2-40B4-BE49-F238E27FC236}">
                <a16:creationId xmlns:a16="http://schemas.microsoft.com/office/drawing/2014/main" id="{704754EB-00C7-A3C7-1482-C3C47738E3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98F5C11-C021-B10E-3297-40FDE0561026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01" name="그래픽 300" descr="확인 표시 단색으로 채워진">
            <a:extLst>
              <a:ext uri="{FF2B5EF4-FFF2-40B4-BE49-F238E27FC236}">
                <a16:creationId xmlns:a16="http://schemas.microsoft.com/office/drawing/2014/main" id="{617A3894-F9C8-A82A-83BE-2CDC7CE2F0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302" name="Box">
            <a:extLst>
              <a:ext uri="{FF2B5EF4-FFF2-40B4-BE49-F238E27FC236}">
                <a16:creationId xmlns:a16="http://schemas.microsoft.com/office/drawing/2014/main" id="{37A37E98-8140-D948-C8BC-D2AB5B6A1A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069EB995-48E2-0F2A-6449-1C3FF03ABB11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304" name="사각형: 둥근 모서리 303">
            <a:extLst>
              <a:ext uri="{FF2B5EF4-FFF2-40B4-BE49-F238E27FC236}">
                <a16:creationId xmlns:a16="http://schemas.microsoft.com/office/drawing/2014/main" id="{4529B52B-21D0-AA3A-C53E-903C1282A5D7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D4D4A486-3670-61D5-6136-E5B92D0F5591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B2705CE5-8C39-4ED2-934C-F71F78FB5298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5D0D64B5-CDD4-D876-6A30-FE8D6A176251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08" name="사각형: 둥근 모서리 307">
            <a:extLst>
              <a:ext uri="{FF2B5EF4-FFF2-40B4-BE49-F238E27FC236}">
                <a16:creationId xmlns:a16="http://schemas.microsoft.com/office/drawing/2014/main" id="{3FAF1635-80C0-3774-717A-FFE7618CFC53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8A6D2DF7-60D9-59C8-8C41-4D42883A5214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0" name="직사각형 309">
            <a:extLst>
              <a:ext uri="{FF2B5EF4-FFF2-40B4-BE49-F238E27FC236}">
                <a16:creationId xmlns:a16="http://schemas.microsoft.com/office/drawing/2014/main" id="{965D3FDA-1AB8-FAFE-E4C2-421C5AD11534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311" name="직선 연결선 310">
            <a:extLst>
              <a:ext uri="{FF2B5EF4-FFF2-40B4-BE49-F238E27FC236}">
                <a16:creationId xmlns:a16="http://schemas.microsoft.com/office/drawing/2014/main" id="{232ABC6A-3E61-83D2-0915-3DF71BC3F2D3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직사각형 311">
            <a:extLst>
              <a:ext uri="{FF2B5EF4-FFF2-40B4-BE49-F238E27FC236}">
                <a16:creationId xmlns:a16="http://schemas.microsoft.com/office/drawing/2014/main" id="{E9E80C6A-6F6B-A70B-FC21-67D952C61C81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0B4565A6-09D8-4464-E4E4-9EAFDB75BA57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199F49AF-925C-5297-E042-BAB0F844A3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9500A120-E369-A9C7-EE3B-27C1E1B5187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0C6F0181-CDF5-C5EC-9A3F-FA19B747A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CCED9F2A-F8F7-E507-0C6A-BC44DE505B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Box">
            <a:extLst>
              <a:ext uri="{FF2B5EF4-FFF2-40B4-BE49-F238E27FC236}">
                <a16:creationId xmlns:a16="http://schemas.microsoft.com/office/drawing/2014/main" id="{2F5301AA-3C8E-B486-CA56-CB9EB01BB8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1F849C47-1554-1639-5B2C-4F740B99B77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0B76DE70-EDF9-11CE-8E17-72A8D3E059FC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B58ABD50-F419-B506-C675-61E1234F19A4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22" name="타원 321">
            <a:extLst>
              <a:ext uri="{FF2B5EF4-FFF2-40B4-BE49-F238E27FC236}">
                <a16:creationId xmlns:a16="http://schemas.microsoft.com/office/drawing/2014/main" id="{0E8DE13F-A3F4-8DF8-C0D5-107FAA580387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타원 322">
            <a:extLst>
              <a:ext uri="{FF2B5EF4-FFF2-40B4-BE49-F238E27FC236}">
                <a16:creationId xmlns:a16="http://schemas.microsoft.com/office/drawing/2014/main" id="{9F86432A-D9C1-0667-D2A9-BE041C210CD8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타원 323">
            <a:extLst>
              <a:ext uri="{FF2B5EF4-FFF2-40B4-BE49-F238E27FC236}">
                <a16:creationId xmlns:a16="http://schemas.microsoft.com/office/drawing/2014/main" id="{28D7258C-5E8D-9255-78D7-D1E4B8B80B8D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>
            <a:extLst>
              <a:ext uri="{FF2B5EF4-FFF2-40B4-BE49-F238E27FC236}">
                <a16:creationId xmlns:a16="http://schemas.microsoft.com/office/drawing/2014/main" id="{51A0C1F8-C8AA-E52D-133C-0A3B5870BD0E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326" name="이등변 삼각형 325">
              <a:extLst>
                <a:ext uri="{FF2B5EF4-FFF2-40B4-BE49-F238E27FC236}">
                  <a16:creationId xmlns:a16="http://schemas.microsoft.com/office/drawing/2014/main" id="{E03CF234-8893-38DD-6F7D-DBBE8191B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7" name="그룹 326">
              <a:extLst>
                <a:ext uri="{FF2B5EF4-FFF2-40B4-BE49-F238E27FC236}">
                  <a16:creationId xmlns:a16="http://schemas.microsoft.com/office/drawing/2014/main" id="{C52BA163-03A9-47FC-58F6-130B9A790DC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8" name="Oval 593">
                <a:extLst>
                  <a:ext uri="{FF2B5EF4-FFF2-40B4-BE49-F238E27FC236}">
                    <a16:creationId xmlns:a16="http://schemas.microsoft.com/office/drawing/2014/main" id="{6AF66D37-65BE-6AF6-D3B1-D10DD35C8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9" name="TextBox 14">
                <a:extLst>
                  <a:ext uri="{FF2B5EF4-FFF2-40B4-BE49-F238E27FC236}">
                    <a16:creationId xmlns:a16="http://schemas.microsoft.com/office/drawing/2014/main" id="{12B606B3-15A9-F69B-6120-8B3112E763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3F1ED218-5449-A940-7963-C781F182C236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31" name="사각형: 둥근 모서리 330">
            <a:extLst>
              <a:ext uri="{FF2B5EF4-FFF2-40B4-BE49-F238E27FC236}">
                <a16:creationId xmlns:a16="http://schemas.microsoft.com/office/drawing/2014/main" id="{F40F8B6F-662A-4E82-9FFE-72299932D9E7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2" name="사각형: 둥근 모서리 331">
            <a:extLst>
              <a:ext uri="{FF2B5EF4-FFF2-40B4-BE49-F238E27FC236}">
                <a16:creationId xmlns:a16="http://schemas.microsoft.com/office/drawing/2014/main" id="{C165DBBC-0B2C-C8F3-B93C-58DD965261BB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1ED9067D-38E1-04E4-DE6C-8BCB9F073CFB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50251E1C-330A-8E0E-CE27-03458F4489D9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타원 334">
            <a:extLst>
              <a:ext uri="{FF2B5EF4-FFF2-40B4-BE49-F238E27FC236}">
                <a16:creationId xmlns:a16="http://schemas.microsoft.com/office/drawing/2014/main" id="{DC95F245-0E0E-E2AC-C103-038BF0CFD3C9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타원 335">
            <a:extLst>
              <a:ext uri="{FF2B5EF4-FFF2-40B4-BE49-F238E27FC236}">
                <a16:creationId xmlns:a16="http://schemas.microsoft.com/office/drawing/2014/main" id="{3FA9AE4E-323B-5960-017A-03E1B7AE78B8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7" name="그룹 336">
            <a:extLst>
              <a:ext uri="{FF2B5EF4-FFF2-40B4-BE49-F238E27FC236}">
                <a16:creationId xmlns:a16="http://schemas.microsoft.com/office/drawing/2014/main" id="{EE69A4FD-F56B-1F3F-0DA0-4B7A67377DA7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338" name="이등변 삼각형 337">
              <a:extLst>
                <a:ext uri="{FF2B5EF4-FFF2-40B4-BE49-F238E27FC236}">
                  <a16:creationId xmlns:a16="http://schemas.microsoft.com/office/drawing/2014/main" id="{0D21E122-8612-F82D-8406-5EAC7C3B36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9" name="그룹 338">
              <a:extLst>
                <a:ext uri="{FF2B5EF4-FFF2-40B4-BE49-F238E27FC236}">
                  <a16:creationId xmlns:a16="http://schemas.microsoft.com/office/drawing/2014/main" id="{3084F3DB-F04A-B3A8-C620-62B26BB439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0" name="Oval 593">
                <a:extLst>
                  <a:ext uri="{FF2B5EF4-FFF2-40B4-BE49-F238E27FC236}">
                    <a16:creationId xmlns:a16="http://schemas.microsoft.com/office/drawing/2014/main" id="{4D586172-31AE-5393-0B25-FF73C8C06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1" name="TextBox 14">
                <a:extLst>
                  <a:ext uri="{FF2B5EF4-FFF2-40B4-BE49-F238E27FC236}">
                    <a16:creationId xmlns:a16="http://schemas.microsoft.com/office/drawing/2014/main" id="{ADD0E813-1327-9CBF-F76A-FAD4FEAA94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B997B59-64A6-BA6D-AC48-5B161DB6B0A3}"/>
              </a:ext>
            </a:extLst>
          </p:cNvPr>
          <p:cNvSpPr txBox="1"/>
          <p:nvPr/>
        </p:nvSpPr>
        <p:spPr>
          <a:xfrm>
            <a:off x="391296" y="5517796"/>
            <a:ext cx="2656995" cy="3693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r>
              <a:rPr lang="ko-KR" altLang="en-US" sz="900"/>
              <a:t>온라인몰 상품 품절 표시를 할 때, </a:t>
            </a:r>
            <a:endParaRPr lang="en-US" altLang="ko-KR" sz="900"/>
          </a:p>
          <a:p>
            <a:r>
              <a:rPr lang="ko-KR" altLang="en-US" sz="900"/>
              <a:t>시스템 재고량에 취소/환불/교환 수량은 반영 </a:t>
            </a:r>
            <a:r>
              <a:rPr lang="en-US" altLang="ko-KR" sz="900"/>
              <a:t>x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211508782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580520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578665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59432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73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866053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270488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547445" y="5434545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152437" y="5453417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3783EA-3F79-B4DA-6F58-3506573CF638}"/>
              </a:ext>
            </a:extLst>
          </p:cNvPr>
          <p:cNvSpPr txBox="1"/>
          <p:nvPr/>
        </p:nvSpPr>
        <p:spPr>
          <a:xfrm>
            <a:off x="7912235" y="2741531"/>
            <a:ext cx="3967841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할인 선택은 할인율과 할인 금액 </a:t>
            </a:r>
            <a:r>
              <a:rPr lang="en-US" altLang="ko-KR" sz="900"/>
              <a:t>input</a:t>
            </a:r>
            <a:r>
              <a:rPr lang="ko-KR" altLang="en-US" sz="900"/>
              <a:t> 박스에 적힌 것이 없는 경우 아무것도 적용 </a:t>
            </a:r>
            <a:r>
              <a:rPr lang="en-US" altLang="ko-KR" sz="900"/>
              <a:t>x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08C1030-E479-C2A4-B601-3F7D8D1AB043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D3B64861-694F-C15B-6F03-8A7A5D54430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17EADE21-5F93-39E7-1F5F-8F3562FFAF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499EACB5-5ACD-0880-BAED-84235F680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67A3D442-114D-9163-F44B-84FC879E36B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Box">
            <a:extLst>
              <a:ext uri="{FF2B5EF4-FFF2-40B4-BE49-F238E27FC236}">
                <a16:creationId xmlns:a16="http://schemas.microsoft.com/office/drawing/2014/main" id="{150C1B1F-B779-D51A-9B0D-A025692C9A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87DCC0E-238B-9DEC-B719-4CF9AE4B8AC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F763B11E-5841-23FE-5095-FF6BB9374B2E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443DC10-1EC2-01C8-1716-4BE8FCC70E25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26532AB4-E1FB-1F83-1019-47552669D6A9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12334E93-D3D6-7B0D-2D2C-A503CCB3ED74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F9069DDB-63DE-216D-5EB9-B23180096428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64D0E607-F6B6-64F2-A6F4-57AF7576FFBB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150" name="이등변 삼각형 149">
              <a:extLst>
                <a:ext uri="{FF2B5EF4-FFF2-40B4-BE49-F238E27FC236}">
                  <a16:creationId xmlns:a16="http://schemas.microsoft.com/office/drawing/2014/main" id="{EE2EED0D-D720-A04F-B966-1F37A30F0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4" name="그룹 153">
              <a:extLst>
                <a:ext uri="{FF2B5EF4-FFF2-40B4-BE49-F238E27FC236}">
                  <a16:creationId xmlns:a16="http://schemas.microsoft.com/office/drawing/2014/main" id="{E812A78E-53AD-314C-6E1C-F146FE680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5" name="Oval 593">
                <a:extLst>
                  <a:ext uri="{FF2B5EF4-FFF2-40B4-BE49-F238E27FC236}">
                    <a16:creationId xmlns:a16="http://schemas.microsoft.com/office/drawing/2014/main" id="{DE3FE165-51D0-28CB-FF98-7767740EE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0293066-6EAE-4EAB-D06E-584F09FBC9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887CAFB8-DAD0-40A8-284D-00410A332ABE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DF0B199-D6CA-AA4D-DA9B-E7729BC71FFD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AE2E51C5-8C90-D2BC-0EC5-24E0E529DCF8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4408066-42F9-81FE-3F46-057B280A2E6F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63" name="타원 162">
            <a:extLst>
              <a:ext uri="{FF2B5EF4-FFF2-40B4-BE49-F238E27FC236}">
                <a16:creationId xmlns:a16="http://schemas.microsoft.com/office/drawing/2014/main" id="{88C29503-71C6-8611-5D9B-A535EABCEC16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타원 163">
            <a:extLst>
              <a:ext uri="{FF2B5EF4-FFF2-40B4-BE49-F238E27FC236}">
                <a16:creationId xmlns:a16="http://schemas.microsoft.com/office/drawing/2014/main" id="{23188C36-63B4-B50C-4426-C2C71C9C7822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타원 164">
            <a:extLst>
              <a:ext uri="{FF2B5EF4-FFF2-40B4-BE49-F238E27FC236}">
                <a16:creationId xmlns:a16="http://schemas.microsoft.com/office/drawing/2014/main" id="{F81AA9EC-B056-D9D2-4E2B-D4B865E450BD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7DDB4A9-6D9A-6F10-4925-2C96DE5353AE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68CBC285-0615-FA89-06A4-19581441352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9" name="그룹 188">
              <a:extLst>
                <a:ext uri="{FF2B5EF4-FFF2-40B4-BE49-F238E27FC236}">
                  <a16:creationId xmlns:a16="http://schemas.microsoft.com/office/drawing/2014/main" id="{9014A386-2F19-D046-D862-4039ED7AE4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2" name="Oval 593">
                <a:extLst>
                  <a:ext uri="{FF2B5EF4-FFF2-40B4-BE49-F238E27FC236}">
                    <a16:creationId xmlns:a16="http://schemas.microsoft.com/office/drawing/2014/main" id="{8D6F0B27-ED0B-6D68-9D5C-8FCA44D58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3" name="TextBox 14">
                <a:extLst>
                  <a:ext uri="{FF2B5EF4-FFF2-40B4-BE49-F238E27FC236}">
                    <a16:creationId xmlns:a16="http://schemas.microsoft.com/office/drawing/2014/main" id="{1C20B717-46BF-5F41-D84E-9C3EC35B2D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4" name="직사각형 193">
            <a:extLst>
              <a:ext uri="{FF2B5EF4-FFF2-40B4-BE49-F238E27FC236}">
                <a16:creationId xmlns:a16="http://schemas.microsoft.com/office/drawing/2014/main" id="{4A1EE010-8A29-C5D5-353D-0614E0F5A7CF}"/>
              </a:ext>
            </a:extLst>
          </p:cNvPr>
          <p:cNvSpPr/>
          <p:nvPr/>
        </p:nvSpPr>
        <p:spPr>
          <a:xfrm>
            <a:off x="8016066" y="347032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E0A576C-A624-BEE4-965F-C7CA64E7025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0866" y="377344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58A599-50D8-C017-79D2-C83404CA514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6359" y="44277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9D0F7A-C8CA-5C1D-08CD-16FCAD9A0F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5539" y="442779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Close Button">
            <a:extLst>
              <a:ext uri="{FF2B5EF4-FFF2-40B4-BE49-F238E27FC236}">
                <a16:creationId xmlns:a16="http://schemas.microsoft.com/office/drawing/2014/main" id="{E671AFF6-0308-822A-70DD-00185DEAD84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5780" y="354962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3E48B9-3550-6484-9754-FE16D7FE184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6415" y="392240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6DBF4FF-635B-F20A-A770-B51F8CF74BD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6066" y="348876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DBE7F0A3-2B59-431C-FD54-6A47BA2F84ED}"/>
              </a:ext>
            </a:extLst>
          </p:cNvPr>
          <p:cNvGrpSpPr/>
          <p:nvPr/>
        </p:nvGrpSpPr>
        <p:grpSpPr>
          <a:xfrm>
            <a:off x="8068958" y="3229147"/>
            <a:ext cx="244417" cy="258694"/>
            <a:chOff x="1098607" y="3056422"/>
            <a:chExt cx="244417" cy="258694"/>
          </a:xfrm>
        </p:grpSpPr>
        <p:sp>
          <p:nvSpPr>
            <p:cNvPr id="208" name="이등변 삼각형 207">
              <a:extLst>
                <a:ext uri="{FF2B5EF4-FFF2-40B4-BE49-F238E27FC236}">
                  <a16:creationId xmlns:a16="http://schemas.microsoft.com/office/drawing/2014/main" id="{F6A6126A-3549-7AE2-9420-E8C5F32BE3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9" name="그룹 208">
              <a:extLst>
                <a:ext uri="{FF2B5EF4-FFF2-40B4-BE49-F238E27FC236}">
                  <a16:creationId xmlns:a16="http://schemas.microsoft.com/office/drawing/2014/main" id="{3A8A7FB0-A68D-28FE-03C9-E1DF3A1C96A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0" name="Oval 593">
                <a:extLst>
                  <a:ext uri="{FF2B5EF4-FFF2-40B4-BE49-F238E27FC236}">
                    <a16:creationId xmlns:a16="http://schemas.microsoft.com/office/drawing/2014/main" id="{9B226F4A-0632-1B56-CB97-7CF4AA408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1" name="TextBox 14">
                <a:extLst>
                  <a:ext uri="{FF2B5EF4-FFF2-40B4-BE49-F238E27FC236}">
                    <a16:creationId xmlns:a16="http://schemas.microsoft.com/office/drawing/2014/main" id="{AB30537F-19A2-7130-6619-00E477D5383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2" name="직사각형 211">
            <a:extLst>
              <a:ext uri="{FF2B5EF4-FFF2-40B4-BE49-F238E27FC236}">
                <a16:creationId xmlns:a16="http://schemas.microsoft.com/office/drawing/2014/main" id="{041226A4-D4C9-031F-1E68-6C6E49812B8E}"/>
              </a:ext>
            </a:extLst>
          </p:cNvPr>
          <p:cNvSpPr/>
          <p:nvPr/>
        </p:nvSpPr>
        <p:spPr>
          <a:xfrm>
            <a:off x="8016067" y="512270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033AB7-644C-15D8-E44E-85C477C621F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80867" y="542582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8C98A-A8B1-80D5-85A3-5BE0597219E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66360" y="608018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B89551-2D14-5DE9-4D21-582F3783A35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95540" y="608018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Close Button">
            <a:extLst>
              <a:ext uri="{FF2B5EF4-FFF2-40B4-BE49-F238E27FC236}">
                <a16:creationId xmlns:a16="http://schemas.microsoft.com/office/drawing/2014/main" id="{CBEFE847-50C2-9BAB-9A69-148A2FDF969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45781" y="520201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00940F-F070-73F7-DDF4-06BB6A8FDF26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16416" y="557478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65CA62-3D94-0158-B9EC-F90ACAB6F3C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16067" y="514114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9B534CF9-10EF-A848-EFC5-E28A7FFF58AE}"/>
              </a:ext>
            </a:extLst>
          </p:cNvPr>
          <p:cNvGrpSpPr/>
          <p:nvPr/>
        </p:nvGrpSpPr>
        <p:grpSpPr>
          <a:xfrm>
            <a:off x="8363490" y="4915715"/>
            <a:ext cx="244417" cy="258694"/>
            <a:chOff x="1098607" y="3056422"/>
            <a:chExt cx="244417" cy="258694"/>
          </a:xfrm>
        </p:grpSpPr>
        <p:sp>
          <p:nvSpPr>
            <p:cNvPr id="220" name="이등변 삼각형 219">
              <a:extLst>
                <a:ext uri="{FF2B5EF4-FFF2-40B4-BE49-F238E27FC236}">
                  <a16:creationId xmlns:a16="http://schemas.microsoft.com/office/drawing/2014/main" id="{8DF266A9-C91F-E179-3F5D-05A22186AF0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1" name="그룹 220">
              <a:extLst>
                <a:ext uri="{FF2B5EF4-FFF2-40B4-BE49-F238E27FC236}">
                  <a16:creationId xmlns:a16="http://schemas.microsoft.com/office/drawing/2014/main" id="{07F29CB8-A3D1-167D-6A59-07FAC6782C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2" name="Oval 593">
                <a:extLst>
                  <a:ext uri="{FF2B5EF4-FFF2-40B4-BE49-F238E27FC236}">
                    <a16:creationId xmlns:a16="http://schemas.microsoft.com/office/drawing/2014/main" id="{367274B8-2433-688B-99CF-7EAD483B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3" name="TextBox 222">
                <a:extLst>
                  <a:ext uri="{FF2B5EF4-FFF2-40B4-BE49-F238E27FC236}">
                    <a16:creationId xmlns:a16="http://schemas.microsoft.com/office/drawing/2014/main" id="{5E9D7733-5C70-AD58-B3F9-380ED520E8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AEA50F4-E1C5-71B2-C81A-6513175CF19A}"/>
              </a:ext>
            </a:extLst>
          </p:cNvPr>
          <p:cNvSpPr txBox="1"/>
          <p:nvPr/>
        </p:nvSpPr>
        <p:spPr>
          <a:xfrm>
            <a:off x="4193179" y="6056642"/>
            <a:ext cx="2656995" cy="3693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r>
              <a:rPr lang="ko-KR" altLang="en-US" sz="900"/>
              <a:t>온라인몰 상품 품절 표시를 할 때, </a:t>
            </a:r>
            <a:endParaRPr lang="en-US" altLang="ko-KR" sz="900"/>
          </a:p>
          <a:p>
            <a:r>
              <a:rPr lang="ko-KR" altLang="en-US" sz="900"/>
              <a:t>시스템 재고량에 취소/환불/교환 수량은 반영 </a:t>
            </a:r>
            <a:r>
              <a:rPr lang="en-US" altLang="ko-KR" sz="900"/>
              <a:t>x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120774477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74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752423"/>
              </p:ext>
            </p:extLst>
          </p:nvPr>
        </p:nvGraphicFramePr>
        <p:xfrm>
          <a:off x="962054" y="680679"/>
          <a:ext cx="6176977" cy="37719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016724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154510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재고량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305467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360724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106957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00168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6808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31779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화면으로 이동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2641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화면으로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9520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422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11266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494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997197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75</a:t>
            </a:fld>
            <a:endParaRPr lang="ko-KR" alt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005EE12-440F-E43F-DC6B-FA165BBACD0E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C4D8B0DA-657B-2386-39AF-A94008AF1099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E675142E-4E05-2898-5166-91D017B6462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dirty="0"/>
              <a:t>온라인몰 관리 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 관리</a:t>
            </a:r>
            <a:endParaRPr lang="en-US" altLang="ko-KR" sz="900" dirty="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230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C639728F-FBD1-09B6-B78B-F71BEC0B039C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22F8D17-8AF1-EB8F-2CE7-EF8B08D7074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6" name="Oval 593">
              <a:extLst>
                <a:ext uri="{FF2B5EF4-FFF2-40B4-BE49-F238E27FC236}">
                  <a16:creationId xmlns:a16="http://schemas.microsoft.com/office/drawing/2014/main" id="{7111E16D-881F-F0ED-1892-3171D52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647D4414-30D1-34F3-8AE3-C830E1F13B5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589AC948-F6E1-57B0-9F20-762F2A7F2D9F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06A9A060-230F-0364-FF7C-4DFFB880E5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A98A19A3-B7DA-3CAA-25EC-4CD9C0AB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AF5E0E93-A587-2C9A-442A-3380BC31222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DB2C651B-B184-AF81-B3E3-0F5E3050FD46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69C94447-60E7-7D26-1A8B-366311027EC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8BF9BB23-6190-B9B7-EDF6-ED381E4E1246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34BF6A32-A625-DBA3-2DB2-A8A0C6ED3DA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2" name="Oval 593">
              <a:extLst>
                <a:ext uri="{FF2B5EF4-FFF2-40B4-BE49-F238E27FC236}">
                  <a16:creationId xmlns:a16="http://schemas.microsoft.com/office/drawing/2014/main" id="{08479941-CB10-F391-5A9C-00D517B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DEE95EF2-FBCF-23B4-4B55-E229C63F61A3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4" name="사각형: 둥근 모서리 283">
            <a:extLst>
              <a:ext uri="{FF2B5EF4-FFF2-40B4-BE49-F238E27FC236}">
                <a16:creationId xmlns:a16="http://schemas.microsoft.com/office/drawing/2014/main" id="{7157B5D1-0967-CC12-EE3F-57D5259F97F0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85" name="그래픽 284" descr="돋보기 단색으로 채워진">
            <a:extLst>
              <a:ext uri="{FF2B5EF4-FFF2-40B4-BE49-F238E27FC236}">
                <a16:creationId xmlns:a16="http://schemas.microsoft.com/office/drawing/2014/main" id="{B8BDC4E3-F419-1524-2990-FD48FEF1D68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286" name="표 15">
            <a:extLst>
              <a:ext uri="{FF2B5EF4-FFF2-40B4-BE49-F238E27FC236}">
                <a16:creationId xmlns:a16="http://schemas.microsoft.com/office/drawing/2014/main" id="{D0AE155A-5CB5-F9C9-4D79-D0DA14EEB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533756"/>
              </p:ext>
            </p:extLst>
          </p:nvPr>
        </p:nvGraphicFramePr>
        <p:xfrm>
          <a:off x="457082" y="2607535"/>
          <a:ext cx="653240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396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991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18531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24641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발급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가능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쿠폰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1,000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  <a:endParaRPr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BB6126AF-E38E-87E2-C15C-FCF0D6E39553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1EF2A43B-43EC-6905-6BFD-4D9C838E4C3B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07988ECC-04F1-0627-DCA7-DA88168CDD45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24ED94B3-AC73-608E-B959-26E30380B728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F15737D0-F9AF-8D0A-AA8D-8885B1B0309A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292" name="이등변 삼각형 291">
              <a:extLst>
                <a:ext uri="{FF2B5EF4-FFF2-40B4-BE49-F238E27FC236}">
                  <a16:creationId xmlns:a16="http://schemas.microsoft.com/office/drawing/2014/main" id="{2B6E8920-4832-A87A-DACE-A370D0DFB5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D5FA99A2-8A70-1EF8-C4C1-5C4F963B882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4" name="Oval 593">
                <a:extLst>
                  <a:ext uri="{FF2B5EF4-FFF2-40B4-BE49-F238E27FC236}">
                    <a16:creationId xmlns:a16="http://schemas.microsoft.com/office/drawing/2014/main" id="{0DE1F6DB-94BF-8198-10D7-C70FA8E4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5" name="TextBox 14">
                <a:extLst>
                  <a:ext uri="{FF2B5EF4-FFF2-40B4-BE49-F238E27FC236}">
                    <a16:creationId xmlns:a16="http://schemas.microsoft.com/office/drawing/2014/main" id="{2D0810CE-7134-97A9-9DBF-2918DD2A862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6" name="그룹 295">
            <a:extLst>
              <a:ext uri="{FF2B5EF4-FFF2-40B4-BE49-F238E27FC236}">
                <a16:creationId xmlns:a16="http://schemas.microsoft.com/office/drawing/2014/main" id="{DAB40C53-B7A7-A019-4375-199A8F880662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297" name="이등변 삼각형 296">
              <a:extLst>
                <a:ext uri="{FF2B5EF4-FFF2-40B4-BE49-F238E27FC236}">
                  <a16:creationId xmlns:a16="http://schemas.microsoft.com/office/drawing/2014/main" id="{0F02F4E0-2DC9-255E-0F94-B86F3E1F280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FED71E5D-2CD5-CDA6-6187-FF2E0D16635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9" name="Oval 593">
                <a:extLst>
                  <a:ext uri="{FF2B5EF4-FFF2-40B4-BE49-F238E27FC236}">
                    <a16:creationId xmlns:a16="http://schemas.microsoft.com/office/drawing/2014/main" id="{FB7A82C3-DD7D-2EAA-8700-9208E5D75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0" name="TextBox 14">
                <a:extLst>
                  <a:ext uri="{FF2B5EF4-FFF2-40B4-BE49-F238E27FC236}">
                    <a16:creationId xmlns:a16="http://schemas.microsoft.com/office/drawing/2014/main" id="{F0802E20-629D-447A-F754-A55A9F2B14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1F932499-DD20-3526-9156-C69EFD3E0079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BC3A5E67-CF7E-0AB9-C251-5C46BF8213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C8FD0CF8-EF80-564C-5E37-9640A9A7931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7B3F5F47-440C-75B8-1F86-B75BA764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FCC68E0C-C639-5FF9-D038-856C43C8F5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D708D7C0-6C13-F5E5-4E8C-C0D966C2DB0D}"/>
              </a:ext>
            </a:extLst>
          </p:cNvPr>
          <p:cNvSpPr/>
          <p:nvPr/>
        </p:nvSpPr>
        <p:spPr>
          <a:xfrm>
            <a:off x="5924870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2C5CAB6B-0CD8-BFF5-593A-0FF0DBA23166}"/>
              </a:ext>
            </a:extLst>
          </p:cNvPr>
          <p:cNvSpPr/>
          <p:nvPr/>
        </p:nvSpPr>
        <p:spPr>
          <a:xfrm>
            <a:off x="6521422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3ECD08C5-7B4F-4BB2-C42F-928D8A62A9B6}"/>
              </a:ext>
            </a:extLst>
          </p:cNvPr>
          <p:cNvGrpSpPr/>
          <p:nvPr/>
        </p:nvGrpSpPr>
        <p:grpSpPr>
          <a:xfrm>
            <a:off x="5939128" y="1774171"/>
            <a:ext cx="244417" cy="258694"/>
            <a:chOff x="1098607" y="3056422"/>
            <a:chExt cx="244417" cy="258694"/>
          </a:xfrm>
        </p:grpSpPr>
        <p:sp>
          <p:nvSpPr>
            <p:cNvPr id="309" name="이등변 삼각형 308">
              <a:extLst>
                <a:ext uri="{FF2B5EF4-FFF2-40B4-BE49-F238E27FC236}">
                  <a16:creationId xmlns:a16="http://schemas.microsoft.com/office/drawing/2014/main" id="{400BB2AD-AB6E-799D-08FB-5E3BB65BD0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0" name="그룹 309">
              <a:extLst>
                <a:ext uri="{FF2B5EF4-FFF2-40B4-BE49-F238E27FC236}">
                  <a16:creationId xmlns:a16="http://schemas.microsoft.com/office/drawing/2014/main" id="{41C4439A-9B46-5139-087D-8CE2B5E21C8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1" name="Oval 593">
                <a:extLst>
                  <a:ext uri="{FF2B5EF4-FFF2-40B4-BE49-F238E27FC236}">
                    <a16:creationId xmlns:a16="http://schemas.microsoft.com/office/drawing/2014/main" id="{CA85489E-883F-6F53-746F-D34D9098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14">
                <a:extLst>
                  <a:ext uri="{FF2B5EF4-FFF2-40B4-BE49-F238E27FC236}">
                    <a16:creationId xmlns:a16="http://schemas.microsoft.com/office/drawing/2014/main" id="{B1ECE621-8CB8-B450-A796-0F4F56C591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12DF79E6-F762-3830-9D54-26F399452E78}"/>
              </a:ext>
            </a:extLst>
          </p:cNvPr>
          <p:cNvGrpSpPr/>
          <p:nvPr/>
        </p:nvGrpSpPr>
        <p:grpSpPr>
          <a:xfrm>
            <a:off x="6550381" y="1774171"/>
            <a:ext cx="244417" cy="258694"/>
            <a:chOff x="1098607" y="3056422"/>
            <a:chExt cx="244417" cy="258694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299325AD-025A-C310-6174-50A246A6B7F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BA1AD279-05F5-1FC8-9F72-B6388F82C77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8FCF769D-129B-C105-508C-8F2B3DC8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2953B271-A7DD-C985-A466-F91362AED7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8" name="그림 317">
            <a:extLst>
              <a:ext uri="{FF2B5EF4-FFF2-40B4-BE49-F238E27FC236}">
                <a16:creationId xmlns:a16="http://schemas.microsoft.com/office/drawing/2014/main" id="{0098B50D-B4BC-59FF-1AC7-338F1AF95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31525" y="3573401"/>
            <a:ext cx="765615" cy="288135"/>
          </a:xfrm>
          <a:prstGeom prst="rect">
            <a:avLst/>
          </a:prstGeom>
        </p:spPr>
      </p:pic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6C104A90-204A-1014-FCA2-D3F5945FEB0A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0" name="이등변 삼각형 319">
              <a:extLst>
                <a:ext uri="{FF2B5EF4-FFF2-40B4-BE49-F238E27FC236}">
                  <a16:creationId xmlns:a16="http://schemas.microsoft.com/office/drawing/2014/main" id="{21FED01D-7240-4EAF-258D-5BF733BEF0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1" name="Oval 593">
              <a:extLst>
                <a:ext uri="{FF2B5EF4-FFF2-40B4-BE49-F238E27FC236}">
                  <a16:creationId xmlns:a16="http://schemas.microsoft.com/office/drawing/2014/main" id="{AC4C370F-1329-045E-2941-D8A8E0AB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322" name="직사각형 321">
            <a:extLst>
              <a:ext uri="{FF2B5EF4-FFF2-40B4-BE49-F238E27FC236}">
                <a16:creationId xmlns:a16="http://schemas.microsoft.com/office/drawing/2014/main" id="{E08706E8-89C6-1903-FAEF-A9FB107BFC48}"/>
              </a:ext>
            </a:extLst>
          </p:cNvPr>
          <p:cNvSpPr/>
          <p:nvPr/>
        </p:nvSpPr>
        <p:spPr>
          <a:xfrm>
            <a:off x="779449" y="2895259"/>
            <a:ext cx="71152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3" name="그룹 322">
            <a:extLst>
              <a:ext uri="{FF2B5EF4-FFF2-40B4-BE49-F238E27FC236}">
                <a16:creationId xmlns:a16="http://schemas.microsoft.com/office/drawing/2014/main" id="{32149B67-E16B-4739-672C-14B21236EAE4}"/>
              </a:ext>
            </a:extLst>
          </p:cNvPr>
          <p:cNvGrpSpPr/>
          <p:nvPr/>
        </p:nvGrpSpPr>
        <p:grpSpPr>
          <a:xfrm>
            <a:off x="2658856" y="3626677"/>
            <a:ext cx="278496" cy="200053"/>
            <a:chOff x="1014019" y="2643309"/>
            <a:chExt cx="278496" cy="200053"/>
          </a:xfrm>
        </p:grpSpPr>
        <p:sp>
          <p:nvSpPr>
            <p:cNvPr id="324" name="이등변 삼각형 323">
              <a:extLst>
                <a:ext uri="{FF2B5EF4-FFF2-40B4-BE49-F238E27FC236}">
                  <a16:creationId xmlns:a16="http://schemas.microsoft.com/office/drawing/2014/main" id="{860E169C-84D2-7906-851E-0AAB8D2B4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38230789-7D43-4788-515A-9530E2AD6EE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6" name="Oval 593">
                <a:extLst>
                  <a:ext uri="{FF2B5EF4-FFF2-40B4-BE49-F238E27FC236}">
                    <a16:creationId xmlns:a16="http://schemas.microsoft.com/office/drawing/2014/main" id="{7265ADDF-6B7A-885E-199B-643223DD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14">
                <a:extLst>
                  <a:ext uri="{FF2B5EF4-FFF2-40B4-BE49-F238E27FC236}">
                    <a16:creationId xmlns:a16="http://schemas.microsoft.com/office/drawing/2014/main" id="{2686EC30-45D1-AFF9-A7F3-CD0977357B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50CE64A1-2870-5C57-9273-204939877318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329" name="이등변 삼각형 328">
              <a:extLst>
                <a:ext uri="{FF2B5EF4-FFF2-40B4-BE49-F238E27FC236}">
                  <a16:creationId xmlns:a16="http://schemas.microsoft.com/office/drawing/2014/main" id="{CA55C0D4-DB06-1A46-EE9D-9960A622609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0" name="그룹 329">
              <a:extLst>
                <a:ext uri="{FF2B5EF4-FFF2-40B4-BE49-F238E27FC236}">
                  <a16:creationId xmlns:a16="http://schemas.microsoft.com/office/drawing/2014/main" id="{5FEC3AA0-C589-A18F-53EC-A14B6FDC3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1" name="Oval 593">
                <a:extLst>
                  <a:ext uri="{FF2B5EF4-FFF2-40B4-BE49-F238E27FC236}">
                    <a16:creationId xmlns:a16="http://schemas.microsoft.com/office/drawing/2014/main" id="{E4856886-A108-9A80-0FF8-6199AFA2E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14">
                <a:extLst>
                  <a:ext uri="{FF2B5EF4-FFF2-40B4-BE49-F238E27FC236}">
                    <a16:creationId xmlns:a16="http://schemas.microsoft.com/office/drawing/2014/main" id="{4BE81E19-B152-A0A4-EEA3-5173F40BF8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3" name="사각형: 둥근 모서리 332">
            <a:extLst>
              <a:ext uri="{FF2B5EF4-FFF2-40B4-BE49-F238E27FC236}">
                <a16:creationId xmlns:a16="http://schemas.microsoft.com/office/drawing/2014/main" id="{881D0FCA-ADAC-D347-C8EA-17E2E3D75CC5}"/>
              </a:ext>
            </a:extLst>
          </p:cNvPr>
          <p:cNvSpPr/>
          <p:nvPr/>
        </p:nvSpPr>
        <p:spPr>
          <a:xfrm>
            <a:off x="6223766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34" name="그래픽 333" descr="다운로드 윤곽선">
            <a:extLst>
              <a:ext uri="{FF2B5EF4-FFF2-40B4-BE49-F238E27FC236}">
                <a16:creationId xmlns:a16="http://schemas.microsoft.com/office/drawing/2014/main" id="{4BFC98AF-8A65-8328-9492-B8EE425E7C2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259258" y="2262470"/>
            <a:ext cx="204905" cy="204905"/>
          </a:xfrm>
          <a:prstGeom prst="rect">
            <a:avLst/>
          </a:prstGeom>
        </p:spPr>
      </p:pic>
      <p:grpSp>
        <p:nvGrpSpPr>
          <p:cNvPr id="335" name="그룹 334">
            <a:extLst>
              <a:ext uri="{FF2B5EF4-FFF2-40B4-BE49-F238E27FC236}">
                <a16:creationId xmlns:a16="http://schemas.microsoft.com/office/drawing/2014/main" id="{B0366463-803B-EC9F-9D55-47415800A07F}"/>
              </a:ext>
            </a:extLst>
          </p:cNvPr>
          <p:cNvGrpSpPr/>
          <p:nvPr/>
        </p:nvGrpSpPr>
        <p:grpSpPr>
          <a:xfrm>
            <a:off x="5960939" y="2270760"/>
            <a:ext cx="278496" cy="200053"/>
            <a:chOff x="1014019" y="2643309"/>
            <a:chExt cx="278496" cy="200053"/>
          </a:xfrm>
        </p:grpSpPr>
        <p:sp>
          <p:nvSpPr>
            <p:cNvPr id="336" name="이등변 삼각형 335">
              <a:extLst>
                <a:ext uri="{FF2B5EF4-FFF2-40B4-BE49-F238E27FC236}">
                  <a16:creationId xmlns:a16="http://schemas.microsoft.com/office/drawing/2014/main" id="{D82A935A-77C5-CEED-2302-42DD4FA6D60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7" name="그룹 336">
              <a:extLst>
                <a:ext uri="{FF2B5EF4-FFF2-40B4-BE49-F238E27FC236}">
                  <a16:creationId xmlns:a16="http://schemas.microsoft.com/office/drawing/2014/main" id="{C3FCDB3B-C974-CDD1-A6FA-BFC33972144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38" name="Oval 593">
                <a:extLst>
                  <a:ext uri="{FF2B5EF4-FFF2-40B4-BE49-F238E27FC236}">
                    <a16:creationId xmlns:a16="http://schemas.microsoft.com/office/drawing/2014/main" id="{A3CF345D-4D47-B9B0-D8A5-E1473C9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14">
                <a:extLst>
                  <a:ext uri="{FF2B5EF4-FFF2-40B4-BE49-F238E27FC236}">
                    <a16:creationId xmlns:a16="http://schemas.microsoft.com/office/drawing/2014/main" id="{9747E1C6-AD56-A88F-BA86-BA0905C90FD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BD53CA-9915-F5A3-4DEB-E811DB314724}"/>
              </a:ext>
            </a:extLst>
          </p:cNvPr>
          <p:cNvSpPr/>
          <p:nvPr/>
        </p:nvSpPr>
        <p:spPr>
          <a:xfrm>
            <a:off x="7992958" y="46563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F7FF0F-EB51-02CC-BC41-D21322B17EE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57758" y="49594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E9F8E6-5452-444D-C3C0-EA868BA1E99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43251" y="56138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06EF9A-DD9C-B634-A678-64E1F8311B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72431" y="56138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45A62EA-12FD-D048-D0F8-740C72EF91B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22672" y="47356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5E25E5-E0CA-D54E-44E5-5B921D1E670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93307" y="51084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E4D806-1046-1555-4B99-15BE771D9D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92958" y="46748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89DD1FB-0CAE-77B4-2091-D694BB9A8FD1}"/>
              </a:ext>
            </a:extLst>
          </p:cNvPr>
          <p:cNvGrpSpPr/>
          <p:nvPr/>
        </p:nvGrpSpPr>
        <p:grpSpPr>
          <a:xfrm>
            <a:off x="8045850" y="4415198"/>
            <a:ext cx="373832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683E701-3D33-70EE-23D8-E9D22F6F18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4F86C255-3B80-7C67-EB2A-C7258B033F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A8FAB024-8CB7-BA8A-D85A-16D698CA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F7AA40D9-5830-00BA-D21F-8E884533F1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067728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695819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endParaRPr lang="ko-KR" altLang="en-US" sz="80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쇼핑몰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쇼핑몰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543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쇼핑몰의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쇼핑몰의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01171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530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5428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6780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76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dirty="0"/>
              <a:t>온라인몰 관리  </a:t>
            </a:r>
            <a:r>
              <a:rPr lang="en-US" altLang="ko-KR" sz="900" dirty="0"/>
              <a:t>&gt; </a:t>
            </a:r>
            <a:r>
              <a:rPr lang="ko-KR" altLang="en-US" sz="900" dirty="0"/>
              <a:t>쿠폰 등록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상세</a:t>
            </a:r>
            <a:endParaRPr lang="en-US" altLang="ko-KR" sz="900" dirty="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481C704-7C08-93D9-1C9C-C9F86B6BEA25}"/>
              </a:ext>
            </a:extLst>
          </p:cNvPr>
          <p:cNvSpPr txBox="1"/>
          <p:nvPr/>
        </p:nvSpPr>
        <p:spPr>
          <a:xfrm>
            <a:off x="7830279" y="4771311"/>
            <a:ext cx="38423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4BC2D5D5-87A8-4EA1-7077-D86A2964642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3EE226AE-06DD-A31B-10CC-4E4B3886305E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9DFA09DE-21B7-01A1-FA1C-7917C4F2B795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B7AF3FD-779B-36EF-B646-CFFE843DC82E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585AB566-9512-554D-5281-47C46E383A40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45036149-5472-1A58-41DD-DD8CA72C3D3B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C63C9980-429B-5B9A-7299-6CD6C97937D3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4694C5E3-F2C8-8FED-BD21-351D1ACA92DD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217" name="이등변 삼각형 216">
              <a:extLst>
                <a:ext uri="{FF2B5EF4-FFF2-40B4-BE49-F238E27FC236}">
                  <a16:creationId xmlns:a16="http://schemas.microsoft.com/office/drawing/2014/main" id="{5310CB2C-83B8-12A1-4DE1-7225B891D3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3" name="그룹 232">
              <a:extLst>
                <a:ext uri="{FF2B5EF4-FFF2-40B4-BE49-F238E27FC236}">
                  <a16:creationId xmlns:a16="http://schemas.microsoft.com/office/drawing/2014/main" id="{7309D975-D746-05F6-5DEC-C72B251324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6" name="Oval 593">
                <a:extLst>
                  <a:ext uri="{FF2B5EF4-FFF2-40B4-BE49-F238E27FC236}">
                    <a16:creationId xmlns:a16="http://schemas.microsoft.com/office/drawing/2014/main" id="{7DCAC99E-B953-88DB-50E6-27D3287E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9" name="TextBox 14">
                <a:extLst>
                  <a:ext uri="{FF2B5EF4-FFF2-40B4-BE49-F238E27FC236}">
                    <a16:creationId xmlns:a16="http://schemas.microsoft.com/office/drawing/2014/main" id="{8B96A1F4-140F-72D4-8272-477A73198F2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0" name="그룹 259">
            <a:extLst>
              <a:ext uri="{FF2B5EF4-FFF2-40B4-BE49-F238E27FC236}">
                <a16:creationId xmlns:a16="http://schemas.microsoft.com/office/drawing/2014/main" id="{4A426D63-C0E7-0744-A135-1D0FE1477C98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61" name="이등변 삼각형 260">
              <a:extLst>
                <a:ext uri="{FF2B5EF4-FFF2-40B4-BE49-F238E27FC236}">
                  <a16:creationId xmlns:a16="http://schemas.microsoft.com/office/drawing/2014/main" id="{A96FB013-BA98-A460-9895-7068757051F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2" name="그룹 261">
              <a:extLst>
                <a:ext uri="{FF2B5EF4-FFF2-40B4-BE49-F238E27FC236}">
                  <a16:creationId xmlns:a16="http://schemas.microsoft.com/office/drawing/2014/main" id="{2D71571E-249E-63D5-9DB1-312D5936AB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3" name="Oval 593">
                <a:extLst>
                  <a:ext uri="{FF2B5EF4-FFF2-40B4-BE49-F238E27FC236}">
                    <a16:creationId xmlns:a16="http://schemas.microsoft.com/office/drawing/2014/main" id="{8CAF4B18-3DE9-88D6-7623-50AF87916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4" name="TextBox 14">
                <a:extLst>
                  <a:ext uri="{FF2B5EF4-FFF2-40B4-BE49-F238E27FC236}">
                    <a16:creationId xmlns:a16="http://schemas.microsoft.com/office/drawing/2014/main" id="{D5520153-F926-6BB3-167B-BBB2A49AE1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061176A2-D05B-4F37-2F35-31719FD0C800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2D6F72BB-881C-2A70-9D30-67F7DBB17CBB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3E2A52BE-4F79-BD90-6993-44EC02BF411E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F321231-5B9F-A199-3A71-A767CF7908E2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5E9D0AD1-6B7E-7297-6925-67047FF7BE8B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0" name="사각형: 둥근 모서리 269">
            <a:extLst>
              <a:ext uri="{FF2B5EF4-FFF2-40B4-BE49-F238E27FC236}">
                <a16:creationId xmlns:a16="http://schemas.microsoft.com/office/drawing/2014/main" id="{1C5EB597-B177-443E-CC46-5EED60BFF8DE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1" name="그림 270" descr="렌치, 도구이(가) 표시된 사진&#10;&#10;자동 생성된 설명">
            <a:extLst>
              <a:ext uri="{FF2B5EF4-FFF2-40B4-BE49-F238E27FC236}">
                <a16:creationId xmlns:a16="http://schemas.microsoft.com/office/drawing/2014/main" id="{D6D879BE-61C2-AD77-1672-3643FA8665C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D45F989C-7328-5089-23BD-7E5DA1B4C75C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3" name="그림 272" descr="렌치, 도구이(가) 표시된 사진&#10;&#10;자동 생성된 설명">
            <a:extLst>
              <a:ext uri="{FF2B5EF4-FFF2-40B4-BE49-F238E27FC236}">
                <a16:creationId xmlns:a16="http://schemas.microsoft.com/office/drawing/2014/main" id="{97B1AF7E-E6A4-30C2-AEE7-7CD5CCB17DC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274" name="TextBox 273">
            <a:extLst>
              <a:ext uri="{FF2B5EF4-FFF2-40B4-BE49-F238E27FC236}">
                <a16:creationId xmlns:a16="http://schemas.microsoft.com/office/drawing/2014/main" id="{7FE2EC9E-923F-DBE6-F84A-C84D600DD77B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97A1EFAA-A1DC-3494-A188-73A38E8D70D0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7365E248-CFC8-6416-4473-234DB8057506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75915472-1BF7-1AAD-EDE5-B62FD5594CCD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99AA2DF0-F634-32E2-FF4E-FD850D3255CF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D7111235-9B6F-659E-10E8-61E05EF20A3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280" name="TextBox 279">
            <a:extLst>
              <a:ext uri="{FF2B5EF4-FFF2-40B4-BE49-F238E27FC236}">
                <a16:creationId xmlns:a16="http://schemas.microsoft.com/office/drawing/2014/main" id="{9F1455C9-2221-8978-E89B-4D0537BAFB86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972D1F4A-011B-7DD6-423C-2BD7770C6F8D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AC9A28CE-5D2A-F6C6-E044-42D0A57D09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54C450AE-B873-07A1-77CE-3996C243840A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C18C4E8-E3A3-7C9E-5A52-26C1FCCA1B95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CE7B8CE8-4FC0-7FA5-C648-7F2C56324F58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E5C039D-0607-6250-044D-01EA1988D8D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A72A6176-09E9-FE1B-CDDC-FEDEC2091065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2E6B773-5BD4-5E69-E889-588BE9C52804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89" name="직사각형 288">
            <a:extLst>
              <a:ext uri="{FF2B5EF4-FFF2-40B4-BE49-F238E27FC236}">
                <a16:creationId xmlns:a16="http://schemas.microsoft.com/office/drawing/2014/main" id="{A1E38203-0326-CBAE-EA21-7D95307CDC8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90" name="직선 연결선 289">
            <a:extLst>
              <a:ext uri="{FF2B5EF4-FFF2-40B4-BE49-F238E27FC236}">
                <a16:creationId xmlns:a16="http://schemas.microsoft.com/office/drawing/2014/main" id="{B7855019-34BA-B2E5-2176-13950D788715}"/>
              </a:ext>
            </a:extLst>
          </p:cNvPr>
          <p:cNvCxnSpPr>
            <a:cxnSpLocks/>
          </p:cNvCxnSpPr>
          <p:nvPr/>
        </p:nvCxnSpPr>
        <p:spPr>
          <a:xfrm>
            <a:off x="3822624" y="1427503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직사각형 290">
            <a:extLst>
              <a:ext uri="{FF2B5EF4-FFF2-40B4-BE49-F238E27FC236}">
                <a16:creationId xmlns:a16="http://schemas.microsoft.com/office/drawing/2014/main" id="{5D642283-E85A-29CE-3C75-87DA1456319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292" name="표 10">
            <a:extLst>
              <a:ext uri="{FF2B5EF4-FFF2-40B4-BE49-F238E27FC236}">
                <a16:creationId xmlns:a16="http://schemas.microsoft.com/office/drawing/2014/main" id="{513993AB-A304-1E44-6F57-4B19019F84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001777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93" name="TextBox 292">
            <a:extLst>
              <a:ext uri="{FF2B5EF4-FFF2-40B4-BE49-F238E27FC236}">
                <a16:creationId xmlns:a16="http://schemas.microsoft.com/office/drawing/2014/main" id="{0AFFFCE6-A23A-28A5-5FA9-80AC8A31696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94" name="타원 293">
            <a:extLst>
              <a:ext uri="{FF2B5EF4-FFF2-40B4-BE49-F238E27FC236}">
                <a16:creationId xmlns:a16="http://schemas.microsoft.com/office/drawing/2014/main" id="{3FB1E75D-DB84-A615-8A54-B1B8804F8C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D61137F4-926F-8E08-7395-77B29178DC3F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B8DF6A1B-797F-94CD-8179-B84CEFB98B3E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B7CFF9F5-9F10-D329-0DE2-25F884EB347C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CBB55FEC-8C72-5950-0B6B-7F84E5D1A1F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1" name="타원 300">
            <a:extLst>
              <a:ext uri="{FF2B5EF4-FFF2-40B4-BE49-F238E27FC236}">
                <a16:creationId xmlns:a16="http://schemas.microsoft.com/office/drawing/2014/main" id="{1526AE18-D06B-D0F9-BD66-7F91A3872F49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88673F7C-9B66-B56D-037B-7432DD795828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6BC636B8-A33E-4351-7084-E50468D17554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133E533B-7210-5138-F1AD-620D90D79325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BF29A28-38B5-EA01-1BE5-D9A39BEE74D0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7FAE83EB-C483-AF29-F31C-9D74682507DF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7" name="타원 306">
            <a:extLst>
              <a:ext uri="{FF2B5EF4-FFF2-40B4-BE49-F238E27FC236}">
                <a16:creationId xmlns:a16="http://schemas.microsoft.com/office/drawing/2014/main" id="{B719D12C-DF1D-A2AE-07C2-1329973F39E6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타원 307">
            <a:extLst>
              <a:ext uri="{FF2B5EF4-FFF2-40B4-BE49-F238E27FC236}">
                <a16:creationId xmlns:a16="http://schemas.microsoft.com/office/drawing/2014/main" id="{41B68EF6-4F78-8E31-1687-C6EBC6C23CC2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CB3F789F-99C5-7F5F-83CA-11B383A2B80D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10" name="타원 309">
            <a:extLst>
              <a:ext uri="{FF2B5EF4-FFF2-40B4-BE49-F238E27FC236}">
                <a16:creationId xmlns:a16="http://schemas.microsoft.com/office/drawing/2014/main" id="{99F4C69F-6CDE-0010-7C6F-11AD29EAE2D5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CD45A373-1832-927B-1068-9532E5F96B2C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2" name="사각형: 둥근 모서리 311">
            <a:extLst>
              <a:ext uri="{FF2B5EF4-FFF2-40B4-BE49-F238E27FC236}">
                <a16:creationId xmlns:a16="http://schemas.microsoft.com/office/drawing/2014/main" id="{2B27BF58-7433-5B52-10C4-4D229BC20DF1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사각형: 둥근 모서리 312">
            <a:extLst>
              <a:ext uri="{FF2B5EF4-FFF2-40B4-BE49-F238E27FC236}">
                <a16:creationId xmlns:a16="http://schemas.microsoft.com/office/drawing/2014/main" id="{57E9C959-2292-8FDE-61D2-9F9E8B87AF00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사각형: 둥근 모서리 313">
            <a:extLst>
              <a:ext uri="{FF2B5EF4-FFF2-40B4-BE49-F238E27FC236}">
                <a16:creationId xmlns:a16="http://schemas.microsoft.com/office/drawing/2014/main" id="{B5D38DFD-93BE-0CE8-763D-A0E3BA16E394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사각형: 둥근 모서리 314">
            <a:extLst>
              <a:ext uri="{FF2B5EF4-FFF2-40B4-BE49-F238E27FC236}">
                <a16:creationId xmlns:a16="http://schemas.microsoft.com/office/drawing/2014/main" id="{C8EC3316-6865-B750-459F-2E65297D36A8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0337BC01-70E9-5FB9-E15F-1E157F2B81BB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317" name="타원 316">
            <a:extLst>
              <a:ext uri="{FF2B5EF4-FFF2-40B4-BE49-F238E27FC236}">
                <a16:creationId xmlns:a16="http://schemas.microsoft.com/office/drawing/2014/main" id="{B060E65F-8FFE-FADD-8C9A-907782C01935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타원 317">
            <a:extLst>
              <a:ext uri="{FF2B5EF4-FFF2-40B4-BE49-F238E27FC236}">
                <a16:creationId xmlns:a16="http://schemas.microsoft.com/office/drawing/2014/main" id="{FEB203A6-BC6E-C938-E845-43A3F9B78DC4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타원 318">
            <a:extLst>
              <a:ext uri="{FF2B5EF4-FFF2-40B4-BE49-F238E27FC236}">
                <a16:creationId xmlns:a16="http://schemas.microsoft.com/office/drawing/2014/main" id="{A5B46865-D326-1775-2DB6-0F2591C7E028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78E93AA-A4A0-F674-48FB-0F10525752A9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9C570BE2-AB92-B6FD-075B-3BF4D514821F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324" name="그래픽 323" descr="돋보기 단색으로 채워진">
            <a:extLst>
              <a:ext uri="{FF2B5EF4-FFF2-40B4-BE49-F238E27FC236}">
                <a16:creationId xmlns:a16="http://schemas.microsoft.com/office/drawing/2014/main" id="{4C3FCEF9-3BC4-876C-AE90-D12756FE388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325" name="표 10">
            <a:extLst>
              <a:ext uri="{FF2B5EF4-FFF2-40B4-BE49-F238E27FC236}">
                <a16:creationId xmlns:a16="http://schemas.microsoft.com/office/drawing/2014/main" id="{33313F33-0A62-FA68-763A-9C9A6651FA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16069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326" name="사각형: 둥근 모서리 325">
            <a:extLst>
              <a:ext uri="{FF2B5EF4-FFF2-40B4-BE49-F238E27FC236}">
                <a16:creationId xmlns:a16="http://schemas.microsoft.com/office/drawing/2014/main" id="{4F4D2341-B3E8-D7DB-780B-87FAA08CD67F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사각형: 둥근 모서리 326">
            <a:extLst>
              <a:ext uri="{FF2B5EF4-FFF2-40B4-BE49-F238E27FC236}">
                <a16:creationId xmlns:a16="http://schemas.microsoft.com/office/drawing/2014/main" id="{0B2CB533-394D-7666-8C26-D785001B71A2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사각형: 둥근 모서리 327">
            <a:extLst>
              <a:ext uri="{FF2B5EF4-FFF2-40B4-BE49-F238E27FC236}">
                <a16:creationId xmlns:a16="http://schemas.microsoft.com/office/drawing/2014/main" id="{D218420D-E24B-5F56-51B8-727430BC05E8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사각형: 둥근 모서리 328">
            <a:extLst>
              <a:ext uri="{FF2B5EF4-FFF2-40B4-BE49-F238E27FC236}">
                <a16:creationId xmlns:a16="http://schemas.microsoft.com/office/drawing/2014/main" id="{9763946F-CA12-FA26-71B2-298E9A6565C8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099BDD1B-7FB9-01B3-8CC5-E882FF2FE7A9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331" name="타원 330">
            <a:extLst>
              <a:ext uri="{FF2B5EF4-FFF2-40B4-BE49-F238E27FC236}">
                <a16:creationId xmlns:a16="http://schemas.microsoft.com/office/drawing/2014/main" id="{495B80C3-5B32-7D9B-16DD-179533EB0002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타원 331">
            <a:extLst>
              <a:ext uri="{FF2B5EF4-FFF2-40B4-BE49-F238E27FC236}">
                <a16:creationId xmlns:a16="http://schemas.microsoft.com/office/drawing/2014/main" id="{B2BB26AB-66F6-2ADB-4DAD-4860B5B364F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EF8A90DC-9571-AFF5-87A0-F83D37FA06AC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C8A39328-C76D-936C-A1E7-799E678238C0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A3320392-6AC7-2D87-1AB0-27EDEE7BAEFF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BCC16B43-DB8B-5389-CECD-C173197702C6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37" name="사각형: 둥근 모서리 336">
            <a:extLst>
              <a:ext uri="{FF2B5EF4-FFF2-40B4-BE49-F238E27FC236}">
                <a16:creationId xmlns:a16="http://schemas.microsoft.com/office/drawing/2014/main" id="{A1749C29-D3BD-26CD-2928-DE80ADAD61CD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38" name="그림 337" descr="렌치, 도구이(가) 표시된 사진&#10;&#10;자동 생성된 설명">
            <a:extLst>
              <a:ext uri="{FF2B5EF4-FFF2-40B4-BE49-F238E27FC236}">
                <a16:creationId xmlns:a16="http://schemas.microsoft.com/office/drawing/2014/main" id="{99265271-6878-DE09-D32D-50D030621C3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339" name="사각형: 둥근 모서리 338">
            <a:extLst>
              <a:ext uri="{FF2B5EF4-FFF2-40B4-BE49-F238E27FC236}">
                <a16:creationId xmlns:a16="http://schemas.microsoft.com/office/drawing/2014/main" id="{D2A90E7F-CD91-406C-E500-27CEA4CFF7EC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40" name="그림 339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75ED9-2E63-2A2C-761C-E335AB1D221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341" name="TextBox 340">
            <a:extLst>
              <a:ext uri="{FF2B5EF4-FFF2-40B4-BE49-F238E27FC236}">
                <a16:creationId xmlns:a16="http://schemas.microsoft.com/office/drawing/2014/main" id="{7F3BE76E-6C2F-6D50-B5E1-5FD00DD842B7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620AA3CB-FC76-1681-E7A1-0CEC50BB9341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43" name="타원 342">
            <a:extLst>
              <a:ext uri="{FF2B5EF4-FFF2-40B4-BE49-F238E27FC236}">
                <a16:creationId xmlns:a16="http://schemas.microsoft.com/office/drawing/2014/main" id="{C60D03CE-0502-A533-8658-A9B6B753A497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2DF0E281-7C80-FC92-BE49-118A4B668810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B54DB3CC-DD32-CEDE-06F6-9F095B03747C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46" name="타원 345">
            <a:extLst>
              <a:ext uri="{FF2B5EF4-FFF2-40B4-BE49-F238E27FC236}">
                <a16:creationId xmlns:a16="http://schemas.microsoft.com/office/drawing/2014/main" id="{53B6D9F8-4973-4EF2-EF99-4468A9C3994C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861C4AB7-DCBF-822D-3BC3-DCD7BC1FC505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8" name="타원 347">
            <a:extLst>
              <a:ext uri="{FF2B5EF4-FFF2-40B4-BE49-F238E27FC236}">
                <a16:creationId xmlns:a16="http://schemas.microsoft.com/office/drawing/2014/main" id="{B602B144-D6AB-2202-2AB5-B427FD778FEE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타원 348">
            <a:extLst>
              <a:ext uri="{FF2B5EF4-FFF2-40B4-BE49-F238E27FC236}">
                <a16:creationId xmlns:a16="http://schemas.microsoft.com/office/drawing/2014/main" id="{0E113751-5E3D-57B4-8A58-863C1EF4CB84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타원 349">
            <a:extLst>
              <a:ext uri="{FF2B5EF4-FFF2-40B4-BE49-F238E27FC236}">
                <a16:creationId xmlns:a16="http://schemas.microsoft.com/office/drawing/2014/main" id="{73822EE1-8333-276D-7B2D-8C82518EE457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1" name="그룹 350">
            <a:extLst>
              <a:ext uri="{FF2B5EF4-FFF2-40B4-BE49-F238E27FC236}">
                <a16:creationId xmlns:a16="http://schemas.microsoft.com/office/drawing/2014/main" id="{70EEA004-5C60-C7EB-1B6C-C143925B2AAB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2" name="이등변 삼각형 351">
              <a:extLst>
                <a:ext uri="{FF2B5EF4-FFF2-40B4-BE49-F238E27FC236}">
                  <a16:creationId xmlns:a16="http://schemas.microsoft.com/office/drawing/2014/main" id="{4D155B4E-1E43-FFD5-F4DB-6C29C4D1A9A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3" name="Oval 593">
              <a:extLst>
                <a:ext uri="{FF2B5EF4-FFF2-40B4-BE49-F238E27FC236}">
                  <a16:creationId xmlns:a16="http://schemas.microsoft.com/office/drawing/2014/main" id="{EC540BA0-AF7F-547A-1CF7-EE4ED11D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354" name="그룹 353">
            <a:extLst>
              <a:ext uri="{FF2B5EF4-FFF2-40B4-BE49-F238E27FC236}">
                <a16:creationId xmlns:a16="http://schemas.microsoft.com/office/drawing/2014/main" id="{4B60474E-302D-B0A8-C946-0C34560400C2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5" name="이등변 삼각형 354">
              <a:extLst>
                <a:ext uri="{FF2B5EF4-FFF2-40B4-BE49-F238E27FC236}">
                  <a16:creationId xmlns:a16="http://schemas.microsoft.com/office/drawing/2014/main" id="{B76B9912-1A44-0C92-62E9-E6E3D2D0F8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6" name="Oval 593">
              <a:extLst>
                <a:ext uri="{FF2B5EF4-FFF2-40B4-BE49-F238E27FC236}">
                  <a16:creationId xmlns:a16="http://schemas.microsoft.com/office/drawing/2014/main" id="{6C978EEB-C2E6-483F-BDD0-2332217F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57" name="그룹 356">
            <a:extLst>
              <a:ext uri="{FF2B5EF4-FFF2-40B4-BE49-F238E27FC236}">
                <a16:creationId xmlns:a16="http://schemas.microsoft.com/office/drawing/2014/main" id="{56B5794A-B390-195B-41B2-DF2A23722BD5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8" name="이등변 삼각형 357">
              <a:extLst>
                <a:ext uri="{FF2B5EF4-FFF2-40B4-BE49-F238E27FC236}">
                  <a16:creationId xmlns:a16="http://schemas.microsoft.com/office/drawing/2014/main" id="{46F424A8-B5F2-D567-D67C-B9F5613E1CD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9" name="Oval 593">
              <a:extLst>
                <a:ext uri="{FF2B5EF4-FFF2-40B4-BE49-F238E27FC236}">
                  <a16:creationId xmlns:a16="http://schemas.microsoft.com/office/drawing/2014/main" id="{6BC60A05-5EB9-219D-2BDF-DDEBC811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072361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4BF0573-1EF9-3E90-5FD2-431F60FD7D38}"/>
              </a:ext>
            </a:extLst>
          </p:cNvPr>
          <p:cNvSpPr/>
          <p:nvPr/>
        </p:nvSpPr>
        <p:spPr>
          <a:xfrm>
            <a:off x="602942" y="28121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E2269-11CF-A9B8-D65B-CCB1207E8E7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67742" y="31152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BDE983-B06B-B0FB-6B84-35E87B62992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53235" y="37695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8857B1-6EF7-6C90-5719-3F9EBEC0D44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82415" y="37695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E92B8453-95FC-5E91-72AA-77B1A0385A2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32656" y="28914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E9EB28-EEEB-0679-DCF6-F0E2DEAD45C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03291" y="32641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65173B-8C27-FB35-A0E8-A60A23DAAEE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02942" y="28305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84B6A8F-4FD3-3B13-66EB-93FA43D2C748}"/>
              </a:ext>
            </a:extLst>
          </p:cNvPr>
          <p:cNvGrpSpPr/>
          <p:nvPr/>
        </p:nvGrpSpPr>
        <p:grpSpPr>
          <a:xfrm>
            <a:off x="847788" y="2578112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C440B75E-7247-F710-2F30-A15E78D3FB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47D779A-88CE-52EA-9607-0584DCAF0A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F421DB89-7AA9-6784-F6E5-65DCC3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5D4ED8B1-B690-BC4F-1663-2A609A5CA5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63B531BB-5E3E-56B7-5E5E-77AB88E680CC}"/>
              </a:ext>
            </a:extLst>
          </p:cNvPr>
          <p:cNvSpPr/>
          <p:nvPr/>
        </p:nvSpPr>
        <p:spPr>
          <a:xfrm>
            <a:off x="4199968" y="808224"/>
            <a:ext cx="2851716" cy="285908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208000-50E6-886A-A33E-EF81E6BB12E2}"/>
              </a:ext>
            </a:extLst>
          </p:cNvPr>
          <p:cNvSpPr txBox="1"/>
          <p:nvPr/>
        </p:nvSpPr>
        <p:spPr>
          <a:xfrm>
            <a:off x="4310091" y="91457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4" name="곱하기 기호 3">
            <a:extLst>
              <a:ext uri="{FF2B5EF4-FFF2-40B4-BE49-F238E27FC236}">
                <a16:creationId xmlns:a16="http://schemas.microsoft.com/office/drawing/2014/main" id="{C0AE928B-F257-C19B-B94C-BEE4BEF43747}"/>
              </a:ext>
            </a:extLst>
          </p:cNvPr>
          <p:cNvSpPr/>
          <p:nvPr/>
        </p:nvSpPr>
        <p:spPr>
          <a:xfrm>
            <a:off x="6757141" y="89047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EF94F9-6DEA-876D-24E3-96FE9AE8A37F}"/>
              </a:ext>
            </a:extLst>
          </p:cNvPr>
          <p:cNvSpPr txBox="1"/>
          <p:nvPr/>
        </p:nvSpPr>
        <p:spPr>
          <a:xfrm>
            <a:off x="4276604" y="154720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14DE3483-6AAF-38BE-2D2B-B6CACFADE1AB}"/>
              </a:ext>
            </a:extLst>
          </p:cNvPr>
          <p:cNvSpPr/>
          <p:nvPr/>
        </p:nvSpPr>
        <p:spPr>
          <a:xfrm>
            <a:off x="6363712" y="194143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B772BF7A-1885-6837-B974-569092532B36}"/>
              </a:ext>
            </a:extLst>
          </p:cNvPr>
          <p:cNvCxnSpPr>
            <a:cxnSpLocks/>
          </p:cNvCxnSpPr>
          <p:nvPr/>
        </p:nvCxnSpPr>
        <p:spPr>
          <a:xfrm>
            <a:off x="4334404" y="225320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4901552-2C1D-48D3-99C2-7E989BDD76BC}"/>
              </a:ext>
            </a:extLst>
          </p:cNvPr>
          <p:cNvSpPr txBox="1"/>
          <p:nvPr/>
        </p:nvSpPr>
        <p:spPr>
          <a:xfrm>
            <a:off x="4469118" y="225809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</a:t>
            </a:r>
            <a:r>
              <a:rPr lang="ko-KR" altLang="en-US" sz="900"/>
              <a:t>쇼핑몰 코드       카테고리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9C315AB2-89B1-7982-2D41-DE318637C880}"/>
              </a:ext>
            </a:extLst>
          </p:cNvPr>
          <p:cNvCxnSpPr>
            <a:cxnSpLocks/>
          </p:cNvCxnSpPr>
          <p:nvPr/>
        </p:nvCxnSpPr>
        <p:spPr>
          <a:xfrm>
            <a:off x="4334404" y="255912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C3E92-E1ED-7B41-92A7-4FD60FB9A3F5}"/>
              </a:ext>
            </a:extLst>
          </p:cNvPr>
          <p:cNvSpPr txBox="1"/>
          <p:nvPr/>
        </p:nvSpPr>
        <p:spPr>
          <a:xfrm>
            <a:off x="4476659" y="256223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</a:t>
            </a:r>
            <a:r>
              <a:rPr lang="en-US" altLang="ko-KR" sz="900"/>
              <a:t>SHOP_FD_001     </a:t>
            </a:r>
            <a:r>
              <a:rPr lang="ko-KR" altLang="en-US" sz="900"/>
              <a:t>식품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7FE22A6C-8129-6341-D826-65F7DF8278A3}"/>
              </a:ext>
            </a:extLst>
          </p:cNvPr>
          <p:cNvSpPr/>
          <p:nvPr/>
        </p:nvSpPr>
        <p:spPr>
          <a:xfrm>
            <a:off x="5100452" y="1572821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DA3B1ED-3269-FF65-7268-409DE78EDE53}"/>
              </a:ext>
            </a:extLst>
          </p:cNvPr>
          <p:cNvSpPr/>
          <p:nvPr/>
        </p:nvSpPr>
        <p:spPr>
          <a:xfrm>
            <a:off x="5101608" y="1848597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9BCABF3-C8AA-788C-D75C-267F9CAB8255}"/>
              </a:ext>
            </a:extLst>
          </p:cNvPr>
          <p:cNvCxnSpPr>
            <a:cxnSpLocks/>
          </p:cNvCxnSpPr>
          <p:nvPr/>
        </p:nvCxnSpPr>
        <p:spPr>
          <a:xfrm>
            <a:off x="4334404" y="326479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CA10B94D-94D6-DF0A-0B49-90C457B3670E}"/>
              </a:ext>
            </a:extLst>
          </p:cNvPr>
          <p:cNvGrpSpPr/>
          <p:nvPr/>
        </p:nvGrpSpPr>
        <p:grpSpPr>
          <a:xfrm>
            <a:off x="4293391" y="2100256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1236AE07-4F3C-9F40-35A1-A5B92FBECEE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4E1895C2-57DE-99E7-E049-51692A23A1C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068352E1-C8C0-5C19-C418-347F12497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43F264B-5A45-720F-367F-E50D75E4058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7D86B2AE-77B9-B4C7-19D2-53B6C73B4314}"/>
              </a:ext>
            </a:extLst>
          </p:cNvPr>
          <p:cNvSpPr/>
          <p:nvPr/>
        </p:nvSpPr>
        <p:spPr>
          <a:xfrm>
            <a:off x="7253295" y="792326"/>
            <a:ext cx="3081942" cy="405907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26F53B1-4A13-E3AD-76B7-DCA721D43860}"/>
              </a:ext>
            </a:extLst>
          </p:cNvPr>
          <p:cNvSpPr txBox="1"/>
          <p:nvPr/>
        </p:nvSpPr>
        <p:spPr>
          <a:xfrm>
            <a:off x="7363418" y="898671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52" name="곱하기 기호 51">
            <a:extLst>
              <a:ext uri="{FF2B5EF4-FFF2-40B4-BE49-F238E27FC236}">
                <a16:creationId xmlns:a16="http://schemas.microsoft.com/office/drawing/2014/main" id="{AA443002-D8D4-5EEE-D91A-B7027B5C07BA}"/>
              </a:ext>
            </a:extLst>
          </p:cNvPr>
          <p:cNvSpPr/>
          <p:nvPr/>
        </p:nvSpPr>
        <p:spPr>
          <a:xfrm>
            <a:off x="9810468" y="874580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B8A5245-6CB1-6950-BC86-A745F0814DD7}"/>
              </a:ext>
            </a:extLst>
          </p:cNvPr>
          <p:cNvSpPr txBox="1"/>
          <p:nvPr/>
        </p:nvSpPr>
        <p:spPr>
          <a:xfrm>
            <a:off x="7329931" y="1279635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96DADF6B-43CD-5C31-876E-074D0BE68BB5}"/>
              </a:ext>
            </a:extLst>
          </p:cNvPr>
          <p:cNvSpPr/>
          <p:nvPr/>
        </p:nvSpPr>
        <p:spPr>
          <a:xfrm>
            <a:off x="9523719" y="24411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74556BD5-3A66-C078-0305-B656503667C0}"/>
              </a:ext>
            </a:extLst>
          </p:cNvPr>
          <p:cNvCxnSpPr>
            <a:cxnSpLocks/>
          </p:cNvCxnSpPr>
          <p:nvPr/>
        </p:nvCxnSpPr>
        <p:spPr>
          <a:xfrm>
            <a:off x="7387731" y="2811602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FABAD08E-BF37-F93A-BCAB-A698E4B18A74}"/>
              </a:ext>
            </a:extLst>
          </p:cNvPr>
          <p:cNvSpPr txBox="1"/>
          <p:nvPr/>
        </p:nvSpPr>
        <p:spPr>
          <a:xfrm>
            <a:off x="7597946" y="2816497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</a:t>
            </a:r>
            <a:r>
              <a:rPr lang="en-US" altLang="ko-KR" sz="900"/>
              <a:t>|   </a:t>
            </a:r>
            <a:r>
              <a:rPr lang="ko-KR" altLang="en-US" sz="900"/>
              <a:t>쇼핑몰</a:t>
            </a:r>
            <a:r>
              <a:rPr lang="en-US" altLang="ko-KR" sz="900"/>
              <a:t>      </a:t>
            </a:r>
            <a:r>
              <a:rPr lang="ko-KR" altLang="en-US" sz="900"/>
              <a:t>코드</a:t>
            </a:r>
            <a:endParaRPr lang="en-US" altLang="ko-KR" sz="900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5B694115-3752-2D2D-8573-EFD5FB90F83A}"/>
              </a:ext>
            </a:extLst>
          </p:cNvPr>
          <p:cNvCxnSpPr>
            <a:cxnSpLocks/>
          </p:cNvCxnSpPr>
          <p:nvPr/>
        </p:nvCxnSpPr>
        <p:spPr>
          <a:xfrm>
            <a:off x="7387731" y="3117518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E79C38E8-E8D3-70DB-92A8-1EF79FE6ED60}"/>
              </a:ext>
            </a:extLst>
          </p:cNvPr>
          <p:cNvSpPr txBox="1"/>
          <p:nvPr/>
        </p:nvSpPr>
        <p:spPr>
          <a:xfrm>
            <a:off x="7588709" y="3154184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12A0F61-D3CE-79B4-451B-56FA705B60AA}"/>
              </a:ext>
            </a:extLst>
          </p:cNvPr>
          <p:cNvSpPr/>
          <p:nvPr/>
        </p:nvSpPr>
        <p:spPr>
          <a:xfrm>
            <a:off x="8111835" y="1305252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D2752405-AF6C-7CB3-809B-D27FE4257785}"/>
              </a:ext>
            </a:extLst>
          </p:cNvPr>
          <p:cNvCxnSpPr>
            <a:cxnSpLocks/>
          </p:cNvCxnSpPr>
          <p:nvPr/>
        </p:nvCxnSpPr>
        <p:spPr>
          <a:xfrm>
            <a:off x="7387731" y="4410418"/>
            <a:ext cx="277034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8AF5E38A-5F03-0BC2-1258-8E936692BAB7}"/>
              </a:ext>
            </a:extLst>
          </p:cNvPr>
          <p:cNvSpPr/>
          <p:nvPr/>
        </p:nvSpPr>
        <p:spPr>
          <a:xfrm>
            <a:off x="9651254" y="44954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5435F8C4-4F23-D678-1B86-949137ABE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312571"/>
              </p:ext>
            </p:extLst>
          </p:nvPr>
        </p:nvGraphicFramePr>
        <p:xfrm>
          <a:off x="602942" y="4652756"/>
          <a:ext cx="4395778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40128439"/>
                    </a:ext>
                  </a:extLst>
                </a:gridCol>
                <a:gridCol w="3771661">
                  <a:extLst>
                    <a:ext uri="{9D8B030D-6E8A-4147-A177-3AD203B41FA5}">
                      <a16:colId xmlns:a16="http://schemas.microsoft.com/office/drawing/2014/main" val="27948184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30486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27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05364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8358065"/>
                  </a:ext>
                </a:extLst>
              </a:tr>
            </a:tbl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A3F23E59-D331-FE87-E1D7-2434372A9B44}"/>
              </a:ext>
            </a:extLst>
          </p:cNvPr>
          <p:cNvSpPr txBox="1"/>
          <p:nvPr/>
        </p:nvSpPr>
        <p:spPr>
          <a:xfrm>
            <a:off x="7329398" y="1865588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0CA6761D-3F28-9DB0-39CE-E6875E4A1B9D}"/>
              </a:ext>
            </a:extLst>
          </p:cNvPr>
          <p:cNvSpPr/>
          <p:nvPr/>
        </p:nvSpPr>
        <p:spPr>
          <a:xfrm>
            <a:off x="8111302" y="1891205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1AA7FA3A-A08A-192B-B789-3BA73935A02E}"/>
              </a:ext>
            </a:extLst>
          </p:cNvPr>
          <p:cNvSpPr/>
          <p:nvPr/>
        </p:nvSpPr>
        <p:spPr>
          <a:xfrm>
            <a:off x="8112458" y="2166981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409448F-DFFC-1E3E-8002-23F89D5847C0}"/>
              </a:ext>
            </a:extLst>
          </p:cNvPr>
          <p:cNvSpPr txBox="1"/>
          <p:nvPr/>
        </p:nvSpPr>
        <p:spPr>
          <a:xfrm>
            <a:off x="7588709" y="3451992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8D97FB9-FB18-2D55-E411-6D8087FE070F}"/>
              </a:ext>
            </a:extLst>
          </p:cNvPr>
          <p:cNvSpPr txBox="1"/>
          <p:nvPr/>
        </p:nvSpPr>
        <p:spPr>
          <a:xfrm>
            <a:off x="7588709" y="374980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398606C-1D58-114A-2A01-DF1266A6BE33}"/>
              </a:ext>
            </a:extLst>
          </p:cNvPr>
          <p:cNvSpPr txBox="1"/>
          <p:nvPr/>
        </p:nvSpPr>
        <p:spPr>
          <a:xfrm>
            <a:off x="7588709" y="404760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BDD4D72A-BE1A-F8EA-00D7-EE09CA3C411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0791" y="26438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72B4A71E-86B3-8E1E-3EB6-1FE588E388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373718" y="2639938"/>
            <a:ext cx="82916" cy="126261"/>
          </a:xfrm>
          <a:prstGeom prst="rect">
            <a:avLst/>
          </a:prstGeom>
        </p:spPr>
      </p:pic>
      <p:sp>
        <p:nvSpPr>
          <p:cNvPr id="86" name="Box">
            <a:extLst>
              <a:ext uri="{FF2B5EF4-FFF2-40B4-BE49-F238E27FC236}">
                <a16:creationId xmlns:a16="http://schemas.microsoft.com/office/drawing/2014/main" id="{B9565E15-5802-DBBA-5A85-3010606DB5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24125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0241C98B-8FD3-1713-DB49-5E4F7C40FFD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485376" y="3237307"/>
            <a:ext cx="82916" cy="126261"/>
          </a:xfrm>
          <a:prstGeom prst="rect">
            <a:avLst/>
          </a:prstGeom>
        </p:spPr>
      </p:pic>
      <p:sp>
        <p:nvSpPr>
          <p:cNvPr id="88" name="Box">
            <a:extLst>
              <a:ext uri="{FF2B5EF4-FFF2-40B4-BE49-F238E27FC236}">
                <a16:creationId xmlns:a16="http://schemas.microsoft.com/office/drawing/2014/main" id="{B3CA74D3-27D0-D47A-4AA1-B97B20A3EE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53312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" name="Box">
            <a:extLst>
              <a:ext uri="{FF2B5EF4-FFF2-40B4-BE49-F238E27FC236}">
                <a16:creationId xmlns:a16="http://schemas.microsoft.com/office/drawing/2014/main" id="{E9E2B0B2-A9D3-BDE4-69B9-CF72E914419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8378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6C225A4C-C29F-A316-41B5-187F55AAE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53451" y="28985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11CB4968-C22A-3AB8-910C-314776F4D729}"/>
              </a:ext>
            </a:extLst>
          </p:cNvPr>
          <p:cNvSpPr/>
          <p:nvPr/>
        </p:nvSpPr>
        <p:spPr>
          <a:xfrm>
            <a:off x="6380094" y="33407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CE3B3FF7-40BC-F023-8299-7C9F5A777829}"/>
              </a:ext>
            </a:extLst>
          </p:cNvPr>
          <p:cNvGrpSpPr/>
          <p:nvPr/>
        </p:nvGrpSpPr>
        <p:grpSpPr>
          <a:xfrm>
            <a:off x="6340499" y="3144019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6C00454C-92CF-136D-326E-6A6130745F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B8E70CC0-97D1-F0C3-25A6-BAE79FF0EF2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A3B0352F-BBDC-294E-392E-55BBFBABD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898F3005-CE92-91AA-B3F6-1A9BEEA89CB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Box">
            <a:extLst>
              <a:ext uri="{FF2B5EF4-FFF2-40B4-BE49-F238E27FC236}">
                <a16:creationId xmlns:a16="http://schemas.microsoft.com/office/drawing/2014/main" id="{FEA69E3F-A246-63D6-51F3-A8E2308BD4C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1071" y="412684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Box">
            <a:extLst>
              <a:ext uri="{FF2B5EF4-FFF2-40B4-BE49-F238E27FC236}">
                <a16:creationId xmlns:a16="http://schemas.microsoft.com/office/drawing/2014/main" id="{A2625782-3B97-C908-0A24-6B79407DA5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2515" y="234568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E88308A1-71F0-543F-DA9D-1CC8D368A43B}"/>
              </a:ext>
            </a:extLst>
          </p:cNvPr>
          <p:cNvGrpSpPr/>
          <p:nvPr/>
        </p:nvGrpSpPr>
        <p:grpSpPr>
          <a:xfrm>
            <a:off x="7397571" y="2668404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1C28F5B2-FE78-719C-0B11-C0EA6AD98EE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040E3E70-2435-D54E-425D-DD7281FFC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8027B446-DE0C-897C-3074-AE8D19B72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D6B52FE4-D190-7202-5875-C33A59B23A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A33E23D-AEFA-094B-A521-1897FC8FB735}"/>
              </a:ext>
            </a:extLst>
          </p:cNvPr>
          <p:cNvGrpSpPr/>
          <p:nvPr/>
        </p:nvGrpSpPr>
        <p:grpSpPr>
          <a:xfrm>
            <a:off x="9561530" y="4320889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2B29E9A4-53D1-5747-B2E4-23D4260116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BF74395B-5490-DE96-FDA1-69B9A8FD6A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81E4BFE-FE15-0E48-55C2-C2835DF25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63B11415-EF1D-3E39-3A25-6476700EA8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A9670C6-B89B-5110-B203-0B4BBC4E80B5}"/>
              </a:ext>
            </a:extLst>
          </p:cNvPr>
          <p:cNvSpPr txBox="1"/>
          <p:nvPr/>
        </p:nvSpPr>
        <p:spPr>
          <a:xfrm>
            <a:off x="4285002" y="1196990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877BEEC4-F979-0DF5-BE49-A219D0EBBD02}"/>
              </a:ext>
            </a:extLst>
          </p:cNvPr>
          <p:cNvSpPr/>
          <p:nvPr/>
        </p:nvSpPr>
        <p:spPr>
          <a:xfrm>
            <a:off x="5100453" y="1223363"/>
            <a:ext cx="15264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▼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E436A42-54C9-8827-97F1-8C556240DD00}"/>
              </a:ext>
            </a:extLst>
          </p:cNvPr>
          <p:cNvSpPr/>
          <p:nvPr/>
        </p:nvSpPr>
        <p:spPr>
          <a:xfrm>
            <a:off x="8111835" y="1581796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</p:spTree>
    <p:extLst>
      <p:ext uri="{BB962C8B-B14F-4D97-AF65-F5344CB8AC3E}">
        <p14:creationId xmlns:p14="http://schemas.microsoft.com/office/powerpoint/2010/main" val="59418031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383325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82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78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EAAED98-CC9C-B79F-88B6-F3471C48BD39}"/>
              </a:ext>
            </a:extLst>
          </p:cNvPr>
          <p:cNvSpPr txBox="1"/>
          <p:nvPr/>
        </p:nvSpPr>
        <p:spPr>
          <a:xfrm>
            <a:off x="7848332" y="176636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A14F25E8-7BA9-27F2-7151-A76520DF22D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578C4C3-9E48-3AAC-B96B-7A8F31F829EC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BF7A39-A4D4-906B-915E-B6A2D705FB58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543A229-2C4E-8CD5-C1B9-CFC7CC85389C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7A2C57-AF84-E601-B866-686BDE62D3D4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67328816-D65D-26EC-0998-A73D93A9CB1F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50BE6AD0-33FB-CAF6-2213-5B5EAC32BF9D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1F97D31-7696-83AD-C61C-C856DAA77E74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1CE7349-CDD7-285D-B318-D8E5E6165E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DC097107-08E3-CD2F-3650-A09B53D80C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9EEEABCB-EFF7-B74A-B76E-E78DD6044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A98F8EAC-D281-3474-84F5-54AE2436D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94C409-E954-2074-5C11-01421AC4FCBD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FCACBD5-64E9-4410-E7CF-0692BFA768B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2EF50EAB-08F7-5ED3-1779-2FF8A7ADB7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FB4AE0D-B5A5-5020-85A4-BB4095449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26E3379F-A9CB-7235-26B0-13EA38527D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436264B-0B5D-AFF7-21BC-FB7CC2C28B22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26818B74-F577-4D96-86DF-699EAA8D6FE9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47680BD2-F588-4BCC-2AF3-20F974AA5B33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F3D5193-D86F-E00B-B2FA-2676855264CC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4EC0A02-B5C1-D63E-D202-1CFAC3033E96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768553B-A4B9-3575-13AC-52D18933E1A5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9BC7D47D-2AB1-3AFA-9863-48E6EF4843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8E23D439-10D8-2CFA-1506-C91D850C0696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07453AE5-AAEA-4229-2562-FE96C35CB73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DE0FF99-2007-7E03-B2BD-E34ED9489263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FE7C26CC-A7D7-18E6-4352-9BD9D7604BCA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83C521A-6184-5E7A-E3C7-BDBB72AB30F4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2E6765-04F8-040E-208B-EFC007953E21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38B4E365-18A6-44C8-0343-3B6A5CC95C0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38" name="그래픽 37" descr="돋보기 단색으로 채워진">
            <a:extLst>
              <a:ext uri="{FF2B5EF4-FFF2-40B4-BE49-F238E27FC236}">
                <a16:creationId xmlns:a16="http://schemas.microsoft.com/office/drawing/2014/main" id="{E5EDBDC3-7C59-D7E4-EE87-736C063C8C2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FA4405B3-664C-2987-C9DE-41C641F1434B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7E11029-E975-1131-5B20-615C5592FDF9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CAF289D-C7DD-2CDE-732F-00E8C71E22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E116C9-B2F5-BE72-5BE6-8D5F259D5AD3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8ACDB18-17F9-9B60-A8B0-C7DDAD53009F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59CB6B7-C93A-7625-C5D8-A3100C3593B6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C16BD93-A13A-CBD4-27A7-9783325E8CC3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E1FFA612-9624-32A9-1D5B-F470D346896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9F1863AA-BD31-9A06-DB96-0BD4728CB1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D1C4C8B0-1263-1EAB-5862-8DDC4383AAA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57" name="표 10">
            <a:extLst>
              <a:ext uri="{FF2B5EF4-FFF2-40B4-BE49-F238E27FC236}">
                <a16:creationId xmlns:a16="http://schemas.microsoft.com/office/drawing/2014/main" id="{24ACBB9B-D108-32CB-1603-5CDA6B8F37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723761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1E06AB98-8AC8-BBC9-E7E6-8448BAC4F35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2409FA81-9194-FBF6-308C-B5F3D0E46A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58C9654C-8ED9-C607-64DB-61D9389B9CC2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B3A85FCD-ED91-E95F-6E30-3BFDF346BBC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4705EF7-2B66-9781-BCC5-4E0E4E155890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AE9F33E-69E8-ED2F-9974-AC3984866FE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06B2D08A-1039-A59C-B703-15EB597B87F2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732A4E68-8AC9-57F0-CC09-3D9153D8144F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A8D3FF6-F5C1-A7EF-9500-E8B8C6FB178D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E4BD98C5-4E05-9376-753C-FAB681A4D67B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66299F1-E0BE-037B-3680-9C9863023E2D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83D236F8-3997-FAEE-E669-1D9045DFB655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9" name="타원 138">
            <a:extLst>
              <a:ext uri="{FF2B5EF4-FFF2-40B4-BE49-F238E27FC236}">
                <a16:creationId xmlns:a16="http://schemas.microsoft.com/office/drawing/2014/main" id="{6773AF54-8703-151C-B6E6-8B0D0A2B23A0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B4D4BFC9-34F9-1B92-D03C-122A21EB6BDD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82396F0-9D8E-0C79-5869-B813CD527499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142" name="타원 141">
            <a:extLst>
              <a:ext uri="{FF2B5EF4-FFF2-40B4-BE49-F238E27FC236}">
                <a16:creationId xmlns:a16="http://schemas.microsoft.com/office/drawing/2014/main" id="{812AACF0-18AD-C2C8-14A1-4CF95D81BEEA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3B570BF8-5CAC-C558-AB12-E8198B1610A7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88047BAA-59D6-3FD6-DD1A-030EED3B1C59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7274F6CA-488B-0E95-3E4A-2372187B78D6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사각형: 둥근 모서리 232">
            <a:extLst>
              <a:ext uri="{FF2B5EF4-FFF2-40B4-BE49-F238E27FC236}">
                <a16:creationId xmlns:a16="http://schemas.microsoft.com/office/drawing/2014/main" id="{FA08B4A6-C32A-DC52-F4B3-07144824877C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사각형: 둥근 모서리 245">
            <a:extLst>
              <a:ext uri="{FF2B5EF4-FFF2-40B4-BE49-F238E27FC236}">
                <a16:creationId xmlns:a16="http://schemas.microsoft.com/office/drawing/2014/main" id="{10DF25F6-3232-E6E9-00B1-B08E6343B26C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6D99E0B-DE12-9CBC-4C09-9DA5055A8B07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60" name="타원 259">
            <a:extLst>
              <a:ext uri="{FF2B5EF4-FFF2-40B4-BE49-F238E27FC236}">
                <a16:creationId xmlns:a16="http://schemas.microsoft.com/office/drawing/2014/main" id="{AD82DF99-90F1-9158-38F6-A9A2E32A0901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타원 260">
            <a:extLst>
              <a:ext uri="{FF2B5EF4-FFF2-40B4-BE49-F238E27FC236}">
                <a16:creationId xmlns:a16="http://schemas.microsoft.com/office/drawing/2014/main" id="{C2D591A2-46D2-85F2-FE84-DD2D83521C1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타원 261">
            <a:extLst>
              <a:ext uri="{FF2B5EF4-FFF2-40B4-BE49-F238E27FC236}">
                <a16:creationId xmlns:a16="http://schemas.microsoft.com/office/drawing/2014/main" id="{909F7AEC-27E1-D2E9-872A-648D3786BAE7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32C039EC-955F-92F5-8861-5A04B38C6F2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453B3F77-6103-F29D-729F-A1A535CA8814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67" name="그래픽 266" descr="돋보기 단색으로 채워진">
            <a:extLst>
              <a:ext uri="{FF2B5EF4-FFF2-40B4-BE49-F238E27FC236}">
                <a16:creationId xmlns:a16="http://schemas.microsoft.com/office/drawing/2014/main" id="{36E4B77A-4002-8D03-B762-08B66973A77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71" name="표 10">
            <a:extLst>
              <a:ext uri="{FF2B5EF4-FFF2-40B4-BE49-F238E27FC236}">
                <a16:creationId xmlns:a16="http://schemas.microsoft.com/office/drawing/2014/main" id="{38CAC5D0-0230-3A09-E51C-18048775E7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4929270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C0EAA1FD-D6F4-F0A0-BF67-C03F6B94C180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사각형: 둥근 모서리 272">
            <a:extLst>
              <a:ext uri="{FF2B5EF4-FFF2-40B4-BE49-F238E27FC236}">
                <a16:creationId xmlns:a16="http://schemas.microsoft.com/office/drawing/2014/main" id="{3961D356-20B7-19E8-8DA0-8937230C1FA1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039F0FB-99CF-9627-A536-463D7AD6F0BC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B6F3245D-EC91-4ED3-EB2E-11B4A9096DD3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CE590F28-328C-7B46-3340-1B4083CE7EA0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283" name="타원 282">
            <a:extLst>
              <a:ext uri="{FF2B5EF4-FFF2-40B4-BE49-F238E27FC236}">
                <a16:creationId xmlns:a16="http://schemas.microsoft.com/office/drawing/2014/main" id="{DF85A35A-B97A-E976-94FD-AD8F60760307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타원 283">
            <a:extLst>
              <a:ext uri="{FF2B5EF4-FFF2-40B4-BE49-F238E27FC236}">
                <a16:creationId xmlns:a16="http://schemas.microsoft.com/office/drawing/2014/main" id="{74BE53AB-06D8-1898-ACC1-48CCD2D2324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68E7435-3B40-1F02-C93A-73FF9A27E072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286" name="타원 285">
            <a:extLst>
              <a:ext uri="{FF2B5EF4-FFF2-40B4-BE49-F238E27FC236}">
                <a16:creationId xmlns:a16="http://schemas.microsoft.com/office/drawing/2014/main" id="{24BF6A6A-4CB8-21D8-33F4-FF5A79EBE332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64346583-8CCD-A913-C8F7-B689D5207016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A5490F20-424B-AC4A-527B-BD4915694C81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BF78BD8B-8A09-FEE4-1639-0E15E480B660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0" name="그림 289" descr="렌치, 도구이(가) 표시된 사진&#10;&#10;자동 생성된 설명">
            <a:extLst>
              <a:ext uri="{FF2B5EF4-FFF2-40B4-BE49-F238E27FC236}">
                <a16:creationId xmlns:a16="http://schemas.microsoft.com/office/drawing/2014/main" id="{83844789-B9B2-424A-CF6E-57413405EA3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91" name="사각형: 둥근 모서리 290">
            <a:extLst>
              <a:ext uri="{FF2B5EF4-FFF2-40B4-BE49-F238E27FC236}">
                <a16:creationId xmlns:a16="http://schemas.microsoft.com/office/drawing/2014/main" id="{5956B10B-8CDF-F9E5-3DC0-210D40EEF3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2" name="그림 291" descr="렌치, 도구이(가) 표시된 사진&#10;&#10;자동 생성된 설명">
            <a:extLst>
              <a:ext uri="{FF2B5EF4-FFF2-40B4-BE49-F238E27FC236}">
                <a16:creationId xmlns:a16="http://schemas.microsoft.com/office/drawing/2014/main" id="{2D177978-2B66-4DC5-2CCA-9FB7B48DBE9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93" name="TextBox 292">
            <a:extLst>
              <a:ext uri="{FF2B5EF4-FFF2-40B4-BE49-F238E27FC236}">
                <a16:creationId xmlns:a16="http://schemas.microsoft.com/office/drawing/2014/main" id="{38575C5C-E6CA-16CA-169E-4E143BB93FD6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651DC749-3A44-304B-A9BF-EBFD53DF5333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1D8DE2DE-866C-4363-B205-6B15124F8244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37FDF203-143B-9D8C-BC05-B07BF755B85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618B6091-6928-81F1-A0D6-10333D5B87CB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98" name="타원 297">
            <a:extLst>
              <a:ext uri="{FF2B5EF4-FFF2-40B4-BE49-F238E27FC236}">
                <a16:creationId xmlns:a16="http://schemas.microsoft.com/office/drawing/2014/main" id="{DF8CA786-8EB0-63BB-006D-7C0730FB1A69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CA7C0E72-72DD-BF4F-01CA-6D5B94B02E3F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A9591CF-4509-C649-71BE-7C8245CEB312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2B129C6E-3B5B-DEDA-4279-01E656917F5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5C28A46F-6644-7C0C-93AA-DD8392F840EA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타원 302">
            <a:extLst>
              <a:ext uri="{FF2B5EF4-FFF2-40B4-BE49-F238E27FC236}">
                <a16:creationId xmlns:a16="http://schemas.microsoft.com/office/drawing/2014/main" id="{097C268D-0D56-EE7C-FDCA-FDC532F8452C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B4CB21E7-684E-B98D-B64C-E8B34C202DBE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8851418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4D0962-7366-259D-7470-E8398255FC04}"/>
              </a:ext>
            </a:extLst>
          </p:cNvPr>
          <p:cNvSpPr/>
          <p:nvPr/>
        </p:nvSpPr>
        <p:spPr>
          <a:xfrm>
            <a:off x="617756" y="30315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7233DD-9BDE-BCAD-DF35-1A1FB82A384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82556" y="33346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C1B645-C879-47B2-28D9-0A8B2400CA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68049" y="39890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AB69B3-8D87-8F69-2AC0-266F2AFA76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97229" y="39890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Close Button">
            <a:extLst>
              <a:ext uri="{FF2B5EF4-FFF2-40B4-BE49-F238E27FC236}">
                <a16:creationId xmlns:a16="http://schemas.microsoft.com/office/drawing/2014/main" id="{E8B81AB3-B751-55D7-2332-56100F027E4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47470" y="31108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9D6839-AFF1-E7C7-EA22-6CFA5FD7A3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8105" y="34836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06EC38-7E98-042B-A790-B49CAB1FCD5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17756" y="30499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AB7D2E5-85FB-7AF3-86BA-57FF90EFCB04}"/>
              </a:ext>
            </a:extLst>
          </p:cNvPr>
          <p:cNvGrpSpPr/>
          <p:nvPr/>
        </p:nvGrpSpPr>
        <p:grpSpPr>
          <a:xfrm>
            <a:off x="965179" y="2824556"/>
            <a:ext cx="244417" cy="258694"/>
            <a:chOff x="1098607" y="3056422"/>
            <a:chExt cx="244417" cy="258694"/>
          </a:xfrm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5849D51-CDC7-CF08-AA89-9F48F9C494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140BCB74-4C23-CD0F-EF6F-046C15788F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" name="Oval 593">
                <a:extLst>
                  <a:ext uri="{FF2B5EF4-FFF2-40B4-BE49-F238E27FC236}">
                    <a16:creationId xmlns:a16="http://schemas.microsoft.com/office/drawing/2014/main" id="{186F7CC0-3863-5EAB-07C6-A3350FB5C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C54621B-3DA5-5A00-F3B5-1FB1B16982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0210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75063"/>
              </p:ext>
            </p:extLst>
          </p:nvPr>
        </p:nvGraphicFramePr>
        <p:xfrm>
          <a:off x="9008390" y="725881"/>
          <a:ext cx="3183609" cy="579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30386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문의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2354" y="291964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8703" y="426454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96162" y="357221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05677" y="394567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5677" y="326070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2205" y="2550644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D8B91DA-AAE4-0707-B509-3F9568D60F42}"/>
              </a:ext>
            </a:extLst>
          </p:cNvPr>
          <p:cNvGrpSpPr/>
          <p:nvPr/>
        </p:nvGrpSpPr>
        <p:grpSpPr>
          <a:xfrm rot="5400000">
            <a:off x="1840974" y="21030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D433CBBB-CF52-B2AF-B8AF-3FF2B07F589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3001C5F-8F75-E383-5214-CB1B65D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4DF0BD69-CFE1-D69B-D038-8213B8F30A2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3272" y="4608748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7095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표 6">
            <a:extLst>
              <a:ext uri="{FF2B5EF4-FFF2-40B4-BE49-F238E27FC236}">
                <a16:creationId xmlns:a16="http://schemas.microsoft.com/office/drawing/2014/main" id="{CD1EB169-E104-E146-B4EE-E42C2AB2FDE6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37" name="표 37">
            <a:extLst>
              <a:ext uri="{FF2B5EF4-FFF2-40B4-BE49-F238E27FC236}">
                <a16:creationId xmlns:a16="http://schemas.microsoft.com/office/drawing/2014/main" id="{126E5CDC-838B-B513-BC72-E49F564692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1203546"/>
              </p:ext>
            </p:extLst>
          </p:nvPr>
        </p:nvGraphicFramePr>
        <p:xfrm>
          <a:off x="7794170" y="725881"/>
          <a:ext cx="4397830" cy="496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1993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주문 추가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59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주문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4066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0156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1687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7380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0808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856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일주일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3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8556283"/>
                  </a:ext>
                </a:extLst>
              </a:tr>
            </a:tbl>
          </a:graphicData>
        </a:graphic>
      </p:graphicFrame>
      <p:graphicFrame>
        <p:nvGraphicFramePr>
          <p:cNvPr id="38" name="표 37">
            <a:extLst>
              <a:ext uri="{FF2B5EF4-FFF2-40B4-BE49-F238E27FC236}">
                <a16:creationId xmlns:a16="http://schemas.microsoft.com/office/drawing/2014/main" id="{068A0998-3900-03DF-E9FE-9B7DA4623D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0017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39" name="슬라이드 번호 개체 틀 1">
            <a:extLst>
              <a:ext uri="{FF2B5EF4-FFF2-40B4-BE49-F238E27FC236}">
                <a16:creationId xmlns:a16="http://schemas.microsoft.com/office/drawing/2014/main" id="{937DE9A4-BBDF-C828-370A-4C92AC2CD5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80</a:t>
            </a:fld>
            <a:endParaRPr lang="ko-KR" altLang="en-US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4215FF2-4A80-F3B1-C61C-FAA30B64D8E6}"/>
              </a:ext>
            </a:extLst>
          </p:cNvPr>
          <p:cNvSpPr/>
          <p:nvPr/>
        </p:nvSpPr>
        <p:spPr>
          <a:xfrm>
            <a:off x="6198808" y="341081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11F91891-7C11-69AD-5A09-6D9C0B0DBEF0}"/>
              </a:ext>
            </a:extLst>
          </p:cNvPr>
          <p:cNvCxnSpPr>
            <a:cxnSpLocks/>
          </p:cNvCxnSpPr>
          <p:nvPr/>
        </p:nvCxnSpPr>
        <p:spPr>
          <a:xfrm>
            <a:off x="386491" y="3775357"/>
            <a:ext cx="662102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57360E0-7880-F61F-C56D-2370B4C67595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</a:t>
            </a:r>
            <a:endParaRPr lang="en-US" altLang="ko-KR" sz="900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162FD077-B30A-ABC9-BE9A-A13B7A69B438}"/>
              </a:ext>
            </a:extLst>
          </p:cNvPr>
          <p:cNvCxnSpPr>
            <a:cxnSpLocks/>
          </p:cNvCxnSpPr>
          <p:nvPr/>
        </p:nvCxnSpPr>
        <p:spPr>
          <a:xfrm>
            <a:off x="336150" y="260943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802ED0C4-7912-1BE9-608C-AD90E3BA5342}"/>
              </a:ext>
            </a:extLst>
          </p:cNvPr>
          <p:cNvGrpSpPr/>
          <p:nvPr/>
        </p:nvGrpSpPr>
        <p:grpSpPr>
          <a:xfrm rot="5400000">
            <a:off x="2238865" y="6022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621405B3-5D8C-4B6A-E592-50658FD3659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8E9D155C-992D-B740-D5AC-132332C9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EBF70C63-F113-6047-3485-7BEF9936811C}"/>
              </a:ext>
            </a:extLst>
          </p:cNvPr>
          <p:cNvGrpSpPr/>
          <p:nvPr/>
        </p:nvGrpSpPr>
        <p:grpSpPr>
          <a:xfrm rot="5400000">
            <a:off x="6762552" y="34328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216DB1CA-4C7F-B37E-DB72-550EEE95DB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CDAC507E-16CA-0AE9-9BEE-5F4981F9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DF6501E-F742-E91B-C38F-5C543E2E43F1}"/>
              </a:ext>
            </a:extLst>
          </p:cNvPr>
          <p:cNvSpPr txBox="1"/>
          <p:nvPr/>
        </p:nvSpPr>
        <p:spPr>
          <a:xfrm>
            <a:off x="331087" y="276059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BE08A65-84ED-0E5A-E0F8-3927D95A14DE}"/>
              </a:ext>
            </a:extLst>
          </p:cNvPr>
          <p:cNvGrpSpPr/>
          <p:nvPr/>
        </p:nvGrpSpPr>
        <p:grpSpPr>
          <a:xfrm rot="5400000">
            <a:off x="3241805" y="2784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0D64B70-DB91-9881-635E-8D8C34567F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CDC5A1BD-FDC7-0DAB-D1C2-810EFB89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47661CF1-E5D5-F627-CF21-11FD4F7A7557}"/>
              </a:ext>
            </a:extLst>
          </p:cNvPr>
          <p:cNvSpPr/>
          <p:nvPr/>
        </p:nvSpPr>
        <p:spPr>
          <a:xfrm>
            <a:off x="880051" y="279870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7C0361C0-4397-DCB0-0214-A06EF4C945DC}"/>
              </a:ext>
            </a:extLst>
          </p:cNvPr>
          <p:cNvSpPr/>
          <p:nvPr/>
        </p:nvSpPr>
        <p:spPr>
          <a:xfrm>
            <a:off x="1965973" y="2798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56" name="그래픽 55" descr="돋보기 단색으로 채워진">
            <a:extLst>
              <a:ext uri="{FF2B5EF4-FFF2-40B4-BE49-F238E27FC236}">
                <a16:creationId xmlns:a16="http://schemas.microsoft.com/office/drawing/2014/main" id="{774EB729-DBE7-6006-9A60-C235EC623B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2840278"/>
            <a:ext cx="145373" cy="147683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8C57CCBA-0E2A-B035-7D27-83A980C0F41C}"/>
              </a:ext>
            </a:extLst>
          </p:cNvPr>
          <p:cNvSpPr txBox="1"/>
          <p:nvPr/>
        </p:nvSpPr>
        <p:spPr>
          <a:xfrm>
            <a:off x="329889" y="306716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8D1DD3F-125F-C836-3926-9D8416747DB1}"/>
              </a:ext>
            </a:extLst>
          </p:cNvPr>
          <p:cNvGrpSpPr/>
          <p:nvPr/>
        </p:nvGrpSpPr>
        <p:grpSpPr>
          <a:xfrm rot="5400000">
            <a:off x="3241805" y="30959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D149A128-A1D1-CD5D-9FCF-794A6CB555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1F91FED2-16D0-9A32-D9D6-7D4182AD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65A83DB-3A70-6BC5-5528-30A6A77FB1CA}"/>
              </a:ext>
            </a:extLst>
          </p:cNvPr>
          <p:cNvSpPr/>
          <p:nvPr/>
        </p:nvSpPr>
        <p:spPr>
          <a:xfrm>
            <a:off x="880051" y="3109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2B8A4FED-F467-8712-C5E2-2545367A38F8}"/>
              </a:ext>
            </a:extLst>
          </p:cNvPr>
          <p:cNvSpPr/>
          <p:nvPr/>
        </p:nvSpPr>
        <p:spPr>
          <a:xfrm>
            <a:off x="1965973" y="311011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63" name="그래픽 62" descr="돋보기 단색으로 채워진">
            <a:extLst>
              <a:ext uri="{FF2B5EF4-FFF2-40B4-BE49-F238E27FC236}">
                <a16:creationId xmlns:a16="http://schemas.microsoft.com/office/drawing/2014/main" id="{34C64965-59F7-35AF-552A-D8CCD55FC0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3151484"/>
            <a:ext cx="145373" cy="147683"/>
          </a:xfrm>
          <a:prstGeom prst="rect">
            <a:avLst/>
          </a:prstGeom>
        </p:spPr>
      </p:pic>
      <p:graphicFrame>
        <p:nvGraphicFramePr>
          <p:cNvPr id="128" name="표 15">
            <a:extLst>
              <a:ext uri="{FF2B5EF4-FFF2-40B4-BE49-F238E27FC236}">
                <a16:creationId xmlns:a16="http://schemas.microsoft.com/office/drawing/2014/main" id="{DCBB58B4-81F9-849B-FBF8-15B5C8721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751069"/>
              </p:ext>
            </p:extLst>
          </p:nvPr>
        </p:nvGraphicFramePr>
        <p:xfrm>
          <a:off x="494658" y="5179608"/>
          <a:ext cx="593278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782">
                  <a:extLst>
                    <a:ext uri="{9D8B030D-6E8A-4147-A177-3AD203B41FA5}">
                      <a16:colId xmlns:a16="http://schemas.microsoft.com/office/drawing/2014/main" val="3584293470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109301202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65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네이버페이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OMM00001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6,300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9" name="TextBox 128">
            <a:extLst>
              <a:ext uri="{FF2B5EF4-FFF2-40B4-BE49-F238E27FC236}">
                <a16:creationId xmlns:a16="http://schemas.microsoft.com/office/drawing/2014/main" id="{53A257CD-FF9A-9BC2-0150-24852D2FBAC2}"/>
              </a:ext>
            </a:extLst>
          </p:cNvPr>
          <p:cNvSpPr txBox="1"/>
          <p:nvPr/>
        </p:nvSpPr>
        <p:spPr>
          <a:xfrm>
            <a:off x="405994" y="4918070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35" name="그림 134">
            <a:extLst>
              <a:ext uri="{FF2B5EF4-FFF2-40B4-BE49-F238E27FC236}">
                <a16:creationId xmlns:a16="http://schemas.microsoft.com/office/drawing/2014/main" id="{E1BD09E3-08C7-0241-047D-62C4ED7579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2056" y="6268644"/>
            <a:ext cx="765615" cy="288135"/>
          </a:xfrm>
          <a:prstGeom prst="rect">
            <a:avLst/>
          </a:prstGeom>
        </p:spPr>
      </p:pic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E0C2038D-977B-FFCC-6E8D-DB141DA1FBCF}"/>
              </a:ext>
            </a:extLst>
          </p:cNvPr>
          <p:cNvGrpSpPr/>
          <p:nvPr/>
        </p:nvGrpSpPr>
        <p:grpSpPr>
          <a:xfrm rot="5400000">
            <a:off x="1974465" y="490563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8F091684-5128-34D4-7C9E-EBAE4DCF12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3C586F4-38D6-500B-9672-3BC39E14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828A6AB2-4438-A7BF-3FA2-D9EB5055C4FD}"/>
              </a:ext>
            </a:extLst>
          </p:cNvPr>
          <p:cNvSpPr/>
          <p:nvPr/>
        </p:nvSpPr>
        <p:spPr>
          <a:xfrm>
            <a:off x="814028" y="5467991"/>
            <a:ext cx="75788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A860AFB9-DF0F-8714-279F-FABF2F669D05}"/>
              </a:ext>
            </a:extLst>
          </p:cNvPr>
          <p:cNvGrpSpPr/>
          <p:nvPr/>
        </p:nvGrpSpPr>
        <p:grpSpPr>
          <a:xfrm>
            <a:off x="2503417" y="6312684"/>
            <a:ext cx="278496" cy="200053"/>
            <a:chOff x="1014019" y="2643309"/>
            <a:chExt cx="278496" cy="200053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BBCF53C0-4028-1040-B260-53E431F372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511AFDF9-C988-8E6A-4C8F-8168790B81C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A51564DB-DB37-DDAB-53F2-451623A7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AE11C2EE-228F-E259-35A2-5FF0813F44E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12D8D889-CF31-7E43-EEA2-5867390B1EE0}"/>
              </a:ext>
            </a:extLst>
          </p:cNvPr>
          <p:cNvSpPr/>
          <p:nvPr/>
        </p:nvSpPr>
        <p:spPr>
          <a:xfrm>
            <a:off x="6035286" y="456250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46" name="그래픽 145" descr="다운로드 윤곽선">
            <a:extLst>
              <a:ext uri="{FF2B5EF4-FFF2-40B4-BE49-F238E27FC236}">
                <a16:creationId xmlns:a16="http://schemas.microsoft.com/office/drawing/2014/main" id="{7CD04946-6E92-6931-97BE-504E541D78A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070778" y="4575463"/>
            <a:ext cx="204905" cy="204905"/>
          </a:xfrm>
          <a:prstGeom prst="rect">
            <a:avLst/>
          </a:prstGeom>
        </p:spPr>
      </p:pic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EE0A7AEA-0B7B-358C-6271-C5BA17B68D0C}"/>
              </a:ext>
            </a:extLst>
          </p:cNvPr>
          <p:cNvGrpSpPr/>
          <p:nvPr/>
        </p:nvGrpSpPr>
        <p:grpSpPr>
          <a:xfrm>
            <a:off x="5787699" y="458375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AE65B59F-4C97-9AA7-0C57-2FDC92253F6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B21B348F-21A6-F8EB-3868-6ECB4EB111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74DCDA05-0362-CEF5-8B49-E955BF61E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2FDD890A-8DB3-AE87-BD3D-79D1FA0F95C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2DB59F41-837F-FA60-7998-D6A24A861F85}"/>
              </a:ext>
            </a:extLst>
          </p:cNvPr>
          <p:cNvSpPr txBox="1"/>
          <p:nvPr/>
        </p:nvSpPr>
        <p:spPr>
          <a:xfrm>
            <a:off x="3813978" y="30678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41BAC52A-3ABC-5BE9-ECC5-4A0C935DFFD5}"/>
              </a:ext>
            </a:extLst>
          </p:cNvPr>
          <p:cNvGrpSpPr/>
          <p:nvPr/>
        </p:nvGrpSpPr>
        <p:grpSpPr>
          <a:xfrm rot="5400000">
            <a:off x="5545811" y="30966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76BEA3A5-9EA9-5C3F-85BC-0A21EDFDF0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3A4C5F23-9DEE-E5B0-9E5E-69735EC7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8349477B-9F7D-93D8-9B01-E08ADC56583D}"/>
              </a:ext>
            </a:extLst>
          </p:cNvPr>
          <p:cNvSpPr/>
          <p:nvPr/>
        </p:nvSpPr>
        <p:spPr>
          <a:xfrm>
            <a:off x="4449873" y="31106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AF0032B-81D3-FE2B-439D-98883B2154F1}"/>
              </a:ext>
            </a:extLst>
          </p:cNvPr>
          <p:cNvSpPr txBox="1"/>
          <p:nvPr/>
        </p:nvSpPr>
        <p:spPr>
          <a:xfrm>
            <a:off x="3823222" y="27633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87DA1865-CD5C-150E-77F4-ED1CAD1F6D6D}"/>
              </a:ext>
            </a:extLst>
          </p:cNvPr>
          <p:cNvSpPr/>
          <p:nvPr/>
        </p:nvSpPr>
        <p:spPr>
          <a:xfrm>
            <a:off x="4449956" y="27974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2D5375B3-8A36-22B0-B4EE-A599CC1BABE1}"/>
              </a:ext>
            </a:extLst>
          </p:cNvPr>
          <p:cNvSpPr/>
          <p:nvPr/>
        </p:nvSpPr>
        <p:spPr>
          <a:xfrm>
            <a:off x="5535878" y="27976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187" name="그래픽 186" descr="돋보기 단색으로 채워진">
            <a:extLst>
              <a:ext uri="{FF2B5EF4-FFF2-40B4-BE49-F238E27FC236}">
                <a16:creationId xmlns:a16="http://schemas.microsoft.com/office/drawing/2014/main" id="{D4B56E69-3B78-6C9A-6121-AEED08362FD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95052" y="2839019"/>
            <a:ext cx="145373" cy="147683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B5C120B3-44ED-D0BE-89D9-AD755C0F4DD4}"/>
              </a:ext>
            </a:extLst>
          </p:cNvPr>
          <p:cNvGrpSpPr/>
          <p:nvPr/>
        </p:nvGrpSpPr>
        <p:grpSpPr>
          <a:xfrm rot="5400000">
            <a:off x="6783434" y="27908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69A241BC-AD55-C954-8DB0-BFC926A083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0" name="Oval 593">
              <a:extLst>
                <a:ext uri="{FF2B5EF4-FFF2-40B4-BE49-F238E27FC236}">
                  <a16:creationId xmlns:a16="http://schemas.microsoft.com/office/drawing/2014/main" id="{2730BAB8-7AF3-E21E-6E37-E6FC9744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1ABC1D2A-78B2-790B-87D6-D033EB4FE460}"/>
              </a:ext>
            </a:extLst>
          </p:cNvPr>
          <p:cNvGrpSpPr/>
          <p:nvPr/>
        </p:nvGrpSpPr>
        <p:grpSpPr>
          <a:xfrm>
            <a:off x="1413472" y="5300639"/>
            <a:ext cx="244417" cy="258694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42C41FC4-DE47-F3DF-D7BE-18AE988F83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71451DF2-37B0-1504-E96A-459B2EC229C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9" name="Oval 593">
                <a:extLst>
                  <a:ext uri="{FF2B5EF4-FFF2-40B4-BE49-F238E27FC236}">
                    <a16:creationId xmlns:a16="http://schemas.microsoft.com/office/drawing/2014/main" id="{8817F17D-8C3A-9A66-E416-B30FBC17E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0" name="TextBox 14">
                <a:extLst>
                  <a:ext uri="{FF2B5EF4-FFF2-40B4-BE49-F238E27FC236}">
                    <a16:creationId xmlns:a16="http://schemas.microsoft.com/office/drawing/2014/main" id="{F2606440-3571-4B24-462A-DEEFCAF314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FBF9B817-23CE-8D01-739B-A874E7CE51DD}"/>
              </a:ext>
            </a:extLst>
          </p:cNvPr>
          <p:cNvSpPr txBox="1"/>
          <p:nvPr/>
        </p:nvSpPr>
        <p:spPr>
          <a:xfrm>
            <a:off x="386491" y="38330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환불 상태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81FEF5A2-287B-620F-A080-B350C715A32E}"/>
              </a:ext>
            </a:extLst>
          </p:cNvPr>
          <p:cNvSpPr/>
          <p:nvPr/>
        </p:nvSpPr>
        <p:spPr>
          <a:xfrm>
            <a:off x="1108967" y="386622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요청</a:t>
            </a: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3A84F3D2-DFCE-6D40-BB9C-DE7836B1FAAC}"/>
              </a:ext>
            </a:extLst>
          </p:cNvPr>
          <p:cNvSpPr/>
          <p:nvPr/>
        </p:nvSpPr>
        <p:spPr>
          <a:xfrm>
            <a:off x="2067905" y="386572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완료</a:t>
            </a:r>
          </a:p>
        </p:txBody>
      </p: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69E51724-452C-FCC5-B241-D089D68C9AA1}"/>
              </a:ext>
            </a:extLst>
          </p:cNvPr>
          <p:cNvGrpSpPr/>
          <p:nvPr/>
        </p:nvGrpSpPr>
        <p:grpSpPr>
          <a:xfrm rot="5400000">
            <a:off x="6771214" y="3873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5" name="이등변 삼각형 204">
              <a:extLst>
                <a:ext uri="{FF2B5EF4-FFF2-40B4-BE49-F238E27FC236}">
                  <a16:creationId xmlns:a16="http://schemas.microsoft.com/office/drawing/2014/main" id="{EA089D04-83C0-B18A-0096-D55CB94D43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6" name="Oval 593">
              <a:extLst>
                <a:ext uri="{FF2B5EF4-FFF2-40B4-BE49-F238E27FC236}">
                  <a16:creationId xmlns:a16="http://schemas.microsoft.com/office/drawing/2014/main" id="{A3C4700F-1B77-26D9-A364-49FF6CAC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2996AF7A-578B-67C9-B4EB-6BF3678C52D0}"/>
              </a:ext>
            </a:extLst>
          </p:cNvPr>
          <p:cNvSpPr/>
          <p:nvPr/>
        </p:nvSpPr>
        <p:spPr>
          <a:xfrm>
            <a:off x="1341472" y="103537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AA58174C-60B1-8472-B380-0828BEB4978C}"/>
              </a:ext>
            </a:extLst>
          </p:cNvPr>
          <p:cNvGrpSpPr/>
          <p:nvPr/>
        </p:nvGrpSpPr>
        <p:grpSpPr>
          <a:xfrm rot="5400000">
            <a:off x="2155508" y="10015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6BBAFE48-F3C6-C0BD-0685-CB4F564ED4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0" name="Oval 593">
              <a:extLst>
                <a:ext uri="{FF2B5EF4-FFF2-40B4-BE49-F238E27FC236}">
                  <a16:creationId xmlns:a16="http://schemas.microsoft.com/office/drawing/2014/main" id="{E929CFD2-7A06-A704-6124-9FB895B2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F49D7F32-DB41-7F0B-EF70-02FF01B02569}"/>
              </a:ext>
            </a:extLst>
          </p:cNvPr>
          <p:cNvSpPr/>
          <p:nvPr/>
        </p:nvSpPr>
        <p:spPr>
          <a:xfrm>
            <a:off x="453330" y="10375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CF80BE7E-18C5-1D22-1C2A-59FADE279BC5}"/>
              </a:ext>
            </a:extLst>
          </p:cNvPr>
          <p:cNvGrpSpPr/>
          <p:nvPr/>
        </p:nvGrpSpPr>
        <p:grpSpPr>
          <a:xfrm>
            <a:off x="226647" y="1054607"/>
            <a:ext cx="278496" cy="200053"/>
            <a:chOff x="1014019" y="2643309"/>
            <a:chExt cx="278496" cy="200053"/>
          </a:xfrm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889D47D5-4FF2-289F-1009-B0EC85202BA6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26D29FC5-11EB-5770-B491-F2192BCA62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7" name="Oval 593">
                <a:extLst>
                  <a:ext uri="{FF2B5EF4-FFF2-40B4-BE49-F238E27FC236}">
                    <a16:creationId xmlns:a16="http://schemas.microsoft.com/office/drawing/2014/main" id="{D0E67BC6-BF29-1F2B-248F-DE13ACC9B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9" name="TextBox 14">
                <a:extLst>
                  <a:ext uri="{FF2B5EF4-FFF2-40B4-BE49-F238E27FC236}">
                    <a16:creationId xmlns:a16="http://schemas.microsoft.com/office/drawing/2014/main" id="{960A5EFA-422F-544A-8AB2-A308F797684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40" name="그래픽 239" descr="다운로드 윤곽선">
            <a:extLst>
              <a:ext uri="{FF2B5EF4-FFF2-40B4-BE49-F238E27FC236}">
                <a16:creationId xmlns:a16="http://schemas.microsoft.com/office/drawing/2014/main" id="{235991E8-FE46-686C-F2AB-02EE068EE64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2842" y="1048334"/>
            <a:ext cx="204905" cy="204905"/>
          </a:xfrm>
          <a:prstGeom prst="rect">
            <a:avLst/>
          </a:prstGeom>
        </p:spPr>
      </p:pic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7D986CCE-7C5B-8E98-9F0E-9C3B4EA91E54}"/>
              </a:ext>
            </a:extLst>
          </p:cNvPr>
          <p:cNvGrpSpPr/>
          <p:nvPr/>
        </p:nvGrpSpPr>
        <p:grpSpPr>
          <a:xfrm>
            <a:off x="132084" y="1359433"/>
            <a:ext cx="278496" cy="200053"/>
            <a:chOff x="1014019" y="2643309"/>
            <a:chExt cx="278496" cy="200053"/>
          </a:xfrm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D81E7442-11EF-10D7-8EE9-13E00A84280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7" name="그룹 246">
              <a:extLst>
                <a:ext uri="{FF2B5EF4-FFF2-40B4-BE49-F238E27FC236}">
                  <a16:creationId xmlns:a16="http://schemas.microsoft.com/office/drawing/2014/main" id="{D2B90E44-4254-9B51-6BBD-90AC0464564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8" name="Oval 593">
                <a:extLst>
                  <a:ext uri="{FF2B5EF4-FFF2-40B4-BE49-F238E27FC236}">
                    <a16:creationId xmlns:a16="http://schemas.microsoft.com/office/drawing/2014/main" id="{BA2A26CF-B0B3-D25E-EA57-8B9CCF2F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9" name="TextBox 14">
                <a:extLst>
                  <a:ext uri="{FF2B5EF4-FFF2-40B4-BE49-F238E27FC236}">
                    <a16:creationId xmlns:a16="http://schemas.microsoft.com/office/drawing/2014/main" id="{7C8BBB35-F477-03E0-4ED3-20695946F87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3" name="직선 연결선 252">
            <a:extLst>
              <a:ext uri="{FF2B5EF4-FFF2-40B4-BE49-F238E27FC236}">
                <a16:creationId xmlns:a16="http://schemas.microsoft.com/office/drawing/2014/main" id="{B3DBF333-C4AD-96BA-5252-69C0E6D92BBD}"/>
              </a:ext>
            </a:extLst>
          </p:cNvPr>
          <p:cNvCxnSpPr>
            <a:cxnSpLocks/>
          </p:cNvCxnSpPr>
          <p:nvPr/>
        </p:nvCxnSpPr>
        <p:spPr>
          <a:xfrm>
            <a:off x="328463" y="92530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4" name="TextBox 253">
            <a:extLst>
              <a:ext uri="{FF2B5EF4-FFF2-40B4-BE49-F238E27FC236}">
                <a16:creationId xmlns:a16="http://schemas.microsoft.com/office/drawing/2014/main" id="{F2A6DB69-DAF5-B483-31CC-4371CAF8D4C2}"/>
              </a:ext>
            </a:extLst>
          </p:cNvPr>
          <p:cNvSpPr txBox="1"/>
          <p:nvPr/>
        </p:nvSpPr>
        <p:spPr>
          <a:xfrm>
            <a:off x="384427" y="1338840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주문을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32F5A86-4772-9728-2281-D8FF770C49DD}"/>
              </a:ext>
            </a:extLst>
          </p:cNvPr>
          <p:cNvSpPr txBox="1"/>
          <p:nvPr/>
        </p:nvSpPr>
        <p:spPr>
          <a:xfrm>
            <a:off x="386491" y="41499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693E74BD-990A-50B2-9FE6-E37461CE3EAC}"/>
              </a:ext>
            </a:extLst>
          </p:cNvPr>
          <p:cNvSpPr/>
          <p:nvPr/>
        </p:nvSpPr>
        <p:spPr>
          <a:xfrm>
            <a:off x="1108967" y="418313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262" name="사각형: 둥근 모서리 261">
            <a:extLst>
              <a:ext uri="{FF2B5EF4-FFF2-40B4-BE49-F238E27FC236}">
                <a16:creationId xmlns:a16="http://schemas.microsoft.com/office/drawing/2014/main" id="{A053104B-E021-6FCA-59B4-554B8CAC5168}"/>
              </a:ext>
            </a:extLst>
          </p:cNvPr>
          <p:cNvSpPr/>
          <p:nvPr/>
        </p:nvSpPr>
        <p:spPr>
          <a:xfrm>
            <a:off x="2067905" y="418263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586D8EE4-286C-19CB-12A2-678979AE22EE}"/>
              </a:ext>
            </a:extLst>
          </p:cNvPr>
          <p:cNvSpPr txBox="1"/>
          <p:nvPr/>
        </p:nvSpPr>
        <p:spPr>
          <a:xfrm>
            <a:off x="3736432" y="383360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교환 상태</a:t>
            </a:r>
            <a:endParaRPr lang="en-US" altLang="ko-KR" sz="900"/>
          </a:p>
        </p:txBody>
      </p:sp>
      <p:sp>
        <p:nvSpPr>
          <p:cNvPr id="264" name="사각형: 둥근 모서리 263">
            <a:extLst>
              <a:ext uri="{FF2B5EF4-FFF2-40B4-BE49-F238E27FC236}">
                <a16:creationId xmlns:a16="http://schemas.microsoft.com/office/drawing/2014/main" id="{D42FE302-9763-89CF-6826-204F967FB76A}"/>
              </a:ext>
            </a:extLst>
          </p:cNvPr>
          <p:cNvSpPr/>
          <p:nvPr/>
        </p:nvSpPr>
        <p:spPr>
          <a:xfrm>
            <a:off x="4458908" y="386675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4E46E342-E36B-0090-6FC6-61FBDCD913D3}"/>
              </a:ext>
            </a:extLst>
          </p:cNvPr>
          <p:cNvSpPr/>
          <p:nvPr/>
        </p:nvSpPr>
        <p:spPr>
          <a:xfrm>
            <a:off x="5417846" y="3866252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완료</a:t>
            </a:r>
          </a:p>
        </p:txBody>
      </p: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364D6B91-7042-033E-31B8-39E2E7B2BB45}"/>
              </a:ext>
            </a:extLst>
          </p:cNvPr>
          <p:cNvCxnSpPr>
            <a:cxnSpLocks/>
          </p:cNvCxnSpPr>
          <p:nvPr/>
        </p:nvCxnSpPr>
        <p:spPr>
          <a:xfrm>
            <a:off x="386491" y="4496042"/>
            <a:ext cx="658484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9EEB23FA-4818-E24C-80FA-AE86701B7490}"/>
              </a:ext>
            </a:extLst>
          </p:cNvPr>
          <p:cNvSpPr/>
          <p:nvPr/>
        </p:nvSpPr>
        <p:spPr>
          <a:xfrm>
            <a:off x="5562436" y="4865242"/>
            <a:ext cx="757362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직접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CC08973-7662-9FC1-0139-380A1969D2ED}"/>
              </a:ext>
            </a:extLst>
          </p:cNvPr>
          <p:cNvSpPr/>
          <p:nvPr/>
        </p:nvSpPr>
        <p:spPr>
          <a:xfrm>
            <a:off x="6402984" y="48652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69" name="그룹 268">
            <a:extLst>
              <a:ext uri="{FF2B5EF4-FFF2-40B4-BE49-F238E27FC236}">
                <a16:creationId xmlns:a16="http://schemas.microsoft.com/office/drawing/2014/main" id="{3521B376-B632-15EE-06F8-3629D5056F69}"/>
              </a:ext>
            </a:extLst>
          </p:cNvPr>
          <p:cNvGrpSpPr/>
          <p:nvPr/>
        </p:nvGrpSpPr>
        <p:grpSpPr>
          <a:xfrm>
            <a:off x="5309266" y="4865242"/>
            <a:ext cx="278496" cy="200053"/>
            <a:chOff x="1014019" y="2643309"/>
            <a:chExt cx="278496" cy="200053"/>
          </a:xfrm>
        </p:grpSpPr>
        <p:sp>
          <p:nvSpPr>
            <p:cNvPr id="270" name="이등변 삼각형 269">
              <a:extLst>
                <a:ext uri="{FF2B5EF4-FFF2-40B4-BE49-F238E27FC236}">
                  <a16:creationId xmlns:a16="http://schemas.microsoft.com/office/drawing/2014/main" id="{48B6D9E1-3418-CD1C-B856-E55666B65C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1" name="그룹 270">
              <a:extLst>
                <a:ext uri="{FF2B5EF4-FFF2-40B4-BE49-F238E27FC236}">
                  <a16:creationId xmlns:a16="http://schemas.microsoft.com/office/drawing/2014/main" id="{D82860F2-1F97-290C-74FD-00A15612A15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2" name="Oval 593">
                <a:extLst>
                  <a:ext uri="{FF2B5EF4-FFF2-40B4-BE49-F238E27FC236}">
                    <a16:creationId xmlns:a16="http://schemas.microsoft.com/office/drawing/2014/main" id="{37402E52-9A27-EF3D-F8EE-AFBF961D8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3" name="TextBox 14">
                <a:extLst>
                  <a:ext uri="{FF2B5EF4-FFF2-40B4-BE49-F238E27FC236}">
                    <a16:creationId xmlns:a16="http://schemas.microsoft.com/office/drawing/2014/main" id="{ADF8F70B-ED86-5E30-7113-5B2085EEAB0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6193EF2C-5CB5-3431-4B53-36AD4C4E7CED}"/>
              </a:ext>
            </a:extLst>
          </p:cNvPr>
          <p:cNvGrpSpPr/>
          <p:nvPr/>
        </p:nvGrpSpPr>
        <p:grpSpPr>
          <a:xfrm rot="5400000">
            <a:off x="6852068" y="4839491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F9CF8178-C129-A71B-3E06-390193A86F8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D447630A-11FB-3F5A-4327-37328FE2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3080404A-C99D-42B1-3D7A-9B879CF9C0BE}"/>
              </a:ext>
            </a:extLst>
          </p:cNvPr>
          <p:cNvSpPr/>
          <p:nvPr/>
        </p:nvSpPr>
        <p:spPr>
          <a:xfrm>
            <a:off x="582112" y="524850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2DC7B766-163B-C894-9E25-D3FB5980DBB6}"/>
              </a:ext>
            </a:extLst>
          </p:cNvPr>
          <p:cNvSpPr/>
          <p:nvPr/>
        </p:nvSpPr>
        <p:spPr>
          <a:xfrm>
            <a:off x="582112" y="55304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08E26EB-0B3D-63F0-C738-DCD5B444ED80}"/>
              </a:ext>
            </a:extLst>
          </p:cNvPr>
          <p:cNvSpPr/>
          <p:nvPr/>
        </p:nvSpPr>
        <p:spPr>
          <a:xfrm>
            <a:off x="582112" y="58117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D61365F4-6439-3865-6072-B23306D9EA80}"/>
              </a:ext>
            </a:extLst>
          </p:cNvPr>
          <p:cNvGrpSpPr/>
          <p:nvPr/>
        </p:nvGrpSpPr>
        <p:grpSpPr>
          <a:xfrm>
            <a:off x="336150" y="5237274"/>
            <a:ext cx="278496" cy="200053"/>
            <a:chOff x="1014019" y="2643309"/>
            <a:chExt cx="278496" cy="200053"/>
          </a:xfrm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84540B50-1B64-9FD0-46F8-9545054E61A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2" name="그룹 281">
              <a:extLst>
                <a:ext uri="{FF2B5EF4-FFF2-40B4-BE49-F238E27FC236}">
                  <a16:creationId xmlns:a16="http://schemas.microsoft.com/office/drawing/2014/main" id="{C51A38EF-E586-6839-B77B-1E7D38E978F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3" name="Oval 593">
                <a:extLst>
                  <a:ext uri="{FF2B5EF4-FFF2-40B4-BE49-F238E27FC236}">
                    <a16:creationId xmlns:a16="http://schemas.microsoft.com/office/drawing/2014/main" id="{1F842A58-3DD6-1C1E-284B-D2049010D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4" name="TextBox 14">
                <a:extLst>
                  <a:ext uri="{FF2B5EF4-FFF2-40B4-BE49-F238E27FC236}">
                    <a16:creationId xmlns:a16="http://schemas.microsoft.com/office/drawing/2014/main" id="{A18575FB-6738-22EA-6E97-2C675A40B5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5" name="그룹 284">
            <a:extLst>
              <a:ext uri="{FF2B5EF4-FFF2-40B4-BE49-F238E27FC236}">
                <a16:creationId xmlns:a16="http://schemas.microsoft.com/office/drawing/2014/main" id="{3B44444F-3324-4FA6-068A-698714F912DB}"/>
              </a:ext>
            </a:extLst>
          </p:cNvPr>
          <p:cNvGrpSpPr/>
          <p:nvPr/>
        </p:nvGrpSpPr>
        <p:grpSpPr>
          <a:xfrm>
            <a:off x="333808" y="5512937"/>
            <a:ext cx="278496" cy="200053"/>
            <a:chOff x="1014019" y="2643309"/>
            <a:chExt cx="278496" cy="200053"/>
          </a:xfrm>
        </p:grpSpPr>
        <p:sp>
          <p:nvSpPr>
            <p:cNvPr id="286" name="이등변 삼각형 285">
              <a:extLst>
                <a:ext uri="{FF2B5EF4-FFF2-40B4-BE49-F238E27FC236}">
                  <a16:creationId xmlns:a16="http://schemas.microsoft.com/office/drawing/2014/main" id="{F56F1F52-4B79-4607-4444-40B5B8B352A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7" name="그룹 286">
              <a:extLst>
                <a:ext uri="{FF2B5EF4-FFF2-40B4-BE49-F238E27FC236}">
                  <a16:creationId xmlns:a16="http://schemas.microsoft.com/office/drawing/2014/main" id="{49AC79EF-A622-38FD-D5B6-58B0C4212E6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8" name="Oval 593">
                <a:extLst>
                  <a:ext uri="{FF2B5EF4-FFF2-40B4-BE49-F238E27FC236}">
                    <a16:creationId xmlns:a16="http://schemas.microsoft.com/office/drawing/2014/main" id="{80054A12-9B19-2759-E5B1-050156EC3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9" name="TextBox 14">
                <a:extLst>
                  <a:ext uri="{FF2B5EF4-FFF2-40B4-BE49-F238E27FC236}">
                    <a16:creationId xmlns:a16="http://schemas.microsoft.com/office/drawing/2014/main" id="{7F91ABED-CEAD-46F4-AA6C-5BD6B6284B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0" name="TextBox 289">
            <a:extLst>
              <a:ext uri="{FF2B5EF4-FFF2-40B4-BE49-F238E27FC236}">
                <a16:creationId xmlns:a16="http://schemas.microsoft.com/office/drawing/2014/main" id="{20ACBCEB-DCD2-5F0C-1E45-AECA6E43D0F7}"/>
              </a:ext>
            </a:extLst>
          </p:cNvPr>
          <p:cNvSpPr txBox="1"/>
          <p:nvPr/>
        </p:nvSpPr>
        <p:spPr>
          <a:xfrm>
            <a:off x="7898903" y="5800889"/>
            <a:ext cx="2286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주문은 기본적으로 최신순으로 표시됨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536836C2-1784-7CB4-48D2-BA0C7E4A5DFB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cxnSp>
        <p:nvCxnSpPr>
          <p:cNvPr id="297" name="직선 연결선 296">
            <a:extLst>
              <a:ext uri="{FF2B5EF4-FFF2-40B4-BE49-F238E27FC236}">
                <a16:creationId xmlns:a16="http://schemas.microsoft.com/office/drawing/2014/main" id="{9507760E-A948-53B6-D897-6FEABD58A655}"/>
              </a:ext>
            </a:extLst>
          </p:cNvPr>
          <p:cNvCxnSpPr>
            <a:cxnSpLocks/>
          </p:cNvCxnSpPr>
          <p:nvPr/>
        </p:nvCxnSpPr>
        <p:spPr>
          <a:xfrm>
            <a:off x="328463" y="220481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F134CCEB-4CB5-701B-0B14-AB085282F5CA}"/>
              </a:ext>
            </a:extLst>
          </p:cNvPr>
          <p:cNvGrpSpPr/>
          <p:nvPr/>
        </p:nvGrpSpPr>
        <p:grpSpPr>
          <a:xfrm>
            <a:off x="949924" y="2260725"/>
            <a:ext cx="4229788" cy="315731"/>
            <a:chOff x="949924" y="2260725"/>
            <a:chExt cx="4229788" cy="315731"/>
          </a:xfrm>
        </p:grpSpPr>
        <p:pic>
          <p:nvPicPr>
            <p:cNvPr id="296" name="그림 295">
              <a:extLst>
                <a:ext uri="{FF2B5EF4-FFF2-40B4-BE49-F238E27FC236}">
                  <a16:creationId xmlns:a16="http://schemas.microsoft.com/office/drawing/2014/main" id="{3C9AFD7B-C65A-282B-2E8B-A549C0899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98" name="그림 297">
              <a:extLst>
                <a:ext uri="{FF2B5EF4-FFF2-40B4-BE49-F238E27FC236}">
                  <a16:creationId xmlns:a16="http://schemas.microsoft.com/office/drawing/2014/main" id="{ACB868EF-1234-75CB-CD37-7CCA22F0B1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300" name="그룹 299">
            <a:extLst>
              <a:ext uri="{FF2B5EF4-FFF2-40B4-BE49-F238E27FC236}">
                <a16:creationId xmlns:a16="http://schemas.microsoft.com/office/drawing/2014/main" id="{044B79DF-EE67-548A-A466-00507C243F1A}"/>
              </a:ext>
            </a:extLst>
          </p:cNvPr>
          <p:cNvGrpSpPr/>
          <p:nvPr/>
        </p:nvGrpSpPr>
        <p:grpSpPr>
          <a:xfrm rot="5400000">
            <a:off x="5243482" y="22760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01" name="이등변 삼각형 300">
              <a:extLst>
                <a:ext uri="{FF2B5EF4-FFF2-40B4-BE49-F238E27FC236}">
                  <a16:creationId xmlns:a16="http://schemas.microsoft.com/office/drawing/2014/main" id="{30F223BE-0A00-2D88-C88E-19E052CAACE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2" name="Oval 593">
              <a:extLst>
                <a:ext uri="{FF2B5EF4-FFF2-40B4-BE49-F238E27FC236}">
                  <a16:creationId xmlns:a16="http://schemas.microsoft.com/office/drawing/2014/main" id="{DD54F956-0B56-27BA-7DBD-AAA21663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19</a:t>
              </a:r>
            </a:p>
          </p:txBody>
        </p:sp>
      </p:grpSp>
      <p:cxnSp>
        <p:nvCxnSpPr>
          <p:cNvPr id="306" name="직선 연결선 305">
            <a:extLst>
              <a:ext uri="{FF2B5EF4-FFF2-40B4-BE49-F238E27FC236}">
                <a16:creationId xmlns:a16="http://schemas.microsoft.com/office/drawing/2014/main" id="{43EFC618-C90C-A2DB-1BF8-69AD99253F50}"/>
              </a:ext>
            </a:extLst>
          </p:cNvPr>
          <p:cNvCxnSpPr>
            <a:cxnSpLocks/>
          </p:cNvCxnSpPr>
          <p:nvPr/>
        </p:nvCxnSpPr>
        <p:spPr>
          <a:xfrm>
            <a:off x="384427" y="2177423"/>
            <a:ext cx="662608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07" name="TextBox 306">
            <a:extLst>
              <a:ext uri="{FF2B5EF4-FFF2-40B4-BE49-F238E27FC236}">
                <a16:creationId xmlns:a16="http://schemas.microsoft.com/office/drawing/2014/main" id="{CF065F99-050C-670E-BCDA-9A5B712B9732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9F20E932-D63C-B0AF-5383-EC98E845E382}"/>
              </a:ext>
            </a:extLst>
          </p:cNvPr>
          <p:cNvGrpSpPr/>
          <p:nvPr/>
        </p:nvGrpSpPr>
        <p:grpSpPr>
          <a:xfrm>
            <a:off x="3999314" y="2317434"/>
            <a:ext cx="364202" cy="206235"/>
            <a:chOff x="3999314" y="2317434"/>
            <a:chExt cx="364202" cy="206235"/>
          </a:xfrm>
        </p:grpSpPr>
        <p:sp>
          <p:nvSpPr>
            <p:cNvPr id="309" name="직사각형 308">
              <a:extLst>
                <a:ext uri="{FF2B5EF4-FFF2-40B4-BE49-F238E27FC236}">
                  <a16:creationId xmlns:a16="http://schemas.microsoft.com/office/drawing/2014/main" id="{1DFADDEA-5E63-7F8A-133F-8137682C5225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7C598CA7-1832-EDD9-6357-5311675209EE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311" name="직사각형 310">
            <a:extLst>
              <a:ext uri="{FF2B5EF4-FFF2-40B4-BE49-F238E27FC236}">
                <a16:creationId xmlns:a16="http://schemas.microsoft.com/office/drawing/2014/main" id="{3B9FB05A-E5C8-BD1D-C849-6110591628C8}"/>
              </a:ext>
            </a:extLst>
          </p:cNvPr>
          <p:cNvSpPr/>
          <p:nvPr/>
        </p:nvSpPr>
        <p:spPr>
          <a:xfrm>
            <a:off x="4429906" y="2311206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3D034E3-490E-18BE-EE0E-DC80D7BE86FA}"/>
              </a:ext>
            </a:extLst>
          </p:cNvPr>
          <p:cNvSpPr txBox="1"/>
          <p:nvPr/>
        </p:nvSpPr>
        <p:spPr>
          <a:xfrm>
            <a:off x="4341836" y="2317535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3FF6780A-C813-F7FD-38CB-7E60EC44D7BA}"/>
              </a:ext>
            </a:extLst>
          </p:cNvPr>
          <p:cNvGrpSpPr/>
          <p:nvPr/>
        </p:nvGrpSpPr>
        <p:grpSpPr>
          <a:xfrm>
            <a:off x="4777489" y="2314259"/>
            <a:ext cx="415498" cy="206235"/>
            <a:chOff x="3985025" y="2317434"/>
            <a:chExt cx="415498" cy="206235"/>
          </a:xfrm>
        </p:grpSpPr>
        <p:sp>
          <p:nvSpPr>
            <p:cNvPr id="314" name="직사각형 313">
              <a:extLst>
                <a:ext uri="{FF2B5EF4-FFF2-40B4-BE49-F238E27FC236}">
                  <a16:creationId xmlns:a16="http://schemas.microsoft.com/office/drawing/2014/main" id="{8A2326E3-6A80-6A3A-DBF2-DAEF60CAE15B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16071ADE-9255-217E-9CD9-19A271C5DD9B}"/>
                </a:ext>
              </a:extLst>
            </p:cNvPr>
            <p:cNvSpPr txBox="1"/>
            <p:nvPr/>
          </p:nvSpPr>
          <p:spPr>
            <a:xfrm>
              <a:off x="3985025" y="2321696"/>
              <a:ext cx="41549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개월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930425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23306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546720"/>
              </p:ext>
            </p:extLst>
          </p:nvPr>
        </p:nvGraphicFramePr>
        <p:xfrm>
          <a:off x="7794170" y="725881"/>
          <a:ext cx="4397830" cy="1402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상품이 늘어나면 아래에 상품 칸 추가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요청이 들어오면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요청 없는 경우 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내용 자체를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 체크하는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왼쪽의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’-&gt;’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동일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029446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36134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81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028837"/>
            <a:ext cx="1023602" cy="535531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CE96103-B660-FE0B-418D-6472C6F96970}"/>
              </a:ext>
            </a:extLst>
          </p:cNvPr>
          <p:cNvSpPr/>
          <p:nvPr/>
        </p:nvSpPr>
        <p:spPr>
          <a:xfrm>
            <a:off x="1147987" y="142576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47987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1163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47987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2560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47987" y="268156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47987" y="348762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47987" y="47317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408192A0-F830-934F-0968-4EDC74D58D9F}"/>
              </a:ext>
            </a:extLst>
          </p:cNvPr>
          <p:cNvSpPr/>
          <p:nvPr/>
        </p:nvSpPr>
        <p:spPr>
          <a:xfrm>
            <a:off x="1147987" y="555113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47987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21518" y="1497067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알림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latin typeface="+mn-ea"/>
              </a:rPr>
              <a:t>취소</a:t>
            </a:r>
            <a:endParaRPr lang="en-US" altLang="ko-KR" sz="900">
              <a:latin typeface="+mn-ea"/>
            </a:endParaRPr>
          </a:p>
          <a:p>
            <a:r>
              <a:rPr lang="en-US" altLang="ko-KR" sz="900">
                <a:latin typeface="+mn-ea"/>
              </a:rPr>
              <a:t> </a:t>
            </a: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취소 사유</a:t>
            </a:r>
            <a:endParaRPr lang="en-US" altLang="ko-KR" sz="900">
              <a:latin typeface="+mn-ea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4031BE5-D438-085C-8A6D-D4BDE0F766A6}"/>
              </a:ext>
            </a:extLst>
          </p:cNvPr>
          <p:cNvSpPr/>
          <p:nvPr/>
        </p:nvSpPr>
        <p:spPr>
          <a:xfrm>
            <a:off x="5059996" y="339253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중      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BD441743-F09E-DC52-4DC1-274706E861FB}"/>
              </a:ext>
            </a:extLst>
          </p:cNvPr>
          <p:cNvSpPr/>
          <p:nvPr/>
        </p:nvSpPr>
        <p:spPr>
          <a:xfrm>
            <a:off x="6093582" y="3392539"/>
            <a:ext cx="113225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송장번호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058176" y="4219615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36820" y="4219615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47987" y="51351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네이버페이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47987" y="4320280"/>
            <a:ext cx="198888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942B04D2-E22F-2DCD-F831-2472E25876C3}"/>
              </a:ext>
            </a:extLst>
          </p:cNvPr>
          <p:cNvSpPr/>
          <p:nvPr/>
        </p:nvSpPr>
        <p:spPr>
          <a:xfrm>
            <a:off x="5054264" y="3809382"/>
            <a:ext cx="89100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발송 완료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2399DAD-B6D9-8258-3854-FA7B22B94F31}"/>
              </a:ext>
            </a:extLst>
          </p:cNvPr>
          <p:cNvSpPr txBox="1"/>
          <p:nvPr/>
        </p:nvSpPr>
        <p:spPr>
          <a:xfrm>
            <a:off x="7821150" y="2150916"/>
            <a:ext cx="438175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*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배송 알림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상품 출고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카카오톡 메시지 또는 문자 메시지가 발송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자동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되었는지 확인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/>
          </a:p>
          <a:p>
            <a:pPr algn="l" latinLnBrk="1">
              <a:lnSpc>
                <a:spcPct val="150000"/>
              </a:lnSpc>
            </a:pPr>
            <a:r>
              <a:rPr lang="ko-KR" altLang="en-US" sz="800" b="0">
                <a:solidFill>
                  <a:schemeClr val="tx1"/>
                </a:solidFill>
                <a:latin typeface="+mn-ea"/>
              </a:rPr>
              <a:t>쿠폰 중복 사용 불가능합니다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20904" y="21839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1753" y="2294431"/>
            <a:ext cx="145373" cy="147683"/>
          </a:xfrm>
          <a:prstGeom prst="rect">
            <a:avLst/>
          </a:prstGeom>
        </p:spPr>
      </p:pic>
      <p:grpSp>
        <p:nvGrpSpPr>
          <p:cNvPr id="9" name="그룹 8">
            <a:extLst>
              <a:ext uri="{FF2B5EF4-FFF2-40B4-BE49-F238E27FC236}">
                <a16:creationId xmlns:a16="http://schemas.microsoft.com/office/drawing/2014/main" id="{3A72F596-83AC-63DC-7416-7CE751A9616C}"/>
              </a:ext>
            </a:extLst>
          </p:cNvPr>
          <p:cNvGrpSpPr/>
          <p:nvPr/>
        </p:nvGrpSpPr>
        <p:grpSpPr>
          <a:xfrm rot="5400000">
            <a:off x="655511" y="22444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D36EBA89-FF75-CE11-A601-C90236E94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C6B2EE44-C258-71DF-E5EC-62570CEE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08978" y="225208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47987" y="5964223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054264" y="1894042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059860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28645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00337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659221" y="2304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32069" y="23137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054264" y="27000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051729" y="3009686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018E553-2FB9-F658-2AF9-CBCB00537BA0}"/>
              </a:ext>
            </a:extLst>
          </p:cNvPr>
          <p:cNvSpPr/>
          <p:nvPr/>
        </p:nvSpPr>
        <p:spPr>
          <a:xfrm>
            <a:off x="5044995" y="502354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7" name="Box">
            <a:extLst>
              <a:ext uri="{FF2B5EF4-FFF2-40B4-BE49-F238E27FC236}">
                <a16:creationId xmlns:a16="http://schemas.microsoft.com/office/drawing/2014/main" id="{D2F81472-9003-6C45-7A96-F61566A768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97036" y="46768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54D9F41-9EE3-2D43-35E4-C398FD21E93E}"/>
              </a:ext>
            </a:extLst>
          </p:cNvPr>
          <p:cNvSpPr txBox="1"/>
          <p:nvPr/>
        </p:nvSpPr>
        <p:spPr>
          <a:xfrm>
            <a:off x="5994336" y="4630510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취소 완료</a:t>
            </a:r>
          </a:p>
        </p:txBody>
      </p:sp>
      <p:sp>
        <p:nvSpPr>
          <p:cNvPr id="201" name="직사각형 200">
            <a:extLst>
              <a:ext uri="{FF2B5EF4-FFF2-40B4-BE49-F238E27FC236}">
                <a16:creationId xmlns:a16="http://schemas.microsoft.com/office/drawing/2014/main" id="{E6DAD586-F86D-405E-8A0E-DFE6B5C10D04}"/>
              </a:ext>
            </a:extLst>
          </p:cNvPr>
          <p:cNvSpPr/>
          <p:nvPr/>
        </p:nvSpPr>
        <p:spPr>
          <a:xfrm>
            <a:off x="3880433" y="6549886"/>
            <a:ext cx="3913735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53337B7D-D531-4F58-89A8-D35BA3F05A7D}"/>
              </a:ext>
            </a:extLst>
          </p:cNvPr>
          <p:cNvSpPr/>
          <p:nvPr/>
        </p:nvSpPr>
        <p:spPr>
          <a:xfrm>
            <a:off x="5037501" y="532665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AF79AD76-9CBD-7C2D-A14B-D810306E8D96}"/>
              </a:ext>
            </a:extLst>
          </p:cNvPr>
          <p:cNvSpPr/>
          <p:nvPr/>
        </p:nvSpPr>
        <p:spPr>
          <a:xfrm>
            <a:off x="5046831" y="4622211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pic>
        <p:nvPicPr>
          <p:cNvPr id="205" name="그림 204">
            <a:extLst>
              <a:ext uri="{FF2B5EF4-FFF2-40B4-BE49-F238E27FC236}">
                <a16:creationId xmlns:a16="http://schemas.microsoft.com/office/drawing/2014/main" id="{7DB81293-3453-731C-61C4-9B928A2B2A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43001" y="4232324"/>
            <a:ext cx="2864003" cy="2267336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1D234C3B-D7B1-605B-A63B-C2D5CE1DF09A}"/>
              </a:ext>
            </a:extLst>
          </p:cNvPr>
          <p:cNvGrpSpPr/>
          <p:nvPr/>
        </p:nvGrpSpPr>
        <p:grpSpPr>
          <a:xfrm>
            <a:off x="4964408" y="4462256"/>
            <a:ext cx="244417" cy="258694"/>
            <a:chOff x="1098607" y="3056422"/>
            <a:chExt cx="244417" cy="258694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1A08B325-ADBA-FCBC-4778-6E69E84D8B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93EFCA07-485D-D3D6-38CD-F4C35229B77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3903F2F8-0083-C6FA-6742-212EBB7B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74652BD4-4C5C-754E-A89E-AC0D0E8952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14" name="직선 화살표 연결선 213">
            <a:extLst>
              <a:ext uri="{FF2B5EF4-FFF2-40B4-BE49-F238E27FC236}">
                <a16:creationId xmlns:a16="http://schemas.microsoft.com/office/drawing/2014/main" id="{F7FE8667-6964-9257-2E14-11EAC616E93E}"/>
              </a:ext>
            </a:extLst>
          </p:cNvPr>
          <p:cNvCxnSpPr>
            <a:cxnSpLocks/>
            <a:stCxn id="173" idx="3"/>
          </p:cNvCxnSpPr>
          <p:nvPr/>
        </p:nvCxnSpPr>
        <p:spPr>
          <a:xfrm>
            <a:off x="7225835" y="5138964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97D6CB91-40D4-3DA8-DD2F-3476E74A9CEE}"/>
              </a:ext>
            </a:extLst>
          </p:cNvPr>
          <p:cNvSpPr/>
          <p:nvPr/>
        </p:nvSpPr>
        <p:spPr>
          <a:xfrm>
            <a:off x="7379413" y="5007468"/>
            <a:ext cx="1514857" cy="1153099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9F6E3B2-105F-2651-654B-17F02DA80325}"/>
              </a:ext>
            </a:extLst>
          </p:cNvPr>
          <p:cNvSpPr txBox="1"/>
          <p:nvPr/>
        </p:nvSpPr>
        <p:spPr>
          <a:xfrm>
            <a:off x="7400935" y="5114249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25E643CC-54E3-5864-AF29-F36D6A256AF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062791" y="2764080"/>
            <a:ext cx="145373" cy="147683"/>
          </a:xfrm>
          <a:prstGeom prst="rect">
            <a:avLst/>
          </a:prstGeom>
        </p:spPr>
      </p:pic>
      <p:sp>
        <p:nvSpPr>
          <p:cNvPr id="243" name="TextBox 242">
            <a:extLst>
              <a:ext uri="{FF2B5EF4-FFF2-40B4-BE49-F238E27FC236}">
                <a16:creationId xmlns:a16="http://schemas.microsoft.com/office/drawing/2014/main" id="{6564AF08-17E3-8ECA-3A03-03D078D81E2D}"/>
              </a:ext>
            </a:extLst>
          </p:cNvPr>
          <p:cNvSpPr txBox="1"/>
          <p:nvPr/>
        </p:nvSpPr>
        <p:spPr>
          <a:xfrm>
            <a:off x="3999926" y="26500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2CA49EDA-6B14-52BB-EF8B-09F779DB58F9}"/>
              </a:ext>
            </a:extLst>
          </p:cNvPr>
          <p:cNvSpPr/>
          <p:nvPr/>
        </p:nvSpPr>
        <p:spPr>
          <a:xfrm>
            <a:off x="1147987" y="389715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250" name="사각형: 둥근 모서리 249">
            <a:extLst>
              <a:ext uri="{FF2B5EF4-FFF2-40B4-BE49-F238E27FC236}">
                <a16:creationId xmlns:a16="http://schemas.microsoft.com/office/drawing/2014/main" id="{56F6DE48-A504-2466-DABE-5D0B70628B98}"/>
              </a:ext>
            </a:extLst>
          </p:cNvPr>
          <p:cNvSpPr/>
          <p:nvPr/>
        </p:nvSpPr>
        <p:spPr>
          <a:xfrm>
            <a:off x="5053098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1" name="사각형: 둥근 모서리 250">
            <a:extLst>
              <a:ext uri="{FF2B5EF4-FFF2-40B4-BE49-F238E27FC236}">
                <a16:creationId xmlns:a16="http://schemas.microsoft.com/office/drawing/2014/main" id="{3EEE6BD9-E095-E281-FEB3-303E21D442EC}"/>
              </a:ext>
            </a:extLst>
          </p:cNvPr>
          <p:cNvSpPr/>
          <p:nvPr/>
        </p:nvSpPr>
        <p:spPr>
          <a:xfrm>
            <a:off x="5821883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2" name="사각형: 둥근 모서리 251">
            <a:extLst>
              <a:ext uri="{FF2B5EF4-FFF2-40B4-BE49-F238E27FC236}">
                <a16:creationId xmlns:a16="http://schemas.microsoft.com/office/drawing/2014/main" id="{C742ECE8-E3F6-177B-F554-F0743E2498BF}"/>
              </a:ext>
            </a:extLst>
          </p:cNvPr>
          <p:cNvSpPr/>
          <p:nvPr/>
        </p:nvSpPr>
        <p:spPr>
          <a:xfrm>
            <a:off x="6593575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E7C15B3-F6F5-A690-02C6-C2B5CD0FF948}"/>
              </a:ext>
            </a:extLst>
          </p:cNvPr>
          <p:cNvSpPr txBox="1"/>
          <p:nvPr/>
        </p:nvSpPr>
        <p:spPr>
          <a:xfrm>
            <a:off x="5652459" y="15221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167FEA45-BEE3-1045-C3D6-CB6EC17DB5B1}"/>
              </a:ext>
            </a:extLst>
          </p:cNvPr>
          <p:cNvSpPr txBox="1"/>
          <p:nvPr/>
        </p:nvSpPr>
        <p:spPr>
          <a:xfrm>
            <a:off x="6425307" y="153163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5" name="사각형: 둥근 모서리 254">
            <a:extLst>
              <a:ext uri="{FF2B5EF4-FFF2-40B4-BE49-F238E27FC236}">
                <a16:creationId xmlns:a16="http://schemas.microsoft.com/office/drawing/2014/main" id="{C8EDC6F4-0D9E-637E-A829-081F40912564}"/>
              </a:ext>
            </a:extLst>
          </p:cNvPr>
          <p:cNvSpPr/>
          <p:nvPr/>
        </p:nvSpPr>
        <p:spPr>
          <a:xfrm>
            <a:off x="1147987" y="3081781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cxnSp>
        <p:nvCxnSpPr>
          <p:cNvPr id="259" name="직선 화살표 연결선 258">
            <a:extLst>
              <a:ext uri="{FF2B5EF4-FFF2-40B4-BE49-F238E27FC236}">
                <a16:creationId xmlns:a16="http://schemas.microsoft.com/office/drawing/2014/main" id="{7ADDAAE7-16EB-6ECA-6107-BA1FD8E267DB}"/>
              </a:ext>
            </a:extLst>
          </p:cNvPr>
          <p:cNvCxnSpPr>
            <a:cxnSpLocks/>
            <a:stCxn id="133" idx="3"/>
          </p:cNvCxnSpPr>
          <p:nvPr/>
        </p:nvCxnSpPr>
        <p:spPr>
          <a:xfrm flipV="1">
            <a:off x="5582353" y="3671005"/>
            <a:ext cx="1987947" cy="66402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CF08E89B-961F-19F6-8A70-F7FC0C39E997}"/>
              </a:ext>
            </a:extLst>
          </p:cNvPr>
          <p:cNvSpPr/>
          <p:nvPr/>
        </p:nvSpPr>
        <p:spPr>
          <a:xfrm>
            <a:off x="7542853" y="3465050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6FD3A89B-ACF3-257B-6571-9B661C4411C7}"/>
              </a:ext>
            </a:extLst>
          </p:cNvPr>
          <p:cNvSpPr txBox="1"/>
          <p:nvPr/>
        </p:nvSpPr>
        <p:spPr>
          <a:xfrm>
            <a:off x="7564374" y="3571831"/>
            <a:ext cx="1327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cxnSp>
        <p:nvCxnSpPr>
          <p:cNvPr id="15" name="직선 화살표 연결선 14">
            <a:extLst>
              <a:ext uri="{FF2B5EF4-FFF2-40B4-BE49-F238E27FC236}">
                <a16:creationId xmlns:a16="http://schemas.microsoft.com/office/drawing/2014/main" id="{2EDAD7B1-6CC7-4D60-2E9D-2D2D620E0EE0}"/>
              </a:ext>
            </a:extLst>
          </p:cNvPr>
          <p:cNvCxnSpPr>
            <a:cxnSpLocks/>
            <a:stCxn id="49" idx="3"/>
          </p:cNvCxnSpPr>
          <p:nvPr/>
        </p:nvCxnSpPr>
        <p:spPr>
          <a:xfrm flipV="1">
            <a:off x="6015293" y="3110139"/>
            <a:ext cx="2829125" cy="39781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16D5E212-3796-73FE-0E19-575EF3C2C146}"/>
              </a:ext>
            </a:extLst>
          </p:cNvPr>
          <p:cNvSpPr/>
          <p:nvPr/>
        </p:nvSpPr>
        <p:spPr>
          <a:xfrm>
            <a:off x="8844418" y="2916445"/>
            <a:ext cx="1654698" cy="91522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B355F4-45BF-1167-7596-233BEC91AE37}"/>
              </a:ext>
            </a:extLst>
          </p:cNvPr>
          <p:cNvSpPr txBox="1"/>
          <p:nvPr/>
        </p:nvSpPr>
        <p:spPr>
          <a:xfrm>
            <a:off x="8891684" y="2976383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준비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확정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22230715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DAF4DA-6B93-8969-0319-00CA24E6C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82</a:t>
            </a:fld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9EB196-7276-FC79-39A3-2A2058354D4A}"/>
              </a:ext>
            </a:extLst>
          </p:cNvPr>
          <p:cNvSpPr txBox="1"/>
          <p:nvPr/>
        </p:nvSpPr>
        <p:spPr>
          <a:xfrm>
            <a:off x="447675" y="721489"/>
            <a:ext cx="1133475" cy="38318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환불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반품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환불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6DAE678B-71A3-84A9-B1BC-D57BCE59C00B}"/>
              </a:ext>
            </a:extLst>
          </p:cNvPr>
          <p:cNvSpPr/>
          <p:nvPr/>
        </p:nvSpPr>
        <p:spPr>
          <a:xfrm>
            <a:off x="0" y="0"/>
            <a:ext cx="5943600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9D837-36F5-8D9B-7D80-4FAB1A3D3639}"/>
              </a:ext>
            </a:extLst>
          </p:cNvPr>
          <p:cNvSpPr/>
          <p:nvPr/>
        </p:nvSpPr>
        <p:spPr>
          <a:xfrm>
            <a:off x="6227510" y="9441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FA56C4-3CA0-C69A-8B25-41E0787742F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292310" y="12472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FB763C0-DBBD-4062-4751-C15E0ACAE7F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7777803" y="19015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41B541-697A-85CC-A207-D13A6993AE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6906983" y="19015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862B038E-E103-A0C5-5D5E-28359D317A5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9257224" y="10234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74781F-4C17-DC16-7F44-E8010D17542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327859" y="13961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10AB76-6992-7FD3-0078-E52F90626D5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227510" y="9625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077D7F76-69D8-E2F5-E862-59DD2D3648C2}"/>
              </a:ext>
            </a:extLst>
          </p:cNvPr>
          <p:cNvGrpSpPr/>
          <p:nvPr/>
        </p:nvGrpSpPr>
        <p:grpSpPr>
          <a:xfrm>
            <a:off x="9053531" y="757703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ADA12F33-F8A8-8461-AF40-009154CC3D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D5E468A9-0437-B17A-01F7-113B1A52AC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468B32F-3F12-1E01-5268-F5222028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E3C411B2-DE7A-902C-654A-3172032F3D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BE577819-79C7-9750-4E3A-C6482DC73DC4}"/>
              </a:ext>
            </a:extLst>
          </p:cNvPr>
          <p:cNvSpPr/>
          <p:nvPr/>
        </p:nvSpPr>
        <p:spPr>
          <a:xfrm>
            <a:off x="6227510" y="25688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76165E6-5F5B-CEAE-45AF-C212EF560E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292310" y="28719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7F1B43-3FF4-3FDB-53F7-E93959B631A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7777803" y="35262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36FBFA-B310-278A-5060-615C1EB18B6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6906983" y="35262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Close Button">
            <a:extLst>
              <a:ext uri="{FF2B5EF4-FFF2-40B4-BE49-F238E27FC236}">
                <a16:creationId xmlns:a16="http://schemas.microsoft.com/office/drawing/2014/main" id="{3D494D78-DF47-8C88-3E74-457D05DD3C9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9257224" y="26481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94804C-9830-1E3B-A663-2DE9B0D5C3E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327859" y="30208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17EF21-AC24-F06D-E735-1FDE56A2021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227510" y="25872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E97FB3B1-8D56-8B80-75BD-BDD84B8C948D}"/>
              </a:ext>
            </a:extLst>
          </p:cNvPr>
          <p:cNvGrpSpPr/>
          <p:nvPr/>
        </p:nvGrpSpPr>
        <p:grpSpPr>
          <a:xfrm>
            <a:off x="6472356" y="2334806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8AFC25FD-78A5-1CC0-6BEB-ED660AA36B7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8DE6DA2-C19A-7C9D-DB05-C9B04E1CD01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44577939-44D0-AEB8-E93B-CB9D680E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6358C385-EBD4-E988-318D-1930E5D79C4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DF73F73F-76C7-844E-106F-E851B384F28D}"/>
              </a:ext>
            </a:extLst>
          </p:cNvPr>
          <p:cNvSpPr/>
          <p:nvPr/>
        </p:nvSpPr>
        <p:spPr>
          <a:xfrm>
            <a:off x="1490346" y="112358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환불 요청 사유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Box">
            <a:extLst>
              <a:ext uri="{FF2B5EF4-FFF2-40B4-BE49-F238E27FC236}">
                <a16:creationId xmlns:a16="http://schemas.microsoft.com/office/drawing/2014/main" id="{0C79BE7D-6F89-2B62-4E50-5A71B1903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77614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ECD35A0-D172-55B6-7941-7C305D44922B}"/>
              </a:ext>
            </a:extLst>
          </p:cNvPr>
          <p:cNvSpPr txBox="1"/>
          <p:nvPr/>
        </p:nvSpPr>
        <p:spPr>
          <a:xfrm>
            <a:off x="2439687" y="729788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완료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1E097419-C4D8-B920-EAF4-8481E2004ECB}"/>
              </a:ext>
            </a:extLst>
          </p:cNvPr>
          <p:cNvSpPr/>
          <p:nvPr/>
        </p:nvSpPr>
        <p:spPr>
          <a:xfrm>
            <a:off x="1482852" y="142669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E32254B4-20B8-3E54-C68A-B8AB4DCC72D6}"/>
              </a:ext>
            </a:extLst>
          </p:cNvPr>
          <p:cNvSpPr/>
          <p:nvPr/>
        </p:nvSpPr>
        <p:spPr>
          <a:xfrm>
            <a:off x="1492182" y="721489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요청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1CB0A524-41F7-166E-6B84-5AB85364F229}"/>
              </a:ext>
            </a:extLst>
          </p:cNvPr>
          <p:cNvSpPr/>
          <p:nvPr/>
        </p:nvSpPr>
        <p:spPr>
          <a:xfrm>
            <a:off x="1490346" y="3031141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교환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Box">
            <a:extLst>
              <a:ext uri="{FF2B5EF4-FFF2-40B4-BE49-F238E27FC236}">
                <a16:creationId xmlns:a16="http://schemas.microsoft.com/office/drawing/2014/main" id="{0E7F0839-569D-F61B-C56D-6F9F9B270F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267455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C2B35C-B0E0-3CB5-3A47-82491E869AA5}"/>
              </a:ext>
            </a:extLst>
          </p:cNvPr>
          <p:cNvSpPr txBox="1"/>
          <p:nvPr/>
        </p:nvSpPr>
        <p:spPr>
          <a:xfrm>
            <a:off x="2439687" y="2628197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교환 완료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A97E507-88E8-494F-66CD-4E0DBF3F5195}"/>
              </a:ext>
            </a:extLst>
          </p:cNvPr>
          <p:cNvSpPr/>
          <p:nvPr/>
        </p:nvSpPr>
        <p:spPr>
          <a:xfrm>
            <a:off x="1482852" y="3334244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E20F4108-B411-64DB-4592-EBEC8200EB44}"/>
              </a:ext>
            </a:extLst>
          </p:cNvPr>
          <p:cNvSpPr/>
          <p:nvPr/>
        </p:nvSpPr>
        <p:spPr>
          <a:xfrm>
            <a:off x="1492182" y="2619898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cxnSp>
        <p:nvCxnSpPr>
          <p:cNvPr id="54" name="직선 화살표 연결선 53">
            <a:extLst>
              <a:ext uri="{FF2B5EF4-FFF2-40B4-BE49-F238E27FC236}">
                <a16:creationId xmlns:a16="http://schemas.microsoft.com/office/drawing/2014/main" id="{AD50D1B1-4179-EB3C-6963-43C530726BAD}"/>
              </a:ext>
            </a:extLst>
          </p:cNvPr>
          <p:cNvCxnSpPr>
            <a:cxnSpLocks/>
          </p:cNvCxnSpPr>
          <p:nvPr/>
        </p:nvCxnSpPr>
        <p:spPr>
          <a:xfrm>
            <a:off x="3654269" y="1281456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8C620EFA-9F7E-27B1-F226-F0C032FABFBA}"/>
              </a:ext>
            </a:extLst>
          </p:cNvPr>
          <p:cNvSpPr/>
          <p:nvPr/>
        </p:nvSpPr>
        <p:spPr>
          <a:xfrm>
            <a:off x="3807847" y="1149960"/>
            <a:ext cx="1514857" cy="147574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52E7F7-02A1-2AA8-A60B-D1AF3139C32B}"/>
              </a:ext>
            </a:extLst>
          </p:cNvPr>
          <p:cNvSpPr txBox="1"/>
          <p:nvPr/>
        </p:nvSpPr>
        <p:spPr>
          <a:xfrm>
            <a:off x="3829369" y="1256741"/>
            <a:ext cx="1327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상품이 마음에 들지 않음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오배송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  <a:p>
            <a:endParaRPr lang="en-US" altLang="ko-KR" sz="800"/>
          </a:p>
        </p:txBody>
      </p:sp>
      <p:cxnSp>
        <p:nvCxnSpPr>
          <p:cNvPr id="57" name="직선 화살표 연결선 56">
            <a:extLst>
              <a:ext uri="{FF2B5EF4-FFF2-40B4-BE49-F238E27FC236}">
                <a16:creationId xmlns:a16="http://schemas.microsoft.com/office/drawing/2014/main" id="{2124382F-919A-5F1F-9444-EFED19038AB3}"/>
              </a:ext>
            </a:extLst>
          </p:cNvPr>
          <p:cNvCxnSpPr>
            <a:cxnSpLocks/>
          </p:cNvCxnSpPr>
          <p:nvPr/>
        </p:nvCxnSpPr>
        <p:spPr>
          <a:xfrm>
            <a:off x="3675791" y="3161142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E0DA09BA-96C8-9E67-E408-D3D15BA51658}"/>
              </a:ext>
            </a:extLst>
          </p:cNvPr>
          <p:cNvSpPr/>
          <p:nvPr/>
        </p:nvSpPr>
        <p:spPr>
          <a:xfrm>
            <a:off x="3829369" y="3029647"/>
            <a:ext cx="1514857" cy="1125064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1975807-E941-A38F-AFEE-FDEB9F9A19A2}"/>
              </a:ext>
            </a:extLst>
          </p:cNvPr>
          <p:cNvSpPr txBox="1"/>
          <p:nvPr/>
        </p:nvSpPr>
        <p:spPr>
          <a:xfrm>
            <a:off x="3850891" y="3136427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단순 변심</a:t>
            </a:r>
            <a:r>
              <a:rPr lang="en-US" altLang="ko-KR" sz="800"/>
              <a:t>(</a:t>
            </a:r>
            <a:r>
              <a:rPr lang="ko-KR" altLang="en-US" sz="800"/>
              <a:t>색</a:t>
            </a:r>
            <a:r>
              <a:rPr lang="en-US" altLang="ko-KR" sz="800"/>
              <a:t> </a:t>
            </a:r>
            <a:r>
              <a:rPr lang="ko-KR" altLang="en-US" sz="800"/>
              <a:t>등 변경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266363AA-00EB-3448-B3BF-491D9E3051D1}"/>
              </a:ext>
            </a:extLst>
          </p:cNvPr>
          <p:cNvSpPr/>
          <p:nvPr/>
        </p:nvSpPr>
        <p:spPr>
          <a:xfrm>
            <a:off x="3875186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11020F9-DB02-9030-9C4B-1E9957328FDE}"/>
              </a:ext>
            </a:extLst>
          </p:cNvPr>
          <p:cNvSpPr/>
          <p:nvPr/>
        </p:nvSpPr>
        <p:spPr>
          <a:xfrm>
            <a:off x="3279621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F5BD83CD-F0BA-F692-117B-C448CFA12591}"/>
              </a:ext>
            </a:extLst>
          </p:cNvPr>
          <p:cNvGrpSpPr/>
          <p:nvPr/>
        </p:nvGrpSpPr>
        <p:grpSpPr>
          <a:xfrm>
            <a:off x="3556578" y="4833392"/>
            <a:ext cx="244417" cy="248362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123C700F-9B00-499F-8D86-8DEB59A45A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8E23377F-3590-F166-DC78-13DF250CA49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9239D328-E23C-BB5F-533E-EE507226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C102AB8C-7850-D374-2A65-E6D2F087C0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5B7A6FF1-8FAA-8CB9-5480-1A92EB641B14}"/>
              </a:ext>
            </a:extLst>
          </p:cNvPr>
          <p:cNvGrpSpPr/>
          <p:nvPr/>
        </p:nvGrpSpPr>
        <p:grpSpPr>
          <a:xfrm>
            <a:off x="4172864" y="4827998"/>
            <a:ext cx="244417" cy="248362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7B4CE4-0F9D-F10A-76BC-B48C0206E6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04FF285-8D8E-99B6-37F3-17BD4664A5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F81FFF12-5FCB-08E5-CD43-B3B07867E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F8F405E-C167-8AC7-ADC1-9F36BA0D34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76" name="표 37">
            <a:extLst>
              <a:ext uri="{FF2B5EF4-FFF2-40B4-BE49-F238E27FC236}">
                <a16:creationId xmlns:a16="http://schemas.microsoft.com/office/drawing/2014/main" id="{EF23342B-75C7-4510-895E-CC08CE668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385551"/>
              </p:ext>
            </p:extLst>
          </p:nvPr>
        </p:nvGraphicFramePr>
        <p:xfrm>
          <a:off x="6235748" y="4321622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793476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37484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소지 포인트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적립금 이상 입력 불가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회원의 정보가 수령자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연락처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주소에 들어감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11405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7715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83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190762"/>
            <a:ext cx="1023602" cy="50783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61295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4881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62692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6278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61294" y="2414964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70369" y="325310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71766" y="44781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54467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88911" y="1509116"/>
            <a:ext cx="1023602" cy="18928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117180" y="301132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95824" y="301132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71670" y="48815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71766" y="4066709"/>
            <a:ext cx="198888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12659" y="1966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25412" y="2037722"/>
            <a:ext cx="145373" cy="147683"/>
          </a:xfrm>
          <a:prstGeom prst="rect">
            <a:avLst/>
          </a:prstGeom>
        </p:spPr>
      </p:pic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12696" y="1995011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D073321-2032-A87D-5707-DC6B33D6EB68}"/>
              </a:ext>
            </a:extLst>
          </p:cNvPr>
          <p:cNvSpPr/>
          <p:nvPr/>
        </p:nvSpPr>
        <p:spPr>
          <a:xfrm>
            <a:off x="1162177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DF7EE935-CAD6-5F4C-2491-0D2E2958BE0D}"/>
              </a:ext>
            </a:extLst>
          </p:cNvPr>
          <p:cNvSpPr/>
          <p:nvPr/>
        </p:nvSpPr>
        <p:spPr>
          <a:xfrm>
            <a:off x="1930962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A216FEF7-5152-A2E4-CE78-CD86E5C01D7E}"/>
              </a:ext>
            </a:extLst>
          </p:cNvPr>
          <p:cNvSpPr/>
          <p:nvPr/>
        </p:nvSpPr>
        <p:spPr>
          <a:xfrm>
            <a:off x="2702654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A4D3186-357D-909B-70A3-C1A75CAE6007}"/>
              </a:ext>
            </a:extLst>
          </p:cNvPr>
          <p:cNvSpPr txBox="1"/>
          <p:nvPr/>
        </p:nvSpPr>
        <p:spPr>
          <a:xfrm>
            <a:off x="1761538" y="5859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F6206B51-6EAD-92F6-ECF6-AA6FA7EEE8D7}"/>
              </a:ext>
            </a:extLst>
          </p:cNvPr>
          <p:cNvSpPr txBox="1"/>
          <p:nvPr/>
        </p:nvSpPr>
        <p:spPr>
          <a:xfrm>
            <a:off x="2534386" y="58694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62177" y="5301077"/>
            <a:ext cx="2166100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121657" y="149651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127253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96038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67730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726614" y="190673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99462" y="1916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121657" y="232156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119122" y="2631210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pic>
        <p:nvPicPr>
          <p:cNvPr id="3" name="그래픽 2" descr="돋보기 단색으로 채워진">
            <a:extLst>
              <a:ext uri="{FF2B5EF4-FFF2-40B4-BE49-F238E27FC236}">
                <a16:creationId xmlns:a16="http://schemas.microsoft.com/office/drawing/2014/main" id="{CA5DA091-CB49-0D62-FDBA-664F97BEFE1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6122627" y="2372510"/>
            <a:ext cx="145373" cy="147683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370AAD-7C26-4120-4429-CB6C339A085A}"/>
              </a:ext>
            </a:extLst>
          </p:cNvPr>
          <p:cNvSpPr/>
          <p:nvPr/>
        </p:nvSpPr>
        <p:spPr>
          <a:xfrm>
            <a:off x="6974869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80F3E0A-44AB-EDA7-4EBC-AB2597BC30BF}"/>
              </a:ext>
            </a:extLst>
          </p:cNvPr>
          <p:cNvSpPr/>
          <p:nvPr/>
        </p:nvSpPr>
        <p:spPr>
          <a:xfrm>
            <a:off x="6379304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7D45908-3A58-5DAE-93F2-8284116933DF}"/>
              </a:ext>
            </a:extLst>
          </p:cNvPr>
          <p:cNvGrpSpPr/>
          <p:nvPr/>
        </p:nvGrpSpPr>
        <p:grpSpPr>
          <a:xfrm>
            <a:off x="6656261" y="3304198"/>
            <a:ext cx="244417" cy="248362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ECBC12FA-16CA-0E08-6EB3-B1DF58B09E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E024DB92-B0E0-2BA2-7600-D36B99CA95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D725F68A-B9A7-2627-C3E1-F6B631FD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DC84C4FC-CB9C-77E2-DAD9-1571E23E009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2B46B1DF-40D0-E5C9-BA0E-0A77DB1B3262}"/>
              </a:ext>
            </a:extLst>
          </p:cNvPr>
          <p:cNvGrpSpPr/>
          <p:nvPr/>
        </p:nvGrpSpPr>
        <p:grpSpPr>
          <a:xfrm>
            <a:off x="7272547" y="3298804"/>
            <a:ext cx="244417" cy="248362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E47CD36E-4740-B09C-FD58-D58D95C692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3E15224D-11B8-7D63-7E40-D51183C94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C20C403B-0DE7-D509-9EEF-1D90C579A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950BBD2B-6093-FE30-EC10-7ADDA1735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7D4F18E8-0FB8-3023-BF5E-C9915BAE476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635256"/>
            <a:ext cx="145373" cy="147683"/>
          </a:xfrm>
          <a:prstGeom prst="rect">
            <a:avLst/>
          </a:prstGeom>
        </p:spPr>
      </p:pic>
      <p:sp>
        <p:nvSpPr>
          <p:cNvPr id="129" name="Box">
            <a:extLst>
              <a:ext uri="{FF2B5EF4-FFF2-40B4-BE49-F238E27FC236}">
                <a16:creationId xmlns:a16="http://schemas.microsoft.com/office/drawing/2014/main" id="{B4245707-7817-F87C-1C24-CC97B63B3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36210" y="156322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C460435-B374-8C9E-8575-8FA8AFA0F8D5}"/>
              </a:ext>
            </a:extLst>
          </p:cNvPr>
          <p:cNvSpPr txBox="1"/>
          <p:nvPr/>
        </p:nvSpPr>
        <p:spPr>
          <a:xfrm>
            <a:off x="6233510" y="1507341"/>
            <a:ext cx="9224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주문자와 동일</a:t>
            </a:r>
          </a:p>
        </p:txBody>
      </p:sp>
      <p:pic>
        <p:nvPicPr>
          <p:cNvPr id="131" name="그래픽 130" descr="돋보기 단색으로 채워진">
            <a:extLst>
              <a:ext uri="{FF2B5EF4-FFF2-40B4-BE49-F238E27FC236}">
                <a16:creationId xmlns:a16="http://schemas.microsoft.com/office/drawing/2014/main" id="{08EB6E34-D396-7533-19BF-0950D7E1904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237936"/>
            <a:ext cx="145373" cy="147683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107686CD-3A92-341F-B641-843D46FCB859}"/>
              </a:ext>
            </a:extLst>
          </p:cNvPr>
          <p:cNvSpPr txBox="1"/>
          <p:nvPr/>
        </p:nvSpPr>
        <p:spPr>
          <a:xfrm>
            <a:off x="204538" y="15573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0301D38-5328-0713-A9F6-7C40B1B4CCF0}"/>
              </a:ext>
            </a:extLst>
          </p:cNvPr>
          <p:cNvSpPr/>
          <p:nvPr/>
        </p:nvSpPr>
        <p:spPr>
          <a:xfrm>
            <a:off x="1170369" y="36631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67E2CEC0-514A-5461-5EB6-23B05CB3B65F}"/>
              </a:ext>
            </a:extLst>
          </p:cNvPr>
          <p:cNvGrpSpPr/>
          <p:nvPr/>
        </p:nvGrpSpPr>
        <p:grpSpPr>
          <a:xfrm rot="5400000">
            <a:off x="2199821" y="344491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B47CB589-EFDD-A44A-B309-2CD2D3CD39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A6F79654-7A71-6DF9-9228-3256FC5D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45CAA234-F204-7353-0122-12FBB65DCC48}"/>
              </a:ext>
            </a:extLst>
          </p:cNvPr>
          <p:cNvSpPr/>
          <p:nvPr/>
        </p:nvSpPr>
        <p:spPr>
          <a:xfrm>
            <a:off x="230923" y="3159727"/>
            <a:ext cx="1990343" cy="81161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2" name="그래픽 141" descr="돋보기 단색으로 채워진">
            <a:extLst>
              <a:ext uri="{FF2B5EF4-FFF2-40B4-BE49-F238E27FC236}">
                <a16:creationId xmlns:a16="http://schemas.microsoft.com/office/drawing/2014/main" id="{20D86FDB-34BE-5447-3917-26DEDEC8C43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23755" y="4114237"/>
            <a:ext cx="145373" cy="147683"/>
          </a:xfrm>
          <a:prstGeom prst="rect">
            <a:avLst/>
          </a:prstGeom>
        </p:spPr>
      </p:pic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5CB87F62-88D8-4C86-0A68-3B5BA72C238C}"/>
              </a:ext>
            </a:extLst>
          </p:cNvPr>
          <p:cNvGrpSpPr/>
          <p:nvPr/>
        </p:nvGrpSpPr>
        <p:grpSpPr>
          <a:xfrm rot="5400000">
            <a:off x="7122889" y="1489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32D88C13-64CE-9EE5-91AD-BFFEAE9D19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5" name="Oval 593">
              <a:extLst>
                <a:ext uri="{FF2B5EF4-FFF2-40B4-BE49-F238E27FC236}">
                  <a16:creationId xmlns:a16="http://schemas.microsoft.com/office/drawing/2014/main" id="{B98C374B-E8CA-E09A-3DC4-8B047D095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F5A7CDAD-5625-9B03-9611-C12EDF42A19E}"/>
              </a:ext>
            </a:extLst>
          </p:cNvPr>
          <p:cNvSpPr/>
          <p:nvPr/>
        </p:nvSpPr>
        <p:spPr>
          <a:xfrm>
            <a:off x="1170369" y="282453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BE2145D0-5033-2E13-EB0B-AE0F5CAF8B78}"/>
              </a:ext>
            </a:extLst>
          </p:cNvPr>
          <p:cNvSpPr/>
          <p:nvPr/>
        </p:nvSpPr>
        <p:spPr>
          <a:xfrm>
            <a:off x="8400647" y="34811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6C95AE-178A-80E2-5070-B0AB42C1F82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65447" y="37842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6BC409-23DE-FBD3-D37C-0646C8A02C9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950940" y="44385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AE322DE-7E67-53A4-3675-E84C8CB9C09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080120" y="44385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65E7759-4E93-DBD3-51FF-4907D5CCA57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430361" y="35604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FA2FF-6140-35E1-93F9-1AB0EF7F0F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500996" y="39331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D10B-4C1E-F430-E494-A637B28412F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00647" y="34995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3E80667E-62AA-A882-76BB-0F2872506DCA}"/>
              </a:ext>
            </a:extLst>
          </p:cNvPr>
          <p:cNvGrpSpPr/>
          <p:nvPr/>
        </p:nvGrpSpPr>
        <p:grpSpPr>
          <a:xfrm>
            <a:off x="11226668" y="329469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B80686CB-5153-3EFE-80D9-B623791205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D13BC10D-D92D-0547-3B3E-1572BAD9DE0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A6A6A2AE-B404-14C7-F53C-78FC8CB8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81626397-A767-900A-B600-15A0E3D96D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8BA904AF-21EF-E223-A393-128F27485D2F}"/>
              </a:ext>
            </a:extLst>
          </p:cNvPr>
          <p:cNvSpPr/>
          <p:nvPr/>
        </p:nvSpPr>
        <p:spPr>
          <a:xfrm>
            <a:off x="8400647" y="51058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227BB-71E2-B16D-7E8D-1B631BEA7F9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465447" y="54089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C4E6FE2-41E1-D042-58C1-080B96B2D1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950940" y="60632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FB39E4C-370E-EDFF-B14A-996FF080EF7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080120" y="60632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Close Button">
            <a:extLst>
              <a:ext uri="{FF2B5EF4-FFF2-40B4-BE49-F238E27FC236}">
                <a16:creationId xmlns:a16="http://schemas.microsoft.com/office/drawing/2014/main" id="{203A2377-AB4D-5FB0-98E2-6A5716964A2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430361" y="51851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3696EC-AF08-1E4A-1482-C7D3B89885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500996" y="55578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8E332A-59DC-2AD9-F055-DF29C56F75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400647" y="51242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E881B8B2-238C-E150-3F2C-D779DC780EF6}"/>
              </a:ext>
            </a:extLst>
          </p:cNvPr>
          <p:cNvGrpSpPr/>
          <p:nvPr/>
        </p:nvGrpSpPr>
        <p:grpSpPr>
          <a:xfrm>
            <a:off x="8645493" y="4871797"/>
            <a:ext cx="244417" cy="258694"/>
            <a:chOff x="1098607" y="3056422"/>
            <a:chExt cx="244417" cy="258694"/>
          </a:xfrm>
        </p:grpSpPr>
        <p:sp>
          <p:nvSpPr>
            <p:cNvPr id="193" name="이등변 삼각형 192">
              <a:extLst>
                <a:ext uri="{FF2B5EF4-FFF2-40B4-BE49-F238E27FC236}">
                  <a16:creationId xmlns:a16="http://schemas.microsoft.com/office/drawing/2014/main" id="{C158913F-4F75-6918-9EEE-78EBC3CE82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4" name="그룹 193">
              <a:extLst>
                <a:ext uri="{FF2B5EF4-FFF2-40B4-BE49-F238E27FC236}">
                  <a16:creationId xmlns:a16="http://schemas.microsoft.com/office/drawing/2014/main" id="{EB32ED5C-DBBD-9A95-0268-0E274DD8A95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5" name="Oval 593">
                <a:extLst>
                  <a:ext uri="{FF2B5EF4-FFF2-40B4-BE49-F238E27FC236}">
                    <a16:creationId xmlns:a16="http://schemas.microsoft.com/office/drawing/2014/main" id="{7D5EEFFF-8D65-61C0-77EB-8657FBE3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6" name="TextBox 14">
                <a:extLst>
                  <a:ext uri="{FF2B5EF4-FFF2-40B4-BE49-F238E27FC236}">
                    <a16:creationId xmlns:a16="http://schemas.microsoft.com/office/drawing/2014/main" id="{BFFBA21A-FA24-89C2-0116-9990A39488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EA820BC6-7F69-A894-CBD9-9925F06169EC}"/>
              </a:ext>
            </a:extLst>
          </p:cNvPr>
          <p:cNvSpPr/>
          <p:nvPr/>
        </p:nvSpPr>
        <p:spPr>
          <a:xfrm>
            <a:off x="4245655" y="4790833"/>
            <a:ext cx="2996359" cy="16344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6D2A8B2-FCF3-34B9-EC9A-DC282E80EC04}"/>
              </a:ext>
            </a:extLst>
          </p:cNvPr>
          <p:cNvSpPr txBox="1"/>
          <p:nvPr/>
        </p:nvSpPr>
        <p:spPr>
          <a:xfrm>
            <a:off x="4267176" y="4855669"/>
            <a:ext cx="29569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- </a:t>
            </a:r>
            <a:r>
              <a:rPr lang="ko-KR" altLang="en-US" sz="800"/>
              <a:t>직접 수령</a:t>
            </a:r>
            <a:r>
              <a:rPr lang="en-US" altLang="ko-KR" sz="800"/>
              <a:t>(</a:t>
            </a:r>
            <a:r>
              <a:rPr lang="ko-KR" altLang="en-US" sz="800"/>
              <a:t>부재 시 문 앞</a:t>
            </a:r>
            <a:r>
              <a:rPr lang="en-US" altLang="ko-KR" sz="800"/>
              <a:t>)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문 앞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경비실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무인택배함</a:t>
            </a:r>
            <a:r>
              <a:rPr lang="en-US" altLang="ko-KR" sz="800"/>
              <a:t>*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직접 입력</a:t>
            </a:r>
            <a:r>
              <a:rPr lang="en-US" altLang="ko-KR" sz="800"/>
              <a:t>**</a:t>
            </a:r>
          </a:p>
          <a:p>
            <a:pPr marL="171450" indent="-171450">
              <a:buFontTx/>
              <a:buChar char="-"/>
            </a:pPr>
            <a:endParaRPr lang="en-US" altLang="ko-KR" sz="800"/>
          </a:p>
          <a:p>
            <a:r>
              <a:rPr lang="en-US" altLang="ko-KR" sz="800"/>
              <a:t>*</a:t>
            </a:r>
            <a:r>
              <a:rPr lang="ko-KR" altLang="en-US" sz="800"/>
              <a:t>무인택배함 선택 후 비밀번호 입력 시</a:t>
            </a:r>
            <a:r>
              <a:rPr lang="en-US" altLang="ko-KR" sz="800"/>
              <a:t>, </a:t>
            </a:r>
            <a:r>
              <a:rPr lang="ko-KR" altLang="en-US" sz="800"/>
              <a:t>해당 내용 함께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비밀번호에 </a:t>
            </a:r>
            <a:r>
              <a:rPr lang="en-US" altLang="ko-KR" sz="800"/>
              <a:t>1234*</a:t>
            </a:r>
            <a:r>
              <a:rPr lang="ko-KR" altLang="en-US" sz="800"/>
              <a:t> 입력 </a:t>
            </a:r>
            <a:r>
              <a:rPr lang="en-US" altLang="ko-KR" sz="800"/>
              <a:t>-&gt; </a:t>
            </a:r>
            <a:r>
              <a:rPr lang="ko-KR" altLang="en-US" sz="800"/>
              <a:t>무인택배함</a:t>
            </a:r>
            <a:r>
              <a:rPr lang="en-US" altLang="ko-KR" sz="800"/>
              <a:t>(1234*)</a:t>
            </a:r>
          </a:p>
          <a:p>
            <a:r>
              <a:rPr lang="en-US" altLang="ko-KR" sz="800"/>
              <a:t>**</a:t>
            </a:r>
            <a:r>
              <a:rPr lang="ko-KR" altLang="en-US" sz="800"/>
              <a:t>직접 입력 선택 후 직접 입력 시</a:t>
            </a:r>
            <a:r>
              <a:rPr lang="en-US" altLang="ko-KR" sz="800"/>
              <a:t>, </a:t>
            </a:r>
            <a:r>
              <a:rPr lang="ko-KR" altLang="en-US" sz="800"/>
              <a:t>해당 내용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소화전 입력 </a:t>
            </a:r>
            <a:r>
              <a:rPr lang="en-US" altLang="ko-KR" sz="800"/>
              <a:t>-&gt; </a:t>
            </a:r>
            <a:r>
              <a:rPr lang="ko-KR" altLang="en-US" sz="800"/>
              <a:t>소화전</a:t>
            </a:r>
            <a:endParaRPr lang="en-US" altLang="ko-KR" sz="800"/>
          </a:p>
          <a:p>
            <a:endParaRPr lang="en-US" altLang="ko-KR" sz="800"/>
          </a:p>
          <a:p>
            <a:r>
              <a:rPr lang="en-US" altLang="ko-KR" sz="800"/>
              <a:t>50</a:t>
            </a:r>
            <a:r>
              <a:rPr lang="ko-KR" altLang="en-US" sz="800"/>
              <a:t>자까지 입력 가능</a:t>
            </a:r>
            <a:endParaRPr lang="en-US" altLang="ko-KR" sz="800"/>
          </a:p>
        </p:txBody>
      </p:sp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122968EE-06C6-DE85-2269-4589F914F1C4}"/>
              </a:ext>
            </a:extLst>
          </p:cNvPr>
          <p:cNvCxnSpPr>
            <a:cxnSpLocks/>
            <a:stCxn id="163" idx="3"/>
          </p:cNvCxnSpPr>
          <p:nvPr/>
        </p:nvCxnSpPr>
        <p:spPr>
          <a:xfrm flipV="1">
            <a:off x="3328277" y="5218710"/>
            <a:ext cx="929176" cy="29630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8976565B-138E-95CB-F061-E9AF8ED411C6}"/>
              </a:ext>
            </a:extLst>
          </p:cNvPr>
          <p:cNvSpPr txBox="1"/>
          <p:nvPr/>
        </p:nvSpPr>
        <p:spPr>
          <a:xfrm>
            <a:off x="7821150" y="2211879"/>
            <a:ext cx="4381750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/>
          </a:p>
          <a:p>
            <a:pPr algn="l" latinLnBrk="1">
              <a:lnSpc>
                <a:spcPct val="150000"/>
              </a:lnSpc>
            </a:pPr>
            <a:r>
              <a:rPr lang="ko-KR" altLang="en-US" sz="800" b="0">
                <a:solidFill>
                  <a:schemeClr val="tx1"/>
                </a:solidFill>
                <a:latin typeface="+mn-ea"/>
              </a:rPr>
              <a:t>쿠폰 중복 사용 불가능합니다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0494943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84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948950"/>
              </p:ext>
            </p:extLst>
          </p:nvPr>
        </p:nvGraphicFramePr>
        <p:xfrm>
          <a:off x="962054" y="680679"/>
          <a:ext cx="6176977" cy="523875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주문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8768815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주문번호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8025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2321903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17797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8965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440742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주문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상품 금액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포인트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포인트 이상의 포인트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적립금 이상의 적립금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코드 입력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결제액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작성한 상품과 포인트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사용을 제한 금액이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결제 수단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등록한 정보대로 매출에 반영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*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결제는 따로 진행해야 함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 일시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시점으로 자동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요청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현금 영수증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671991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32626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2946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85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755081"/>
              </p:ext>
            </p:extLst>
          </p:nvPr>
        </p:nvGraphicFramePr>
        <p:xfrm>
          <a:off x="480264" y="2960106"/>
          <a:ext cx="63538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399989" y="269856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106499" y="2760071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0411" y="4049142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656040" y="26861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5761" y="3248489"/>
            <a:ext cx="180253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067742" y="4102418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23766" y="260207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59258" y="2615041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60939" y="2623331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45874" y="166829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3267315" y="1697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905561" y="17110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제목 입력</a:t>
            </a: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E124C820-936C-5DAA-7B77-FD478FE0E7A1}"/>
              </a:ext>
            </a:extLst>
          </p:cNvPr>
          <p:cNvSpPr/>
          <p:nvPr/>
        </p:nvSpPr>
        <p:spPr>
          <a:xfrm>
            <a:off x="1991483" y="17112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60182" y="1752619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92494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D61EA170-6793-CEF0-E0DB-6DE7BD4F5C8F}"/>
              </a:ext>
            </a:extLst>
          </p:cNvPr>
          <p:cNvSpPr txBox="1"/>
          <p:nvPr/>
        </p:nvSpPr>
        <p:spPr>
          <a:xfrm>
            <a:off x="3924940" y="137253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EEAF0B70-4A71-0B75-3FA5-635B7C921122}"/>
              </a:ext>
            </a:extLst>
          </p:cNvPr>
          <p:cNvSpPr/>
          <p:nvPr/>
        </p:nvSpPr>
        <p:spPr>
          <a:xfrm>
            <a:off x="4475466" y="14066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8" name="사각형: 둥근 모서리 247">
            <a:extLst>
              <a:ext uri="{FF2B5EF4-FFF2-40B4-BE49-F238E27FC236}">
                <a16:creationId xmlns:a16="http://schemas.microsoft.com/office/drawing/2014/main" id="{104F7504-F2E3-046E-C8A0-95A6C2C88BC6}"/>
              </a:ext>
            </a:extLst>
          </p:cNvPr>
          <p:cNvSpPr/>
          <p:nvPr/>
        </p:nvSpPr>
        <p:spPr>
          <a:xfrm>
            <a:off x="5561388" y="14068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9" name="그래픽 248" descr="돋보기 단색으로 채워진">
            <a:extLst>
              <a:ext uri="{FF2B5EF4-FFF2-40B4-BE49-F238E27FC236}">
                <a16:creationId xmlns:a16="http://schemas.microsoft.com/office/drawing/2014/main" id="{C5C5B0E2-42D1-DDFD-AD9D-9F644833316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448228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F1EA4EE0-29AB-6647-28D0-CE9BAB37A5FF}"/>
              </a:ext>
            </a:extLst>
          </p:cNvPr>
          <p:cNvGrpSpPr/>
          <p:nvPr/>
        </p:nvGrpSpPr>
        <p:grpSpPr>
          <a:xfrm rot="5400000">
            <a:off x="6816200" y="14009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4" name="이등변 삼각형 253">
              <a:extLst>
                <a:ext uri="{FF2B5EF4-FFF2-40B4-BE49-F238E27FC236}">
                  <a16:creationId xmlns:a16="http://schemas.microsoft.com/office/drawing/2014/main" id="{9459F566-8AF7-2BEE-C282-ACA38D175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5" name="Oval 593">
              <a:extLst>
                <a:ext uri="{FF2B5EF4-FFF2-40B4-BE49-F238E27FC236}">
                  <a16:creationId xmlns:a16="http://schemas.microsoft.com/office/drawing/2014/main" id="{7F5B77C1-CC18-FB50-DB2B-A0D99ED9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2153326" y="304080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C259462-FC79-66D8-2BBB-8D400D0254B8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D0AA3ECE-70CC-D81D-831D-EAA5FA7581D3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CF4E476-900E-9FB9-F7BF-A008D535BDC2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3637C31-0057-41D1-F37B-376769411E43}"/>
              </a:ext>
            </a:extLst>
          </p:cNvPr>
          <p:cNvSpPr/>
          <p:nvPr/>
        </p:nvSpPr>
        <p:spPr>
          <a:xfrm>
            <a:off x="372856" y="2139750"/>
            <a:ext cx="2768883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5507707-0A61-8575-951B-376F757B7C49}"/>
              </a:ext>
            </a:extLst>
          </p:cNvPr>
          <p:cNvSpPr/>
          <p:nvPr/>
        </p:nvSpPr>
        <p:spPr>
          <a:xfrm>
            <a:off x="6022654" y="3244883"/>
            <a:ext cx="775917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42BD680-E857-FD7A-8F3A-AE935ACB3DF7}"/>
              </a:ext>
            </a:extLst>
          </p:cNvPr>
          <p:cNvGrpSpPr/>
          <p:nvPr/>
        </p:nvGrpSpPr>
        <p:grpSpPr>
          <a:xfrm rot="5400000">
            <a:off x="3181018" y="22153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FA68B810-080F-20B0-5741-07AC751D01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F60AFC4-EA8D-06A5-415A-E11544EB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103AEB-7AE3-E29F-BAD1-E880C28CFF70}"/>
              </a:ext>
            </a:extLst>
          </p:cNvPr>
          <p:cNvGrpSpPr/>
          <p:nvPr/>
        </p:nvGrpSpPr>
        <p:grpSpPr>
          <a:xfrm rot="5400000">
            <a:off x="6765571" y="3335837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352EC35-8F5C-24F3-221D-FB12B153DD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886C6034-C1CB-9DE6-1313-C81E21DD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13-1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873705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7949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8553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86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B86BC38-1C15-662B-646A-E5F842A52A37}"/>
              </a:ext>
            </a:extLst>
          </p:cNvPr>
          <p:cNvSpPr txBox="1"/>
          <p:nvPr/>
        </p:nvSpPr>
        <p:spPr>
          <a:xfrm>
            <a:off x="391244" y="160369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55AECA0-DE84-56B8-B349-7F0CFE06E8EB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4BA654C-AB12-56F0-541D-AC7BE7EC96A6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B561608-77C2-F0CE-F658-E978E4D14E40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5AB54587-3467-FA2F-2906-8191F6A6B87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477150CD-A257-8F15-54F5-43068EF507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8E7472CD-8E5C-44D3-4FE0-48CB54978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F975B191-7854-AEB6-A31A-0D20A3CBA2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35940E1C-BC6E-6490-7B76-7D91C4A80509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19294784-8102-2ED0-7759-DAD686D560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A2F67912-4A70-F4D0-D288-99EF2153C4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6CAFA9BD-C79E-48C5-AB89-35B028A6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BE494A05-C405-AE54-5804-3A326F5F74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51326EA9-53C9-B43C-8CF3-98F8C1D7E0DA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6E5B7E6-E77D-56A6-AC66-260DDE74745D}"/>
              </a:ext>
            </a:extLst>
          </p:cNvPr>
          <p:cNvSpPr/>
          <p:nvPr/>
        </p:nvSpPr>
        <p:spPr>
          <a:xfrm>
            <a:off x="1237836" y="202720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8A2A2387-8A26-0F94-4917-5FE7754FEFF7}"/>
              </a:ext>
            </a:extLst>
          </p:cNvPr>
          <p:cNvSpPr/>
          <p:nvPr/>
        </p:nvSpPr>
        <p:spPr>
          <a:xfrm>
            <a:off x="1237836" y="245079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0F01234C-AAEB-D126-DC6A-E5D36E985B78}"/>
              </a:ext>
            </a:extLst>
          </p:cNvPr>
          <p:cNvSpPr/>
          <p:nvPr/>
        </p:nvSpPr>
        <p:spPr>
          <a:xfrm>
            <a:off x="2271422" y="2450795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EA5E511-126C-FF5A-E52E-0DD9F2EB26A7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0A427B31-14D1-95D6-21D2-4CB10F882743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52FE181-ED2E-2614-E962-0B5DF27CE890}"/>
              </a:ext>
            </a:extLst>
          </p:cNvPr>
          <p:cNvSpPr/>
          <p:nvPr/>
        </p:nvSpPr>
        <p:spPr>
          <a:xfrm>
            <a:off x="1244247" y="3273485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C114552-A89C-DD7D-77A0-011334666926}"/>
              </a:ext>
            </a:extLst>
          </p:cNvPr>
          <p:cNvSpPr/>
          <p:nvPr/>
        </p:nvSpPr>
        <p:spPr>
          <a:xfrm>
            <a:off x="1237835" y="3673530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297A2BA9-3816-3197-99D7-1E36FE77D5AE}"/>
              </a:ext>
            </a:extLst>
          </p:cNvPr>
          <p:cNvSpPr/>
          <p:nvPr/>
        </p:nvSpPr>
        <p:spPr>
          <a:xfrm>
            <a:off x="1236438" y="449692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6751F93-1CA6-036C-06C7-5196B2C78E7A}"/>
              </a:ext>
            </a:extLst>
          </p:cNvPr>
          <p:cNvSpPr/>
          <p:nvPr/>
        </p:nvSpPr>
        <p:spPr>
          <a:xfrm>
            <a:off x="1237835" y="4899055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A8E1CF6E-F8A0-3DF3-D506-4CA6F464D45B}"/>
              </a:ext>
            </a:extLst>
          </p:cNvPr>
          <p:cNvSpPr/>
          <p:nvPr/>
        </p:nvSpPr>
        <p:spPr>
          <a:xfrm>
            <a:off x="1234722" y="5327675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74E52A72-051F-B363-AE0A-A70F7E2CF33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195D121-D3BD-24A1-320D-EF1367AF938F}"/>
              </a:ext>
            </a:extLst>
          </p:cNvPr>
          <p:cNvSpPr txBox="1"/>
          <p:nvPr/>
        </p:nvSpPr>
        <p:spPr>
          <a:xfrm>
            <a:off x="4163686" y="2368006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ECDD839D-43B0-C395-A758-82DF2A8B9BAD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875D4F3A-78B8-A92A-4FE3-CE8B72593662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D556005-AC9C-40C6-37B6-1F5D44246C1C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51589B0B-9550-F08C-81DD-658E5653EEF5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7E0F9982-324F-7517-22BD-BB40FE23E1E2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5BC7F-697A-F1C1-6CC0-E2DB8B7862C8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CB0A451-65E7-92E1-7980-1B7472B51C3F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B583BD17-3795-BCC1-237C-D94C4B5F696A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15DDCEF2-9D69-E581-B785-A3465B9203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C1A6E0AF-9B96-BF12-1CF0-4D8FBB965AC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A2D62B7-057B-BEA1-52E0-8F6417E0E083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86206FEA-639A-A0B3-7248-7DA4B6245A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8AC66D67-FD4C-BB81-C653-BE26368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1CFA96E-D4CA-68E0-0B89-4D23FC501B09}"/>
              </a:ext>
            </a:extLst>
          </p:cNvPr>
          <p:cNvSpPr txBox="1"/>
          <p:nvPr/>
        </p:nvSpPr>
        <p:spPr>
          <a:xfrm>
            <a:off x="7848332" y="222599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2BF1B7-5AC3-B465-EBA4-0216FC826ABD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D3C8C4D-B0EC-333E-1646-0A20363355F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F925CA-DCC5-DB36-C1B1-6D16681786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0F3983-1818-E30F-AB02-42AD891A16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8498F190-AB75-8B56-6DE5-E328229385D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83DBE-5A9A-1013-0EB0-536F8F295E7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1AD1B1-C3A3-D3D8-E664-46ABA980380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4A07035-895F-E4BF-DBA7-821DA12CC896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9C81FF4-A73A-7789-E8B5-A6C2620D52F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4E74795-31EF-ECC0-4705-45BAD15D90A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E9DDEA1C-9543-C527-76AD-2D14A054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4D97902F-0AFD-8573-6EF1-0852667EC2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02653C-4D03-A52B-8F32-E80DC3B69805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E890FC9-86C0-4672-950B-2AD9A00454D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AD042F-676A-8EBC-A75A-3ACEB33DE3A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F44DD2D-2C7E-FD98-0721-D3C16B37270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Close Button">
            <a:extLst>
              <a:ext uri="{FF2B5EF4-FFF2-40B4-BE49-F238E27FC236}">
                <a16:creationId xmlns:a16="http://schemas.microsoft.com/office/drawing/2014/main" id="{DA3B0BEB-F19F-C80F-A7EA-F2284957CD7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8EB6EA-08D2-0D19-1EEF-81528AEAF7E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9727B7-2210-2AA6-9145-15982CF688B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EF6FD1C-3DA0-6141-422F-846707D0B472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E43EEF13-0245-D0C1-91E0-1C9CC89C5B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0F3A8A01-6399-3932-F331-67A16BBF7AD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4E63C42B-7AE4-8C3B-19A9-B5DF3901E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D325A12C-952A-4F1C-5DBD-F1D8EE538B8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6256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67659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934045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2532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0534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40156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5163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405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4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62958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5859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401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34538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87</a:t>
            </a:fld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24C3060-F4EF-C689-A51F-CE5F4001A04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57CA56-A262-2B9F-C8DC-34A517C2FD36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F0F0FF0-BC26-DC68-D351-9CC980A2629A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1A2EEBD-F5C0-05EF-B0FB-ABB55232CEA0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FA3B456-F7D9-F6FB-3FCC-3F0B3E746229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969980"/>
            <a:ext cx="23404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584339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A2FA772-42B1-989E-519A-3F3D3D476D57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E18B1AB3-2B3D-0323-BD0C-D1BDB3312B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97E893F8-0893-F27F-7E94-1855BC15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F170C52-FDFF-86CA-A7CE-38ECD2E9F993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BBAC63D-9EF9-6781-56D1-4A93E2BAC1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14D0251C-6432-01B8-17D7-A3BB6F69F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44" name="표 15">
            <a:extLst>
              <a:ext uri="{FF2B5EF4-FFF2-40B4-BE49-F238E27FC236}">
                <a16:creationId xmlns:a16="http://schemas.microsoft.com/office/drawing/2014/main" id="{55751F2B-793C-000B-239B-0CAED32C06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453510"/>
              </p:ext>
            </p:extLst>
          </p:nvPr>
        </p:nvGraphicFramePr>
        <p:xfrm>
          <a:off x="570162" y="2683350"/>
          <a:ext cx="5186182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8104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30456805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65D878C-8BE3-C258-1190-95D7F2CE0C51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0FB1C0-06F5-DA26-C99B-6C3FBEDCCE28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3FF53E9-3FC5-0AF3-181B-6D83D36B2C1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C3E7916-C08A-9D95-3458-984377A4C80A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53FBD57-49B1-CFD2-1445-8733178A6FBF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3F9D7325-9A07-14CE-52F5-EDCD2560DD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CD58851D-91D4-9D70-19CA-5A7B70F731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43CC0F20-D6E3-D71F-7337-2F3ADCCB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50D50051-4355-2A7C-D987-F3D60DE3CA1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10C3CD9-0398-20BB-73B8-054FF35A79F0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C4C6FCFA-66AC-0B64-85D6-C71278C9373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976EC93-3D36-F8B8-F1EC-095E3892FB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67C52E96-4C2D-C2B3-AF4E-5BEA0E28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54B51213-AF3D-C627-3F2C-55989C658E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BCBE71D-0967-20A1-BAF7-C30D7BDCCDB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1D76CD0-B1D7-AE3F-698B-0EC0193E74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3952DA7-50F7-F71D-46B3-058A91E8C6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20E8165C-CF95-83E5-1A98-805985F8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72B3833-F9FB-2C22-D476-59AF4E06182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93998127-5282-A481-A77A-1501E83DB44E}"/>
              </a:ext>
            </a:extLst>
          </p:cNvPr>
          <p:cNvSpPr/>
          <p:nvPr/>
        </p:nvSpPr>
        <p:spPr>
          <a:xfrm>
            <a:off x="4609632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284F2D69-F0FC-DEF0-09AD-6E982956A12E}"/>
              </a:ext>
            </a:extLst>
          </p:cNvPr>
          <p:cNvSpPr/>
          <p:nvPr/>
        </p:nvSpPr>
        <p:spPr>
          <a:xfrm>
            <a:off x="520618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7E48819-E8E7-3B4A-D7E9-9014A2118195}"/>
              </a:ext>
            </a:extLst>
          </p:cNvPr>
          <p:cNvGrpSpPr/>
          <p:nvPr/>
        </p:nvGrpSpPr>
        <p:grpSpPr>
          <a:xfrm>
            <a:off x="4623890" y="2202796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27291678-7E29-95C6-9F97-831B9D95BA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F658BD-30AE-1549-6AA2-F3C134FC6C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B917E3AA-F18E-B5EB-841D-03ED563C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CF977B46-886A-30D4-0DE2-54B52C19EC7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42EC80C-BFAE-9123-E6D2-802912E84345}"/>
              </a:ext>
            </a:extLst>
          </p:cNvPr>
          <p:cNvGrpSpPr/>
          <p:nvPr/>
        </p:nvGrpSpPr>
        <p:grpSpPr>
          <a:xfrm>
            <a:off x="5197043" y="219327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C4B13375-5816-A85D-15CE-84F9883ACD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ECCC7458-7C33-226E-614A-DE2D4601D6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4" name="Oval 593">
                <a:extLst>
                  <a:ext uri="{FF2B5EF4-FFF2-40B4-BE49-F238E27FC236}">
                    <a16:creationId xmlns:a16="http://schemas.microsoft.com/office/drawing/2014/main" id="{384C9A8B-715C-50F1-7628-9119FBADD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5" name="TextBox 14">
                <a:extLst>
                  <a:ext uri="{FF2B5EF4-FFF2-40B4-BE49-F238E27FC236}">
                    <a16:creationId xmlns:a16="http://schemas.microsoft.com/office/drawing/2014/main" id="{48A9B0B8-10B5-BF07-5914-9E6DE2F680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6" name="그림 75">
            <a:extLst>
              <a:ext uri="{FF2B5EF4-FFF2-40B4-BE49-F238E27FC236}">
                <a16:creationId xmlns:a16="http://schemas.microsoft.com/office/drawing/2014/main" id="{A87D5072-8A53-C374-D21D-7378FE8CEE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68802" y="4229159"/>
            <a:ext cx="765615" cy="288135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7F179699-ABDF-10EE-AEBD-89D8202E9810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35BAD8C4-D836-DDE1-6787-ED793CD2BD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9" name="Oval 593">
              <a:extLst>
                <a:ext uri="{FF2B5EF4-FFF2-40B4-BE49-F238E27FC236}">
                  <a16:creationId xmlns:a16="http://schemas.microsoft.com/office/drawing/2014/main" id="{63289014-068A-2D20-0224-7D2BFAB8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77A3E0B-16FB-F643-2D87-EE95BB5C2FBD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77AEB2F5-F89A-EE59-F000-99B856DC3520}"/>
              </a:ext>
            </a:extLst>
          </p:cNvPr>
          <p:cNvGrpSpPr/>
          <p:nvPr/>
        </p:nvGrpSpPr>
        <p:grpSpPr>
          <a:xfrm>
            <a:off x="3030444" y="4283173"/>
            <a:ext cx="278496" cy="200053"/>
            <a:chOff x="1014019" y="2643309"/>
            <a:chExt cx="278496" cy="200053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CC953795-9FC6-98F6-34E7-211A2626917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972C5035-8AD9-795E-F571-6F3C969D877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4D1A8A1F-D96C-5C7B-A127-8392B8882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23D03D05-AE2B-BDA7-11B3-50300BF0E9D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A5406CD9-7E6E-7F01-1123-A481CA37DB6D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81E2705-302B-C78E-D701-572A765393FC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63D0DC-B0F4-6ADB-75D7-3451EAE4889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9" name="Oval 593">
              <a:extLst>
                <a:ext uri="{FF2B5EF4-FFF2-40B4-BE49-F238E27FC236}">
                  <a16:creationId xmlns:a16="http://schemas.microsoft.com/office/drawing/2014/main" id="{90412130-58C2-FD86-5217-37F6F8B9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1D06CDE3-D516-2795-7D5E-D720DC03BB2F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1644928-1F73-43B5-4C7C-6F38EF1237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97E8C4D9-6009-8901-D5B9-914918F4F66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D22E4712-FA18-2A0C-E99F-196E6279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BEA95259-67CF-7F9C-D8DD-159BEC879E8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56EC307D-A7B9-B389-9CCD-D3E1F011389C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1147813D-BE49-9757-F4BD-0B24FCD0A32D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03D7DF6-57EF-5764-77AD-AD447581C973}"/>
              </a:ext>
            </a:extLst>
          </p:cNvPr>
          <p:cNvSpPr txBox="1"/>
          <p:nvPr/>
        </p:nvSpPr>
        <p:spPr>
          <a:xfrm>
            <a:off x="354539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790012A7-59AB-0A44-9B75-38041EA65F9D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D62FC75-50FB-9B67-1B8A-D1FA631D7A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190CB106-50F2-DF18-B78A-70B0322AA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215E90EB-D2E5-7DD3-0102-CE694CDB9AAF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5283008-CB33-0188-6742-4D7A8608F539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0" name="그래픽 109" descr="돋보기 단색으로 채워진">
            <a:extLst>
              <a:ext uri="{FF2B5EF4-FFF2-40B4-BE49-F238E27FC236}">
                <a16:creationId xmlns:a16="http://schemas.microsoft.com/office/drawing/2014/main" id="{F3E79964-AC2E-FC17-20B6-DA25315604F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355917C5-8DE2-76F2-A8A9-8EB8FABBA2DA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2FF1749-5FA8-0EE8-5863-D90EC6BD3278}"/>
              </a:ext>
            </a:extLst>
          </p:cNvPr>
          <p:cNvSpPr/>
          <p:nvPr/>
        </p:nvSpPr>
        <p:spPr>
          <a:xfrm>
            <a:off x="4019944" y="502804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A7EC3D-4A4B-D9A3-9265-6A0FE42352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084744" y="533116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94EE53-14EC-CE5C-E3B1-32E0EFD88E1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570237" y="59855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F27C9F-2E4A-45DA-0D01-DCB0BFCDEF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699417" y="59855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3C2EFA8-D649-8E32-054A-30BFB48DED6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049658" y="510734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F073C3-9D86-B2F0-2089-17725BEB39C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120293" y="548011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0E1BF0-6A07-7202-1142-91D474AB33A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019944" y="504647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35FDA2C-3923-089A-D965-1E7C843EE432}"/>
              </a:ext>
            </a:extLst>
          </p:cNvPr>
          <p:cNvGrpSpPr/>
          <p:nvPr/>
        </p:nvGrpSpPr>
        <p:grpSpPr>
          <a:xfrm>
            <a:off x="4072836" y="4786864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6610E4E7-1399-DFA3-1415-AFD05B94C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9433089-450A-AF73-E841-345202C506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C570C3DB-3E5D-B896-F1C4-D66D216E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2DA61E1-FD7F-9FBE-777F-D4E3050A704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08227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20694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6148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88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248483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652918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2929875" y="5118167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546161" y="5112773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5FD7E2C2-2DEC-0D81-2771-2FD0A29D106A}"/>
              </a:ext>
            </a:extLst>
          </p:cNvPr>
          <p:cNvSpPr/>
          <p:nvPr/>
        </p:nvSpPr>
        <p:spPr>
          <a:xfrm>
            <a:off x="1545789" y="4344639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4745B97F-3008-16A8-EF66-F7AADC8D4218}"/>
              </a:ext>
            </a:extLst>
          </p:cNvPr>
          <p:cNvSpPr/>
          <p:nvPr/>
        </p:nvSpPr>
        <p:spPr>
          <a:xfrm>
            <a:off x="1545789" y="4765485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14AD94A-2C45-EE37-601E-4CD3AA19DBD7}"/>
              </a:ext>
            </a:extLst>
          </p:cNvPr>
          <p:cNvSpPr/>
          <p:nvPr/>
        </p:nvSpPr>
        <p:spPr>
          <a:xfrm>
            <a:off x="380108" y="424583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EBDE91FF-856D-7252-C35B-6A507C162FF8}"/>
              </a:ext>
            </a:extLst>
          </p:cNvPr>
          <p:cNvGrpSpPr/>
          <p:nvPr/>
        </p:nvGrpSpPr>
        <p:grpSpPr>
          <a:xfrm rot="5400000">
            <a:off x="3964577" y="42346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4D88C24-2E99-24F2-1E80-EDDB6415573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B03B930-CE29-23EB-23C0-286A2452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C2D0026-A49F-9398-F5B0-06C8BD158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12A623CD-02DB-C8B4-2292-F05F2B564348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1428FB-DB68-B451-CE2A-72C00D2E6B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5DA373-437B-5071-AE2B-FEA6DA12390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A0D23F-4C2C-E6CC-4C47-3D109EC903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222A87BE-6F3D-1A24-73A4-6EA46674E7F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4456C9-0841-0DB6-7E8F-8557D36BFF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F77151-8151-1FE5-F8BF-91648AAB35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DE1C2C7D-9865-E011-D7C4-02299885B541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B16F6B98-7A8D-481A-8AEC-3182702D85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3986FF0-39E9-22FD-11E8-8BC2C83CA3D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3FCAF0B2-EAB8-BFED-D477-BC784607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6BF543AA-96DE-961E-8953-B99B5FD4AF7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2C13925-B69E-1182-E473-069AA7DF85F5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E0C1B9-B80F-150C-B442-78FEC1B57FD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2BBA507-0D7C-57FD-FFE3-C296F5EB6FA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4A4EA1-C9C7-0B33-E440-83E2D770A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630E34AC-6339-D14A-B141-9A279DE4BBA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E158BF0-CBCE-FB66-E729-D0B43212F02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336F53-016B-0254-5B15-201658303A7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46309A9D-5671-AEB8-A554-3DD20C9126AC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3C4264C-E346-8E3B-8366-9301A34238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F5CDA88-7C1F-C306-4D42-322F97CC50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92A9E64-45AB-596F-F104-2E746D5EE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B5011942-F5F2-6030-76B9-6C7E715B960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27780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53582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3856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89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48601" y="1561302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70855" y="1600473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1394" y="1828135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502458" y="1577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95073" y="30005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503462" y="342000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512298" y="19703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55877" y="350315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53177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78804" y="3499202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0936" y="350315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48236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602376" y="3708357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606937" y="302304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324430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728865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3005822" y="483139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622108" y="4825999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63796" y="40507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618412" y="408558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704334" y="40857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63508" y="4127163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528645" y="40402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75824" y="2036650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2013611" y="226300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F040B3-1E59-E60A-93E7-A425E4929586}"/>
              </a:ext>
            </a:extLst>
          </p:cNvPr>
          <p:cNvSpPr txBox="1"/>
          <p:nvPr/>
        </p:nvSpPr>
        <p:spPr>
          <a:xfrm>
            <a:off x="7789201" y="179125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0FD48C-A255-B5F3-4563-EF837BA902C7}"/>
              </a:ext>
            </a:extLst>
          </p:cNvPr>
          <p:cNvSpPr/>
          <p:nvPr/>
        </p:nvSpPr>
        <p:spPr>
          <a:xfrm>
            <a:off x="7984063" y="22849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1EB167-F75F-D0C7-8C25-AD7BA9599F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8863" y="25880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6B4C69-5F20-5EC0-A35C-633B66F214B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4356" y="32423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00AD07C-CFFC-FE04-F6B7-3ECF30A7503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3536" y="32423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3710CE5D-05A6-D823-5FBF-0A9E30323F9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3777" y="23642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E7BFB6-01DD-4F7C-35C2-7F7F69DAA5D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4412" y="27369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FCB0F7-4FAE-5509-6971-BF4DD4ADB1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4063" y="23033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48D77478-9A0A-830C-A34B-5F1D56EA8DA6}"/>
              </a:ext>
            </a:extLst>
          </p:cNvPr>
          <p:cNvGrpSpPr/>
          <p:nvPr/>
        </p:nvGrpSpPr>
        <p:grpSpPr>
          <a:xfrm>
            <a:off x="8253383" y="207805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A24F7FB9-CD7A-871B-F462-E2981AAAF64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A06F9A69-CFB2-EAD8-B48A-D033F4064E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7DC0E467-8065-A8C5-1866-E9387B3D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20AD2180-DFE4-B766-2F13-D87CD59E289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157F537-C1AF-0376-D851-26607EFD025D}"/>
              </a:ext>
            </a:extLst>
          </p:cNvPr>
          <p:cNvSpPr/>
          <p:nvPr/>
        </p:nvSpPr>
        <p:spPr>
          <a:xfrm>
            <a:off x="7978776" y="397572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678FF-B52C-69A5-2BB7-1FF331327B2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576" y="427884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725AE07-1BD3-A1D1-3635-08EC172A28C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9069" y="49332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6A9CB7-DC39-5225-894C-5192BBE77D2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8249" y="4933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95026AB6-068F-C522-8C9F-A3577D23793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8490" y="405503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59DA8E0-A10F-B164-FA77-C487EAC2E06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9125" y="442780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D8C4B3-090B-16A7-82E8-19F984BF01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8776" y="399416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568CF29-030D-C243-A67B-C79495D12A26}"/>
              </a:ext>
            </a:extLst>
          </p:cNvPr>
          <p:cNvGrpSpPr/>
          <p:nvPr/>
        </p:nvGrpSpPr>
        <p:grpSpPr>
          <a:xfrm>
            <a:off x="8326199" y="376873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73906D18-1D46-3C5C-7EF6-217680FA9A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A5CD727-E617-1A22-2678-EAEDACE019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5E643996-2D53-D7CE-29C1-1BF55914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FFB6C3C-B6B6-5700-2C8B-846BB017E4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58303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30836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구매 관리 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95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(3)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적립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사용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즐겨찾기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상품별 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 err="1">
                <a:solidFill>
                  <a:schemeClr val="bg1"/>
                </a:solidFill>
              </a:rPr>
              <a:t>별점</a:t>
            </a:r>
            <a:r>
              <a:rPr lang="ko-KR" altLang="en-US" sz="1000">
                <a:solidFill>
                  <a:schemeClr val="bg1"/>
                </a:solidFill>
              </a:rPr>
              <a:t>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후기 순위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370380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504870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435637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472983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404486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0DFD92AF-CB26-575B-6BFF-F8DD5488B052}"/>
              </a:ext>
            </a:extLst>
          </p:cNvPr>
          <p:cNvGrpSpPr/>
          <p:nvPr/>
        </p:nvGrpSpPr>
        <p:grpSpPr>
          <a:xfrm rot="5400000">
            <a:off x="1840974" y="25983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BA8F21CB-2DB0-64CD-4C3C-2CBC305F1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DFDA0E0-54E6-7FAB-10C2-C56CA873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15B8D9A3-B5B6-CA61-5C2E-28BA82BE8061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8974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9999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4244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된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7760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38892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90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301221"/>
              </p:ext>
            </p:extLst>
          </p:nvPr>
        </p:nvGraphicFramePr>
        <p:xfrm>
          <a:off x="428872" y="2644842"/>
          <a:ext cx="5767158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4286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8869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5384">
                  <a:extLst>
                    <a:ext uri="{9D8B030D-6E8A-4147-A177-3AD203B41FA5}">
                      <a16:colId xmlns:a16="http://schemas.microsoft.com/office/drawing/2014/main" val="377738953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88168622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1138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0274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806389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고향뜨락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029301" y="242802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3367" y="3682059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588928" y="23589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28872" y="2928740"/>
            <a:ext cx="163001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73533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495702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9251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69420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10020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6659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7518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811062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994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881181" y="2778087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AE8727-7A32-18D1-E575-5067C3EFE409}"/>
              </a:ext>
            </a:extLst>
          </p:cNvPr>
          <p:cNvSpPr txBox="1"/>
          <p:nvPr/>
        </p:nvSpPr>
        <p:spPr>
          <a:xfrm>
            <a:off x="39603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C5D766B-C1C7-78C3-591C-8E8AEF27EB12}"/>
              </a:ext>
            </a:extLst>
          </p:cNvPr>
          <p:cNvSpPr/>
          <p:nvPr/>
        </p:nvSpPr>
        <p:spPr>
          <a:xfrm>
            <a:off x="467067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8555301-BABD-B2B7-0067-FA4CB3F5DC20}"/>
              </a:ext>
            </a:extLst>
          </p:cNvPr>
          <p:cNvGrpSpPr/>
          <p:nvPr/>
        </p:nvGrpSpPr>
        <p:grpSpPr>
          <a:xfrm rot="5400000">
            <a:off x="570924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" name="이등변 삼각형 8">
              <a:extLst>
                <a:ext uri="{FF2B5EF4-FFF2-40B4-BE49-F238E27FC236}">
                  <a16:creationId xmlns:a16="http://schemas.microsoft.com/office/drawing/2014/main" id="{62024571-95D3-5EF1-0756-89E8DE4A91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" name="Oval 593">
              <a:extLst>
                <a:ext uri="{FF2B5EF4-FFF2-40B4-BE49-F238E27FC236}">
                  <a16:creationId xmlns:a16="http://schemas.microsoft.com/office/drawing/2014/main" id="{0B919307-474B-0B6A-A0BE-702AEFCA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193367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867717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649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91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351403" y="6050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B912D03-5C2E-AB1F-E1CF-A6D1298771D3}"/>
              </a:ext>
            </a:extLst>
          </p:cNvPr>
          <p:cNvSpPr txBox="1"/>
          <p:nvPr/>
        </p:nvSpPr>
        <p:spPr>
          <a:xfrm>
            <a:off x="589739" y="1482844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9264235B-0651-F140-79CA-473D79BE0E24}"/>
              </a:ext>
            </a:extLst>
          </p:cNvPr>
          <p:cNvSpPr/>
          <p:nvPr/>
        </p:nvSpPr>
        <p:spPr>
          <a:xfrm>
            <a:off x="3359369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DF52AE7-1242-DECD-A848-D53DE49AD485}"/>
              </a:ext>
            </a:extLst>
          </p:cNvPr>
          <p:cNvSpPr/>
          <p:nvPr/>
        </p:nvSpPr>
        <p:spPr>
          <a:xfrm>
            <a:off x="2763804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4D223F35-98A7-84EA-6135-903C51410B67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9B1052BA-7831-5A85-3FA8-83830705B8B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559C33BB-985D-1803-3A55-CA791B6157AE}"/>
              </a:ext>
            </a:extLst>
          </p:cNvPr>
          <p:cNvSpPr/>
          <p:nvPr/>
        </p:nvSpPr>
        <p:spPr>
          <a:xfrm>
            <a:off x="1428656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FD97CC2-C065-C0C1-B7E9-C93BA7394539}"/>
              </a:ext>
            </a:extLst>
          </p:cNvPr>
          <p:cNvSpPr/>
          <p:nvPr/>
        </p:nvSpPr>
        <p:spPr>
          <a:xfrm>
            <a:off x="2462242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C4ACA78-FDE8-066F-EB32-F9EAAB0A36C0}"/>
              </a:ext>
            </a:extLst>
          </p:cNvPr>
          <p:cNvSpPr/>
          <p:nvPr/>
        </p:nvSpPr>
        <p:spPr>
          <a:xfrm>
            <a:off x="1430053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07E4EDF-BFEC-7320-4196-3052DF396055}"/>
              </a:ext>
            </a:extLst>
          </p:cNvPr>
          <p:cNvSpPr/>
          <p:nvPr/>
        </p:nvSpPr>
        <p:spPr>
          <a:xfrm>
            <a:off x="2463639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75141B7-4A29-263C-C6E7-52E8CA7150B2}"/>
              </a:ext>
            </a:extLst>
          </p:cNvPr>
          <p:cNvSpPr/>
          <p:nvPr/>
        </p:nvSpPr>
        <p:spPr>
          <a:xfrm>
            <a:off x="1428655" y="353557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3013936-087F-E04E-0564-6E91F8B2DB81}"/>
              </a:ext>
            </a:extLst>
          </p:cNvPr>
          <p:cNvSpPr/>
          <p:nvPr/>
        </p:nvSpPr>
        <p:spPr>
          <a:xfrm>
            <a:off x="1427258" y="3951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556AFC48-93D7-A59D-A58C-80D179F996CC}"/>
              </a:ext>
            </a:extLst>
          </p:cNvPr>
          <p:cNvSpPr/>
          <p:nvPr/>
        </p:nvSpPr>
        <p:spPr>
          <a:xfrm>
            <a:off x="1428655" y="435323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705B3DD6-F195-C9F4-35EA-7C8662125ADA}"/>
              </a:ext>
            </a:extLst>
          </p:cNvPr>
          <p:cNvSpPr/>
          <p:nvPr/>
        </p:nvSpPr>
        <p:spPr>
          <a:xfrm>
            <a:off x="1425542" y="478185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EE2CA22-888B-6718-F823-5F2A8BE14E9E}"/>
              </a:ext>
            </a:extLst>
          </p:cNvPr>
          <p:cNvSpPr/>
          <p:nvPr/>
        </p:nvSpPr>
        <p:spPr>
          <a:xfrm>
            <a:off x="1435067" y="518042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0" name="Box">
            <a:extLst>
              <a:ext uri="{FF2B5EF4-FFF2-40B4-BE49-F238E27FC236}">
                <a16:creationId xmlns:a16="http://schemas.microsoft.com/office/drawing/2014/main" id="{26DE9E6D-17FE-DC9F-43F1-08D940A082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4482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AFBA628-FCEA-A6CD-5309-706BFE37C430}"/>
              </a:ext>
            </a:extLst>
          </p:cNvPr>
          <p:cNvSpPr txBox="1"/>
          <p:nvPr/>
        </p:nvSpPr>
        <p:spPr>
          <a:xfrm>
            <a:off x="1541650" y="55889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DB0B33D8-5C6A-1AFC-BA0D-95ECA0D8DF3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40868"/>
            <a:ext cx="82916" cy="126261"/>
          </a:xfrm>
          <a:prstGeom prst="rect">
            <a:avLst/>
          </a:prstGeom>
        </p:spPr>
      </p:pic>
      <p:grpSp>
        <p:nvGrpSpPr>
          <p:cNvPr id="43" name="그룹 42">
            <a:extLst>
              <a:ext uri="{FF2B5EF4-FFF2-40B4-BE49-F238E27FC236}">
                <a16:creationId xmlns:a16="http://schemas.microsoft.com/office/drawing/2014/main" id="{E19750E2-D68B-A6B0-203B-C32F3A39DC17}"/>
              </a:ext>
            </a:extLst>
          </p:cNvPr>
          <p:cNvGrpSpPr/>
          <p:nvPr/>
        </p:nvGrpSpPr>
        <p:grpSpPr>
          <a:xfrm>
            <a:off x="2939891" y="5767129"/>
            <a:ext cx="244417" cy="258694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AA03D5DA-665B-E263-4368-7BECD3FC6C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A15E4D5-29CD-852F-20A5-F01ACA0F30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6AB0FFE2-D8EE-6BFB-B0A9-58BBCC21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D975C4D3-6004-A80A-52FC-3394BA88C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625F98CF-0AA1-DDCC-C76B-83280527E88B}"/>
              </a:ext>
            </a:extLst>
          </p:cNvPr>
          <p:cNvGrpSpPr/>
          <p:nvPr/>
        </p:nvGrpSpPr>
        <p:grpSpPr>
          <a:xfrm>
            <a:off x="3556177" y="5761735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8E54E89-6752-47B1-A34F-915780268D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2071082-68B4-1501-B71E-E09BDCC0EE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26BECF16-F7BD-2DAD-827F-8377C450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05B91387-A08D-0FFC-A43E-B48AD9A75A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A66FE50-D334-02D9-6282-FDD6FDC10A14}"/>
              </a:ext>
            </a:extLst>
          </p:cNvPr>
          <p:cNvSpPr txBox="1"/>
          <p:nvPr/>
        </p:nvSpPr>
        <p:spPr>
          <a:xfrm>
            <a:off x="7807043" y="177121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2E2538F-BEF5-A018-4C30-B1A558EC8F0D}"/>
              </a:ext>
            </a:extLst>
          </p:cNvPr>
          <p:cNvSpPr/>
          <p:nvPr/>
        </p:nvSpPr>
        <p:spPr>
          <a:xfrm>
            <a:off x="8079205" y="28844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7CFA7E8-84AE-3CA1-0ADC-EA6FF515C33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1875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2A0DD0-0905-27C1-2C5C-67820733C22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8419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A1C8A5-F240-7AAC-B960-3AD513A6975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8419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C4C43EF9-4515-0F21-014D-3C6551EA92D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9637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D44614-5950-9575-B492-28FCE5080D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3365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6E71EE-4E1D-589F-999A-FF3CF3319B5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9029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B339758-2205-F942-640A-DDD824243C10}"/>
              </a:ext>
            </a:extLst>
          </p:cNvPr>
          <p:cNvGrpSpPr/>
          <p:nvPr/>
        </p:nvGrpSpPr>
        <p:grpSpPr>
          <a:xfrm>
            <a:off x="10905226" y="2698062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94C56140-250B-F8CB-C9C5-8998E10AFB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584B6E78-27C4-6B9A-2EB3-EED367E976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174DD38A-FC98-13FB-502A-258B3D967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6AD9522A-C3BA-6850-454C-655D2F4DBC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0E33675-5CB7-638F-CC47-9E90F0FD1428}"/>
              </a:ext>
            </a:extLst>
          </p:cNvPr>
          <p:cNvSpPr/>
          <p:nvPr/>
        </p:nvSpPr>
        <p:spPr>
          <a:xfrm>
            <a:off x="8079205" y="45091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AC98AF-25FB-6BEF-B07E-39C4146CB3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8122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24759D-31AD-9CA2-7286-168AD4014AE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4666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42B31B-6FD7-7D8D-E7AF-C0D17CB39BE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4666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2D051BF4-1E07-9D46-1D7B-6D0461AAB17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5884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51B7C0-B4A3-99E0-D8BC-918CA73AF0A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9612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192E41-8841-C759-878E-B938A9BF12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5276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C26EB90B-38CB-0802-5F44-DB0A630942B9}"/>
              </a:ext>
            </a:extLst>
          </p:cNvPr>
          <p:cNvGrpSpPr/>
          <p:nvPr/>
        </p:nvGrpSpPr>
        <p:grpSpPr>
          <a:xfrm>
            <a:off x="8324051" y="4275165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056340A-77D0-4008-C22F-17FBC42187F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B31E34-3EFE-3E9A-FF09-44E6693381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1B1D938-D07F-8114-B055-0CEFF032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C3C654DE-1DA2-D06F-FA54-78B0A3F4B27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112E08CA-17DF-8338-3A7C-CDBA7F1B7FF4}"/>
              </a:ext>
            </a:extLst>
          </p:cNvPr>
          <p:cNvSpPr/>
          <p:nvPr/>
        </p:nvSpPr>
        <p:spPr>
          <a:xfrm>
            <a:off x="1429480" y="228728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36EF950C-119C-717C-DA3E-F839EFF064DE}"/>
              </a:ext>
            </a:extLst>
          </p:cNvPr>
          <p:cNvSpPr/>
          <p:nvPr/>
        </p:nvSpPr>
        <p:spPr>
          <a:xfrm>
            <a:off x="3502813" y="311894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DFAD2A9-E3EE-B870-2C97-9B80D7032B25}"/>
              </a:ext>
            </a:extLst>
          </p:cNvPr>
          <p:cNvSpPr txBox="1"/>
          <p:nvPr/>
        </p:nvSpPr>
        <p:spPr>
          <a:xfrm>
            <a:off x="7825330" y="1988639"/>
            <a:ext cx="370980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 b="1"/>
              <a:t>온라인몰 </a:t>
            </a:r>
            <a:r>
              <a:rPr lang="en-US" altLang="ko-KR" sz="900" b="1"/>
              <a:t>: </a:t>
            </a:r>
            <a:r>
              <a:rPr lang="ko-KR" altLang="en-US" sz="900" b="1"/>
              <a:t>상품별 후기 작성 가능</a:t>
            </a:r>
            <a:endParaRPr lang="en-US" altLang="ko-KR" sz="900" b="1"/>
          </a:p>
          <a:p>
            <a:r>
              <a:rPr lang="en-US" altLang="ko-KR" sz="900" b="1"/>
              <a:t>    = </a:t>
            </a:r>
            <a:r>
              <a:rPr lang="ko-KR" altLang="en-US" sz="900" b="1"/>
              <a:t>주문번호 </a:t>
            </a:r>
            <a:r>
              <a:rPr lang="en-US" altLang="ko-KR" sz="900" b="1"/>
              <a:t>1</a:t>
            </a:r>
            <a:r>
              <a:rPr lang="ko-KR" altLang="en-US" sz="900" b="1"/>
              <a:t>개당 여러 개의 후기 작성 가능</a:t>
            </a:r>
            <a:endParaRPr lang="en-US" altLang="ko-KR" sz="900" b="1"/>
          </a:p>
          <a:p>
            <a:r>
              <a:rPr lang="en-US" altLang="ko-KR" sz="900"/>
              <a:t>      </a:t>
            </a:r>
            <a:r>
              <a:rPr lang="ko-KR" altLang="en-US" sz="900"/>
              <a:t>단</a:t>
            </a:r>
            <a:r>
              <a:rPr lang="en-US" altLang="ko-KR" sz="900"/>
              <a:t>, </a:t>
            </a:r>
            <a:r>
              <a:rPr lang="ko-KR" altLang="en-US" sz="900"/>
              <a:t>같은 상품을 여러 개 주문한 경우에는 </a:t>
            </a:r>
            <a:r>
              <a:rPr lang="en-US" altLang="ko-KR" sz="900"/>
              <a:t>1</a:t>
            </a:r>
            <a:r>
              <a:rPr lang="ko-KR" altLang="en-US" sz="900"/>
              <a:t>개 후기만 작성 가능</a:t>
            </a:r>
          </a:p>
        </p:txBody>
      </p:sp>
    </p:spTree>
    <p:extLst>
      <p:ext uri="{BB962C8B-B14F-4D97-AF65-F5344CB8AC3E}">
        <p14:creationId xmlns:p14="http://schemas.microsoft.com/office/powerpoint/2010/main" val="81299596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8.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스마트 오더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12389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19237"/>
              </p:ext>
            </p:extLst>
          </p:nvPr>
        </p:nvGraphicFramePr>
        <p:xfrm>
          <a:off x="7794170" y="725881"/>
          <a:ext cx="439783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또는 매장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058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CBAD30D-4516-A01E-8E41-A5C42E9ACCD8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0B8670-DCA9-ACC7-85A2-D2C1E74E07E5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DA84CB-5864-1C68-8A45-2DBEAC4452DA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865A960-BDD6-F6B8-6EBE-26B2B1F0F752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1D46519-9655-6F4F-3599-DD1ACFA9B49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F19271B-77EF-6FBD-3760-89CA45AC43A2}"/>
              </a:ext>
            </a:extLst>
          </p:cNvPr>
          <p:cNvGrpSpPr/>
          <p:nvPr/>
        </p:nvGrpSpPr>
        <p:grpSpPr>
          <a:xfrm rot="5400000">
            <a:off x="3281011" y="10956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782DD16-F408-BC49-90A2-587B186EC7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06CC2BD0-CEDF-5925-A6CD-F69A8F5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D1716E7-A65E-9D08-8349-11417622173A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7BE02709-2D83-F7B5-1CEC-61CA603296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C2864A7F-FAB8-60D2-EF9F-D325F5484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560D30-2845-3CC9-B250-5FA49629C28D}"/>
              </a:ext>
            </a:extLst>
          </p:cNvPr>
          <p:cNvSpPr/>
          <p:nvPr/>
        </p:nvSpPr>
        <p:spPr>
          <a:xfrm>
            <a:off x="3281625" y="48485"/>
            <a:ext cx="626863" cy="104069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전체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음식점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카페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쇼핑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화장실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주차장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83202" y="2220328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37605" y="222032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25560D40-06EC-0B96-8E64-EB78DB2EE655}"/>
              </a:ext>
            </a:extLst>
          </p:cNvPr>
          <p:cNvGrpSpPr/>
          <p:nvPr/>
        </p:nvGrpSpPr>
        <p:grpSpPr>
          <a:xfrm rot="5400000">
            <a:off x="2132743" y="13851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303F369A-AD11-7DBB-BB8B-8127F77D98B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24F76BE3-E41C-088B-862D-A891CC0F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81EFB676-5A8C-1B9D-731A-0826A5E16C8D}"/>
              </a:ext>
            </a:extLst>
          </p:cNvPr>
          <p:cNvSpPr txBox="1"/>
          <p:nvPr/>
        </p:nvSpPr>
        <p:spPr>
          <a:xfrm>
            <a:off x="7832269" y="4604461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스마트오더카테고리그룹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C45B2EC-580D-7011-7E71-32346AD63540}"/>
              </a:ext>
            </a:extLst>
          </p:cNvPr>
          <p:cNvSpPr/>
          <p:nvPr/>
        </p:nvSpPr>
        <p:spPr>
          <a:xfrm>
            <a:off x="112969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F87314B8-0B2B-C874-2B4D-77715A1C8670}"/>
              </a:ext>
            </a:extLst>
          </p:cNvPr>
          <p:cNvSpPr/>
          <p:nvPr/>
        </p:nvSpPr>
        <p:spPr>
          <a:xfrm>
            <a:off x="221561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47" name="직선 화살표 연결선 46">
            <a:extLst>
              <a:ext uri="{FF2B5EF4-FFF2-40B4-BE49-F238E27FC236}">
                <a16:creationId xmlns:a16="http://schemas.microsoft.com/office/drawing/2014/main" id="{E846B3E9-8BD4-1F22-A839-D0DFA6FE060F}"/>
              </a:ext>
            </a:extLst>
          </p:cNvPr>
          <p:cNvCxnSpPr>
            <a:cxnSpLocks/>
            <a:endCxn id="46" idx="1"/>
          </p:cNvCxnSpPr>
          <p:nvPr/>
        </p:nvCxnSpPr>
        <p:spPr>
          <a:xfrm flipV="1">
            <a:off x="2031998" y="568832"/>
            <a:ext cx="1249627" cy="8023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9CCC8E6-9292-540F-A022-FB13D71530BB}"/>
              </a:ext>
            </a:extLst>
          </p:cNvPr>
          <p:cNvSpPr txBox="1"/>
          <p:nvPr/>
        </p:nvSpPr>
        <p:spPr>
          <a:xfrm>
            <a:off x="4131956" y="10565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9F296EFD-330C-1016-788B-7323C61A3BF9}"/>
              </a:ext>
            </a:extLst>
          </p:cNvPr>
          <p:cNvGrpSpPr/>
          <p:nvPr/>
        </p:nvGrpSpPr>
        <p:grpSpPr>
          <a:xfrm rot="5400000">
            <a:off x="6805004" y="10825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7F0B1309-B939-14D4-8C3D-E893FF7CC5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2961DE32-F342-4DD8-0238-60F6EE8E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16CBE586-ED5E-3E0E-7F8A-7BD3503FBE24}"/>
              </a:ext>
            </a:extLst>
          </p:cNvPr>
          <p:cNvSpPr/>
          <p:nvPr/>
        </p:nvSpPr>
        <p:spPr>
          <a:xfrm>
            <a:off x="4661572" y="10946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A208EC78-DF10-0253-F6CF-C4480CF9B163}"/>
              </a:ext>
            </a:extLst>
          </p:cNvPr>
          <p:cNvSpPr/>
          <p:nvPr/>
        </p:nvSpPr>
        <p:spPr>
          <a:xfrm>
            <a:off x="5747494" y="109484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413175"/>
              </p:ext>
            </p:extLst>
          </p:nvPr>
        </p:nvGraphicFramePr>
        <p:xfrm>
          <a:off x="409823" y="2511492"/>
          <a:ext cx="5101244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89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0194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546953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업종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용도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영업 시간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패스트푸드점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04:30~01:00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디저트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09:00~22:00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2583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286463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31363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22380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2554067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2824831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1ECD07B4-4442-A269-7D4E-C9291C0B3C1C}"/>
              </a:ext>
            </a:extLst>
          </p:cNvPr>
          <p:cNvGrpSpPr/>
          <p:nvPr/>
        </p:nvGrpSpPr>
        <p:grpSpPr>
          <a:xfrm>
            <a:off x="3126717" y="2301877"/>
            <a:ext cx="244417" cy="258694"/>
            <a:chOff x="1098607" y="3056422"/>
            <a:chExt cx="244417" cy="258694"/>
          </a:xfrm>
        </p:grpSpPr>
        <p:sp>
          <p:nvSpPr>
            <p:cNvPr id="172" name="이등변 삼각형 171">
              <a:extLst>
                <a:ext uri="{FF2B5EF4-FFF2-40B4-BE49-F238E27FC236}">
                  <a16:creationId xmlns:a16="http://schemas.microsoft.com/office/drawing/2014/main" id="{0F5C198A-4885-8737-C08F-E25E1827F62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6F63DD25-3B54-E50F-78EC-178A6CD0D8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4" name="Oval 593">
                <a:extLst>
                  <a:ext uri="{FF2B5EF4-FFF2-40B4-BE49-F238E27FC236}">
                    <a16:creationId xmlns:a16="http://schemas.microsoft.com/office/drawing/2014/main" id="{ACC59819-E695-B802-326F-C5D705C9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5" name="TextBox 14">
                <a:extLst>
                  <a:ext uri="{FF2B5EF4-FFF2-40B4-BE49-F238E27FC236}">
                    <a16:creationId xmlns:a16="http://schemas.microsoft.com/office/drawing/2014/main" id="{EF2372E6-6918-EBE9-AFE5-AD9239D9A37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6717" y="3528356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569878" y="22256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88320" y="2793404"/>
            <a:ext cx="176913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30402" y="2220328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83368" y="1910635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18860" y="1923598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20541" y="1931888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716619" y="2589927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86689" y="2194577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882435" y="3577621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681C4D6-EC7D-4274-BFC9-EA6C6D4A5952}"/>
              </a:ext>
            </a:extLst>
          </p:cNvPr>
          <p:cNvSpPr txBox="1"/>
          <p:nvPr/>
        </p:nvSpPr>
        <p:spPr>
          <a:xfrm>
            <a:off x="7917994" y="6260286"/>
            <a:ext cx="35528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화장실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주차장 등 기타 시설도 일단 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‘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매장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’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에 포함해서 표현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B47C5D-6589-7FDB-96CB-7B94BC864F52}"/>
              </a:ext>
            </a:extLst>
          </p:cNvPr>
          <p:cNvSpPr/>
          <p:nvPr/>
        </p:nvSpPr>
        <p:spPr>
          <a:xfrm>
            <a:off x="4158791" y="523114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0199F9-AD96-0C6F-0284-857000765F3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23591" y="553426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831EA79-38BC-92CD-BAF1-F9142DCDDB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09084" y="618861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A1EA56-ED5B-E7A9-41BD-A0F6E3FB73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38264" y="618862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ABFC601F-765B-C81D-ABB0-F5BA06CCC94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88505" y="531045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9575EA-53C7-BC13-66CB-A32BC452CD1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59140" y="568322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CAC1F6-741B-FAE3-FAD9-FAEDCA7FABA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58791" y="524958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BAF3FE99-BE38-4BD0-C0BB-61FCC5C1E584}"/>
              </a:ext>
            </a:extLst>
          </p:cNvPr>
          <p:cNvGrpSpPr/>
          <p:nvPr/>
        </p:nvGrpSpPr>
        <p:grpSpPr>
          <a:xfrm>
            <a:off x="4211683" y="4989968"/>
            <a:ext cx="373832" cy="307775"/>
            <a:chOff x="1098607" y="3056422"/>
            <a:chExt cx="244417" cy="307775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8EFCCDD-A030-5BE6-88B3-AD6993AA5A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52405645-1A5A-7413-FDC9-E663AB40BF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7275C16B-C2F4-F0A0-FB53-6A095A276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07EE588D-4F1D-BD5A-DEC8-0656B9E511E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251222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20426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9924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19262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94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010B0F2-CBD3-B37B-15F6-4EBDB3D5A982}"/>
              </a:ext>
            </a:extLst>
          </p:cNvPr>
          <p:cNvSpPr txBox="1"/>
          <p:nvPr/>
        </p:nvSpPr>
        <p:spPr>
          <a:xfrm>
            <a:off x="218789" y="1563785"/>
            <a:ext cx="108770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(</a:t>
            </a:r>
            <a:r>
              <a:rPr lang="ko-KR" altLang="en-US" sz="900"/>
              <a:t>시설</a:t>
            </a:r>
            <a:r>
              <a:rPr lang="en-US" altLang="ko-KR" sz="900"/>
              <a:t>)</a:t>
            </a:r>
            <a:r>
              <a:rPr lang="ko-KR" altLang="en-US" sz="900"/>
              <a:t> 이름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업종</a:t>
            </a:r>
            <a:r>
              <a:rPr lang="en-US" altLang="ko-KR" sz="900"/>
              <a:t>/</a:t>
            </a:r>
            <a:r>
              <a:rPr lang="ko-KR" altLang="en-US" sz="900"/>
              <a:t>용도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건물 내 위치</a:t>
            </a: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스마트 오더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주문 불가 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BB335BC-CB7C-EFE6-1F38-63F27EB4F8AF}"/>
              </a:ext>
            </a:extLst>
          </p:cNvPr>
          <p:cNvSpPr/>
          <p:nvPr/>
        </p:nvSpPr>
        <p:spPr>
          <a:xfrm>
            <a:off x="1226399" y="161248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4605BCE6-3643-A6D6-F0CD-80729F8B53C1}"/>
              </a:ext>
            </a:extLst>
          </p:cNvPr>
          <p:cNvSpPr/>
          <p:nvPr/>
        </p:nvSpPr>
        <p:spPr>
          <a:xfrm>
            <a:off x="1226399" y="366070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21F6C7B-A4E2-2594-A02A-700640BB37F4}"/>
              </a:ext>
            </a:extLst>
          </p:cNvPr>
          <p:cNvSpPr/>
          <p:nvPr/>
        </p:nvSpPr>
        <p:spPr>
          <a:xfrm>
            <a:off x="1226399" y="20190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089121-BBDC-7797-2BED-F6AD537A30C0}"/>
              </a:ext>
            </a:extLst>
          </p:cNvPr>
          <p:cNvSpPr/>
          <p:nvPr/>
        </p:nvSpPr>
        <p:spPr>
          <a:xfrm>
            <a:off x="1226399" y="2832272"/>
            <a:ext cx="227008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4BE29D6-BC5B-2635-FC90-2A2D2C10747F}"/>
              </a:ext>
            </a:extLst>
          </p:cNvPr>
          <p:cNvSpPr/>
          <p:nvPr/>
        </p:nvSpPr>
        <p:spPr>
          <a:xfrm>
            <a:off x="1226399" y="323886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7AB2D9-93C4-1AF2-88C2-007759A8869B}"/>
              </a:ext>
            </a:extLst>
          </p:cNvPr>
          <p:cNvSpPr txBox="1"/>
          <p:nvPr/>
        </p:nvSpPr>
        <p:spPr>
          <a:xfrm>
            <a:off x="189274" y="15680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EEEE842-6C55-B9E1-2D05-541DCE7FC113}"/>
              </a:ext>
            </a:extLst>
          </p:cNvPr>
          <p:cNvSpPr txBox="1"/>
          <p:nvPr/>
        </p:nvSpPr>
        <p:spPr>
          <a:xfrm>
            <a:off x="194288" y="19616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6BF9367-770A-9F87-DFDF-2A62C2C681EA}"/>
              </a:ext>
            </a:extLst>
          </p:cNvPr>
          <p:cNvSpPr txBox="1"/>
          <p:nvPr/>
        </p:nvSpPr>
        <p:spPr>
          <a:xfrm>
            <a:off x="200750" y="2367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3D14822-6914-3A55-A42C-F204A0E34DAF}"/>
              </a:ext>
            </a:extLst>
          </p:cNvPr>
          <p:cNvSpPr txBox="1"/>
          <p:nvPr/>
        </p:nvSpPr>
        <p:spPr>
          <a:xfrm>
            <a:off x="194288" y="3204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F8AAE4-9413-8EBD-2E00-879E7CCE9699}"/>
              </a:ext>
            </a:extLst>
          </p:cNvPr>
          <p:cNvSpPr txBox="1"/>
          <p:nvPr/>
        </p:nvSpPr>
        <p:spPr>
          <a:xfrm>
            <a:off x="189274" y="46456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727AEA2-03EF-532E-FD8E-2D163C1C23DA}"/>
              </a:ext>
            </a:extLst>
          </p:cNvPr>
          <p:cNvSpPr txBox="1"/>
          <p:nvPr/>
        </p:nvSpPr>
        <p:spPr>
          <a:xfrm>
            <a:off x="4158179" y="1711049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 </a:t>
            </a:r>
          </a:p>
          <a:p>
            <a:r>
              <a:rPr lang="ko-KR" altLang="en-US" sz="900"/>
              <a:t>매장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주요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 연락처</a:t>
            </a:r>
            <a:endParaRPr lang="en-US" altLang="ko-KR" sz="900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46A58939-84F1-7FA7-DE81-088EA63CEF2D}"/>
              </a:ext>
            </a:extLst>
          </p:cNvPr>
          <p:cNvSpPr/>
          <p:nvPr/>
        </p:nvSpPr>
        <p:spPr>
          <a:xfrm>
            <a:off x="5058041" y="171613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ABA86337-E9B6-8004-75A3-4534F6942458}"/>
              </a:ext>
            </a:extLst>
          </p:cNvPr>
          <p:cNvSpPr/>
          <p:nvPr/>
        </p:nvSpPr>
        <p:spPr>
          <a:xfrm>
            <a:off x="6855599" y="171613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D457208-1D8B-A68D-52F5-AD1CC987FA65}"/>
              </a:ext>
            </a:extLst>
          </p:cNvPr>
          <p:cNvSpPr/>
          <p:nvPr/>
        </p:nvSpPr>
        <p:spPr>
          <a:xfrm>
            <a:off x="5058041" y="204673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51DC6AF-4D29-2181-3B8C-547F7141F9BB}"/>
              </a:ext>
            </a:extLst>
          </p:cNvPr>
          <p:cNvSpPr txBox="1"/>
          <p:nvPr/>
        </p:nvSpPr>
        <p:spPr>
          <a:xfrm>
            <a:off x="5616954" y="212573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C1351CA-6623-E4E3-6647-64266863A349}"/>
              </a:ext>
            </a:extLst>
          </p:cNvPr>
          <p:cNvSpPr txBox="1"/>
          <p:nvPr/>
        </p:nvSpPr>
        <p:spPr>
          <a:xfrm>
            <a:off x="4113336" y="16788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C8DABCF-4FA1-0C15-69E5-DE4712CB4290}"/>
              </a:ext>
            </a:extLst>
          </p:cNvPr>
          <p:cNvSpPr/>
          <p:nvPr/>
        </p:nvSpPr>
        <p:spPr>
          <a:xfrm>
            <a:off x="1229874" y="241614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09CFD07-C5B2-3090-B0F3-E6BE358D2C8B}"/>
              </a:ext>
            </a:extLst>
          </p:cNvPr>
          <p:cNvSpPr/>
          <p:nvPr/>
        </p:nvSpPr>
        <p:spPr>
          <a:xfrm>
            <a:off x="2315796" y="24163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75" name="그래픽 74" descr="돋보기 단색으로 채워진">
            <a:extLst>
              <a:ext uri="{FF2B5EF4-FFF2-40B4-BE49-F238E27FC236}">
                <a16:creationId xmlns:a16="http://schemas.microsoft.com/office/drawing/2014/main" id="{D4D82D82-0655-607D-CD67-A0CBE53291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74970" y="2457720"/>
            <a:ext cx="145373" cy="147683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2EEFD9B8-658D-54AA-B5E1-BA5006E5BDE0}"/>
              </a:ext>
            </a:extLst>
          </p:cNvPr>
          <p:cNvGrpSpPr/>
          <p:nvPr/>
        </p:nvGrpSpPr>
        <p:grpSpPr>
          <a:xfrm>
            <a:off x="5055413" y="2651779"/>
            <a:ext cx="2166100" cy="232703"/>
            <a:chOff x="2692800" y="4521281"/>
            <a:chExt cx="2166100" cy="232703"/>
          </a:xfrm>
        </p:grpSpPr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EB6D5C8D-BF43-6ABD-382A-6B64DA8F9E7A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309D4A61-C637-F2F0-27EB-98DFFBE5A084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B39102E1-A758-169E-790A-6B2EC0465057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21BD0-D9D3-552E-1936-2A4E968FB177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16A99D4-99FC-CE27-9E5B-2A41EC609D77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EA502468-FEB2-A42F-83DE-2888F5742542}"/>
              </a:ext>
            </a:extLst>
          </p:cNvPr>
          <p:cNvSpPr/>
          <p:nvPr/>
        </p:nvSpPr>
        <p:spPr>
          <a:xfrm>
            <a:off x="5055413" y="3060377"/>
            <a:ext cx="2263342" cy="761972"/>
          </a:xfrm>
          <a:prstGeom prst="roundRect">
            <a:avLst>
              <a:gd name="adj" fmla="val 8356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06374802-3EDD-B540-7692-00841C6D8E8B}"/>
              </a:ext>
            </a:extLst>
          </p:cNvPr>
          <p:cNvSpPr/>
          <p:nvPr/>
        </p:nvSpPr>
        <p:spPr>
          <a:xfrm>
            <a:off x="6894576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D2551325-18D1-CC5D-ECE7-0BE3E61D4541}"/>
              </a:ext>
            </a:extLst>
          </p:cNvPr>
          <p:cNvSpPr/>
          <p:nvPr/>
        </p:nvSpPr>
        <p:spPr>
          <a:xfrm>
            <a:off x="6299011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507F664-2B95-8ACA-48BF-4E729F76E01E}"/>
              </a:ext>
            </a:extLst>
          </p:cNvPr>
          <p:cNvGrpSpPr/>
          <p:nvPr/>
        </p:nvGrpSpPr>
        <p:grpSpPr>
          <a:xfrm>
            <a:off x="6575968" y="481877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4D9E180B-B927-6BBE-9898-7D1BDA4D1A7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69F06518-4B38-38FE-47D5-A9C1AA3F22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AD8A2FB7-3D2B-A465-B3B3-573247B6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EC37DFC6-A43C-8F36-2D70-1AD5233452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5F7AAF55-0230-566F-CC72-8A87D30DEB7C}"/>
              </a:ext>
            </a:extLst>
          </p:cNvPr>
          <p:cNvGrpSpPr/>
          <p:nvPr/>
        </p:nvGrpSpPr>
        <p:grpSpPr>
          <a:xfrm>
            <a:off x="7192254" y="4803860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704CBC1-F52E-026E-8A47-19DE53EABBB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F331D8C-6524-BBDD-1480-B93D4FEA6E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ADB7FC66-74F5-1BAC-6116-290602EC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4E7084F6-4F1C-9C9E-5292-002CCC62FC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EAC9C56-310B-7069-A913-12457919C58B}"/>
              </a:ext>
            </a:extLst>
          </p:cNvPr>
          <p:cNvGrpSpPr/>
          <p:nvPr/>
        </p:nvGrpSpPr>
        <p:grpSpPr>
          <a:xfrm>
            <a:off x="5063581" y="4312055"/>
            <a:ext cx="2166100" cy="232703"/>
            <a:chOff x="2692800" y="4521281"/>
            <a:chExt cx="2166100" cy="232703"/>
          </a:xfrm>
        </p:grpSpPr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2FA9B091-11E5-8ED6-924C-70AA87AD5761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593820E-4B27-EF74-8DAC-1C7559B2953C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4DC7B92-B220-898E-BB81-895711912FA8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88F1C5D-AEF3-75C2-F425-BCFE662380B4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3BD8FB7-73EA-1C4C-8604-27EB70DAA19D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336D8C8D-6C34-EB19-2FAB-F369BF3789B1}"/>
              </a:ext>
            </a:extLst>
          </p:cNvPr>
          <p:cNvGrpSpPr/>
          <p:nvPr/>
        </p:nvGrpSpPr>
        <p:grpSpPr>
          <a:xfrm>
            <a:off x="1257587" y="4689067"/>
            <a:ext cx="993725" cy="230832"/>
            <a:chOff x="10485108" y="4503783"/>
            <a:chExt cx="993725" cy="230832"/>
          </a:xfrm>
        </p:grpSpPr>
        <p:sp>
          <p:nvSpPr>
            <p:cNvPr id="105" name="Box">
              <a:extLst>
                <a:ext uri="{FF2B5EF4-FFF2-40B4-BE49-F238E27FC236}">
                  <a16:creationId xmlns:a16="http://schemas.microsoft.com/office/drawing/2014/main" id="{A2336E74-B993-7253-A932-D8A36BC2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15B1090-E5B3-8AD7-9163-FC629DC08FA6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여</a:t>
              </a:r>
            </a:p>
          </p:txBody>
        </p:sp>
        <p:pic>
          <p:nvPicPr>
            <p:cNvPr id="107" name="그래픽 106" descr="확인 표시 단색으로 채워진">
              <a:extLst>
                <a:ext uri="{FF2B5EF4-FFF2-40B4-BE49-F238E27FC236}">
                  <a16:creationId xmlns:a16="http://schemas.microsoft.com/office/drawing/2014/main" id="{F8245213-B0DC-997A-0D13-48FEE62F2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  <p:sp>
          <p:nvSpPr>
            <p:cNvPr id="108" name="Box">
              <a:extLst>
                <a:ext uri="{FF2B5EF4-FFF2-40B4-BE49-F238E27FC236}">
                  <a16:creationId xmlns:a16="http://schemas.microsoft.com/office/drawing/2014/main" id="{7236F7C1-CE1F-5A15-E70B-7335E72A3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80167" y="4550143"/>
              <a:ext cx="126260" cy="126260"/>
            </a:xfrm>
            <a:prstGeom prst="rect">
              <a:avLst/>
            </a:prstGeom>
            <a:solidFill>
              <a:schemeClr val="bg1"/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8F4EB00-58E8-88CB-33C1-7C5CC13AAE63}"/>
                </a:ext>
              </a:extLst>
            </p:cNvPr>
            <p:cNvSpPr txBox="1"/>
            <p:nvPr/>
          </p:nvSpPr>
          <p:spPr>
            <a:xfrm>
              <a:off x="10977467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부</a:t>
              </a:r>
            </a:p>
          </p:txBody>
        </p: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4A6193A1-E697-88BA-B4FD-24A581D67E11}"/>
              </a:ext>
            </a:extLst>
          </p:cNvPr>
          <p:cNvSpPr/>
          <p:nvPr/>
        </p:nvSpPr>
        <p:spPr>
          <a:xfrm>
            <a:off x="5061383" y="38979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8E17AB85-5FC3-A18C-9EFA-8A9BB8812C22}"/>
              </a:ext>
            </a:extLst>
          </p:cNvPr>
          <p:cNvSpPr/>
          <p:nvPr/>
        </p:nvSpPr>
        <p:spPr>
          <a:xfrm>
            <a:off x="0" y="6548597"/>
            <a:ext cx="4089437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DF62D3B5-6C4B-C11B-DDF0-30EC6387854B}"/>
              </a:ext>
            </a:extLst>
          </p:cNvPr>
          <p:cNvCxnSpPr>
            <a:cxnSpLocks/>
          </p:cNvCxnSpPr>
          <p:nvPr/>
        </p:nvCxnSpPr>
        <p:spPr>
          <a:xfrm>
            <a:off x="4031628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8BCE81BD-93AF-4B1C-D9B9-9C918ABAB4D6}"/>
              </a:ext>
            </a:extLst>
          </p:cNvPr>
          <p:cNvSpPr/>
          <p:nvPr/>
        </p:nvSpPr>
        <p:spPr>
          <a:xfrm>
            <a:off x="4031628" y="926776"/>
            <a:ext cx="3762541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518F592-63D7-5F93-9A39-56AA0BBE510B}"/>
              </a:ext>
            </a:extLst>
          </p:cNvPr>
          <p:cNvSpPr/>
          <p:nvPr/>
        </p:nvSpPr>
        <p:spPr>
          <a:xfrm>
            <a:off x="8261052" y="331513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9D934AC-84DA-2BC4-A810-610DAD8DCCD4}"/>
              </a:ext>
            </a:extLst>
          </p:cNvPr>
          <p:cNvSpPr txBox="1"/>
          <p:nvPr/>
        </p:nvSpPr>
        <p:spPr>
          <a:xfrm>
            <a:off x="8371175" y="34214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120" name="곱하기 기호 119">
            <a:extLst>
              <a:ext uri="{FF2B5EF4-FFF2-40B4-BE49-F238E27FC236}">
                <a16:creationId xmlns:a16="http://schemas.microsoft.com/office/drawing/2014/main" id="{61498A35-EBE2-5DC1-96B1-D06BBE80CC2B}"/>
              </a:ext>
            </a:extLst>
          </p:cNvPr>
          <p:cNvSpPr/>
          <p:nvPr/>
        </p:nvSpPr>
        <p:spPr>
          <a:xfrm>
            <a:off x="10818225" y="33973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BEC65D95-B33D-EFF4-641B-6151471F4501}"/>
              </a:ext>
            </a:extLst>
          </p:cNvPr>
          <p:cNvSpPr/>
          <p:nvPr/>
        </p:nvSpPr>
        <p:spPr>
          <a:xfrm>
            <a:off x="9052923" y="384923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B6ED441-8CD6-5909-F188-E26D1D708F5B}"/>
              </a:ext>
            </a:extLst>
          </p:cNvPr>
          <p:cNvSpPr txBox="1"/>
          <p:nvPr/>
        </p:nvSpPr>
        <p:spPr>
          <a:xfrm>
            <a:off x="8337688" y="3802444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C7DDCF-D9B0-4671-9428-4BCDDD42CD99}"/>
              </a:ext>
            </a:extLst>
          </p:cNvPr>
          <p:cNvSpPr/>
          <p:nvPr/>
        </p:nvSpPr>
        <p:spPr>
          <a:xfrm>
            <a:off x="10424796" y="41748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AB173867-B17B-C74B-72DA-86A200B24B43}"/>
              </a:ext>
            </a:extLst>
          </p:cNvPr>
          <p:cNvCxnSpPr>
            <a:cxnSpLocks/>
          </p:cNvCxnSpPr>
          <p:nvPr/>
        </p:nvCxnSpPr>
        <p:spPr>
          <a:xfrm>
            <a:off x="8395488" y="45286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EF849D-DC0A-D471-00D0-60790B17614D}"/>
              </a:ext>
            </a:extLst>
          </p:cNvPr>
          <p:cNvSpPr txBox="1"/>
          <p:nvPr/>
        </p:nvSpPr>
        <p:spPr>
          <a:xfrm>
            <a:off x="8370811" y="45334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126" name="직선 연결선 125">
            <a:extLst>
              <a:ext uri="{FF2B5EF4-FFF2-40B4-BE49-F238E27FC236}">
                <a16:creationId xmlns:a16="http://schemas.microsoft.com/office/drawing/2014/main" id="{5EED760A-DD70-9EC4-8C7C-0AC1FD0EDA51}"/>
              </a:ext>
            </a:extLst>
          </p:cNvPr>
          <p:cNvCxnSpPr>
            <a:cxnSpLocks/>
          </p:cNvCxnSpPr>
          <p:nvPr/>
        </p:nvCxnSpPr>
        <p:spPr>
          <a:xfrm>
            <a:off x="8395488" y="48345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A9F0DF85-D661-8BA5-ABEB-60DF255484D6}"/>
              </a:ext>
            </a:extLst>
          </p:cNvPr>
          <p:cNvSpPr txBox="1"/>
          <p:nvPr/>
        </p:nvSpPr>
        <p:spPr>
          <a:xfrm>
            <a:off x="8361574" y="48376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128" name="직선 화살표 연결선 127">
            <a:extLst>
              <a:ext uri="{FF2B5EF4-FFF2-40B4-BE49-F238E27FC236}">
                <a16:creationId xmlns:a16="http://schemas.microsoft.com/office/drawing/2014/main" id="{55126495-3429-14D0-ACAA-705107122D0A}"/>
              </a:ext>
            </a:extLst>
          </p:cNvPr>
          <p:cNvCxnSpPr>
            <a:cxnSpLocks/>
          </p:cNvCxnSpPr>
          <p:nvPr/>
        </p:nvCxnSpPr>
        <p:spPr>
          <a:xfrm>
            <a:off x="3676313" y="2533463"/>
            <a:ext cx="4592074" cy="9766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EE31D9A-B914-9311-7893-F611514FC8C6}"/>
              </a:ext>
            </a:extLst>
          </p:cNvPr>
          <p:cNvSpPr txBox="1"/>
          <p:nvPr/>
        </p:nvSpPr>
        <p:spPr>
          <a:xfrm>
            <a:off x="7835955" y="1797801"/>
            <a:ext cx="4218077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MD01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640F6DB-91F2-517D-4121-43CA4443DCEF}"/>
              </a:ext>
            </a:extLst>
          </p:cNvPr>
          <p:cNvSpPr txBox="1"/>
          <p:nvPr/>
        </p:nvSpPr>
        <p:spPr>
          <a:xfrm>
            <a:off x="7896801" y="6046529"/>
            <a:ext cx="3146850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역사검색의 역사명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 종류는 데이터를 받은 후에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</a:t>
            </a:r>
            <a:r>
              <a:rPr lang="ko-KR" altLang="en-US" sz="900">
                <a:latin typeface="+mn-ea"/>
              </a:rPr>
              <a:t>지하철역그룹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), </a:t>
            </a:r>
            <a:r>
              <a:rPr lang="ko-KR" altLang="en-US" sz="900">
                <a:latin typeface="+mn-ea"/>
              </a:rPr>
              <a:t>기차역그룹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로 부여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C0E1A-43C1-35AD-2A54-4A7CE5387F88}"/>
              </a:ext>
            </a:extLst>
          </p:cNvPr>
          <p:cNvSpPr txBox="1"/>
          <p:nvPr/>
        </p:nvSpPr>
        <p:spPr>
          <a:xfrm>
            <a:off x="7911832" y="65351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C2B8F523-DC0F-EBD3-7F2C-D313BAAD89B2}"/>
              </a:ext>
            </a:extLst>
          </p:cNvPr>
          <p:cNvGrpSpPr/>
          <p:nvPr/>
        </p:nvGrpSpPr>
        <p:grpSpPr>
          <a:xfrm>
            <a:off x="1266640" y="5318260"/>
            <a:ext cx="598666" cy="230832"/>
            <a:chOff x="10485108" y="4503783"/>
            <a:chExt cx="598666" cy="230832"/>
          </a:xfrm>
        </p:grpSpPr>
        <p:sp>
          <p:nvSpPr>
            <p:cNvPr id="12" name="Box">
              <a:extLst>
                <a:ext uri="{FF2B5EF4-FFF2-40B4-BE49-F238E27FC236}">
                  <a16:creationId xmlns:a16="http://schemas.microsoft.com/office/drawing/2014/main" id="{E0774B03-FA46-D9F0-267C-9D273BCBE0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A8EA4D5-3A15-1FF1-220E-06C22705D31A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불가</a:t>
              </a:r>
            </a:p>
          </p:txBody>
        </p:sp>
        <p:pic>
          <p:nvPicPr>
            <p:cNvPr id="14" name="그래픽 13" descr="확인 표시 단색으로 채워진">
              <a:extLst>
                <a:ext uri="{FF2B5EF4-FFF2-40B4-BE49-F238E27FC236}">
                  <a16:creationId xmlns:a16="http://schemas.microsoft.com/office/drawing/2014/main" id="{5E1CF81F-5BCB-2937-8BD3-C04E9DC842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0D0053CC-ED85-15C3-A311-EAE9546C4B2D}"/>
              </a:ext>
            </a:extLst>
          </p:cNvPr>
          <p:cNvSpPr txBox="1"/>
          <p:nvPr/>
        </p:nvSpPr>
        <p:spPr>
          <a:xfrm>
            <a:off x="221147" y="5512208"/>
            <a:ext cx="3372652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선택할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매장의 스마트 오더 주문이 불가합니다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1317C905-A777-5DF2-3AF8-D6C44BEBE3E5}"/>
              </a:ext>
            </a:extLst>
          </p:cNvPr>
          <p:cNvSpPr/>
          <p:nvPr/>
        </p:nvSpPr>
        <p:spPr>
          <a:xfrm>
            <a:off x="1233579" y="4062064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598AAD0-A6A6-1E78-FB3B-0B49E870552B}"/>
              </a:ext>
            </a:extLst>
          </p:cNvPr>
          <p:cNvSpPr txBox="1"/>
          <p:nvPr/>
        </p:nvSpPr>
        <p:spPr>
          <a:xfrm>
            <a:off x="2175043" y="4062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63B2B959-4F67-423B-0423-054D90011707}"/>
              </a:ext>
            </a:extLst>
          </p:cNvPr>
          <p:cNvSpPr/>
          <p:nvPr/>
        </p:nvSpPr>
        <p:spPr>
          <a:xfrm>
            <a:off x="2376335" y="4061990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E323F336-CFBE-0242-0403-4DFA7B7AEDB3}"/>
              </a:ext>
            </a:extLst>
          </p:cNvPr>
          <p:cNvSpPr/>
          <p:nvPr/>
        </p:nvSpPr>
        <p:spPr>
          <a:xfrm>
            <a:off x="3397294" y="40619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3CBA07-4523-E268-B6C3-8FD219A1BC46}"/>
              </a:ext>
            </a:extLst>
          </p:cNvPr>
          <p:cNvSpPr txBox="1"/>
          <p:nvPr/>
        </p:nvSpPr>
        <p:spPr>
          <a:xfrm>
            <a:off x="218788" y="4314850"/>
            <a:ext cx="3372652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등록한 영업 시간 외에는 스마트 오더 주문이 불가합니다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7594897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E90BE1-0627-66D2-97EC-D323C976A3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95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BC3C292-574F-8802-0139-6F3D51C400AA}"/>
              </a:ext>
            </a:extLst>
          </p:cNvPr>
          <p:cNvSpPr txBox="1"/>
          <p:nvPr/>
        </p:nvSpPr>
        <p:spPr>
          <a:xfrm>
            <a:off x="428733" y="777132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AA1B700-3BC4-C06B-CA16-FF6B241EB27F}"/>
              </a:ext>
            </a:extLst>
          </p:cNvPr>
          <p:cNvSpPr txBox="1"/>
          <p:nvPr/>
        </p:nvSpPr>
        <p:spPr>
          <a:xfrm>
            <a:off x="362221" y="1291183"/>
            <a:ext cx="3882432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highlight>
                  <a:srgbClr val="E2CFF1"/>
                </a:highlight>
              </a:rPr>
              <a:t>(1)</a:t>
            </a:r>
            <a:r>
              <a:rPr lang="ko-KR" altLang="en-US" sz="900">
                <a:highlight>
                  <a:srgbClr val="E2CFF1"/>
                </a:highlight>
              </a:rPr>
              <a:t> 영업 시간을 오전 </a:t>
            </a:r>
            <a:r>
              <a:rPr lang="en-US" altLang="ko-KR" sz="900">
                <a:highlight>
                  <a:srgbClr val="E2CFF1"/>
                </a:highlight>
              </a:rPr>
              <a:t>8</a:t>
            </a:r>
            <a:r>
              <a:rPr lang="ko-KR" altLang="en-US" sz="900">
                <a:highlight>
                  <a:srgbClr val="E2CFF1"/>
                </a:highlight>
              </a:rPr>
              <a:t>시부터 오후 </a:t>
            </a:r>
            <a:r>
              <a:rPr lang="en-US" altLang="ko-KR" sz="900">
                <a:highlight>
                  <a:srgbClr val="E2CFF1"/>
                </a:highlight>
              </a:rPr>
              <a:t>6</a:t>
            </a:r>
            <a:r>
              <a:rPr lang="ko-KR" altLang="en-US" sz="900">
                <a:highlight>
                  <a:srgbClr val="E2CFF1"/>
                </a:highlight>
              </a:rPr>
              <a:t>시까지로 설정하는 경우</a:t>
            </a:r>
            <a:endParaRPr lang="en-US" altLang="ko-KR" sz="900">
              <a:highlight>
                <a:srgbClr val="E2CFF1"/>
              </a:highlight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B3D4409B-4A9C-D2A5-9339-49DD4678C290}"/>
              </a:ext>
            </a:extLst>
          </p:cNvPr>
          <p:cNvSpPr/>
          <p:nvPr/>
        </p:nvSpPr>
        <p:spPr>
          <a:xfrm>
            <a:off x="1368538" y="1720842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8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18B056E-A9BB-05C6-ED21-F30D742D758F}"/>
              </a:ext>
            </a:extLst>
          </p:cNvPr>
          <p:cNvSpPr txBox="1"/>
          <p:nvPr/>
        </p:nvSpPr>
        <p:spPr>
          <a:xfrm>
            <a:off x="2310002" y="17208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A69C3E7-B371-8D99-8C3D-8445D19ECE2D}"/>
              </a:ext>
            </a:extLst>
          </p:cNvPr>
          <p:cNvSpPr txBox="1"/>
          <p:nvPr/>
        </p:nvSpPr>
        <p:spPr>
          <a:xfrm>
            <a:off x="417964" y="1681512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66B631DF-DFCF-8E94-530C-60F5EDBF1047}"/>
              </a:ext>
            </a:extLst>
          </p:cNvPr>
          <p:cNvSpPr/>
          <p:nvPr/>
        </p:nvSpPr>
        <p:spPr>
          <a:xfrm>
            <a:off x="2511294" y="1720768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6BE3B842-C124-CAF1-88FD-D888E64D8972}"/>
              </a:ext>
            </a:extLst>
          </p:cNvPr>
          <p:cNvSpPr/>
          <p:nvPr/>
        </p:nvSpPr>
        <p:spPr>
          <a:xfrm>
            <a:off x="3532253" y="172076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3BA5E4-40BF-7BA9-1344-48C1FE1D253B}"/>
              </a:ext>
            </a:extLst>
          </p:cNvPr>
          <p:cNvSpPr txBox="1"/>
          <p:nvPr/>
        </p:nvSpPr>
        <p:spPr>
          <a:xfrm>
            <a:off x="410344" y="457891"/>
            <a:ext cx="3882432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highlight>
                  <a:srgbClr val="E2CFF1"/>
                </a:highlight>
              </a:rPr>
              <a:t>(0) </a:t>
            </a:r>
            <a:r>
              <a:rPr lang="ko-KR" altLang="en-US" sz="900">
                <a:highlight>
                  <a:srgbClr val="E2CFF1"/>
                </a:highlight>
              </a:rPr>
              <a:t>설정 전</a:t>
            </a:r>
            <a:endParaRPr lang="en-US" altLang="ko-KR" sz="900">
              <a:highlight>
                <a:srgbClr val="E2CFF1"/>
              </a:highlight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AB293AA-CCB0-70D0-D361-E47680D60977}"/>
              </a:ext>
            </a:extLst>
          </p:cNvPr>
          <p:cNvSpPr/>
          <p:nvPr/>
        </p:nvSpPr>
        <p:spPr>
          <a:xfrm>
            <a:off x="1368538" y="806887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5A5166F-2013-F39F-95AF-8D74956B7EDE}"/>
              </a:ext>
            </a:extLst>
          </p:cNvPr>
          <p:cNvSpPr txBox="1"/>
          <p:nvPr/>
        </p:nvSpPr>
        <p:spPr>
          <a:xfrm>
            <a:off x="2310002" y="8068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1F4B3AD4-2595-9AF6-C487-F567C78FFDC7}"/>
              </a:ext>
            </a:extLst>
          </p:cNvPr>
          <p:cNvSpPr/>
          <p:nvPr/>
        </p:nvSpPr>
        <p:spPr>
          <a:xfrm>
            <a:off x="2511294" y="806813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37A7B91-9DED-8B11-F56B-B472BDC7043F}"/>
              </a:ext>
            </a:extLst>
          </p:cNvPr>
          <p:cNvSpPr/>
          <p:nvPr/>
        </p:nvSpPr>
        <p:spPr>
          <a:xfrm>
            <a:off x="3532253" y="8068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87DE9B-D68D-7CAD-04F3-065C78E97600}"/>
              </a:ext>
            </a:extLst>
          </p:cNvPr>
          <p:cNvSpPr txBox="1"/>
          <p:nvPr/>
        </p:nvSpPr>
        <p:spPr>
          <a:xfrm>
            <a:off x="362220" y="2236063"/>
            <a:ext cx="480413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highlight>
                  <a:srgbClr val="E2CFF1"/>
                </a:highlight>
              </a:rPr>
              <a:t>(2)</a:t>
            </a:r>
            <a:r>
              <a:rPr lang="ko-KR" altLang="en-US" sz="900">
                <a:highlight>
                  <a:srgbClr val="E2CFF1"/>
                </a:highlight>
              </a:rPr>
              <a:t> 영업 시간을 오전 </a:t>
            </a:r>
            <a:r>
              <a:rPr lang="en-US" altLang="ko-KR" sz="900">
                <a:highlight>
                  <a:srgbClr val="E2CFF1"/>
                </a:highlight>
              </a:rPr>
              <a:t>8</a:t>
            </a:r>
            <a:r>
              <a:rPr lang="ko-KR" altLang="en-US" sz="900">
                <a:highlight>
                  <a:srgbClr val="E2CFF1"/>
                </a:highlight>
              </a:rPr>
              <a:t>시부터 오후 </a:t>
            </a:r>
            <a:r>
              <a:rPr lang="en-US" altLang="ko-KR" sz="900">
                <a:highlight>
                  <a:srgbClr val="E2CFF1"/>
                </a:highlight>
              </a:rPr>
              <a:t>12</a:t>
            </a:r>
            <a:r>
              <a:rPr lang="ko-KR" altLang="en-US" sz="900">
                <a:highlight>
                  <a:srgbClr val="E2CFF1"/>
                </a:highlight>
              </a:rPr>
              <a:t>시</a:t>
            </a:r>
            <a:r>
              <a:rPr lang="en-US" altLang="ko-KR" sz="900">
                <a:highlight>
                  <a:srgbClr val="E2CFF1"/>
                </a:highlight>
              </a:rPr>
              <a:t>, </a:t>
            </a:r>
            <a:r>
              <a:rPr lang="ko-KR" altLang="en-US" sz="900">
                <a:highlight>
                  <a:srgbClr val="E2CFF1"/>
                </a:highlight>
              </a:rPr>
              <a:t>오후 </a:t>
            </a:r>
            <a:r>
              <a:rPr lang="en-US" altLang="ko-KR" sz="900">
                <a:highlight>
                  <a:srgbClr val="E2CFF1"/>
                </a:highlight>
              </a:rPr>
              <a:t>1</a:t>
            </a:r>
            <a:r>
              <a:rPr lang="ko-KR" altLang="en-US" sz="900">
                <a:highlight>
                  <a:srgbClr val="E2CFF1"/>
                </a:highlight>
              </a:rPr>
              <a:t>시부터 오후 </a:t>
            </a:r>
            <a:r>
              <a:rPr lang="en-US" altLang="ko-KR" sz="900">
                <a:highlight>
                  <a:srgbClr val="E2CFF1"/>
                </a:highlight>
              </a:rPr>
              <a:t>6</a:t>
            </a:r>
            <a:r>
              <a:rPr lang="ko-KR" altLang="en-US" sz="900">
                <a:highlight>
                  <a:srgbClr val="E2CFF1"/>
                </a:highlight>
              </a:rPr>
              <a:t>시까지로 설정하는 경우</a:t>
            </a:r>
            <a:endParaRPr lang="en-US" altLang="ko-KR" sz="900">
              <a:highlight>
                <a:srgbClr val="E2CFF1"/>
              </a:highlight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1AFA6BD-F631-DCCC-AB83-6C07803053A5}"/>
              </a:ext>
            </a:extLst>
          </p:cNvPr>
          <p:cNvSpPr/>
          <p:nvPr/>
        </p:nvSpPr>
        <p:spPr>
          <a:xfrm>
            <a:off x="1368538" y="2665722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8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D4F174-5E49-4337-4A62-D7C775CD235A}"/>
              </a:ext>
            </a:extLst>
          </p:cNvPr>
          <p:cNvSpPr txBox="1"/>
          <p:nvPr/>
        </p:nvSpPr>
        <p:spPr>
          <a:xfrm>
            <a:off x="2310002" y="26657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5DAE249-E9B4-D111-8AD4-F2967EBDE9C0}"/>
              </a:ext>
            </a:extLst>
          </p:cNvPr>
          <p:cNvSpPr txBox="1"/>
          <p:nvPr/>
        </p:nvSpPr>
        <p:spPr>
          <a:xfrm>
            <a:off x="417964" y="2626392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CA937EB9-116A-F7F4-5553-479D33E7D3EF}"/>
              </a:ext>
            </a:extLst>
          </p:cNvPr>
          <p:cNvSpPr/>
          <p:nvPr/>
        </p:nvSpPr>
        <p:spPr>
          <a:xfrm>
            <a:off x="2511294" y="2665648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B08B101-D57A-71F2-87F3-5320354051BB}"/>
              </a:ext>
            </a:extLst>
          </p:cNvPr>
          <p:cNvSpPr/>
          <p:nvPr/>
        </p:nvSpPr>
        <p:spPr>
          <a:xfrm>
            <a:off x="3532253" y="266564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025D1F7-48C2-C61E-DDC0-B8A09C42E923}"/>
              </a:ext>
            </a:extLst>
          </p:cNvPr>
          <p:cNvSpPr/>
          <p:nvPr/>
        </p:nvSpPr>
        <p:spPr>
          <a:xfrm>
            <a:off x="1368538" y="2954013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7AD2F53-739D-2A63-6C54-DE506FB12AE7}"/>
              </a:ext>
            </a:extLst>
          </p:cNvPr>
          <p:cNvSpPr txBox="1"/>
          <p:nvPr/>
        </p:nvSpPr>
        <p:spPr>
          <a:xfrm>
            <a:off x="2310002" y="29540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BF5A45D4-1C33-C1B7-A395-C9C0129F509C}"/>
              </a:ext>
            </a:extLst>
          </p:cNvPr>
          <p:cNvSpPr/>
          <p:nvPr/>
        </p:nvSpPr>
        <p:spPr>
          <a:xfrm>
            <a:off x="2511294" y="2953939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3" name="직선 화살표 연결선 32">
            <a:extLst>
              <a:ext uri="{FF2B5EF4-FFF2-40B4-BE49-F238E27FC236}">
                <a16:creationId xmlns:a16="http://schemas.microsoft.com/office/drawing/2014/main" id="{D4A0DDC7-FABA-7C72-1694-F57991B96A62}"/>
              </a:ext>
            </a:extLst>
          </p:cNvPr>
          <p:cNvCxnSpPr>
            <a:cxnSpLocks/>
            <a:stCxn id="21" idx="3"/>
          </p:cNvCxnSpPr>
          <p:nvPr/>
        </p:nvCxnSpPr>
        <p:spPr>
          <a:xfrm>
            <a:off x="3446193" y="922229"/>
            <a:ext cx="2024967" cy="7592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E49FFFDD-8E8D-C7CD-946D-3965FC861FED}"/>
              </a:ext>
            </a:extLst>
          </p:cNvPr>
          <p:cNvSpPr/>
          <p:nvPr/>
        </p:nvSpPr>
        <p:spPr>
          <a:xfrm>
            <a:off x="5471160" y="1595580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7200FBB7-A143-DEFE-FE1A-D8EB55333F8E}"/>
              </a:ext>
            </a:extLst>
          </p:cNvPr>
          <p:cNvSpPr/>
          <p:nvPr/>
        </p:nvSpPr>
        <p:spPr>
          <a:xfrm>
            <a:off x="5471160" y="1828564"/>
            <a:ext cx="934899" cy="1508144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9CA95C7-0FBD-3871-C5E0-4DE5474665D7}"/>
              </a:ext>
            </a:extLst>
          </p:cNvPr>
          <p:cNvSpPr txBox="1"/>
          <p:nvPr/>
        </p:nvSpPr>
        <p:spPr>
          <a:xfrm>
            <a:off x="5471160" y="1842896"/>
            <a:ext cx="93489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오전 </a:t>
            </a:r>
            <a:r>
              <a:rPr lang="en-US" altLang="ko-KR" sz="900"/>
              <a:t>12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ko-KR" altLang="en-US" sz="900"/>
              <a:t>오전 </a:t>
            </a:r>
            <a:r>
              <a:rPr lang="en-US" altLang="ko-KR" sz="900"/>
              <a:t>1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ko-KR" altLang="en-US" sz="900"/>
              <a:t>오전 </a:t>
            </a:r>
            <a:r>
              <a:rPr lang="en-US" altLang="ko-KR" sz="900"/>
              <a:t>2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ko-KR" altLang="en-US" sz="900"/>
              <a:t>오전 </a:t>
            </a:r>
            <a:r>
              <a:rPr lang="en-US" altLang="ko-KR" sz="900"/>
              <a:t>3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en-US" altLang="ko-KR" sz="900"/>
              <a:t>…</a:t>
            </a:r>
          </a:p>
          <a:p>
            <a:r>
              <a:rPr lang="ko-KR" altLang="en-US" sz="900"/>
              <a:t>오후 </a:t>
            </a:r>
            <a:r>
              <a:rPr lang="en-US" altLang="ko-KR" sz="900"/>
              <a:t>12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ko-KR" altLang="en-US" sz="900"/>
              <a:t>오후 </a:t>
            </a:r>
            <a:r>
              <a:rPr lang="en-US" altLang="ko-KR" sz="900"/>
              <a:t>1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ko-KR" altLang="en-US" sz="900"/>
              <a:t>오후 </a:t>
            </a:r>
            <a:r>
              <a:rPr lang="en-US" altLang="ko-KR" sz="900"/>
              <a:t>2</a:t>
            </a:r>
            <a:r>
              <a:rPr lang="ko-KR" altLang="en-US" sz="900"/>
              <a:t>시</a:t>
            </a:r>
            <a:endParaRPr lang="en-US" altLang="ko-KR" sz="900"/>
          </a:p>
          <a:p>
            <a:r>
              <a:rPr lang="en-US" altLang="ko-KR" sz="900"/>
              <a:t>…</a:t>
            </a:r>
          </a:p>
          <a:p>
            <a:r>
              <a:rPr lang="ko-KR" altLang="en-US" sz="900"/>
              <a:t>오후 </a:t>
            </a:r>
            <a:r>
              <a:rPr lang="en-US" altLang="ko-KR" sz="900"/>
              <a:t>11</a:t>
            </a:r>
            <a:r>
              <a:rPr lang="ko-KR" altLang="en-US" sz="900"/>
              <a:t>시</a:t>
            </a:r>
            <a:endParaRPr lang="en-US" altLang="ko-KR" sz="9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2ABD3DD-5ED5-5D96-3B0D-B4FBE5A902C7}"/>
              </a:ext>
            </a:extLst>
          </p:cNvPr>
          <p:cNvSpPr txBox="1"/>
          <p:nvPr/>
        </p:nvSpPr>
        <p:spPr>
          <a:xfrm>
            <a:off x="6906628" y="481183"/>
            <a:ext cx="3064035" cy="1200329"/>
          </a:xfrm>
          <a:prstGeom prst="rect">
            <a:avLst/>
          </a:prstGeom>
          <a:solidFill>
            <a:srgbClr val="E2CFF1">
              <a:alpha val="54902"/>
            </a:srgbClr>
          </a:solidFill>
        </p:spPr>
        <p:txBody>
          <a:bodyPr wrap="square" rtlCol="0">
            <a:spAutoFit/>
          </a:bodyPr>
          <a:lstStyle/>
          <a:p>
            <a:r>
              <a:rPr lang="en-US" altLang="ko-KR" sz="900"/>
              <a:t>(</a:t>
            </a:r>
            <a:r>
              <a:rPr lang="ko-KR" altLang="en-US" sz="900"/>
              <a:t>현재</a:t>
            </a:r>
            <a:r>
              <a:rPr lang="en-US" altLang="ko-KR" sz="900"/>
              <a:t>) </a:t>
            </a:r>
            <a:r>
              <a:rPr lang="ko-KR" altLang="en-US" sz="900"/>
              <a:t>영업시간으로 설정되어 있는 경우</a:t>
            </a:r>
            <a:endParaRPr lang="en-US" altLang="ko-KR" sz="900"/>
          </a:p>
          <a:p>
            <a:r>
              <a:rPr lang="en-US" altLang="ko-KR" sz="900"/>
              <a:t>-&gt; </a:t>
            </a:r>
            <a:r>
              <a:rPr lang="ko-KR" altLang="en-US" sz="900"/>
              <a:t>앱에서 주문 가능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(</a:t>
            </a:r>
            <a:r>
              <a:rPr lang="ko-KR" altLang="en-US" sz="900"/>
              <a:t>현재</a:t>
            </a:r>
            <a:r>
              <a:rPr lang="en-US" altLang="ko-KR" sz="900"/>
              <a:t>) </a:t>
            </a:r>
            <a:r>
              <a:rPr lang="ko-KR" altLang="en-US" sz="900"/>
              <a:t>영업시간 외인 경우</a:t>
            </a:r>
            <a:endParaRPr lang="en-US" altLang="ko-KR" sz="900"/>
          </a:p>
          <a:p>
            <a:r>
              <a:rPr lang="en-US" altLang="ko-KR" sz="900"/>
              <a:t>-&gt; </a:t>
            </a:r>
            <a:r>
              <a:rPr lang="ko-KR" altLang="en-US" sz="900"/>
              <a:t>앱에서 주문 불가능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(</a:t>
            </a:r>
            <a:r>
              <a:rPr lang="ko-KR" altLang="en-US" sz="900"/>
              <a:t>현재</a:t>
            </a:r>
            <a:r>
              <a:rPr lang="en-US" altLang="ko-KR" sz="900"/>
              <a:t>) </a:t>
            </a:r>
            <a:r>
              <a:rPr lang="ko-KR" altLang="en-US" sz="900"/>
              <a:t>영업시간이지만 매장 주문 불가를 선택한 경우</a:t>
            </a:r>
            <a:endParaRPr lang="en-US" altLang="ko-KR" sz="900"/>
          </a:p>
          <a:p>
            <a:r>
              <a:rPr lang="en-US" altLang="ko-KR" sz="900"/>
              <a:t>-&gt; </a:t>
            </a:r>
            <a:r>
              <a:rPr lang="ko-KR" altLang="en-US" sz="900"/>
              <a:t>앱에서 주문 불가능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CDEB2-FDEF-92AA-D71B-396D413D5AB5}"/>
              </a:ext>
            </a:extLst>
          </p:cNvPr>
          <p:cNvSpPr txBox="1"/>
          <p:nvPr/>
        </p:nvSpPr>
        <p:spPr>
          <a:xfrm>
            <a:off x="322126" y="3399876"/>
            <a:ext cx="480413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highlight>
                  <a:srgbClr val="E2CFF1"/>
                </a:highlight>
              </a:rPr>
              <a:t>(+)</a:t>
            </a:r>
            <a:r>
              <a:rPr lang="ko-KR" altLang="en-US" sz="900">
                <a:highlight>
                  <a:srgbClr val="E2CFF1"/>
                </a:highlight>
              </a:rPr>
              <a:t> 영업 시간을 추가하는 경우</a:t>
            </a:r>
            <a:endParaRPr lang="en-US" altLang="ko-KR" sz="900">
              <a:highlight>
                <a:srgbClr val="E2CFF1"/>
              </a:highlight>
            </a:endParaRP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6453E28-C854-67F8-F796-7B59375B7364}"/>
              </a:ext>
            </a:extLst>
          </p:cNvPr>
          <p:cNvSpPr/>
          <p:nvPr/>
        </p:nvSpPr>
        <p:spPr>
          <a:xfrm>
            <a:off x="1328444" y="3829535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8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D571E2D-4DEB-F064-000A-C03BC1D5A4F8}"/>
              </a:ext>
            </a:extLst>
          </p:cNvPr>
          <p:cNvSpPr txBox="1"/>
          <p:nvPr/>
        </p:nvSpPr>
        <p:spPr>
          <a:xfrm>
            <a:off x="2269908" y="382953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6FAFF0D-2914-374F-3EA8-32FECACA2846}"/>
              </a:ext>
            </a:extLst>
          </p:cNvPr>
          <p:cNvSpPr txBox="1"/>
          <p:nvPr/>
        </p:nvSpPr>
        <p:spPr>
          <a:xfrm>
            <a:off x="377870" y="3790205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2FE3455-A6C9-67D6-8699-FC6CABA5568D}"/>
              </a:ext>
            </a:extLst>
          </p:cNvPr>
          <p:cNvSpPr/>
          <p:nvPr/>
        </p:nvSpPr>
        <p:spPr>
          <a:xfrm>
            <a:off x="2471200" y="3829461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B45C643D-2C46-F624-7DD0-5C0794675D69}"/>
              </a:ext>
            </a:extLst>
          </p:cNvPr>
          <p:cNvSpPr/>
          <p:nvPr/>
        </p:nvSpPr>
        <p:spPr>
          <a:xfrm>
            <a:off x="3492159" y="38294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7DFC9F-784E-EF78-E93A-6F4CD12609DB}"/>
              </a:ext>
            </a:extLst>
          </p:cNvPr>
          <p:cNvSpPr/>
          <p:nvPr/>
        </p:nvSpPr>
        <p:spPr>
          <a:xfrm>
            <a:off x="1328444" y="4117826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75C6DF9-3302-D209-0E1D-7B41AF28897A}"/>
              </a:ext>
            </a:extLst>
          </p:cNvPr>
          <p:cNvSpPr txBox="1"/>
          <p:nvPr/>
        </p:nvSpPr>
        <p:spPr>
          <a:xfrm>
            <a:off x="2269908" y="411782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E271678A-3740-7BBF-5416-8D25D355110E}"/>
              </a:ext>
            </a:extLst>
          </p:cNvPr>
          <p:cNvSpPr/>
          <p:nvPr/>
        </p:nvSpPr>
        <p:spPr>
          <a:xfrm>
            <a:off x="2471200" y="4117752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50158F9C-BAE6-7804-F630-2F4D58EFC637}"/>
              </a:ext>
            </a:extLst>
          </p:cNvPr>
          <p:cNvSpPr/>
          <p:nvPr/>
        </p:nvSpPr>
        <p:spPr>
          <a:xfrm>
            <a:off x="1328444" y="4412796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4F24CFD-5538-648F-C525-78566218612B}"/>
              </a:ext>
            </a:extLst>
          </p:cNvPr>
          <p:cNvSpPr txBox="1"/>
          <p:nvPr/>
        </p:nvSpPr>
        <p:spPr>
          <a:xfrm>
            <a:off x="2269908" y="44127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~</a:t>
            </a:r>
            <a:endParaRPr lang="ko-KR" altLang="en-US" sz="8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E5AB096-BFE7-2CF6-1F9F-7F0F487C66AD}"/>
              </a:ext>
            </a:extLst>
          </p:cNvPr>
          <p:cNvSpPr/>
          <p:nvPr/>
        </p:nvSpPr>
        <p:spPr>
          <a:xfrm>
            <a:off x="2471200" y="4412722"/>
            <a:ext cx="934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53" name="직선 화살표 연결선 52">
            <a:extLst>
              <a:ext uri="{FF2B5EF4-FFF2-40B4-BE49-F238E27FC236}">
                <a16:creationId xmlns:a16="http://schemas.microsoft.com/office/drawing/2014/main" id="{55E2DCAB-101A-08D1-46B9-C23495EEEE1B}"/>
              </a:ext>
            </a:extLst>
          </p:cNvPr>
          <p:cNvCxnSpPr>
            <a:cxnSpLocks/>
            <a:endCxn id="52" idx="3"/>
          </p:cNvCxnSpPr>
          <p:nvPr/>
        </p:nvCxnSpPr>
        <p:spPr>
          <a:xfrm flipH="1">
            <a:off x="3406099" y="4060293"/>
            <a:ext cx="349676" cy="4678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578928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" name="표 6">
            <a:extLst>
              <a:ext uri="{FF2B5EF4-FFF2-40B4-BE49-F238E27FC236}">
                <a16:creationId xmlns:a16="http://schemas.microsoft.com/office/drawing/2014/main" id="{C9F3C84D-19E8-318C-D096-A6084801958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129" name="표 37">
            <a:extLst>
              <a:ext uri="{FF2B5EF4-FFF2-40B4-BE49-F238E27FC236}">
                <a16:creationId xmlns:a16="http://schemas.microsoft.com/office/drawing/2014/main" id="{6666D6BA-5C2F-03AF-EBAE-32F4B0EC89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978864"/>
              </p:ext>
            </p:extLst>
          </p:nvPr>
        </p:nvGraphicFramePr>
        <p:xfrm>
          <a:off x="7794170" y="725881"/>
          <a:ext cx="439783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7055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7818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850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294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9442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0510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1300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51290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1149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79612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3945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174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62775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51776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7981010"/>
                  </a:ext>
                </a:extLst>
              </a:tr>
            </a:tbl>
          </a:graphicData>
        </a:graphic>
      </p:graphicFrame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B69A1053-C43F-806B-9DD6-5A73DA7E21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810040"/>
              </p:ext>
            </p:extLst>
          </p:nvPr>
        </p:nvGraphicFramePr>
        <p:xfrm>
          <a:off x="0" y="-5686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131" name="슬라이드 번호 개체 틀 1">
            <a:extLst>
              <a:ext uri="{FF2B5EF4-FFF2-40B4-BE49-F238E27FC236}">
                <a16:creationId xmlns:a16="http://schemas.microsoft.com/office/drawing/2014/main" id="{AA90A40F-724A-BD04-99B6-0FB85AF1E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96</a:t>
            </a:fld>
            <a:endParaRPr lang="ko-KR" altLang="en-US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B8C6D14E-44FC-D737-FDF3-3513362174C3}"/>
              </a:ext>
            </a:extLst>
          </p:cNvPr>
          <p:cNvSpPr txBox="1"/>
          <p:nvPr/>
        </p:nvSpPr>
        <p:spPr>
          <a:xfrm>
            <a:off x="381508" y="22183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35BCF7FD-8292-7047-FFEA-FDF76CE034B3}"/>
              </a:ext>
            </a:extLst>
          </p:cNvPr>
          <p:cNvSpPr/>
          <p:nvPr/>
        </p:nvSpPr>
        <p:spPr>
          <a:xfrm>
            <a:off x="6533513" y="259041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4" name="직선 연결선 133">
            <a:extLst>
              <a:ext uri="{FF2B5EF4-FFF2-40B4-BE49-F238E27FC236}">
                <a16:creationId xmlns:a16="http://schemas.microsoft.com/office/drawing/2014/main" id="{6D68D939-3758-ED43-3EEC-A83E89347C05}"/>
              </a:ext>
            </a:extLst>
          </p:cNvPr>
          <p:cNvCxnSpPr>
            <a:cxnSpLocks/>
          </p:cNvCxnSpPr>
          <p:nvPr/>
        </p:nvCxnSpPr>
        <p:spPr>
          <a:xfrm>
            <a:off x="386710" y="2924891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35" name="표 15">
            <a:extLst>
              <a:ext uri="{FF2B5EF4-FFF2-40B4-BE49-F238E27FC236}">
                <a16:creationId xmlns:a16="http://schemas.microsoft.com/office/drawing/2014/main" id="{73B37649-C273-AC36-5ADC-A609446E96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726460"/>
              </p:ext>
            </p:extLst>
          </p:nvPr>
        </p:nvGraphicFramePr>
        <p:xfrm>
          <a:off x="609290" y="3736272"/>
          <a:ext cx="197587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수원역점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9E4D762F-48D4-9F03-96CC-AA9C8DAB2CF1}"/>
              </a:ext>
            </a:extLst>
          </p:cNvPr>
          <p:cNvSpPr/>
          <p:nvPr/>
        </p:nvSpPr>
        <p:spPr>
          <a:xfrm>
            <a:off x="609289" y="3736272"/>
            <a:ext cx="343563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7" name="직선 연결선 136">
            <a:extLst>
              <a:ext uri="{FF2B5EF4-FFF2-40B4-BE49-F238E27FC236}">
                <a16:creationId xmlns:a16="http://schemas.microsoft.com/office/drawing/2014/main" id="{DBC41757-BE8E-68F7-12E1-F540F7C5705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8C72C0BA-C721-CC57-DAD4-12E5B462DAB5}"/>
              </a:ext>
            </a:extLst>
          </p:cNvPr>
          <p:cNvGrpSpPr/>
          <p:nvPr/>
        </p:nvGrpSpPr>
        <p:grpSpPr>
          <a:xfrm rot="5400000">
            <a:off x="23539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5CAEECA6-23CB-B8F5-FD62-5BF7D54D80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44675B9A-4C06-4A9C-B81F-5133C16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839A8A38-B899-B601-41FF-60CEC8717262}"/>
              </a:ext>
            </a:extLst>
          </p:cNvPr>
          <p:cNvGrpSpPr/>
          <p:nvPr/>
        </p:nvGrpSpPr>
        <p:grpSpPr>
          <a:xfrm rot="5400000">
            <a:off x="7097257" y="26124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2B0D16CA-701E-8F3A-98A8-B46106B0C0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6DE15892-C0DB-548C-4583-3B161B5B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2457CFF7-2D2A-04E4-7ED3-97894A7C67E0}"/>
              </a:ext>
            </a:extLst>
          </p:cNvPr>
          <p:cNvSpPr/>
          <p:nvPr/>
        </p:nvSpPr>
        <p:spPr>
          <a:xfrm>
            <a:off x="703359" y="37966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6790C90E-7D69-74F2-D10B-E24BF614706B}"/>
              </a:ext>
            </a:extLst>
          </p:cNvPr>
          <p:cNvSpPr/>
          <p:nvPr/>
        </p:nvSpPr>
        <p:spPr>
          <a:xfrm>
            <a:off x="703359" y="40793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65A909C4-2889-7895-0A51-4FE174765B94}"/>
              </a:ext>
            </a:extLst>
          </p:cNvPr>
          <p:cNvSpPr/>
          <p:nvPr/>
        </p:nvSpPr>
        <p:spPr>
          <a:xfrm>
            <a:off x="703359" y="43619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0BB4EBA-22B7-4C2B-C3E4-1DA14FDA53C7}"/>
              </a:ext>
            </a:extLst>
          </p:cNvPr>
          <p:cNvGrpSpPr/>
          <p:nvPr/>
        </p:nvGrpSpPr>
        <p:grpSpPr>
          <a:xfrm>
            <a:off x="422699" y="377464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D30B99DF-4822-6364-293F-B69051441D9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5D843520-4807-C052-9D13-E600AE59322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A922691E-8497-6BA3-F130-9BFF85C96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FAD83EB9-FFB6-A35F-1EE4-2BA524B12C8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CAAF36D0-9642-FB95-99D3-FA5694664A4B}"/>
              </a:ext>
            </a:extLst>
          </p:cNvPr>
          <p:cNvSpPr txBox="1"/>
          <p:nvPr/>
        </p:nvSpPr>
        <p:spPr>
          <a:xfrm>
            <a:off x="634750" y="3470177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매장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1DFFEFF1-8D9A-634F-B194-AB6FC0307F14}"/>
              </a:ext>
            </a:extLst>
          </p:cNvPr>
          <p:cNvGrpSpPr/>
          <p:nvPr/>
        </p:nvGrpSpPr>
        <p:grpSpPr>
          <a:xfrm rot="5400000">
            <a:off x="1651635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B067381B-F86F-BA0E-53AC-E9F153B960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F0737516-078B-2503-ED06-B7335D10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pic>
        <p:nvPicPr>
          <p:cNvPr id="156" name="그림 155">
            <a:extLst>
              <a:ext uri="{FF2B5EF4-FFF2-40B4-BE49-F238E27FC236}">
                <a16:creationId xmlns:a16="http://schemas.microsoft.com/office/drawing/2014/main" id="{B4421868-9E35-FD74-0ACF-B40A35D2A16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6355605"/>
            <a:ext cx="766362" cy="288416"/>
          </a:xfrm>
          <a:prstGeom prst="rect">
            <a:avLst/>
          </a:prstGeom>
        </p:spPr>
      </p:pic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6399ECF4-EDCF-74A6-41C7-2A79239D1A4F}"/>
              </a:ext>
            </a:extLst>
          </p:cNvPr>
          <p:cNvGrpSpPr/>
          <p:nvPr/>
        </p:nvGrpSpPr>
        <p:grpSpPr>
          <a:xfrm>
            <a:off x="835035" y="6399786"/>
            <a:ext cx="278496" cy="200053"/>
            <a:chOff x="1014019" y="2643309"/>
            <a:chExt cx="278496" cy="200053"/>
          </a:xfrm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A65B9865-465C-9A1F-49B8-7DC5076F9A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CBB7A551-36C7-36E9-B2D4-D81D9BC7E03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0" name="Oval 593">
                <a:extLst>
                  <a:ext uri="{FF2B5EF4-FFF2-40B4-BE49-F238E27FC236}">
                    <a16:creationId xmlns:a16="http://schemas.microsoft.com/office/drawing/2014/main" id="{6E0BAED6-76EB-723D-DF42-A453DEB1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1" name="TextBox 14">
                <a:extLst>
                  <a:ext uri="{FF2B5EF4-FFF2-40B4-BE49-F238E27FC236}">
                    <a16:creationId xmlns:a16="http://schemas.microsoft.com/office/drawing/2014/main" id="{4AC2EE54-30BB-C523-9E02-06BA4370F3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A7AD8EE7-C434-36CE-5AF0-3EFD24FD8E8F}"/>
              </a:ext>
            </a:extLst>
          </p:cNvPr>
          <p:cNvGrpSpPr/>
          <p:nvPr/>
        </p:nvGrpSpPr>
        <p:grpSpPr>
          <a:xfrm>
            <a:off x="421904" y="4061504"/>
            <a:ext cx="278496" cy="200053"/>
            <a:chOff x="1014019" y="2643309"/>
            <a:chExt cx="278496" cy="200053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EC6F3FF-B9A9-1B49-803C-3215FB01C88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18F70A44-7C77-7CFE-9090-FD767BAAB4E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890A8E81-4CB6-4472-F8E4-369696362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142849A-1350-0387-AE49-8F7FA213663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E3993970-F68B-7F6A-9194-B1E16D9FC49C}"/>
              </a:ext>
            </a:extLst>
          </p:cNvPr>
          <p:cNvGrpSpPr/>
          <p:nvPr/>
        </p:nvGrpSpPr>
        <p:grpSpPr>
          <a:xfrm rot="5400000">
            <a:off x="999823" y="391412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DD28F963-39FF-79A8-FAB6-C1A93D972D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CC9044B1-F0C4-762F-3696-EC4D79C1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EA5363EB-F921-2F2E-E6AC-299CD83DB42D}"/>
              </a:ext>
            </a:extLst>
          </p:cNvPr>
          <p:cNvSpPr txBox="1"/>
          <p:nvPr/>
        </p:nvSpPr>
        <p:spPr>
          <a:xfrm>
            <a:off x="380310" y="25187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171" name="표 15">
            <a:extLst>
              <a:ext uri="{FF2B5EF4-FFF2-40B4-BE49-F238E27FC236}">
                <a16:creationId xmlns:a16="http://schemas.microsoft.com/office/drawing/2014/main" id="{F285E6A8-44EF-F998-C92D-F85D221B6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237485"/>
              </p:ext>
            </p:extLst>
          </p:nvPr>
        </p:nvGraphicFramePr>
        <p:xfrm>
          <a:off x="3229054" y="3736538"/>
          <a:ext cx="328161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239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60727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9083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97423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1955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버거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맥스파이시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맥치킨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빅맥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쿼터파운드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40881A72-15B5-7ED8-76B5-C3562D2440AA}"/>
              </a:ext>
            </a:extLst>
          </p:cNvPr>
          <p:cNvSpPr/>
          <p:nvPr/>
        </p:nvSpPr>
        <p:spPr>
          <a:xfrm>
            <a:off x="3304085" y="38077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912C4590-35E2-4E1A-F2CE-7FFAA2016389}"/>
              </a:ext>
            </a:extLst>
          </p:cNvPr>
          <p:cNvSpPr/>
          <p:nvPr/>
        </p:nvSpPr>
        <p:spPr>
          <a:xfrm>
            <a:off x="3304085" y="40963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67AAA113-5995-6ADE-D0FA-8EB56810A50B}"/>
              </a:ext>
            </a:extLst>
          </p:cNvPr>
          <p:cNvSpPr/>
          <p:nvPr/>
        </p:nvSpPr>
        <p:spPr>
          <a:xfrm>
            <a:off x="3304085" y="4379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B7C8EA42-0BCF-6490-4A32-333F6003DF24}"/>
              </a:ext>
            </a:extLst>
          </p:cNvPr>
          <p:cNvGrpSpPr/>
          <p:nvPr/>
        </p:nvGrpSpPr>
        <p:grpSpPr>
          <a:xfrm>
            <a:off x="3014803" y="3799810"/>
            <a:ext cx="278496" cy="200053"/>
            <a:chOff x="1014019" y="2643309"/>
            <a:chExt cx="278496" cy="200053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49112441-9E0F-1482-C379-2818D059206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EF3E54CD-CFDE-2BBC-F954-012F855C2EF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647C1A68-FBD4-FF2D-791B-8AF42C44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F69FC689-AD84-4E46-27BF-5A067C9010F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2D5DA4EF-33A8-F682-E6BD-0E859AE578B5}"/>
              </a:ext>
            </a:extLst>
          </p:cNvPr>
          <p:cNvSpPr txBox="1"/>
          <p:nvPr/>
        </p:nvSpPr>
        <p:spPr>
          <a:xfrm>
            <a:off x="3199532" y="3475320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C9FF37DD-554A-B567-050E-BF7CDCBE2487}"/>
              </a:ext>
            </a:extLst>
          </p:cNvPr>
          <p:cNvSpPr/>
          <p:nvPr/>
        </p:nvSpPr>
        <p:spPr>
          <a:xfrm>
            <a:off x="6125530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B22EF868-0BE8-A43B-4B7D-9AF1937D23CA}"/>
              </a:ext>
            </a:extLst>
          </p:cNvPr>
          <p:cNvSpPr/>
          <p:nvPr/>
        </p:nvSpPr>
        <p:spPr>
          <a:xfrm>
            <a:off x="6655903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FAF893C1-D87F-2E47-8D26-5DDFC699E419}"/>
              </a:ext>
            </a:extLst>
          </p:cNvPr>
          <p:cNvGrpSpPr/>
          <p:nvPr/>
        </p:nvGrpSpPr>
        <p:grpSpPr>
          <a:xfrm>
            <a:off x="6117389" y="2909342"/>
            <a:ext cx="215923" cy="224200"/>
            <a:chOff x="1098607" y="3056422"/>
            <a:chExt cx="244417" cy="258694"/>
          </a:xfrm>
        </p:grpSpPr>
        <p:sp>
          <p:nvSpPr>
            <p:cNvPr id="184" name="이등변 삼각형 183">
              <a:extLst>
                <a:ext uri="{FF2B5EF4-FFF2-40B4-BE49-F238E27FC236}">
                  <a16:creationId xmlns:a16="http://schemas.microsoft.com/office/drawing/2014/main" id="{9E711719-384D-2D06-FC84-AF0C576234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5" name="그룹 184">
              <a:extLst>
                <a:ext uri="{FF2B5EF4-FFF2-40B4-BE49-F238E27FC236}">
                  <a16:creationId xmlns:a16="http://schemas.microsoft.com/office/drawing/2014/main" id="{A6DF1E97-0657-98DE-D010-F942165445C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86" name="Oval 593">
                <a:extLst>
                  <a:ext uri="{FF2B5EF4-FFF2-40B4-BE49-F238E27FC236}">
                    <a16:creationId xmlns:a16="http://schemas.microsoft.com/office/drawing/2014/main" id="{3AB3D3CD-D52C-4631-7458-EFB69202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7" name="TextBox 14">
                <a:extLst>
                  <a:ext uri="{FF2B5EF4-FFF2-40B4-BE49-F238E27FC236}">
                    <a16:creationId xmlns:a16="http://schemas.microsoft.com/office/drawing/2014/main" id="{D9D43B73-D4ED-1F88-454E-7F13F9B28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297A559A-563E-E2F7-03D2-BC2A16D71F37}"/>
              </a:ext>
            </a:extLst>
          </p:cNvPr>
          <p:cNvGrpSpPr/>
          <p:nvPr/>
        </p:nvGrpSpPr>
        <p:grpSpPr>
          <a:xfrm>
            <a:off x="6665812" y="2909342"/>
            <a:ext cx="215923" cy="224200"/>
            <a:chOff x="1098607" y="3056422"/>
            <a:chExt cx="244417" cy="258694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9EA9ABC3-9589-E4C5-C9BA-CC2EA96F9D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B87475B9-FE32-F3B8-FA17-397BA61C757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67E34A3A-87A7-D49F-C769-C5B22999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80AF2C9B-5D32-81E6-F51C-FEEB79083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543CDCF0-6C01-FAEE-D3F6-B4D73DDAF89E}"/>
              </a:ext>
            </a:extLst>
          </p:cNvPr>
          <p:cNvSpPr/>
          <p:nvPr/>
        </p:nvSpPr>
        <p:spPr>
          <a:xfrm>
            <a:off x="6297236" y="33316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94" name="그래픽 193" descr="다운로드 윤곽선">
            <a:extLst>
              <a:ext uri="{FF2B5EF4-FFF2-40B4-BE49-F238E27FC236}">
                <a16:creationId xmlns:a16="http://schemas.microsoft.com/office/drawing/2014/main" id="{7A7BD5E6-2331-8791-D317-A570368045EB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32728" y="3344632"/>
            <a:ext cx="204905" cy="204905"/>
          </a:xfrm>
          <a:prstGeom prst="rect">
            <a:avLst/>
          </a:prstGeom>
        </p:spPr>
      </p:pic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4419FE98-6F8D-6FB9-3A72-ED6A778C9A92}"/>
              </a:ext>
            </a:extLst>
          </p:cNvPr>
          <p:cNvGrpSpPr/>
          <p:nvPr/>
        </p:nvGrpSpPr>
        <p:grpSpPr>
          <a:xfrm>
            <a:off x="6034409" y="3352922"/>
            <a:ext cx="278496" cy="200053"/>
            <a:chOff x="1014019" y="2643309"/>
            <a:chExt cx="278496" cy="200053"/>
          </a:xfrm>
        </p:grpSpPr>
        <p:sp>
          <p:nvSpPr>
            <p:cNvPr id="196" name="이등변 삼각형 195">
              <a:extLst>
                <a:ext uri="{FF2B5EF4-FFF2-40B4-BE49-F238E27FC236}">
                  <a16:creationId xmlns:a16="http://schemas.microsoft.com/office/drawing/2014/main" id="{A1392919-4987-FB55-CF17-314DA98EB2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7" name="그룹 196">
              <a:extLst>
                <a:ext uri="{FF2B5EF4-FFF2-40B4-BE49-F238E27FC236}">
                  <a16:creationId xmlns:a16="http://schemas.microsoft.com/office/drawing/2014/main" id="{83C7D876-7AA2-B4E8-C388-66BBDCECA1C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8" name="Oval 593">
                <a:extLst>
                  <a:ext uri="{FF2B5EF4-FFF2-40B4-BE49-F238E27FC236}">
                    <a16:creationId xmlns:a16="http://schemas.microsoft.com/office/drawing/2014/main" id="{D9B504ED-F5DB-5848-64E7-97ECB45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9" name="TextBox 14">
                <a:extLst>
                  <a:ext uri="{FF2B5EF4-FFF2-40B4-BE49-F238E27FC236}">
                    <a16:creationId xmlns:a16="http://schemas.microsoft.com/office/drawing/2014/main" id="{F9F28B02-11F0-1606-43C4-7FE2F958A89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D7D9513B-0C70-C764-C9B5-1FA061DCBE13}"/>
              </a:ext>
            </a:extLst>
          </p:cNvPr>
          <p:cNvGrpSpPr/>
          <p:nvPr/>
        </p:nvGrpSpPr>
        <p:grpSpPr>
          <a:xfrm rot="5400000">
            <a:off x="4551317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5A404C9-FE7C-066E-E419-B8240D639B6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62CA6198-1488-EFA1-ED50-907DA532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F16BD8F3-EA85-F861-0E7E-DCA7864556C6}"/>
              </a:ext>
            </a:extLst>
          </p:cNvPr>
          <p:cNvGrpSpPr/>
          <p:nvPr/>
        </p:nvGrpSpPr>
        <p:grpSpPr>
          <a:xfrm>
            <a:off x="3005619" y="4078282"/>
            <a:ext cx="278496" cy="200053"/>
            <a:chOff x="1014019" y="2643309"/>
            <a:chExt cx="278496" cy="200053"/>
          </a:xfrm>
        </p:grpSpPr>
        <p:sp>
          <p:nvSpPr>
            <p:cNvPr id="204" name="이등변 삼각형 203">
              <a:extLst>
                <a:ext uri="{FF2B5EF4-FFF2-40B4-BE49-F238E27FC236}">
                  <a16:creationId xmlns:a16="http://schemas.microsoft.com/office/drawing/2014/main" id="{8EA5D2AC-C651-AE87-C993-849A4A3AF99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93E37CCC-A3EB-5336-8760-48F182B0893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6" name="Oval 593">
                <a:extLst>
                  <a:ext uri="{FF2B5EF4-FFF2-40B4-BE49-F238E27FC236}">
                    <a16:creationId xmlns:a16="http://schemas.microsoft.com/office/drawing/2014/main" id="{FE0270FC-4096-C120-8AA5-514572575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7" name="TextBox 14">
                <a:extLst>
                  <a:ext uri="{FF2B5EF4-FFF2-40B4-BE49-F238E27FC236}">
                    <a16:creationId xmlns:a16="http://schemas.microsoft.com/office/drawing/2014/main" id="{B7E46477-3AB2-E85E-675A-2E0465C0B9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08" name="그림 207">
            <a:extLst>
              <a:ext uri="{FF2B5EF4-FFF2-40B4-BE49-F238E27FC236}">
                <a16:creationId xmlns:a16="http://schemas.microsoft.com/office/drawing/2014/main" id="{B6CFED2E-CFE1-5B2D-3CCF-29E9CCDA534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750397" y="6459222"/>
            <a:ext cx="2866323" cy="286147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CC69ACDD-6E87-2F12-0AEA-39859111171A}"/>
              </a:ext>
            </a:extLst>
          </p:cNvPr>
          <p:cNvGrpSpPr/>
          <p:nvPr/>
        </p:nvGrpSpPr>
        <p:grpSpPr>
          <a:xfrm>
            <a:off x="3546083" y="6514237"/>
            <a:ext cx="278496" cy="200053"/>
            <a:chOff x="1014019" y="2643309"/>
            <a:chExt cx="278496" cy="200053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73332F4E-62DC-A8D7-9634-6463120143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1AB508C0-2CF2-2327-B224-0AE7B455C0C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EDE8B3F9-B3D0-7B15-110B-98A006CA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AA9CEEB8-9A55-584C-1902-9A133DF462C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C25A0BF6-8910-1997-1D1D-7E681679D21D}"/>
              </a:ext>
            </a:extLst>
          </p:cNvPr>
          <p:cNvSpPr/>
          <p:nvPr/>
        </p:nvSpPr>
        <p:spPr>
          <a:xfrm>
            <a:off x="3304085" y="46589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C9098D16-CFA7-651A-C522-CC7E4680AB42}"/>
              </a:ext>
            </a:extLst>
          </p:cNvPr>
          <p:cNvSpPr/>
          <p:nvPr/>
        </p:nvSpPr>
        <p:spPr>
          <a:xfrm>
            <a:off x="3304085" y="49412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C6C010DF-B50E-1609-34BD-F59E98705A00}"/>
              </a:ext>
            </a:extLst>
          </p:cNvPr>
          <p:cNvSpPr/>
          <p:nvPr/>
        </p:nvSpPr>
        <p:spPr>
          <a:xfrm>
            <a:off x="3304085" y="522346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D7C8C8C8-D04B-A9D2-AEA3-BE8A10394DC1}"/>
              </a:ext>
            </a:extLst>
          </p:cNvPr>
          <p:cNvSpPr/>
          <p:nvPr/>
        </p:nvSpPr>
        <p:spPr>
          <a:xfrm>
            <a:off x="3304085" y="550095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4E01039E-58DC-72EE-D314-FB3BC5E09E05}"/>
              </a:ext>
            </a:extLst>
          </p:cNvPr>
          <p:cNvSpPr/>
          <p:nvPr/>
        </p:nvSpPr>
        <p:spPr>
          <a:xfrm>
            <a:off x="3304085" y="57832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E27D0B0B-5FA1-85FB-34E1-844C23BA2544}"/>
              </a:ext>
            </a:extLst>
          </p:cNvPr>
          <p:cNvSpPr/>
          <p:nvPr/>
        </p:nvSpPr>
        <p:spPr>
          <a:xfrm>
            <a:off x="3304085" y="6071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F1C0EC68-CA75-C5C9-5D34-6F05585299EA}"/>
              </a:ext>
            </a:extLst>
          </p:cNvPr>
          <p:cNvSpPr/>
          <p:nvPr/>
        </p:nvSpPr>
        <p:spPr>
          <a:xfrm>
            <a:off x="3917330" y="4022832"/>
            <a:ext cx="666209" cy="225461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72E06D88-6783-1F24-D599-0F115B3BA682}"/>
              </a:ext>
            </a:extLst>
          </p:cNvPr>
          <p:cNvGrpSpPr/>
          <p:nvPr/>
        </p:nvGrpSpPr>
        <p:grpSpPr>
          <a:xfrm>
            <a:off x="3714415" y="5883498"/>
            <a:ext cx="278496" cy="200053"/>
            <a:chOff x="1014019" y="2643309"/>
            <a:chExt cx="278496" cy="200053"/>
          </a:xfrm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C5CB755E-9C22-D2A7-AAAA-8F170B9D29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4CE79D23-1C32-C1D5-AD81-D5F9C99572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24" name="Oval 593">
                <a:extLst>
                  <a:ext uri="{FF2B5EF4-FFF2-40B4-BE49-F238E27FC236}">
                    <a16:creationId xmlns:a16="http://schemas.microsoft.com/office/drawing/2014/main" id="{2B5F602B-3792-6487-E67B-5316AE23A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5" name="TextBox 14">
                <a:extLst>
                  <a:ext uri="{FF2B5EF4-FFF2-40B4-BE49-F238E27FC236}">
                    <a16:creationId xmlns:a16="http://schemas.microsoft.com/office/drawing/2014/main" id="{D3274008-C04A-6DDE-B170-0EC6A00DDEF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837689DF-5A26-FEEF-E887-57EF30BAE654}"/>
              </a:ext>
            </a:extLst>
          </p:cNvPr>
          <p:cNvGrpSpPr/>
          <p:nvPr/>
        </p:nvGrpSpPr>
        <p:grpSpPr>
          <a:xfrm rot="5400000">
            <a:off x="3577678" y="2242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7" name="이등변 삼각형 226">
              <a:extLst>
                <a:ext uri="{FF2B5EF4-FFF2-40B4-BE49-F238E27FC236}">
                  <a16:creationId xmlns:a16="http://schemas.microsoft.com/office/drawing/2014/main" id="{B8799AFB-B6FB-811C-828D-9944AB751D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8" name="Oval 593">
              <a:extLst>
                <a:ext uri="{FF2B5EF4-FFF2-40B4-BE49-F238E27FC236}">
                  <a16:creationId xmlns:a16="http://schemas.microsoft.com/office/drawing/2014/main" id="{B63E1F64-D9CA-92EC-B85B-5BA509DB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29" name="사각형: 둥근 모서리 228">
            <a:extLst>
              <a:ext uri="{FF2B5EF4-FFF2-40B4-BE49-F238E27FC236}">
                <a16:creationId xmlns:a16="http://schemas.microsoft.com/office/drawing/2014/main" id="{32785F2B-389B-118A-0B82-D7738DA2D541}"/>
              </a:ext>
            </a:extLst>
          </p:cNvPr>
          <p:cNvSpPr/>
          <p:nvPr/>
        </p:nvSpPr>
        <p:spPr>
          <a:xfrm>
            <a:off x="1215924" y="22564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0" name="사각형: 둥근 모서리 229">
            <a:extLst>
              <a:ext uri="{FF2B5EF4-FFF2-40B4-BE49-F238E27FC236}">
                <a16:creationId xmlns:a16="http://schemas.microsoft.com/office/drawing/2014/main" id="{59B4C270-FECA-2CF3-AC0C-5FB15DE43216}"/>
              </a:ext>
            </a:extLst>
          </p:cNvPr>
          <p:cNvSpPr/>
          <p:nvPr/>
        </p:nvSpPr>
        <p:spPr>
          <a:xfrm>
            <a:off x="2301846" y="22566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1" name="그래픽 230" descr="돋보기 단색으로 채워진">
            <a:extLst>
              <a:ext uri="{FF2B5EF4-FFF2-40B4-BE49-F238E27FC236}">
                <a16:creationId xmlns:a16="http://schemas.microsoft.com/office/drawing/2014/main" id="{1CEBB4A5-E360-6B0C-D5B7-14A4EAAF231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298016"/>
            <a:ext cx="145373" cy="147683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3CF445AB-7E20-30FE-B017-9574FD0A8E59}"/>
              </a:ext>
            </a:extLst>
          </p:cNvPr>
          <p:cNvGrpSpPr/>
          <p:nvPr/>
        </p:nvGrpSpPr>
        <p:grpSpPr>
          <a:xfrm rot="5400000">
            <a:off x="3577678" y="253782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1A347075-3A32-20E6-AB1D-BA8FD23659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4" name="Oval 593">
              <a:extLst>
                <a:ext uri="{FF2B5EF4-FFF2-40B4-BE49-F238E27FC236}">
                  <a16:creationId xmlns:a16="http://schemas.microsoft.com/office/drawing/2014/main" id="{2A8F858E-326C-5E3C-F186-62E18D9C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35" name="사각형: 둥근 모서리 234">
            <a:extLst>
              <a:ext uri="{FF2B5EF4-FFF2-40B4-BE49-F238E27FC236}">
                <a16:creationId xmlns:a16="http://schemas.microsoft.com/office/drawing/2014/main" id="{E1B84AF6-171D-B5EB-2104-D133A6922893}"/>
              </a:ext>
            </a:extLst>
          </p:cNvPr>
          <p:cNvSpPr/>
          <p:nvPr/>
        </p:nvSpPr>
        <p:spPr>
          <a:xfrm>
            <a:off x="1215924" y="25518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0DF56BB4-B8A9-3B69-2D1B-7F3748662B61}"/>
              </a:ext>
            </a:extLst>
          </p:cNvPr>
          <p:cNvSpPr/>
          <p:nvPr/>
        </p:nvSpPr>
        <p:spPr>
          <a:xfrm>
            <a:off x="2301846" y="255202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7" name="그래픽 236" descr="돋보기 단색으로 채워진">
            <a:extLst>
              <a:ext uri="{FF2B5EF4-FFF2-40B4-BE49-F238E27FC236}">
                <a16:creationId xmlns:a16="http://schemas.microsoft.com/office/drawing/2014/main" id="{757E80C2-1205-5C62-953B-EBBB052A4DC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593388"/>
            <a:ext cx="145373" cy="147683"/>
          </a:xfrm>
          <a:prstGeom prst="rect">
            <a:avLst/>
          </a:prstGeom>
        </p:spPr>
      </p:pic>
      <p:sp>
        <p:nvSpPr>
          <p:cNvPr id="238" name="TextBox 237">
            <a:extLst>
              <a:ext uri="{FF2B5EF4-FFF2-40B4-BE49-F238E27FC236}">
                <a16:creationId xmlns:a16="http://schemas.microsoft.com/office/drawing/2014/main" id="{61C05091-1887-A37E-B22E-1B4A02D2B7D2}"/>
              </a:ext>
            </a:extLst>
          </p:cNvPr>
          <p:cNvSpPr txBox="1"/>
          <p:nvPr/>
        </p:nvSpPr>
        <p:spPr>
          <a:xfrm>
            <a:off x="7814144" y="5821990"/>
            <a:ext cx="4234582" cy="991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95C3D7-1BDD-2979-0F0E-AE821D7FCBE6}"/>
              </a:ext>
            </a:extLst>
          </p:cNvPr>
          <p:cNvSpPr txBox="1"/>
          <p:nvPr/>
        </p:nvSpPr>
        <p:spPr>
          <a:xfrm>
            <a:off x="336150" y="617555"/>
            <a:ext cx="20292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241CDC49-44CF-ABDC-78B8-587A79EA9BA1}"/>
              </a:ext>
            </a:extLst>
          </p:cNvPr>
          <p:cNvGrpSpPr/>
          <p:nvPr/>
        </p:nvGrpSpPr>
        <p:grpSpPr>
          <a:xfrm>
            <a:off x="5343276" y="582781"/>
            <a:ext cx="2289124" cy="1220679"/>
            <a:chOff x="4206026" y="236448"/>
            <a:chExt cx="3221290" cy="1734676"/>
          </a:xfrm>
        </p:grpSpPr>
        <p:sp>
          <p:nvSpPr>
            <p:cNvPr id="241" name="직사각형 240">
              <a:extLst>
                <a:ext uri="{FF2B5EF4-FFF2-40B4-BE49-F238E27FC236}">
                  <a16:creationId xmlns:a16="http://schemas.microsoft.com/office/drawing/2014/main" id="{A0442613-77AA-A867-FA6F-2E56028ADC61}"/>
                </a:ext>
              </a:extLst>
            </p:cNvPr>
            <p:cNvSpPr/>
            <p:nvPr/>
          </p:nvSpPr>
          <p:spPr>
            <a:xfrm>
              <a:off x="4206026" y="49538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42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4E63B53B-B334-C31C-A180-F3E5C64A22E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4270826" y="79850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3E47DB5-6085-6439-A2ED-1B0E8725938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756319" y="145285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30B80F3-7B0B-62E4-4F4D-E772C5F26233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885499" y="145285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5" name="Close Button">
              <a:extLst>
                <a:ext uri="{FF2B5EF4-FFF2-40B4-BE49-F238E27FC236}">
                  <a16:creationId xmlns:a16="http://schemas.microsoft.com/office/drawing/2014/main" id="{CCC5EF5B-D828-B771-7B2C-D082AA5606CC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235740" y="57468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6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5538D12-E43A-3A93-5971-342FCD40812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06375" y="94745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7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BB56DFE-1112-E476-48D7-8B9A935E0B1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206026" y="51381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48" name="그룹 247">
              <a:extLst>
                <a:ext uri="{FF2B5EF4-FFF2-40B4-BE49-F238E27FC236}">
                  <a16:creationId xmlns:a16="http://schemas.microsoft.com/office/drawing/2014/main" id="{AF4602C9-ACFF-8301-FF04-D32FB0573A86}"/>
                </a:ext>
              </a:extLst>
            </p:cNvPr>
            <p:cNvGrpSpPr/>
            <p:nvPr/>
          </p:nvGrpSpPr>
          <p:grpSpPr>
            <a:xfrm>
              <a:off x="4240247" y="236448"/>
              <a:ext cx="373833" cy="276449"/>
              <a:chOff x="1079936" y="3038667"/>
              <a:chExt cx="373833" cy="276449"/>
            </a:xfrm>
          </p:grpSpPr>
          <p:sp>
            <p:nvSpPr>
              <p:cNvPr id="249" name="이등변 삼각형 248">
                <a:extLst>
                  <a:ext uri="{FF2B5EF4-FFF2-40B4-BE49-F238E27FC236}">
                    <a16:creationId xmlns:a16="http://schemas.microsoft.com/office/drawing/2014/main" id="{B46F512F-7BDD-C86B-7663-124AF4E678AD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8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0" name="그룹 249">
                <a:extLst>
                  <a:ext uri="{FF2B5EF4-FFF2-40B4-BE49-F238E27FC236}">
                    <a16:creationId xmlns:a16="http://schemas.microsoft.com/office/drawing/2014/main" id="{2ACFF24A-791C-4C3C-DFD6-58B691F74C12}"/>
                  </a:ext>
                </a:extLst>
              </p:cNvPr>
              <p:cNvGrpSpPr/>
              <p:nvPr/>
            </p:nvGrpSpPr>
            <p:grpSpPr>
              <a:xfrm>
                <a:off x="1079936" y="3038667"/>
                <a:ext cx="373833" cy="262422"/>
                <a:chOff x="5621628" y="5221962"/>
                <a:chExt cx="373833" cy="262422"/>
              </a:xfrm>
            </p:grpSpPr>
            <p:sp>
              <p:nvSpPr>
                <p:cNvPr id="251" name="Oval 593">
                  <a:extLst>
                    <a:ext uri="{FF2B5EF4-FFF2-40B4-BE49-F238E27FC236}">
                      <a16:creationId xmlns:a16="http://schemas.microsoft.com/office/drawing/2014/main" id="{FE21825E-83BD-1B16-7BCC-C7226308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66010" cy="172593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7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252" name="TextBox 14">
                  <a:extLst>
                    <a:ext uri="{FF2B5EF4-FFF2-40B4-BE49-F238E27FC236}">
                      <a16:creationId xmlns:a16="http://schemas.microsoft.com/office/drawing/2014/main" id="{90C66C33-B6F2-4767-F206-C0E1135E4544}"/>
                    </a:ext>
                  </a:extLst>
                </p:cNvPr>
                <p:cNvSpPr txBox="1"/>
                <p:nvPr/>
              </p:nvSpPr>
              <p:spPr>
                <a:xfrm>
                  <a:off x="5621628" y="5221962"/>
                  <a:ext cx="373833" cy="262422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6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19-1</a:t>
                  </a:r>
                  <a:endParaRPr lang="ko-KR" altLang="en-US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253" name="사각형: 둥근 모서리 252">
            <a:extLst>
              <a:ext uri="{FF2B5EF4-FFF2-40B4-BE49-F238E27FC236}">
                <a16:creationId xmlns:a16="http://schemas.microsoft.com/office/drawing/2014/main" id="{804E6F01-8903-BBC7-63BC-F79C7AAA3532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493CDC47-3C0B-1C12-4A28-708DF1E1813D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5" name="이등변 삼각형 254">
              <a:extLst>
                <a:ext uri="{FF2B5EF4-FFF2-40B4-BE49-F238E27FC236}">
                  <a16:creationId xmlns:a16="http://schemas.microsoft.com/office/drawing/2014/main" id="{DA20E031-5195-AF1B-AA2D-664EDB6F6E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6" name="Oval 593">
              <a:extLst>
                <a:ext uri="{FF2B5EF4-FFF2-40B4-BE49-F238E27FC236}">
                  <a16:creationId xmlns:a16="http://schemas.microsoft.com/office/drawing/2014/main" id="{B8BC9FF8-07EB-88C1-239C-04866784A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57" name="사각형: 둥근 모서리 256">
            <a:extLst>
              <a:ext uri="{FF2B5EF4-FFF2-40B4-BE49-F238E27FC236}">
                <a16:creationId xmlns:a16="http://schemas.microsoft.com/office/drawing/2014/main" id="{D06B49C0-7169-1BB0-936F-52A3B347831A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D813E3F2-563A-AF1C-A7A7-4AC27BE7E288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259" name="이등변 삼각형 258">
              <a:extLst>
                <a:ext uri="{FF2B5EF4-FFF2-40B4-BE49-F238E27FC236}">
                  <a16:creationId xmlns:a16="http://schemas.microsoft.com/office/drawing/2014/main" id="{168C54FF-D7B8-D3F6-D93D-374ED61C4D4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0" name="그룹 259">
              <a:extLst>
                <a:ext uri="{FF2B5EF4-FFF2-40B4-BE49-F238E27FC236}">
                  <a16:creationId xmlns:a16="http://schemas.microsoft.com/office/drawing/2014/main" id="{CA85A2C7-83EF-23E3-981F-9189816ED6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1" name="Oval 593">
                <a:extLst>
                  <a:ext uri="{FF2B5EF4-FFF2-40B4-BE49-F238E27FC236}">
                    <a16:creationId xmlns:a16="http://schemas.microsoft.com/office/drawing/2014/main" id="{3052D38B-1F89-5520-D43F-A24BEB89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2" name="TextBox 14">
                <a:extLst>
                  <a:ext uri="{FF2B5EF4-FFF2-40B4-BE49-F238E27FC236}">
                    <a16:creationId xmlns:a16="http://schemas.microsoft.com/office/drawing/2014/main" id="{56130EF6-7B0D-C1C5-582F-7004DC15AF0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63" name="그래픽 262" descr="다운로드 윤곽선">
            <a:extLst>
              <a:ext uri="{FF2B5EF4-FFF2-40B4-BE49-F238E27FC236}">
                <a16:creationId xmlns:a16="http://schemas.microsoft.com/office/drawing/2014/main" id="{902C707F-07D7-6C31-4987-A7B3C8EF927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C191CCF9-98E7-7716-EE8E-CD09BEA5A5D7}"/>
              </a:ext>
            </a:extLst>
          </p:cNvPr>
          <p:cNvGrpSpPr/>
          <p:nvPr/>
        </p:nvGrpSpPr>
        <p:grpSpPr>
          <a:xfrm>
            <a:off x="99192" y="1631672"/>
            <a:ext cx="278496" cy="200053"/>
            <a:chOff x="1014019" y="2643309"/>
            <a:chExt cx="278496" cy="200053"/>
          </a:xfrm>
        </p:grpSpPr>
        <p:sp>
          <p:nvSpPr>
            <p:cNvPr id="265" name="이등변 삼각형 264">
              <a:extLst>
                <a:ext uri="{FF2B5EF4-FFF2-40B4-BE49-F238E27FC236}">
                  <a16:creationId xmlns:a16="http://schemas.microsoft.com/office/drawing/2014/main" id="{620B5A5B-5D9F-B87F-4D6C-B65A292C0F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7A61796C-9574-8DC8-9191-FE4FE9FE52C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7" name="Oval 593">
                <a:extLst>
                  <a:ext uri="{FF2B5EF4-FFF2-40B4-BE49-F238E27FC236}">
                    <a16:creationId xmlns:a16="http://schemas.microsoft.com/office/drawing/2014/main" id="{07CC0AB9-95AD-0EAA-06C9-00DB6149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8" name="TextBox 14">
                <a:extLst>
                  <a:ext uri="{FF2B5EF4-FFF2-40B4-BE49-F238E27FC236}">
                    <a16:creationId xmlns:a16="http://schemas.microsoft.com/office/drawing/2014/main" id="{7F3ECA99-4BDA-1150-DDF0-9CEE4C7CF8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F6F7B989-8C89-56DE-81E4-D97A9CB7167F}"/>
              </a:ext>
            </a:extLst>
          </p:cNvPr>
          <p:cNvSpPr txBox="1"/>
          <p:nvPr/>
        </p:nvSpPr>
        <p:spPr>
          <a:xfrm>
            <a:off x="339548" y="1350158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&gt;…</a:t>
            </a:r>
          </a:p>
        </p:txBody>
      </p:sp>
      <p:cxnSp>
        <p:nvCxnSpPr>
          <p:cNvPr id="270" name="직선 연결선 269">
            <a:extLst>
              <a:ext uri="{FF2B5EF4-FFF2-40B4-BE49-F238E27FC236}">
                <a16:creationId xmlns:a16="http://schemas.microsoft.com/office/drawing/2014/main" id="{773EE2A7-E3E4-A402-1332-92569A821530}"/>
              </a:ext>
            </a:extLst>
          </p:cNvPr>
          <p:cNvCxnSpPr>
            <a:cxnSpLocks/>
          </p:cNvCxnSpPr>
          <p:nvPr/>
        </p:nvCxnSpPr>
        <p:spPr>
          <a:xfrm>
            <a:off x="361660" y="216931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997457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127930"/>
              </p:ext>
            </p:extLst>
          </p:nvPr>
        </p:nvGraphicFramePr>
        <p:xfrm>
          <a:off x="7794170" y="725881"/>
          <a:ext cx="4397830" cy="201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복사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상품의 정보를 동일하게 복사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 복사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이상으로 늘어날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숫자를 올림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변동 사항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856508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97</a:t>
            </a:fld>
            <a:endParaRPr lang="ko-KR" altLang="en-US"/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57322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61757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23637D8E-F35A-F440-F761-F8348E3DF9BC}"/>
              </a:ext>
            </a:extLst>
          </p:cNvPr>
          <p:cNvGrpSpPr/>
          <p:nvPr/>
        </p:nvGrpSpPr>
        <p:grpSpPr>
          <a:xfrm>
            <a:off x="5967921" y="6005858"/>
            <a:ext cx="244417" cy="258694"/>
            <a:chOff x="1098607" y="3056422"/>
            <a:chExt cx="244417" cy="258694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56BA2CA2-3B24-121F-2A56-4382A3D399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56631C02-3253-F37D-04D4-FCEFEA65BE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4694C23E-B3D2-AAA2-DA1A-BEE3600A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C735E7A4-2CF7-F55D-8AD4-53DF3B1C48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82155" y="6005858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9136C925-D400-214D-5DEA-E42AF3D097B2}"/>
              </a:ext>
            </a:extLst>
          </p:cNvPr>
          <p:cNvSpPr/>
          <p:nvPr/>
        </p:nvSpPr>
        <p:spPr>
          <a:xfrm>
            <a:off x="5661089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복사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23922" y="6001255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B039442-7838-CA9E-7248-95B73278456D}"/>
              </a:ext>
            </a:extLst>
          </p:cNvPr>
          <p:cNvSpPr txBox="1"/>
          <p:nvPr/>
        </p:nvSpPr>
        <p:spPr>
          <a:xfrm>
            <a:off x="7851717" y="284491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09E188AF-6E19-4D28-3E61-D6763B8C189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96397E1F-1410-924B-026C-C188B2128EF4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43C898D7-A79C-C43E-C509-A82288D56E68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44372B10-6510-45A5-5D56-06BDFE372A8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852623EF-A8CC-0F3E-4E41-7BB0AA6C1E60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43DA997-EB54-7435-BFC4-683912D990C6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8D2059-E68C-7249-71FB-00094045D30A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A115C351-71AB-334D-9345-DC23AB4CE5D4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C7E753E1-56BA-C8DA-5047-BB0E3C5C399A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CC9CA14-6007-0A8F-1C1D-CFDABDE33DDA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6872E3E-41C9-9F7C-B461-89E9C01E394B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0" name="그래픽 39" descr="돋보기 단색으로 채워진">
            <a:extLst>
              <a:ext uri="{FF2B5EF4-FFF2-40B4-BE49-F238E27FC236}">
                <a16:creationId xmlns:a16="http://schemas.microsoft.com/office/drawing/2014/main" id="{2A7616F1-0CCE-48BF-3EEC-FB37FCF8565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4D90744-2F08-A2B1-84FA-1E2D69FACCA5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5C1814-D4EA-FEBE-AE7C-E7ADCDA2D63B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F094994-4CCF-11A9-7FC4-757B35986A63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3F2D476-8895-40C6-4F9C-60134B138690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5AAC071-17A7-575C-5B15-7E9C51A47C48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DD34FBD-0D35-1690-132E-DBAE778BF552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AB56F41-61B1-86FB-C811-921D5335158A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7457D65-F4EB-0DD8-E161-51C2EFF5E98C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D8466892-28F1-E9E7-8E6B-E9B831BFE687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932A144-5FBB-02A5-D1B8-DA75E7D4F0B0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21831809-D4EF-E443-3599-B8674111BC0C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25BB8B1-9D91-F98E-B20E-BD701EA7388A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224AB0FC-89DD-8A1A-E31C-96C6049D761D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C2646242-A96E-2769-92BB-C07C8F713F8B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7BBABEF0-F93D-5BA3-6322-C8B144DD441A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6AB347F-3835-40FF-79B7-84DC6505BC28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1" name="Box">
            <a:extLst>
              <a:ext uri="{FF2B5EF4-FFF2-40B4-BE49-F238E27FC236}">
                <a16:creationId xmlns:a16="http://schemas.microsoft.com/office/drawing/2014/main" id="{E86110D1-09B3-EE6E-05A2-128FB77279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810078F-29BE-E283-87DC-F12E308653C8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73" name="그래픽 72" descr="확인 표시 단색으로 채워진">
            <a:extLst>
              <a:ext uri="{FF2B5EF4-FFF2-40B4-BE49-F238E27FC236}">
                <a16:creationId xmlns:a16="http://schemas.microsoft.com/office/drawing/2014/main" id="{0F73CCA5-6487-2529-03C4-2B84F7BE9A4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74" name="Box">
            <a:extLst>
              <a:ext uri="{FF2B5EF4-FFF2-40B4-BE49-F238E27FC236}">
                <a16:creationId xmlns:a16="http://schemas.microsoft.com/office/drawing/2014/main" id="{3F2B1B6C-C656-09B6-1FFB-C0C6738BEA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745B051-D7C9-3C25-E1CE-AE646DCA79A7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76" name="Box">
            <a:extLst>
              <a:ext uri="{FF2B5EF4-FFF2-40B4-BE49-F238E27FC236}">
                <a16:creationId xmlns:a16="http://schemas.microsoft.com/office/drawing/2014/main" id="{338EF192-7D62-BC0B-8EF1-4AEA16E282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BE673C7-9FA6-7D9C-386E-17C8980EC04C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78" name="그래픽 77" descr="확인 표시 단색으로 채워진">
            <a:extLst>
              <a:ext uri="{FF2B5EF4-FFF2-40B4-BE49-F238E27FC236}">
                <a16:creationId xmlns:a16="http://schemas.microsoft.com/office/drawing/2014/main" id="{0D59B549-21A1-4871-6801-383F6F3A54C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79" name="Box">
            <a:extLst>
              <a:ext uri="{FF2B5EF4-FFF2-40B4-BE49-F238E27FC236}">
                <a16:creationId xmlns:a16="http://schemas.microsoft.com/office/drawing/2014/main" id="{773BD42D-3E18-1345-CA18-66CAD97222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4C2FF9-67ED-9A10-DB14-9E33DF745101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99BF586-EFD8-0047-65A5-EF632069757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A57818A-6CBA-395D-15C3-314165455962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3BFEB25-E093-44C6-772D-E7E217C859B5}"/>
              </a:ext>
            </a:extLst>
          </p:cNvPr>
          <p:cNvSpPr txBox="1"/>
          <p:nvPr/>
        </p:nvSpPr>
        <p:spPr>
          <a:xfrm>
            <a:off x="7919181" y="3280624"/>
            <a:ext cx="33472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/>
              <a:t>[</a:t>
            </a:r>
            <a:r>
              <a:rPr lang="ko-KR" altLang="en-US" sz="800" b="1"/>
              <a:t>스마트 오더 주문</a:t>
            </a:r>
            <a:r>
              <a:rPr lang="en-US" altLang="ko-KR" sz="800" b="1"/>
              <a:t>]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매장 </a:t>
            </a:r>
            <a:r>
              <a:rPr lang="en-US" altLang="ko-KR" sz="800"/>
              <a:t>A</a:t>
            </a:r>
            <a:r>
              <a:rPr lang="ko-KR" altLang="en-US" sz="800"/>
              <a:t>의 상품 </a:t>
            </a:r>
            <a:r>
              <a:rPr lang="en-US" altLang="ko-KR" sz="800"/>
              <a:t>a1, a2</a:t>
            </a:r>
            <a:r>
              <a:rPr lang="ko-KR" altLang="en-US" sz="800"/>
              <a:t>를 함께 주문 </a:t>
            </a:r>
            <a:r>
              <a:rPr lang="en-US" altLang="ko-KR" sz="800"/>
              <a:t>(o)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매장 </a:t>
            </a:r>
            <a:r>
              <a:rPr lang="en-US" altLang="ko-KR" sz="800"/>
              <a:t>A</a:t>
            </a:r>
            <a:r>
              <a:rPr lang="ko-KR" altLang="en-US" sz="800"/>
              <a:t>의 상품 </a:t>
            </a:r>
            <a:r>
              <a:rPr lang="en-US" altLang="ko-KR" sz="800"/>
              <a:t>a1</a:t>
            </a:r>
            <a:r>
              <a:rPr lang="ko-KR" altLang="en-US" sz="800"/>
              <a:t>과 매장 </a:t>
            </a:r>
            <a:r>
              <a:rPr lang="en-US" altLang="ko-KR" sz="800"/>
              <a:t>B</a:t>
            </a:r>
            <a:r>
              <a:rPr lang="ko-KR" altLang="en-US" sz="800"/>
              <a:t>의 상품 </a:t>
            </a:r>
            <a:r>
              <a:rPr lang="en-US" altLang="ko-KR" sz="800"/>
              <a:t>b1</a:t>
            </a:r>
            <a:r>
              <a:rPr lang="ko-KR" altLang="en-US" sz="800"/>
              <a:t>을 함께 주문 </a:t>
            </a:r>
            <a:r>
              <a:rPr lang="en-US" altLang="ko-KR" sz="800"/>
              <a:t>(x)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매장 </a:t>
            </a:r>
            <a:r>
              <a:rPr lang="en-US" altLang="ko-KR" sz="800"/>
              <a:t>C</a:t>
            </a:r>
            <a:r>
              <a:rPr lang="ko-KR" altLang="en-US" sz="800"/>
              <a:t>의 일반</a:t>
            </a:r>
            <a:r>
              <a:rPr lang="en-US" altLang="ko-KR" sz="800"/>
              <a:t>/</a:t>
            </a:r>
            <a:r>
              <a:rPr lang="ko-KR" altLang="en-US" sz="800"/>
              <a:t>할인</a:t>
            </a:r>
            <a:r>
              <a:rPr lang="en-US" altLang="ko-KR" sz="800"/>
              <a:t>/1+1</a:t>
            </a:r>
            <a:r>
              <a:rPr lang="ko-KR" altLang="en-US" sz="800"/>
              <a:t> 상품과 구독 상품을 함께 주문 </a:t>
            </a:r>
            <a:r>
              <a:rPr lang="en-US" altLang="ko-KR" sz="800"/>
              <a:t>(x)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EBEEBFE-B94C-BAAC-9F33-0B153495EC7B}"/>
              </a:ext>
            </a:extLst>
          </p:cNvPr>
          <p:cNvSpPr/>
          <p:nvPr/>
        </p:nvSpPr>
        <p:spPr>
          <a:xfrm>
            <a:off x="7958320" y="3668124"/>
            <a:ext cx="3205053" cy="197276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8F7759-887E-56B3-4DED-8474F2AD601A}"/>
              </a:ext>
            </a:extLst>
          </p:cNvPr>
          <p:cNvSpPr txBox="1"/>
          <p:nvPr/>
        </p:nvSpPr>
        <p:spPr>
          <a:xfrm>
            <a:off x="4150073" y="1641169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>
              <a:highlight>
                <a:srgbClr val="4472C4"/>
              </a:highlight>
            </a:endParaRPr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11" name="Box">
            <a:extLst>
              <a:ext uri="{FF2B5EF4-FFF2-40B4-BE49-F238E27FC236}">
                <a16:creationId xmlns:a16="http://schemas.microsoft.com/office/drawing/2014/main" id="{F11BFB92-91DD-7567-84FA-531855AC781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77227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1E9F37E-A09C-EA78-2972-477D9CEDC823}"/>
              </a:ext>
            </a:extLst>
          </p:cNvPr>
          <p:cNvSpPr txBox="1"/>
          <p:nvPr/>
        </p:nvSpPr>
        <p:spPr>
          <a:xfrm>
            <a:off x="5130445" y="2722327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83336FE-40DB-A524-1C0E-FDE0A9C192F5}"/>
              </a:ext>
            </a:extLst>
          </p:cNvPr>
          <p:cNvSpPr txBox="1"/>
          <p:nvPr/>
        </p:nvSpPr>
        <p:spPr>
          <a:xfrm>
            <a:off x="5134389" y="3151926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18" name="Box">
            <a:extLst>
              <a:ext uri="{FF2B5EF4-FFF2-40B4-BE49-F238E27FC236}">
                <a16:creationId xmlns:a16="http://schemas.microsoft.com/office/drawing/2014/main" id="{CB741BF7-DB66-9F7E-4A7D-9A2BE3B4A1D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19144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362A64BA-150A-394D-B926-C02EA9C81433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60016" y="3194334"/>
            <a:ext cx="82916" cy="126261"/>
          </a:xfrm>
          <a:prstGeom prst="rect">
            <a:avLst/>
          </a:prstGeom>
        </p:spPr>
      </p:pic>
      <p:sp>
        <p:nvSpPr>
          <p:cNvPr id="20" name="Box">
            <a:extLst>
              <a:ext uri="{FF2B5EF4-FFF2-40B4-BE49-F238E27FC236}">
                <a16:creationId xmlns:a16="http://schemas.microsoft.com/office/drawing/2014/main" id="{C80FDFFE-1825-F8CD-E781-E8930D49462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19828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316DA63-632F-6D1E-4DEA-1CFB800C7F04}"/>
              </a:ext>
            </a:extLst>
          </p:cNvPr>
          <p:cNvSpPr txBox="1"/>
          <p:nvPr/>
        </p:nvSpPr>
        <p:spPr>
          <a:xfrm>
            <a:off x="5529448" y="3151926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0B8174F6-060A-5BD4-8ECE-C8FE7882261A}"/>
              </a:ext>
            </a:extLst>
          </p:cNvPr>
          <p:cNvSpPr/>
          <p:nvPr/>
        </p:nvSpPr>
        <p:spPr>
          <a:xfrm>
            <a:off x="5035040" y="356019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3D90C08-1342-2C4B-9D90-91B52E45B616}"/>
              </a:ext>
            </a:extLst>
          </p:cNvPr>
          <p:cNvSpPr txBox="1"/>
          <p:nvPr/>
        </p:nvSpPr>
        <p:spPr>
          <a:xfrm>
            <a:off x="5141889" y="396984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24" name="Box">
            <a:extLst>
              <a:ext uri="{FF2B5EF4-FFF2-40B4-BE49-F238E27FC236}">
                <a16:creationId xmlns:a16="http://schemas.microsoft.com/office/drawing/2014/main" id="{5BD419B3-8BE9-AC6E-E000-4E0B98C680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40645" y="4009361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8" name="그래픽 27" descr="확인 표시 단색으로 채워진">
            <a:extLst>
              <a:ext uri="{FF2B5EF4-FFF2-40B4-BE49-F238E27FC236}">
                <a16:creationId xmlns:a16="http://schemas.microsoft.com/office/drawing/2014/main" id="{0CED7C8C-9913-378E-9271-4A486FC2E959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67516" y="4012252"/>
            <a:ext cx="82916" cy="126261"/>
          </a:xfrm>
          <a:prstGeom prst="rect">
            <a:avLst/>
          </a:prstGeom>
        </p:spPr>
      </p:pic>
      <p:sp>
        <p:nvSpPr>
          <p:cNvPr id="29" name="Box">
            <a:extLst>
              <a:ext uri="{FF2B5EF4-FFF2-40B4-BE49-F238E27FC236}">
                <a16:creationId xmlns:a16="http://schemas.microsoft.com/office/drawing/2014/main" id="{BCED8802-908C-BCEB-A017-2997C766D6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53948" y="401620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F21DD9F-82FB-FF75-A79B-A27FAF361C09}"/>
              </a:ext>
            </a:extLst>
          </p:cNvPr>
          <p:cNvSpPr txBox="1"/>
          <p:nvPr/>
        </p:nvSpPr>
        <p:spPr>
          <a:xfrm>
            <a:off x="5649289" y="3967723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76793375-BAFF-7F42-1095-3F476F2D8A42}"/>
              </a:ext>
            </a:extLst>
          </p:cNvPr>
          <p:cNvSpPr/>
          <p:nvPr/>
        </p:nvSpPr>
        <p:spPr>
          <a:xfrm>
            <a:off x="5691348" y="161341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742EDB3-7E0D-E60E-AF78-8E2A05C6D6A5}"/>
              </a:ext>
            </a:extLst>
          </p:cNvPr>
          <p:cNvSpPr txBox="1"/>
          <p:nvPr/>
        </p:nvSpPr>
        <p:spPr>
          <a:xfrm>
            <a:off x="4080672" y="2293198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E1A0251B-D4DF-7741-AFB3-4224A252F51D}"/>
              </a:ext>
            </a:extLst>
          </p:cNvPr>
          <p:cNvSpPr/>
          <p:nvPr/>
        </p:nvSpPr>
        <p:spPr>
          <a:xfrm>
            <a:off x="5691348" y="202864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4BE0E98C-E45D-1D91-D79B-4447022EDE80}"/>
              </a:ext>
            </a:extLst>
          </p:cNvPr>
          <p:cNvSpPr txBox="1"/>
          <p:nvPr/>
        </p:nvSpPr>
        <p:spPr>
          <a:xfrm>
            <a:off x="4996449" y="1629947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A6CAAFEF-7B94-BB73-ADAA-E99CBB4DB8BD}"/>
              </a:ext>
            </a:extLst>
          </p:cNvPr>
          <p:cNvSpPr/>
          <p:nvPr/>
        </p:nvSpPr>
        <p:spPr>
          <a:xfrm>
            <a:off x="4888912" y="168870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43ECB3A6-077E-70CA-C6C5-BFBF172B1EEE}"/>
              </a:ext>
            </a:extLst>
          </p:cNvPr>
          <p:cNvSpPr/>
          <p:nvPr/>
        </p:nvSpPr>
        <p:spPr>
          <a:xfrm>
            <a:off x="4887652" y="210550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287CBE44-6650-E88F-0FAE-39DFE7F08EAD}"/>
              </a:ext>
            </a:extLst>
          </p:cNvPr>
          <p:cNvSpPr/>
          <p:nvPr/>
        </p:nvSpPr>
        <p:spPr>
          <a:xfrm>
            <a:off x="4919511" y="172081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744925FD-9AE3-5D4C-98DD-B1D9E67B09B5}"/>
              </a:ext>
            </a:extLst>
          </p:cNvPr>
          <p:cNvGrpSpPr/>
          <p:nvPr/>
        </p:nvGrpSpPr>
        <p:grpSpPr>
          <a:xfrm>
            <a:off x="6419478" y="180975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DC00BBAD-FF28-E08A-FF5B-98FCC83A59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7C1EF1A9-8EE6-429A-C89F-EFDF6EBE2C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E748B46E-AAF7-AF15-0DBB-916AE6895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7D0BFE20-FDBD-C77E-7247-AEE3CECE63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CD9F4AA0-21F1-6F3B-89B8-A73C0A5202FD}"/>
              </a:ext>
            </a:extLst>
          </p:cNvPr>
          <p:cNvSpPr txBox="1"/>
          <p:nvPr/>
        </p:nvSpPr>
        <p:spPr>
          <a:xfrm>
            <a:off x="4151793" y="4480196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AFB3405-969D-3AEB-FE41-BC4EF6407897}"/>
              </a:ext>
            </a:extLst>
          </p:cNvPr>
          <p:cNvSpPr txBox="1"/>
          <p:nvPr/>
        </p:nvSpPr>
        <p:spPr>
          <a:xfrm>
            <a:off x="4099883" y="5468697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6B15D87A-35EB-8CB7-6579-6D87C9D931E0}"/>
              </a:ext>
            </a:extLst>
          </p:cNvPr>
          <p:cNvSpPr/>
          <p:nvPr/>
        </p:nvSpPr>
        <p:spPr>
          <a:xfrm>
            <a:off x="5838555" y="476907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1CBDA443-2B59-DDF4-83C2-E63F87219EC8}"/>
              </a:ext>
            </a:extLst>
          </p:cNvPr>
          <p:cNvSpPr/>
          <p:nvPr/>
        </p:nvSpPr>
        <p:spPr>
          <a:xfrm>
            <a:off x="5838555" y="519269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3C51E44-3FCF-CDF8-62CF-4FA36453F1CB}"/>
              </a:ext>
            </a:extLst>
          </p:cNvPr>
          <p:cNvSpPr txBox="1"/>
          <p:nvPr/>
        </p:nvSpPr>
        <p:spPr>
          <a:xfrm>
            <a:off x="5135267" y="478561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19" name="타원 118">
            <a:extLst>
              <a:ext uri="{FF2B5EF4-FFF2-40B4-BE49-F238E27FC236}">
                <a16:creationId xmlns:a16="http://schemas.microsoft.com/office/drawing/2014/main" id="{F9A3D899-66BC-5D81-FD7D-09ED6359E109}"/>
              </a:ext>
            </a:extLst>
          </p:cNvPr>
          <p:cNvSpPr/>
          <p:nvPr/>
        </p:nvSpPr>
        <p:spPr>
          <a:xfrm>
            <a:off x="5027730" y="484437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D5B6C444-3BCC-E70D-65BE-9A68DDB5A169}"/>
              </a:ext>
            </a:extLst>
          </p:cNvPr>
          <p:cNvSpPr/>
          <p:nvPr/>
        </p:nvSpPr>
        <p:spPr>
          <a:xfrm>
            <a:off x="5026470" y="526117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33D7FD47-C21E-6FC4-2C02-3BD8F2CCF593}"/>
              </a:ext>
            </a:extLst>
          </p:cNvPr>
          <p:cNvSpPr/>
          <p:nvPr/>
        </p:nvSpPr>
        <p:spPr>
          <a:xfrm>
            <a:off x="5058329" y="487648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CE8EB53A-C9A6-CB73-034D-7702040E1177}"/>
              </a:ext>
            </a:extLst>
          </p:cNvPr>
          <p:cNvSpPr/>
          <p:nvPr/>
        </p:nvSpPr>
        <p:spPr>
          <a:xfrm>
            <a:off x="5028334" y="426530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561A15AC-1176-CB33-5AEF-361AD8D68635}"/>
              </a:ext>
            </a:extLst>
          </p:cNvPr>
          <p:cNvSpPr/>
          <p:nvPr/>
        </p:nvSpPr>
        <p:spPr>
          <a:xfrm>
            <a:off x="4058562" y="3059330"/>
            <a:ext cx="3205053" cy="1667482"/>
          </a:xfrm>
          <a:prstGeom prst="rect">
            <a:avLst/>
          </a:prstGeom>
          <a:solidFill>
            <a:srgbClr val="E2C9FB">
              <a:alpha val="5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361147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109B2458-703F-3C84-CC63-7EE775C00576}"/>
              </a:ext>
            </a:extLst>
          </p:cNvPr>
          <p:cNvSpPr/>
          <p:nvPr/>
        </p:nvSpPr>
        <p:spPr>
          <a:xfrm>
            <a:off x="822623" y="6747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467219-5ADB-8E34-7CA2-408CE77336E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9778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71EED4-3EF1-A34A-0D74-EDE49D2A719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1632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D6DF9F-D5D8-EB2F-DF2E-DD22EDCFA04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16322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5F64EDC5-6569-018F-651C-8DD49A72B3D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7540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05F2DB-8F4A-541D-961A-665CB8387F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1268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‘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상품명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’(1)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으로 동일하게 복사하시겠습니까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C5DFD5-AA85-2CE6-0425-F6BF637CD63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6931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19FD92AC-E923-C8EA-FEEE-103160FF2EEC}"/>
              </a:ext>
            </a:extLst>
          </p:cNvPr>
          <p:cNvGrpSpPr/>
          <p:nvPr/>
        </p:nvGrpSpPr>
        <p:grpSpPr>
          <a:xfrm>
            <a:off x="1061653" y="51714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6C2B0C2-42FA-2295-153A-1D516DC37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C22B555-04AC-B327-640A-12D283EF5C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44836B27-AEDF-8D32-11D2-31099300D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27932672-527F-EFE4-949B-FA384958C3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0D63F3-6AB3-DDA1-8DD7-35AF10176553}"/>
              </a:ext>
            </a:extLst>
          </p:cNvPr>
          <p:cNvSpPr/>
          <p:nvPr/>
        </p:nvSpPr>
        <p:spPr>
          <a:xfrm>
            <a:off x="822623" y="24111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344EC8-ED33-0399-DCA0-627341D517A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7423" y="27142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BA2A5D-3BB1-2DC7-DA95-118E088E58B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2916" y="33685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3BB2A-1FF4-77A7-2833-7022E9B1E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502096" y="33685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3AC4A6A6-76AB-4373-A212-04B99B87956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52337" y="24904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5A541E-B021-E228-D039-32B659468D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2972" y="28632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C548D0-E325-3D60-69C9-7A32F72BCE1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22623" y="24295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9585B4CF-3E4D-5E05-2311-AB17D8CFD687}"/>
              </a:ext>
            </a:extLst>
          </p:cNvPr>
          <p:cNvGrpSpPr/>
          <p:nvPr/>
        </p:nvGrpSpPr>
        <p:grpSpPr>
          <a:xfrm>
            <a:off x="3648644" y="2224717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91630E28-339E-7531-A89E-F447EC200A0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70E1EA5-E015-4559-D801-F001F51016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3F60BB3E-67C5-4098-B7C9-D56E897BE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C372837D-EE87-1E92-F8BC-66C17019C2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BE4B1331-CD8B-0E54-E3E2-8B15BB316204}"/>
              </a:ext>
            </a:extLst>
          </p:cNvPr>
          <p:cNvSpPr/>
          <p:nvPr/>
        </p:nvSpPr>
        <p:spPr>
          <a:xfrm>
            <a:off x="819938" y="429321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08B6D0-995B-A461-5CDD-CCF0E20A5E40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84738" y="459633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1DB261-34DA-3041-1731-1067BFD5B0C7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70231" y="525069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CC206C-A5C2-4F49-F7ED-D9DD3DACEE6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499411" y="52506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233AE159-FCEC-B68A-9AF3-41D0C7AC78A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849652" y="437252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8D962F-7DB7-1A34-C06E-F18C97302FDD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20287" y="474529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381344-A28E-BDA2-38F3-509FAC47BA37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19938" y="431165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ED5E9D10-0785-4DCA-8511-E2F703EB3152}"/>
              </a:ext>
            </a:extLst>
          </p:cNvPr>
          <p:cNvGrpSpPr/>
          <p:nvPr/>
        </p:nvGrpSpPr>
        <p:grpSpPr>
          <a:xfrm>
            <a:off x="1064784" y="4059215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BBB545C0-152F-BC84-F250-1E84D4130C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223DE47A-17C3-5B25-454E-DC337D3E69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6FA4F5B0-4921-4A21-74A8-3CF7D1E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7B0761DE-38DF-D143-AE84-2716AC9768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슬라이드 번호 개체 틀 3">
            <a:extLst>
              <a:ext uri="{FF2B5EF4-FFF2-40B4-BE49-F238E27FC236}">
                <a16:creationId xmlns:a16="http://schemas.microsoft.com/office/drawing/2014/main" id="{BDD51378-AF31-20FA-C846-1E4DBD626E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pPr/>
              <a:t>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305677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99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2741413"/>
              </p:ext>
            </p:extLst>
          </p:nvPr>
        </p:nvGraphicFramePr>
        <p:xfrm>
          <a:off x="962054" y="680679"/>
          <a:ext cx="6176977" cy="41910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품절 표시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1+1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행사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구독상품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기간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연장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937830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9115</TotalTime>
  <Words>22357</Words>
  <Application>Microsoft Office PowerPoint</Application>
  <PresentationFormat>Widescreen</PresentationFormat>
  <Paragraphs>9292</Paragraphs>
  <Slides>125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125</vt:i4>
      </vt:variant>
    </vt:vector>
  </HeadingPairs>
  <TitlesOfParts>
    <vt:vector size="136" baseType="lpstr">
      <vt:lpstr>Tmon몬소리 Black</vt:lpstr>
      <vt:lpstr>Tmon몬소리 Black (본문)</vt:lpstr>
      <vt:lpstr>나눔고딕</vt:lpstr>
      <vt:lpstr>Malgun Gothic</vt:lpstr>
      <vt:lpstr>Malgun Gothic</vt:lpstr>
      <vt:lpstr>현대하모니 L</vt:lpstr>
      <vt:lpstr>Arial</vt:lpstr>
      <vt:lpstr>Calibri</vt:lpstr>
      <vt:lpstr>Segoe UI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최 지수</dc:creator>
  <cp:lastModifiedBy>gram</cp:lastModifiedBy>
  <cp:revision>708</cp:revision>
  <dcterms:created xsi:type="dcterms:W3CDTF">2023-03-13T08:11:14Z</dcterms:created>
  <dcterms:modified xsi:type="dcterms:W3CDTF">2023-05-19T07:18:37Z</dcterms:modified>
</cp:coreProperties>
</file>