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1" autoAdjust="0"/>
    <p:restoredTop sz="94660"/>
  </p:normalViewPr>
  <p:slideViewPr>
    <p:cSldViewPr snapToGrid="0">
      <p:cViewPr>
        <p:scale>
          <a:sx n="100" d="100"/>
          <a:sy n="100" d="100"/>
        </p:scale>
        <p:origin x="48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ko-KR" smtClean="0"/>
              <a:t>Click to edit Master subtitle style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AC1AE-1F48-436B-89D1-24736698191A}" type="datetimeFigureOut">
              <a:rPr lang="ko-KR" altLang="en-US" smtClean="0"/>
              <a:t>2024-07-20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D8EA2-F0A5-4189-849C-7FE0F23D7F0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93465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AC1AE-1F48-436B-89D1-24736698191A}" type="datetimeFigureOut">
              <a:rPr lang="ko-KR" altLang="en-US" smtClean="0"/>
              <a:t>2024-07-20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D8EA2-F0A5-4189-849C-7FE0F23D7F0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52297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AC1AE-1F48-436B-89D1-24736698191A}" type="datetimeFigureOut">
              <a:rPr lang="ko-KR" altLang="en-US" smtClean="0"/>
              <a:t>2024-07-20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D8EA2-F0A5-4189-849C-7FE0F23D7F0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62602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AC1AE-1F48-436B-89D1-24736698191A}" type="datetimeFigureOut">
              <a:rPr lang="ko-KR" altLang="en-US" smtClean="0"/>
              <a:t>2024-07-20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D8EA2-F0A5-4189-849C-7FE0F23D7F0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76397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AC1AE-1F48-436B-89D1-24736698191A}" type="datetimeFigureOut">
              <a:rPr lang="ko-KR" altLang="en-US" smtClean="0"/>
              <a:t>2024-07-20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D8EA2-F0A5-4189-849C-7FE0F23D7F0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0630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AC1AE-1F48-436B-89D1-24736698191A}" type="datetimeFigureOut">
              <a:rPr lang="ko-KR" altLang="en-US" smtClean="0"/>
              <a:t>2024-07-20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D8EA2-F0A5-4189-849C-7FE0F23D7F0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32917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AC1AE-1F48-436B-89D1-24736698191A}" type="datetimeFigureOut">
              <a:rPr lang="ko-KR" altLang="en-US" smtClean="0"/>
              <a:t>2024-07-20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D8EA2-F0A5-4189-849C-7FE0F23D7F0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05949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AC1AE-1F48-436B-89D1-24736698191A}" type="datetimeFigureOut">
              <a:rPr lang="ko-KR" altLang="en-US" smtClean="0"/>
              <a:t>2024-07-20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D8EA2-F0A5-4189-849C-7FE0F23D7F0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59733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AC1AE-1F48-436B-89D1-24736698191A}" type="datetimeFigureOut">
              <a:rPr lang="ko-KR" altLang="en-US" smtClean="0"/>
              <a:t>2024-07-20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D8EA2-F0A5-4189-849C-7FE0F23D7F0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79796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ko-KR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AC1AE-1F48-436B-89D1-24736698191A}" type="datetimeFigureOut">
              <a:rPr lang="ko-KR" altLang="en-US" smtClean="0"/>
              <a:t>2024-07-20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D8EA2-F0A5-4189-849C-7FE0F23D7F0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80305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ko-KR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AC1AE-1F48-436B-89D1-24736698191A}" type="datetimeFigureOut">
              <a:rPr lang="ko-KR" altLang="en-US" smtClean="0"/>
              <a:t>2024-07-20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D8EA2-F0A5-4189-849C-7FE0F23D7F0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84200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5AC1AE-1F48-436B-89D1-24736698191A}" type="datetimeFigureOut">
              <a:rPr lang="ko-KR" altLang="en-US" smtClean="0"/>
              <a:t>2024-07-20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BD8EA2-F0A5-4189-849C-7FE0F23D7F0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83280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5837035" cy="674907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380747" y="297782"/>
            <a:ext cx="4559969" cy="5786199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000" b="1" dirty="0" smtClean="0"/>
              <a:t>[APP] </a:t>
            </a:r>
            <a:r>
              <a:rPr lang="ko-KR" altLang="en-US" sz="1000" b="1" dirty="0" smtClean="0"/>
              <a:t>상세 검색 </a:t>
            </a:r>
            <a:r>
              <a:rPr lang="en-US" altLang="ko-KR" sz="1000" b="1" dirty="0" smtClean="0"/>
              <a:t>(Advance search)</a:t>
            </a:r>
          </a:p>
          <a:p>
            <a:endParaRPr lang="en-US" altLang="ko-KR" sz="1000" dirty="0"/>
          </a:p>
          <a:p>
            <a:r>
              <a:rPr lang="en-US" altLang="ko-KR" sz="1000" dirty="0" smtClean="0"/>
              <a:t>1.search fields</a:t>
            </a:r>
          </a:p>
          <a:p>
            <a:r>
              <a:rPr lang="en-US" altLang="ko-KR" sz="1000" dirty="0" smtClean="0"/>
              <a:t>  1) </a:t>
            </a:r>
            <a:r>
              <a:rPr lang="ko-KR" altLang="en-US" sz="1000" dirty="0" smtClean="0"/>
              <a:t>지역</a:t>
            </a:r>
            <a:endParaRPr lang="en-US" altLang="ko-KR" sz="1000" dirty="0" smtClean="0"/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  a) </a:t>
            </a:r>
            <a:r>
              <a:rPr lang="ko-KR" altLang="en-US" sz="1000" dirty="0" smtClean="0"/>
              <a:t>시도 </a:t>
            </a:r>
            <a:r>
              <a:rPr lang="en-US" altLang="ko-KR" sz="1000" dirty="0" smtClean="0"/>
              <a:t>: {</a:t>
            </a:r>
            <a:r>
              <a:rPr lang="en-US" altLang="ko-KR" sz="1000" dirty="0" err="1" smtClean="0"/>
              <a:t>s_pro_actv_area_city</a:t>
            </a:r>
            <a:r>
              <a:rPr lang="en-US" altLang="ko-KR" sz="1000" dirty="0" smtClean="0"/>
              <a:t>}</a:t>
            </a:r>
            <a:br>
              <a:rPr lang="en-US" altLang="ko-KR" sz="1000" dirty="0" smtClean="0"/>
            </a:br>
            <a:r>
              <a:rPr lang="en-US" altLang="ko-KR" sz="1000" dirty="0" smtClean="0"/>
              <a:t>      - </a:t>
            </a:r>
            <a:r>
              <a:rPr lang="en-US" altLang="ko-KR" sz="1000" dirty="0" err="1" smtClean="0"/>
              <a:t>selectbox</a:t>
            </a:r>
            <a:r>
              <a:rPr lang="en-US" altLang="ko-KR" sz="1000" dirty="0" smtClean="0"/>
              <a:t> options : </a:t>
            </a:r>
            <a:r>
              <a:rPr lang="ko-KR" altLang="en-US" sz="1000" dirty="0" smtClean="0"/>
              <a:t>시도 선택 </a:t>
            </a:r>
            <a:r>
              <a:rPr lang="en-US" altLang="ko-KR" sz="1000" dirty="0" smtClean="0"/>
              <a:t>(all), CIT_CD codes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  b) </a:t>
            </a:r>
            <a:r>
              <a:rPr lang="ko-KR" altLang="en-US" sz="1000" dirty="0" smtClean="0"/>
              <a:t>시군구 </a:t>
            </a:r>
            <a:r>
              <a:rPr lang="en-US" altLang="ko-KR" sz="1000" dirty="0" smtClean="0"/>
              <a:t>: {</a:t>
            </a:r>
            <a:r>
              <a:rPr lang="en-US" altLang="ko-KR" sz="1000" dirty="0" err="1" smtClean="0"/>
              <a:t>s_pro_actv_area_gun</a:t>
            </a:r>
            <a:r>
              <a:rPr lang="en-US" altLang="ko-KR" sz="1000" dirty="0" smtClean="0"/>
              <a:t>}</a:t>
            </a:r>
            <a:r>
              <a:rPr lang="en-US" altLang="ko-KR" sz="1000" dirty="0" smtClean="0"/>
              <a:t> 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    - </a:t>
            </a:r>
            <a:r>
              <a:rPr lang="en-US" altLang="ko-KR" sz="1000" b="1" dirty="0" smtClean="0"/>
              <a:t>if a) </a:t>
            </a:r>
            <a:r>
              <a:rPr lang="en-US" altLang="ko-KR" sz="1000" b="1" dirty="0" err="1" smtClean="0"/>
              <a:t>selectbox</a:t>
            </a:r>
            <a:r>
              <a:rPr lang="en-US" altLang="ko-KR" sz="1000" b="1" dirty="0" smtClean="0"/>
              <a:t> is selected, reload this. (if all is selected, reload empty)</a:t>
            </a:r>
            <a:r>
              <a:rPr lang="en-US" altLang="ko-KR" sz="1000" b="1" dirty="0" smtClean="0"/>
              <a:t/>
            </a:r>
            <a:br>
              <a:rPr lang="en-US" altLang="ko-KR" sz="1000" b="1" dirty="0" smtClean="0"/>
            </a:br>
            <a:r>
              <a:rPr lang="en-US" altLang="ko-KR" sz="1000" dirty="0" smtClean="0"/>
              <a:t>      - </a:t>
            </a:r>
            <a:r>
              <a:rPr lang="en-US" altLang="ko-KR" sz="1000" dirty="0" err="1" smtClean="0"/>
              <a:t>selectbox</a:t>
            </a:r>
            <a:r>
              <a:rPr lang="en-US" altLang="ko-KR" sz="1000" dirty="0" smtClean="0"/>
              <a:t> options : </a:t>
            </a:r>
            <a:r>
              <a:rPr lang="ko-KR" altLang="en-US" sz="1000" dirty="0" smtClean="0"/>
              <a:t>시군구 전체 </a:t>
            </a:r>
            <a:r>
              <a:rPr lang="en-US" altLang="ko-KR" sz="1000" dirty="0" smtClean="0"/>
              <a:t>(select), </a:t>
            </a:r>
            <a:r>
              <a:rPr lang="en-US" altLang="ko-KR" sz="1000" dirty="0" smtClean="0"/>
              <a:t>selected code from a)</a:t>
            </a:r>
          </a:p>
          <a:p>
            <a:endParaRPr lang="en-US" altLang="ko-KR" sz="1000" dirty="0"/>
          </a:p>
          <a:p>
            <a:r>
              <a:rPr lang="en-US" altLang="ko-KR" sz="1000" dirty="0" smtClean="0"/>
              <a:t>  2) </a:t>
            </a:r>
            <a:r>
              <a:rPr lang="ko-KR" altLang="en-US" sz="1000" dirty="0" smtClean="0"/>
              <a:t>프로그램 분야</a:t>
            </a:r>
            <a:r>
              <a:rPr lang="en-US" altLang="ko-KR" sz="1000" dirty="0" smtClean="0"/>
              <a:t>: {</a:t>
            </a:r>
            <a:r>
              <a:rPr lang="en-US" altLang="ko-KR" sz="1000" dirty="0" err="1" smtClean="0"/>
              <a:t>s_pro_fields</a:t>
            </a:r>
            <a:r>
              <a:rPr lang="en-US" altLang="ko-KR" sz="1000" dirty="0" smtClean="0"/>
              <a:t>}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  a) </a:t>
            </a:r>
            <a:r>
              <a:rPr lang="en-US" altLang="ko-KR" sz="1000" dirty="0" err="1" smtClean="0"/>
              <a:t>selectbox</a:t>
            </a:r>
            <a:r>
              <a:rPr lang="en-US" altLang="ko-KR" sz="1000" dirty="0" smtClean="0"/>
              <a:t> options: </a:t>
            </a:r>
            <a:r>
              <a:rPr lang="ko-KR" altLang="en-US" sz="1000" dirty="0" smtClean="0"/>
              <a:t>전체 </a:t>
            </a:r>
            <a:r>
              <a:rPr lang="en-US" altLang="ko-KR" sz="1000" dirty="0" smtClean="0"/>
              <a:t>(all), PRO_FIELD codes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3) </a:t>
            </a:r>
            <a:r>
              <a:rPr lang="ko-KR" altLang="en-US" sz="1000" dirty="0" smtClean="0"/>
              <a:t>과정 구분 </a:t>
            </a:r>
            <a:r>
              <a:rPr lang="en-US" altLang="ko-KR" sz="1000" dirty="0" smtClean="0"/>
              <a:t>: {</a:t>
            </a:r>
            <a:r>
              <a:rPr lang="en-US" altLang="ko-KR" sz="1000" dirty="0" err="1" smtClean="0"/>
              <a:t>s_pro_biz_cls</a:t>
            </a:r>
            <a:r>
              <a:rPr lang="en-US" altLang="ko-KR" sz="1000" dirty="0" smtClean="0"/>
              <a:t>}</a:t>
            </a:r>
            <a:endParaRPr lang="en-US" altLang="ko-KR" sz="1000" dirty="0" smtClean="0"/>
          </a:p>
          <a:p>
            <a:r>
              <a:rPr lang="en-US" altLang="ko-KR" sz="1000" dirty="0" smtClean="0"/>
              <a:t>    a) </a:t>
            </a:r>
            <a:r>
              <a:rPr lang="en-US" altLang="ko-KR" sz="1000" dirty="0" err="1" smtClean="0"/>
              <a:t>selectbox</a:t>
            </a:r>
            <a:r>
              <a:rPr lang="en-US" altLang="ko-KR" sz="1000" dirty="0" smtClean="0"/>
              <a:t> options: </a:t>
            </a:r>
            <a:r>
              <a:rPr lang="ko-KR" altLang="en-US" sz="1000" dirty="0" smtClean="0"/>
              <a:t>전체 </a:t>
            </a:r>
            <a:r>
              <a:rPr lang="en-US" altLang="ko-KR" sz="1000" dirty="0" smtClean="0"/>
              <a:t>(all), PRO_BIZ_CLS codes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4) </a:t>
            </a:r>
            <a:r>
              <a:rPr lang="ko-KR" altLang="en-US" sz="1000" dirty="0" smtClean="0"/>
              <a:t>상태 </a:t>
            </a:r>
            <a:r>
              <a:rPr lang="en-US" altLang="ko-KR" sz="1000" dirty="0" smtClean="0"/>
              <a:t>: {</a:t>
            </a:r>
            <a:r>
              <a:rPr lang="en-US" altLang="ko-KR" sz="1000" dirty="0" err="1" smtClean="0"/>
              <a:t>s_pro_stt</a:t>
            </a:r>
            <a:r>
              <a:rPr lang="en-US" altLang="ko-KR" sz="1000" dirty="0" smtClean="0"/>
              <a:t>}</a:t>
            </a:r>
          </a:p>
          <a:p>
            <a:r>
              <a:rPr lang="en-US" altLang="ko-KR" sz="1000" dirty="0" smtClean="0"/>
              <a:t>    a) </a:t>
            </a:r>
            <a:r>
              <a:rPr lang="en-US" altLang="ko-KR" sz="1000" dirty="0" err="1" smtClean="0"/>
              <a:t>selectbox</a:t>
            </a:r>
            <a:r>
              <a:rPr lang="en-US" altLang="ko-KR" sz="1000" dirty="0" smtClean="0"/>
              <a:t> options: </a:t>
            </a:r>
            <a:r>
              <a:rPr lang="ko-KR" altLang="en-US" sz="1000" dirty="0" smtClean="0"/>
              <a:t>전체</a:t>
            </a:r>
            <a:r>
              <a:rPr lang="en-US" altLang="ko-KR" sz="1000" dirty="0" smtClean="0"/>
              <a:t>(all), BUS_STT codes</a:t>
            </a:r>
          </a:p>
          <a:p>
            <a:endParaRPr lang="en-US" altLang="ko-KR" sz="1000" dirty="0" smtClean="0"/>
          </a:p>
          <a:p>
            <a:r>
              <a:rPr lang="en-US" altLang="ko-KR" sz="1000" dirty="0" smtClean="0"/>
              <a:t>  5) </a:t>
            </a:r>
            <a:r>
              <a:rPr lang="ko-KR" altLang="en-US" sz="1000" dirty="0" smtClean="0"/>
              <a:t>프로그램 운영 기간</a:t>
            </a:r>
            <a:endParaRPr lang="en-US" altLang="ko-KR" sz="1000" dirty="0" smtClean="0"/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  a) </a:t>
            </a:r>
            <a:r>
              <a:rPr lang="en-US" altLang="ko-KR" sz="1000" dirty="0" err="1" smtClean="0"/>
              <a:t>inputbox</a:t>
            </a:r>
            <a:r>
              <a:rPr lang="en-US" altLang="ko-KR" sz="1000" dirty="0" smtClean="0"/>
              <a:t>/</a:t>
            </a:r>
            <a:r>
              <a:rPr lang="en-US" altLang="ko-KR" sz="1000" dirty="0" err="1" smtClean="0"/>
              <a:t>datepicker</a:t>
            </a:r>
            <a:r>
              <a:rPr lang="en-US" altLang="ko-KR" sz="1000" dirty="0" smtClean="0"/>
              <a:t> : {</a:t>
            </a:r>
            <a:r>
              <a:rPr lang="en-US" altLang="ko-KR" sz="1000" dirty="0" err="1" smtClean="0"/>
              <a:t>s_pro_fr_dt</a:t>
            </a:r>
            <a:r>
              <a:rPr lang="en-US" altLang="ko-KR" sz="1000" dirty="0" smtClean="0"/>
              <a:t>}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  b) </a:t>
            </a:r>
            <a:r>
              <a:rPr lang="en-US" altLang="ko-KR" sz="1000" dirty="0" err="1" smtClean="0"/>
              <a:t>inputbox</a:t>
            </a:r>
            <a:r>
              <a:rPr lang="en-US" altLang="ko-KR" sz="1000" dirty="0" smtClean="0"/>
              <a:t>/</a:t>
            </a:r>
            <a:r>
              <a:rPr lang="en-US" altLang="ko-KR" sz="1000" dirty="0" err="1" smtClean="0"/>
              <a:t>datepicker</a:t>
            </a:r>
            <a:r>
              <a:rPr lang="en-US" altLang="ko-KR" sz="1000" dirty="0" smtClean="0"/>
              <a:t> : {</a:t>
            </a:r>
            <a:r>
              <a:rPr lang="en-US" altLang="ko-KR" sz="1000" dirty="0" err="1" smtClean="0"/>
              <a:t>s_pro_to_dt</a:t>
            </a:r>
            <a:r>
              <a:rPr lang="en-US" altLang="ko-KR" sz="1000" dirty="0" smtClean="0"/>
              <a:t>}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</a:t>
            </a:r>
            <a:r>
              <a:rPr lang="en-US" altLang="ko-KR" sz="1000" dirty="0"/>
              <a:t>6</a:t>
            </a:r>
            <a:r>
              <a:rPr lang="en-US" altLang="ko-KR" sz="1000" dirty="0" smtClean="0"/>
              <a:t>) </a:t>
            </a:r>
            <a:r>
              <a:rPr lang="ko-KR" altLang="en-US" sz="1000" dirty="0" smtClean="0"/>
              <a:t>프로그램 신청 기간</a:t>
            </a:r>
            <a:endParaRPr lang="en-US" altLang="ko-KR" sz="1000" dirty="0" smtClean="0"/>
          </a:p>
          <a:p>
            <a:r>
              <a:rPr lang="en-US" altLang="ko-KR" sz="1000" dirty="0" smtClean="0"/>
              <a:t>    a) </a:t>
            </a:r>
            <a:r>
              <a:rPr lang="en-US" altLang="ko-KR" sz="1000" dirty="0" err="1" smtClean="0"/>
              <a:t>inputbox</a:t>
            </a:r>
            <a:r>
              <a:rPr lang="en-US" altLang="ko-KR" sz="1000" dirty="0" smtClean="0"/>
              <a:t>/</a:t>
            </a:r>
            <a:r>
              <a:rPr lang="en-US" altLang="ko-KR" sz="1000" dirty="0" err="1" smtClean="0"/>
              <a:t>datepicker</a:t>
            </a:r>
            <a:r>
              <a:rPr lang="en-US" altLang="ko-KR" sz="1000" dirty="0" smtClean="0"/>
              <a:t> : {</a:t>
            </a:r>
            <a:r>
              <a:rPr lang="en-US" altLang="ko-KR" sz="1000" dirty="0" err="1" smtClean="0"/>
              <a:t>s_pro_app_fr_dt</a:t>
            </a:r>
            <a:r>
              <a:rPr lang="en-US" altLang="ko-KR" sz="1000" dirty="0" smtClean="0"/>
              <a:t>}</a:t>
            </a:r>
          </a:p>
          <a:p>
            <a:r>
              <a:rPr lang="en-US" altLang="ko-KR" sz="1000" dirty="0" smtClean="0"/>
              <a:t>    b) </a:t>
            </a:r>
            <a:r>
              <a:rPr lang="en-US" altLang="ko-KR" sz="1000" dirty="0" err="1" smtClean="0"/>
              <a:t>inputbox</a:t>
            </a:r>
            <a:r>
              <a:rPr lang="en-US" altLang="ko-KR" sz="1000" dirty="0" smtClean="0"/>
              <a:t>/</a:t>
            </a:r>
            <a:r>
              <a:rPr lang="en-US" altLang="ko-KR" sz="1000" dirty="0" err="1" smtClean="0"/>
              <a:t>datepicker</a:t>
            </a:r>
            <a:r>
              <a:rPr lang="en-US" altLang="ko-KR" sz="1000" dirty="0" smtClean="0"/>
              <a:t> : {</a:t>
            </a:r>
            <a:r>
              <a:rPr lang="en-US" altLang="ko-KR" sz="1000" dirty="0" err="1" smtClean="0"/>
              <a:t>s_pro_app_to_dt</a:t>
            </a:r>
            <a:r>
              <a:rPr lang="en-US" altLang="ko-KR" sz="1000" dirty="0" smtClean="0"/>
              <a:t>}</a:t>
            </a:r>
          </a:p>
          <a:p>
            <a:endParaRPr lang="en-US" altLang="ko-KR" sz="1000" dirty="0"/>
          </a:p>
          <a:p>
            <a:r>
              <a:rPr lang="en-US" altLang="ko-KR" sz="1000" dirty="0" smtClean="0"/>
              <a:t>  7) </a:t>
            </a:r>
            <a:r>
              <a:rPr lang="ko-KR" altLang="en-US" sz="1000" dirty="0" smtClean="0"/>
              <a:t>프로그램명 </a:t>
            </a:r>
            <a:r>
              <a:rPr lang="en-US" altLang="ko-KR" sz="1000" dirty="0" smtClean="0"/>
              <a:t>: {</a:t>
            </a:r>
            <a:r>
              <a:rPr lang="en-US" altLang="ko-KR" sz="1000" dirty="0" err="1" smtClean="0"/>
              <a:t>s_pro_nm</a:t>
            </a:r>
            <a:r>
              <a:rPr lang="en-US" altLang="ko-KR" sz="1000" dirty="0" smtClean="0"/>
              <a:t>}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  a) </a:t>
            </a:r>
            <a:r>
              <a:rPr lang="en-US" altLang="ko-KR" sz="1000" dirty="0" err="1" smtClean="0"/>
              <a:t>inputbox</a:t>
            </a:r>
            <a:r>
              <a:rPr lang="en-US" altLang="ko-KR" sz="1000" dirty="0" smtClean="0"/>
              <a:t> placeholder: “</a:t>
            </a:r>
            <a:r>
              <a:rPr lang="ko-KR" altLang="en-US" sz="1000" dirty="0" smtClean="0"/>
              <a:t>프로그램명을 입력하세요</a:t>
            </a:r>
            <a:r>
              <a:rPr lang="en-US" altLang="ko-KR" sz="1000" dirty="0" smtClean="0"/>
              <a:t>“</a:t>
            </a:r>
          </a:p>
          <a:p>
            <a:r>
              <a:rPr lang="en-US" altLang="ko-KR" sz="1000" dirty="0" smtClean="0"/>
              <a:t>  8) </a:t>
            </a:r>
            <a:r>
              <a:rPr lang="ko-KR" altLang="en-US" sz="1000" dirty="0" smtClean="0"/>
              <a:t>시설명 </a:t>
            </a:r>
            <a:r>
              <a:rPr lang="en-US" altLang="ko-KR" sz="1000" dirty="0" smtClean="0"/>
              <a:t>: {</a:t>
            </a:r>
            <a:r>
              <a:rPr lang="en-US" altLang="ko-KR" sz="1000" dirty="0" err="1" smtClean="0"/>
              <a:t>s_faci_nm</a:t>
            </a:r>
            <a:r>
              <a:rPr lang="en-US" altLang="ko-KR" sz="1000" dirty="0" smtClean="0"/>
              <a:t>}</a:t>
            </a:r>
          </a:p>
          <a:p>
            <a:r>
              <a:rPr lang="en-US" altLang="ko-KR" sz="1000" dirty="0" smtClean="0"/>
              <a:t>    a) </a:t>
            </a:r>
            <a:r>
              <a:rPr lang="en-US" altLang="ko-KR" sz="1000" dirty="0" err="1" smtClean="0"/>
              <a:t>inputbox</a:t>
            </a:r>
            <a:r>
              <a:rPr lang="en-US" altLang="ko-KR" sz="1000" dirty="0" smtClean="0"/>
              <a:t> placeholder: “</a:t>
            </a:r>
            <a:r>
              <a:rPr lang="ko-KR" altLang="en-US" sz="1000" dirty="0" smtClean="0"/>
              <a:t>시설명을 입력하세요</a:t>
            </a:r>
            <a:r>
              <a:rPr lang="en-US" altLang="ko-KR" sz="1000" dirty="0" smtClean="0"/>
              <a:t>“</a:t>
            </a:r>
          </a:p>
          <a:p>
            <a:endParaRPr lang="en-US" altLang="ko-KR" sz="1000" dirty="0"/>
          </a:p>
          <a:p>
            <a:r>
              <a:rPr lang="en-US" altLang="ko-KR" sz="1000" dirty="0" smtClean="0"/>
              <a:t>2.</a:t>
            </a:r>
            <a:r>
              <a:rPr lang="ko-KR" altLang="en-US" sz="1000" dirty="0" smtClean="0"/>
              <a:t>조회 </a:t>
            </a:r>
            <a:r>
              <a:rPr lang="en-US" altLang="ko-KR" sz="1000" dirty="0" smtClean="0"/>
              <a:t>(search) button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- call same API</a:t>
            </a:r>
          </a:p>
          <a:p>
            <a:endParaRPr lang="en-US" altLang="ko-KR" sz="1000" dirty="0"/>
          </a:p>
          <a:p>
            <a:r>
              <a:rPr lang="en-US" altLang="ko-KR" sz="1000" dirty="0" smtClean="0">
                <a:solidFill>
                  <a:srgbClr val="FF0000"/>
                </a:solidFill>
              </a:rPr>
              <a:t>3,when </a:t>
            </a:r>
            <a:r>
              <a:rPr lang="ko-KR" altLang="en-US" sz="1000" dirty="0" smtClean="0">
                <a:solidFill>
                  <a:srgbClr val="FF0000"/>
                </a:solidFill>
              </a:rPr>
              <a:t>인문프로그램 </a:t>
            </a:r>
            <a:r>
              <a:rPr lang="en-US" altLang="ko-KR" sz="1000" dirty="0" smtClean="0">
                <a:solidFill>
                  <a:srgbClr val="FF0000"/>
                </a:solidFill>
              </a:rPr>
              <a:t>menu is accessed</a:t>
            </a:r>
          </a:p>
          <a:p>
            <a:r>
              <a:rPr lang="en-US" altLang="ko-KR" sz="1000" dirty="0">
                <a:solidFill>
                  <a:srgbClr val="FF0000"/>
                </a:solidFill>
              </a:rPr>
              <a:t> </a:t>
            </a:r>
            <a:r>
              <a:rPr lang="en-US" altLang="ko-KR" sz="1000" dirty="0" smtClean="0">
                <a:solidFill>
                  <a:srgbClr val="FF0000"/>
                </a:solidFill>
              </a:rPr>
              <a:t> - clear applied advance search options </a:t>
            </a:r>
            <a:br>
              <a:rPr lang="en-US" altLang="ko-KR" sz="1000" dirty="0" smtClean="0">
                <a:solidFill>
                  <a:srgbClr val="FF0000"/>
                </a:solidFill>
              </a:rPr>
            </a:br>
            <a:r>
              <a:rPr lang="en-US" altLang="ko-KR" sz="1000" dirty="0" smtClean="0">
                <a:solidFill>
                  <a:srgbClr val="FF0000"/>
                </a:solidFill>
              </a:rPr>
              <a:t>    (currently, it’s kept)</a:t>
            </a:r>
          </a:p>
          <a:p>
            <a:endParaRPr lang="ko-K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9158319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255</Words>
  <Application>Microsoft Office PowerPoint</Application>
  <PresentationFormat>Widescreen</PresentationFormat>
  <Paragraphs>32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gram</dc:creator>
  <cp:lastModifiedBy>gram</cp:lastModifiedBy>
  <cp:revision>4</cp:revision>
  <dcterms:created xsi:type="dcterms:W3CDTF">2024-07-20T07:58:39Z</dcterms:created>
  <dcterms:modified xsi:type="dcterms:W3CDTF">2024-07-20T08:32:01Z</dcterms:modified>
</cp:coreProperties>
</file>