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>
        <p:scale>
          <a:sx n="100" d="100"/>
          <a:sy n="100" d="100"/>
        </p:scale>
        <p:origin x="4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346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229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60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3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3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91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94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73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79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30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20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C1AE-1F48-436B-89D1-24736698191A}" type="datetimeFigureOut">
              <a:rPr lang="ko-KR" altLang="en-US" smtClean="0"/>
              <a:t>2024-07-20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D8EA2-F0A5-4189-849C-7FE0F23D7F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28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837035" cy="6749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80747" y="297782"/>
            <a:ext cx="4559969" cy="57861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상세 검색 </a:t>
            </a:r>
            <a:r>
              <a:rPr lang="en-US" altLang="ko-KR" sz="1000" b="1" dirty="0" smtClean="0"/>
              <a:t>(Advance search)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1.search fields</a:t>
            </a:r>
          </a:p>
          <a:p>
            <a:r>
              <a:rPr lang="en-US" altLang="ko-KR" sz="1000" dirty="0" smtClean="0"/>
              <a:t>  1) </a:t>
            </a:r>
            <a:r>
              <a:rPr lang="ko-KR" altLang="en-US" sz="1000" dirty="0" smtClean="0"/>
              <a:t>지역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ko-KR" altLang="en-US" sz="1000" dirty="0" smtClean="0"/>
              <a:t>시도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s_pro_actv_area_city</a:t>
            </a:r>
            <a:r>
              <a:rPr lang="en-US" altLang="ko-KR" sz="1000" dirty="0" smtClean="0"/>
              <a:t>}</a:t>
            </a:r>
            <a:br>
              <a:rPr lang="en-US" altLang="ko-KR" sz="1000" dirty="0" smtClean="0"/>
            </a:br>
            <a:r>
              <a:rPr lang="en-US" altLang="ko-KR" sz="1000" dirty="0" smtClean="0"/>
              <a:t>      -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 : </a:t>
            </a:r>
            <a:r>
              <a:rPr lang="ko-KR" altLang="en-US" sz="1000" dirty="0" smtClean="0"/>
              <a:t>시도 선택 </a:t>
            </a:r>
            <a:r>
              <a:rPr lang="en-US" altLang="ko-KR" sz="1000" dirty="0" smtClean="0"/>
              <a:t>(all), CIT_CD codes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</a:t>
            </a:r>
            <a:r>
              <a:rPr lang="ko-KR" altLang="en-US" sz="1000" dirty="0" smtClean="0"/>
              <a:t>시군구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s_pro_actv_area_gun</a:t>
            </a:r>
            <a:r>
              <a:rPr lang="en-US" altLang="ko-KR" sz="1000" dirty="0" smtClean="0"/>
              <a:t>}</a:t>
            </a:r>
            <a:r>
              <a:rPr lang="en-US" altLang="ko-KR" sz="1000" dirty="0" smtClean="0"/>
              <a:t>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</a:t>
            </a:r>
            <a:r>
              <a:rPr lang="en-US" altLang="ko-KR" sz="1000" b="1" dirty="0" smtClean="0"/>
              <a:t>if a) </a:t>
            </a:r>
            <a:r>
              <a:rPr lang="en-US" altLang="ko-KR" sz="1000" b="1" dirty="0" err="1" smtClean="0"/>
              <a:t>selectbox</a:t>
            </a:r>
            <a:r>
              <a:rPr lang="en-US" altLang="ko-KR" sz="1000" b="1" dirty="0" smtClean="0"/>
              <a:t> is selected, reload this. (if all is selected, reload empty)</a:t>
            </a:r>
            <a:r>
              <a:rPr lang="en-US" altLang="ko-KR" sz="1000" b="1" dirty="0" smtClean="0"/>
              <a:t/>
            </a:r>
            <a:br>
              <a:rPr lang="en-US" altLang="ko-KR" sz="1000" b="1" dirty="0" smtClean="0"/>
            </a:br>
            <a:r>
              <a:rPr lang="en-US" altLang="ko-KR" sz="1000" dirty="0" smtClean="0"/>
              <a:t>      -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 : </a:t>
            </a:r>
            <a:r>
              <a:rPr lang="ko-KR" altLang="en-US" sz="1000" dirty="0" smtClean="0"/>
              <a:t>시군구 전체 </a:t>
            </a:r>
            <a:r>
              <a:rPr lang="en-US" altLang="ko-KR" sz="1000" dirty="0" smtClean="0"/>
              <a:t>(select), </a:t>
            </a:r>
            <a:r>
              <a:rPr lang="en-US" altLang="ko-KR" sz="1000" dirty="0" smtClean="0"/>
              <a:t>selected code from a)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2) </a:t>
            </a:r>
            <a:r>
              <a:rPr lang="ko-KR" altLang="en-US" sz="1000" dirty="0" smtClean="0"/>
              <a:t>프로그램 분야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s_pro_fields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전체 </a:t>
            </a:r>
            <a:r>
              <a:rPr lang="en-US" altLang="ko-KR" sz="1000" dirty="0" smtClean="0"/>
              <a:t>(all), PRO_FIELD codes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 </a:t>
            </a:r>
            <a:r>
              <a:rPr lang="ko-KR" altLang="en-US" sz="1000" dirty="0" smtClean="0"/>
              <a:t>과정 구분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s_pro_biz_cls</a:t>
            </a:r>
            <a:r>
              <a:rPr lang="en-US" altLang="ko-KR" sz="1000" dirty="0" smtClean="0"/>
              <a:t>}</a:t>
            </a:r>
            <a:endParaRPr lang="en-US" altLang="ko-KR" sz="1000" dirty="0" smtClean="0"/>
          </a:p>
          <a:p>
            <a:r>
              <a:rPr lang="en-US" altLang="ko-KR" sz="1000" dirty="0" smtClean="0"/>
              <a:t>    a)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전체 </a:t>
            </a:r>
            <a:r>
              <a:rPr lang="en-US" altLang="ko-KR" sz="1000" dirty="0" smtClean="0"/>
              <a:t>(all), PRO_BIZ_CLS codes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4) </a:t>
            </a:r>
            <a:r>
              <a:rPr lang="ko-KR" altLang="en-US" sz="1000" dirty="0" smtClean="0"/>
              <a:t>상태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s_pro_stt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 smtClean="0"/>
              <a:t>    a)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전체</a:t>
            </a:r>
            <a:r>
              <a:rPr lang="en-US" altLang="ko-KR" sz="1000" dirty="0" smtClean="0"/>
              <a:t>(all), BUS_STT codes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5) </a:t>
            </a:r>
            <a:r>
              <a:rPr lang="ko-KR" altLang="en-US" sz="1000" dirty="0" smtClean="0"/>
              <a:t>프로그램 운영 기간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datepicker</a:t>
            </a:r>
            <a:r>
              <a:rPr lang="en-US" altLang="ko-KR" sz="1000" dirty="0" smtClean="0"/>
              <a:t> : {</a:t>
            </a:r>
            <a:r>
              <a:rPr lang="en-US" altLang="ko-KR" sz="1000" dirty="0" err="1" smtClean="0"/>
              <a:t>s_pro_fr_dt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datepicker</a:t>
            </a:r>
            <a:r>
              <a:rPr lang="en-US" altLang="ko-KR" sz="1000" dirty="0" smtClean="0"/>
              <a:t> : {</a:t>
            </a:r>
            <a:r>
              <a:rPr lang="en-US" altLang="ko-KR" sz="1000" dirty="0" err="1" smtClean="0"/>
              <a:t>s_pro_to_dt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6</a:t>
            </a:r>
            <a:r>
              <a:rPr lang="en-US" altLang="ko-KR" sz="1000" dirty="0" smtClean="0"/>
              <a:t>) </a:t>
            </a:r>
            <a:r>
              <a:rPr lang="ko-KR" altLang="en-US" sz="1000" dirty="0" smtClean="0"/>
              <a:t>프로그램 신청 기간</a:t>
            </a:r>
            <a:endParaRPr lang="en-US" altLang="ko-KR" sz="1000" dirty="0" smtClean="0"/>
          </a:p>
          <a:p>
            <a:r>
              <a:rPr lang="en-US" altLang="ko-KR" sz="1000" dirty="0" smtClean="0"/>
              <a:t> 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datepicker</a:t>
            </a:r>
            <a:r>
              <a:rPr lang="en-US" altLang="ko-KR" sz="1000" dirty="0" smtClean="0"/>
              <a:t> : {</a:t>
            </a:r>
            <a:r>
              <a:rPr lang="en-US" altLang="ko-KR" sz="1000" dirty="0" err="1" smtClean="0"/>
              <a:t>s_pro_app_fr_dt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 smtClean="0"/>
              <a:t>    b)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datepicker</a:t>
            </a:r>
            <a:r>
              <a:rPr lang="en-US" altLang="ko-KR" sz="1000" dirty="0" smtClean="0"/>
              <a:t> : {</a:t>
            </a:r>
            <a:r>
              <a:rPr lang="en-US" altLang="ko-KR" sz="1000" dirty="0" err="1" smtClean="0"/>
              <a:t>s_pro_app_to_dt</a:t>
            </a:r>
            <a:r>
              <a:rPr lang="en-US" altLang="ko-KR" sz="1000" dirty="0" smtClean="0"/>
              <a:t>}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7) </a:t>
            </a:r>
            <a:r>
              <a:rPr lang="ko-KR" altLang="en-US" sz="1000" dirty="0" smtClean="0"/>
              <a:t>프로그램명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s_pro_nm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placeholder: “</a:t>
            </a:r>
            <a:r>
              <a:rPr lang="ko-KR" altLang="en-US" sz="1000" dirty="0" smtClean="0"/>
              <a:t>프로그램명을 입력하세요</a:t>
            </a:r>
            <a:r>
              <a:rPr lang="en-US" altLang="ko-KR" sz="1000" dirty="0" smtClean="0"/>
              <a:t>“</a:t>
            </a:r>
          </a:p>
          <a:p>
            <a:r>
              <a:rPr lang="en-US" altLang="ko-KR" sz="1000" dirty="0" smtClean="0"/>
              <a:t>  8) </a:t>
            </a:r>
            <a:r>
              <a:rPr lang="ko-KR" altLang="en-US" sz="1000" dirty="0" smtClean="0"/>
              <a:t>시설명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s_faci_nm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 smtClean="0"/>
              <a:t> 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placeholder: “</a:t>
            </a:r>
            <a:r>
              <a:rPr lang="ko-KR" altLang="en-US" sz="1000" dirty="0" smtClean="0"/>
              <a:t>시설명을 입력하세요</a:t>
            </a:r>
            <a:r>
              <a:rPr lang="en-US" altLang="ko-KR" sz="1000" dirty="0" smtClean="0"/>
              <a:t>“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</a:t>
            </a:r>
            <a:r>
              <a:rPr lang="ko-KR" altLang="en-US" sz="1000" dirty="0" smtClean="0"/>
              <a:t>조회 </a:t>
            </a:r>
            <a:r>
              <a:rPr lang="en-US" altLang="ko-KR" sz="1000" dirty="0" smtClean="0"/>
              <a:t>(search)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call same API</a:t>
            </a:r>
          </a:p>
          <a:p>
            <a:endParaRPr lang="en-US" altLang="ko-KR" sz="1000" dirty="0"/>
          </a:p>
          <a:p>
            <a:r>
              <a:rPr lang="en-US" altLang="ko-KR" sz="1000" dirty="0" smtClean="0">
                <a:solidFill>
                  <a:srgbClr val="FF0000"/>
                </a:solidFill>
              </a:rPr>
              <a:t>3,when </a:t>
            </a:r>
            <a:r>
              <a:rPr lang="ko-KR" altLang="en-US" sz="1000" dirty="0" smtClean="0">
                <a:solidFill>
                  <a:srgbClr val="FF0000"/>
                </a:solidFill>
              </a:rPr>
              <a:t>인문프로그램 </a:t>
            </a:r>
            <a:r>
              <a:rPr lang="en-US" altLang="ko-KR" sz="1000" dirty="0" smtClean="0">
                <a:solidFill>
                  <a:srgbClr val="FF0000"/>
                </a:solidFill>
              </a:rPr>
              <a:t>menu is accessed</a:t>
            </a:r>
          </a:p>
          <a:p>
            <a:r>
              <a:rPr lang="en-US" altLang="ko-KR" sz="1000" dirty="0">
                <a:solidFill>
                  <a:srgbClr val="FF0000"/>
                </a:solidFill>
              </a:rPr>
              <a:t> </a:t>
            </a:r>
            <a:r>
              <a:rPr lang="en-US" altLang="ko-KR" sz="1000" dirty="0" smtClean="0">
                <a:solidFill>
                  <a:srgbClr val="FF0000"/>
                </a:solidFill>
              </a:rPr>
              <a:t> - clear applied advance search options </a:t>
            </a:r>
            <a:br>
              <a:rPr lang="en-US" altLang="ko-KR" sz="1000" dirty="0" smtClean="0">
                <a:solidFill>
                  <a:srgbClr val="FF0000"/>
                </a:solidFill>
              </a:rPr>
            </a:br>
            <a:r>
              <a:rPr lang="en-US" altLang="ko-KR" sz="1000" dirty="0" smtClean="0">
                <a:solidFill>
                  <a:srgbClr val="FF0000"/>
                </a:solidFill>
              </a:rPr>
              <a:t>    (currently, it’s kept)</a:t>
            </a:r>
          </a:p>
          <a:p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1583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4</cp:revision>
  <dcterms:created xsi:type="dcterms:W3CDTF">2024-07-20T07:58:39Z</dcterms:created>
  <dcterms:modified xsi:type="dcterms:W3CDTF">2024-07-20T08:32:01Z</dcterms:modified>
</cp:coreProperties>
</file>