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568" y="-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3F127-5C03-4444-8008-9BAFA4D6074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66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4688" y="4752975"/>
            <a:ext cx="5392737" cy="3887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99BB0-64C4-41B3-9117-23FECF3327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066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99BB0-64C4-41B3-9117-23FECF33277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75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374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357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039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11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581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51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896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23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50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83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97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A9792-5960-4631-9AEA-AB29DB2AC66B}" type="datetimeFigureOut">
              <a:rPr lang="ko-KR" altLang="en-US" smtClean="0"/>
              <a:t>2024-07-20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F1EC83-F05D-46C9-A598-1AE31AA963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77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oud.com/product/applicationService/cloudOutboundMailer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ayground.junu.me/java/105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2C37618-718E-322F-D854-B0DC413CC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862" y="757997"/>
            <a:ext cx="1829858" cy="888091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330F832C-EE55-D625-DBD1-46DF2C9929E1}"/>
              </a:ext>
            </a:extLst>
          </p:cNvPr>
          <p:cNvSpPr/>
          <p:nvPr/>
        </p:nvSpPr>
        <p:spPr>
          <a:xfrm>
            <a:off x="931862" y="7615237"/>
            <a:ext cx="1829858" cy="1640681"/>
          </a:xfrm>
          <a:prstGeom prst="rect">
            <a:avLst/>
          </a:prstGeom>
          <a:solidFill>
            <a:srgbClr val="C00000">
              <a:alpha val="2117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1AC45E6D-AB99-5612-4F73-3BE2AC66B1A0}"/>
              </a:ext>
            </a:extLst>
          </p:cNvPr>
          <p:cNvCxnSpPr/>
          <p:nvPr/>
        </p:nvCxnSpPr>
        <p:spPr>
          <a:xfrm flipV="1">
            <a:off x="2761720" y="7708105"/>
            <a:ext cx="667280" cy="103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AE7FE7-CFAA-B007-8B18-B74845C18E5A}"/>
              </a:ext>
            </a:extLst>
          </p:cNvPr>
          <p:cNvSpPr txBox="1"/>
          <p:nvPr/>
        </p:nvSpPr>
        <p:spPr>
          <a:xfrm>
            <a:off x="3429000" y="7439818"/>
            <a:ext cx="2424906" cy="16158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APP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임직원 정보 입력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(1)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여부 선택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(2)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회원일 경우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구분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사내메일 입력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입력 여부만 판단하고 유효성 검증 등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가입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소셜 가입 동일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604D3E9F-CE6F-6182-1F3D-5B2297898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260" y="757997"/>
            <a:ext cx="2830778" cy="163642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F609D819-F97E-62CB-0440-5CA32BAADA84}"/>
              </a:ext>
            </a:extLst>
          </p:cNvPr>
          <p:cNvCxnSpPr>
            <a:cxnSpLocks/>
          </p:cNvCxnSpPr>
          <p:nvPr/>
        </p:nvCxnSpPr>
        <p:spPr>
          <a:xfrm>
            <a:off x="4641453" y="2394420"/>
            <a:ext cx="0" cy="2781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135B77D-6EC6-4816-5054-D382922A3CE9}"/>
              </a:ext>
            </a:extLst>
          </p:cNvPr>
          <p:cNvSpPr txBox="1"/>
          <p:nvPr/>
        </p:nvSpPr>
        <p:spPr>
          <a:xfrm>
            <a:off x="3336131" y="2672555"/>
            <a:ext cx="2424906" cy="1061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ADMIN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임직원 정보 입력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등급을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임직원회원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선택한 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구분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사내 메일 입력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페이지에서는 필수 입력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</a:p>
          <a:p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9C1BF5-F246-4E19-D444-5D3385553F59}"/>
              </a:ext>
            </a:extLst>
          </p:cNvPr>
          <p:cNvSpPr txBox="1"/>
          <p:nvPr/>
        </p:nvSpPr>
        <p:spPr>
          <a:xfrm>
            <a:off x="266700" y="231272"/>
            <a:ext cx="6362700" cy="3174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참고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임직원 회원 등록 방식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</a:t>
            </a:r>
            <a:r>
              <a:rPr lang="en-US" altLang="ko-KR" sz="1463" b="1">
                <a:solidFill>
                  <a:schemeClr val="accent2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463" b="1">
                <a:solidFill>
                  <a:schemeClr val="accent2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영역 주석 처리</a:t>
            </a:r>
            <a:r>
              <a:rPr lang="en-US" altLang="ko-KR" sz="1463" b="1">
                <a:solidFill>
                  <a:schemeClr val="accent2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ko-KR" altLang="en-US" sz="1463" b="1">
              <a:solidFill>
                <a:schemeClr val="accent2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95360" y="3885532"/>
            <a:ext cx="369279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회원가입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(signup)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1.user info fields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임직원회원여부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area 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comment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set default: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user_grade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= ‘UG01’ (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일반회원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7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B11B8FBD-BC5E-B968-4CA5-059F5CC39AF4}"/>
              </a:ext>
            </a:extLst>
          </p:cNvPr>
          <p:cNvSpPr txBox="1"/>
          <p:nvPr/>
        </p:nvSpPr>
        <p:spPr>
          <a:xfrm>
            <a:off x="266700" y="231272"/>
            <a:ext cx="6362700" cy="3174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임직원 회원 등록 방식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96A2F1A-A87A-EF6A-2789-E9F2C87D3D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125"/>
          <a:stretch/>
        </p:blipFill>
        <p:spPr>
          <a:xfrm>
            <a:off x="266700" y="755944"/>
            <a:ext cx="1829858" cy="265311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7D9D6C6-F1BF-D827-6589-1A3747666AD5}"/>
              </a:ext>
            </a:extLst>
          </p:cNvPr>
          <p:cNvSpPr/>
          <p:nvPr/>
        </p:nvSpPr>
        <p:spPr>
          <a:xfrm>
            <a:off x="266700" y="1385387"/>
            <a:ext cx="1829858" cy="1640681"/>
          </a:xfrm>
          <a:prstGeom prst="rect">
            <a:avLst/>
          </a:prstGeom>
          <a:solidFill>
            <a:srgbClr val="C00000">
              <a:alpha val="2117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8C0A83F6-32BE-ECEC-41F1-E702B14AEB40}"/>
              </a:ext>
            </a:extLst>
          </p:cNvPr>
          <p:cNvCxnSpPr>
            <a:cxnSpLocks/>
          </p:cNvCxnSpPr>
          <p:nvPr/>
        </p:nvCxnSpPr>
        <p:spPr>
          <a:xfrm flipV="1">
            <a:off x="2096558" y="1221120"/>
            <a:ext cx="356526" cy="3531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4D7911E-0F94-B640-3A85-494C4278CCAF}"/>
              </a:ext>
            </a:extLst>
          </p:cNvPr>
          <p:cNvSpPr txBox="1"/>
          <p:nvPr/>
        </p:nvSpPr>
        <p:spPr>
          <a:xfrm>
            <a:off x="2453083" y="753491"/>
            <a:ext cx="2941877" cy="7848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시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여부 선택 및 정보 입력 부분 삭제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주석 처리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완료 시점에는 모두 회원등급이 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일반회원</a:t>
            </a:r>
            <a:r>
              <a:rPr lang="en-US" altLang="ko-KR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  <a:p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0247032-00E2-A14A-C9C5-FDF3CE9C2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084" y="1772639"/>
            <a:ext cx="2830778" cy="163642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61C64566-75B5-3AE8-1D41-50677D7A44A3}"/>
              </a:ext>
            </a:extLst>
          </p:cNvPr>
          <p:cNvCxnSpPr>
            <a:cxnSpLocks/>
          </p:cNvCxnSpPr>
          <p:nvPr/>
        </p:nvCxnSpPr>
        <p:spPr>
          <a:xfrm flipV="1">
            <a:off x="5281943" y="1405771"/>
            <a:ext cx="331919" cy="3668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41A397E-F8CB-A47C-FEE1-B936C5CF28A3}"/>
              </a:ext>
            </a:extLst>
          </p:cNvPr>
          <p:cNvSpPr txBox="1"/>
          <p:nvPr/>
        </p:nvSpPr>
        <p:spPr>
          <a:xfrm>
            <a:off x="5615515" y="1101343"/>
            <a:ext cx="108055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ADMIN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처리 방식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</a:p>
          <a:p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그대로 유지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회원으로 선택할 경우 임직원 구분은 </a:t>
            </a:r>
            <a:r>
              <a:rPr lang="ko-KR" altLang="en-US" sz="9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필수 선택으로 변경 </a:t>
            </a:r>
            <a:endParaRPr lang="en-US" altLang="ko-KR" sz="900" dirty="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F583DF46-AABB-0B6A-8D32-5A2DEA10AB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" b="36838"/>
          <a:stretch/>
        </p:blipFill>
        <p:spPr>
          <a:xfrm>
            <a:off x="266700" y="3713490"/>
            <a:ext cx="2712260" cy="597535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6684FCAD-5D43-D168-1343-0DCD3D6BFDED}"/>
              </a:ext>
            </a:extLst>
          </p:cNvPr>
          <p:cNvSpPr/>
          <p:nvPr/>
        </p:nvSpPr>
        <p:spPr>
          <a:xfrm>
            <a:off x="266699" y="8450590"/>
            <a:ext cx="2712259" cy="1238250"/>
          </a:xfrm>
          <a:prstGeom prst="rect">
            <a:avLst/>
          </a:prstGeom>
          <a:solidFill>
            <a:srgbClr val="C00000">
              <a:alpha val="2117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85602944-3165-BE2F-545C-76E71C35FB16}"/>
              </a:ext>
            </a:extLst>
          </p:cNvPr>
          <p:cNvCxnSpPr>
            <a:cxnSpLocks/>
          </p:cNvCxnSpPr>
          <p:nvPr/>
        </p:nvCxnSpPr>
        <p:spPr>
          <a:xfrm flipV="1">
            <a:off x="2978958" y="8547759"/>
            <a:ext cx="356526" cy="3531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3511658-9DA2-58B5-819B-054CD379C718}"/>
              </a:ext>
            </a:extLst>
          </p:cNvPr>
          <p:cNvSpPr txBox="1"/>
          <p:nvPr/>
        </p:nvSpPr>
        <p:spPr>
          <a:xfrm>
            <a:off x="3335484" y="8080130"/>
            <a:ext cx="3255816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등록 메뉴 추가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확인 메뉴 추가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등록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등급을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일반회원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바꿈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**QR: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</a:t>
            </a:r>
            <a:r>
              <a:rPr lang="ko-KR" altLang="en-US" sz="9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코레일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임직원 여부 값을 포함함 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등 무관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임직원에 대한 할인 및 결제 등은 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POS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처리 </a:t>
            </a:r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16997" y="4552282"/>
            <a:ext cx="3692790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menu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 회원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 회원 등록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(register staff user) : p4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2) 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 회원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QR (staff user QR) : p3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53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DC70A2C-AB6B-95F4-1075-29450CA3C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790575"/>
            <a:ext cx="3695700" cy="75438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A86413-8DE7-164F-44FE-D87627FC7372}"/>
              </a:ext>
            </a:extLst>
          </p:cNvPr>
          <p:cNvSpPr txBox="1"/>
          <p:nvPr/>
        </p:nvSpPr>
        <p:spPr>
          <a:xfrm>
            <a:off x="266700" y="231272"/>
            <a:ext cx="6362700" cy="3174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기획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임직원 회원 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</a:t>
            </a:r>
            <a:endParaRPr lang="ko-KR" altLang="en-US" sz="1463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3B38BA79-4EFF-929A-6A36-B8CCA17563DC}"/>
              </a:ext>
            </a:extLst>
          </p:cNvPr>
          <p:cNvCxnSpPr>
            <a:cxnSpLocks/>
          </p:cNvCxnSpPr>
          <p:nvPr/>
        </p:nvCxnSpPr>
        <p:spPr>
          <a:xfrm>
            <a:off x="3429000" y="1571625"/>
            <a:ext cx="700615" cy="2762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C71A29F-153D-037D-7B6F-B38FC15E7A78}"/>
              </a:ext>
            </a:extLst>
          </p:cNvPr>
          <p:cNvSpPr txBox="1"/>
          <p:nvPr/>
        </p:nvSpPr>
        <p:spPr>
          <a:xfrm>
            <a:off x="4129615" y="1720379"/>
            <a:ext cx="2379135" cy="717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{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회원명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}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님은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[{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구분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} {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}]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회원입니다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표시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A78C311D-5F29-8813-7FC4-1C63AF0C8B24}"/>
              </a:ext>
            </a:extLst>
          </p:cNvPr>
          <p:cNvCxnSpPr>
            <a:cxnSpLocks/>
          </p:cNvCxnSpPr>
          <p:nvPr/>
        </p:nvCxnSpPr>
        <p:spPr>
          <a:xfrm>
            <a:off x="2838450" y="2628900"/>
            <a:ext cx="1291165" cy="13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540812D-983C-4290-8980-1326DE612767}"/>
              </a:ext>
            </a:extLst>
          </p:cNvPr>
          <p:cNvSpPr txBox="1"/>
          <p:nvPr/>
        </p:nvSpPr>
        <p:spPr>
          <a:xfrm>
            <a:off x="4125380" y="2636929"/>
            <a:ext cx="2379135" cy="9680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QR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생성 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링크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ID,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회원 등급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구분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13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*API </a:t>
            </a:r>
            <a:r>
              <a:rPr lang="ko-KR" altLang="en-US" sz="813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호출 및 회신 과정 없음 </a:t>
            </a:r>
            <a:endParaRPr lang="en-US" altLang="ko-KR" sz="813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13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단순 정보 전달 용도</a:t>
            </a:r>
            <a:r>
              <a:rPr lang="en-US" altLang="ko-KR" sz="813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51600" y="231272"/>
            <a:ext cx="3460750" cy="224676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임직원 회원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QR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(staff user QR)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1.text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if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login user’s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user_grade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 = ‘UG02’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{username}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님은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[{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staff_type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회원입니다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2) else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{username} </a:t>
            </a:r>
            <a:r>
              <a:rPr lang="ko-K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님은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일반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회원입니다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2.QR code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generated info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사용자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ID : {id}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사번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company_id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회원 등급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user_grade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 (show code name)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 구분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staff_type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 (show code name)</a:t>
            </a:r>
          </a:p>
        </p:txBody>
      </p:sp>
    </p:spTree>
    <p:extLst>
      <p:ext uri="{BB962C8B-B14F-4D97-AF65-F5344CB8AC3E}">
        <p14:creationId xmlns:p14="http://schemas.microsoft.com/office/powerpoint/2010/main" val="358449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C7BEBC35-3BE6-F5FE-2718-180E50253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782748"/>
            <a:ext cx="3695701" cy="754380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F51D33-1153-F97C-3AAC-448FE9543F86}"/>
              </a:ext>
            </a:extLst>
          </p:cNvPr>
          <p:cNvSpPr txBox="1"/>
          <p:nvPr/>
        </p:nvSpPr>
        <p:spPr>
          <a:xfrm>
            <a:off x="266700" y="231272"/>
            <a:ext cx="6362700" cy="3174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기획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</a:t>
            </a:r>
            <a:r>
              <a:rPr lang="en-US" altLang="ko-KR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임직원 회원 등록</a:t>
            </a: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AF66E712-D14E-C9F3-0EBF-7543879C96FD}"/>
              </a:ext>
            </a:extLst>
          </p:cNvPr>
          <p:cNvCxnSpPr>
            <a:cxnSpLocks/>
          </p:cNvCxnSpPr>
          <p:nvPr/>
        </p:nvCxnSpPr>
        <p:spPr>
          <a:xfrm flipV="1">
            <a:off x="2857500" y="1579451"/>
            <a:ext cx="1373715" cy="2340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547A928-81D8-5B88-1964-8445B9A1E307}"/>
              </a:ext>
            </a:extLst>
          </p:cNvPr>
          <p:cNvSpPr txBox="1"/>
          <p:nvPr/>
        </p:nvSpPr>
        <p:spPr>
          <a:xfrm>
            <a:off x="4231215" y="1111822"/>
            <a:ext cx="2128309" cy="5927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미리 지정된 도메인으로만 선택 가능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직접 입력 불가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C95DA4-DF07-30DA-84F3-9E557F03CBFB}"/>
              </a:ext>
            </a:extLst>
          </p:cNvPr>
          <p:cNvSpPr txBox="1"/>
          <p:nvPr/>
        </p:nvSpPr>
        <p:spPr>
          <a:xfrm>
            <a:off x="4231215" y="2579420"/>
            <a:ext cx="2128309" cy="4676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 유효 시간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분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FC63DE8-6DF0-464B-A243-9C475CB684A7}"/>
              </a:ext>
            </a:extLst>
          </p:cNvPr>
          <p:cNvCxnSpPr>
            <a:cxnSpLocks/>
          </p:cNvCxnSpPr>
          <p:nvPr/>
        </p:nvCxnSpPr>
        <p:spPr>
          <a:xfrm>
            <a:off x="3337560" y="3253740"/>
            <a:ext cx="893654" cy="4155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A4A55AA-B062-EEA3-1979-8B074B88480B}"/>
              </a:ext>
            </a:extLst>
          </p:cNvPr>
          <p:cNvSpPr txBox="1"/>
          <p:nvPr/>
        </p:nvSpPr>
        <p:spPr>
          <a:xfrm>
            <a:off x="4231215" y="3313593"/>
            <a:ext cx="2128309" cy="22190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(1)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 일치 시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alert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인증번호가 확인되었습니다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(2)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 불일치 시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alert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인증번호가 일치하지 않습니다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(3)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 유효 시간이 지난 경우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alert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 유효 시간이 지났습니다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(4)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 회원 등급이 임직원 회원인 경우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alert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회원으로 등록되어 있습니다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6A69640-00C1-E9A0-0717-BE2EB7ACA943}"/>
              </a:ext>
            </a:extLst>
          </p:cNvPr>
          <p:cNvSpPr txBox="1"/>
          <p:nvPr/>
        </p:nvSpPr>
        <p:spPr>
          <a:xfrm>
            <a:off x="4231215" y="1861884"/>
            <a:ext cx="2128309" cy="5927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사번은 단순히 저장을 위한 값으로 따로 검증하는 등의 프로세스 없음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DCB0DC-BC1A-385C-F0A6-FFF4015F427B}"/>
              </a:ext>
            </a:extLst>
          </p:cNvPr>
          <p:cNvSpPr txBox="1"/>
          <p:nvPr/>
        </p:nvSpPr>
        <p:spPr>
          <a:xfrm>
            <a:off x="4231214" y="6417307"/>
            <a:ext cx="2128309" cy="18437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메일의 경우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SMTP(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사용하고 있는 네이버 클라우드의 메일링 서비스 이용 예정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서비스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URL: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  <a:hlinkClick r:id="rId3"/>
              </a:rPr>
              <a:t>https://www.ncloud.com/product/applicationService/cloudOutboundMailer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개발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적용 관련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URL: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  <a:hlinkClick r:id="rId4"/>
              </a:rPr>
              <a:t>https://playground.junu.me/java/1056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메일 본문 내용을 관리하는 등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ADMIN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메뉴는 개발하지 않습니다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813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EB0234E0-FF6E-B4E8-BD0A-2C9637E4FCDF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48025" y="8077200"/>
            <a:ext cx="46037" cy="3640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D51F24A-C599-75F6-B73D-39E90C70A5A0}"/>
              </a:ext>
            </a:extLst>
          </p:cNvPr>
          <p:cNvSpPr txBox="1"/>
          <p:nvPr/>
        </p:nvSpPr>
        <p:spPr>
          <a:xfrm>
            <a:off x="228601" y="8441222"/>
            <a:ext cx="6130922" cy="12182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 확인 완료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상태일 때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(1)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등급을 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바꾸고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(2)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구분을 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메일 도메인 값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기준 연결값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바꾸고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(3)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입력된 사번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 주소를 저장</a:t>
            </a:r>
            <a:endParaRPr lang="en-US" altLang="ko-KR" sz="813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alert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 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회원으로 등록되었습니다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813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 확인 완료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상태가 아닐 때</a:t>
            </a:r>
            <a:endParaRPr lang="en-US" altLang="ko-KR" sz="813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alert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 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 확인을 완료해주세요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  <a:p>
            <a:endParaRPr lang="en-US" altLang="ko-KR" sz="813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 확인 완료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상태지만 사번이 입력 안 된 경우 </a:t>
            </a:r>
            <a:endParaRPr lang="en-US" altLang="ko-KR" sz="813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alert 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 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“</a:t>
            </a:r>
            <a:r>
              <a:rPr lang="ko-KR" altLang="en-US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사번을 입력해주세요</a:t>
            </a:r>
            <a:r>
              <a:rPr lang="en-US" altLang="ko-KR" sz="813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51600" y="231272"/>
            <a:ext cx="3460750" cy="68634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임직원 회원 등록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(register staff user)</a:t>
            </a:r>
            <a:endParaRPr lang="en-US" altLang="ko-K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이메일 주소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company_email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email domain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selectbox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options: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선택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select), #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521-note#2 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      - set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staff_type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 by email domain selection (STC01/.../STC06)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b) validate: email, required</a:t>
            </a:r>
          </a:p>
          <a:p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2)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인증번호 발송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(send verify code) button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a) process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a-1) if clicks, send verify code email</a:t>
            </a:r>
            <a:endParaRPr lang="en-US" altLang="ko-K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how to send email: will be commented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a-2) UPDATE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staff_verify_code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}: random 6 digits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        -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staff_verify_code_expire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}: current time + 5 minutes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3)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사번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company_id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validate: required, max length(50 bytes)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4)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인증번호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b) show remain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min:sec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(start 5:00)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c)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인증번호 확인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(check input verify code)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correct, alert (1)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not correct, alert (2)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time is expired, alert (3)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login user is already staff (UG02), alert (4) 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등록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(register) button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validate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- if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인증번호 확인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(verify code check) is not done. alert msg.(“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인증번호 확인을 완료해주세요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do the process and alert complete msg.(“</a:t>
            </a:r>
            <a:r>
              <a:rPr lang="ko-KR" altLang="en-US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회원으로 등록되었습니다</a:t>
            </a:r>
            <a:r>
              <a:rPr lang="en-US" altLang="ko-KR" sz="1000" dirty="0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.”) and move to </a:t>
            </a:r>
            <a:r>
              <a:rPr lang="en-US" altLang="ko-KR" sz="1000" dirty="0" err="1" smtClean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mypage</a:t>
            </a:r>
            <a:endParaRPr lang="en-US" altLang="ko-KR" sz="1000" dirty="0" smtClean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process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a-1) UPDATE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st_user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user_grade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‘UG02’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staff_type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selected one of 1-1)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company_email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: set input email of 1-2)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company_id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staff_verify_date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current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datetime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mod_date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/ </a:t>
            </a:r>
            <a:r>
              <a:rPr lang="en-US" altLang="ko-KR" sz="10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mod_user_seq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40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1AEA19E-020D-0AFE-2F35-408163CED60B}"/>
              </a:ext>
            </a:extLst>
          </p:cNvPr>
          <p:cNvSpPr txBox="1"/>
          <p:nvPr/>
        </p:nvSpPr>
        <p:spPr>
          <a:xfrm>
            <a:off x="247650" y="231272"/>
            <a:ext cx="6362700" cy="3174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63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인증 완료 로그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E499F87-C363-36C0-2D54-F2C67086B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870602"/>
            <a:ext cx="5992223" cy="10335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DD02C2E-B718-82F1-AA2C-DD29D0A4608B}"/>
              </a:ext>
            </a:extLst>
          </p:cNvPr>
          <p:cNvSpPr txBox="1"/>
          <p:nvPr/>
        </p:nvSpPr>
        <p:spPr>
          <a:xfrm>
            <a:off x="2623735" y="1895767"/>
            <a:ext cx="34353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인증 완료</a:t>
            </a:r>
            <a:r>
              <a:rPr lang="en-US" altLang="ko-KR" sz="7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(YYYY-MM-DD hh24:mi:ss)</a:t>
            </a:r>
            <a:endParaRPr lang="ko-KR" altLang="en-US" sz="7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DDA66F-9CBF-5ED3-0220-5BCAEBB224E3}"/>
              </a:ext>
            </a:extLst>
          </p:cNvPr>
          <p:cNvSpPr txBox="1"/>
          <p:nvPr/>
        </p:nvSpPr>
        <p:spPr>
          <a:xfrm>
            <a:off x="247650" y="2255113"/>
            <a:ext cx="5992223" cy="7178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(ADMIN) [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회원 관리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</a:p>
          <a:p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임직원 회원 인증 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시</a:t>
            </a:r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 아래에 인증 완료 텍스트와 인증 완료 일시를 표시함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813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등급이 변경되더라도 회원 인증에 대한 정보는 그대로 표시</a:t>
            </a:r>
            <a:endParaRPr lang="en-US" altLang="ko-KR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813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9600" y="3042583"/>
            <a:ext cx="3460750" cy="163121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사용자 관리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사용자 회원 관리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user) &gt;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회원 등급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1) if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1000" dirty="0" err="1">
                <a:latin typeface="Arial" panose="020B0604020202020204" pitchFamily="34" charset="0"/>
                <a:cs typeface="Arial" panose="020B0604020202020204" pitchFamily="34" charset="0"/>
              </a:rPr>
              <a:t>user_grade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} = ‘UG02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’ (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임직원회원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a) if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1000" dirty="0" err="1">
                <a:latin typeface="Arial" panose="020B0604020202020204" pitchFamily="34" charset="0"/>
                <a:cs typeface="Arial" panose="020B0604020202020204" pitchFamily="34" charset="0"/>
              </a:rPr>
              <a:t>staff_verify_date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is NOT NULL, show text under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사내메일</a:t>
            </a:r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- red text: 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“*</a:t>
            </a:r>
            <a:r>
              <a:rPr lang="ko-KR" alt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임직원 회원 인증 완료 </a:t>
            </a:r>
            <a:r>
              <a:rPr lang="en-US" altLang="ko-KR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(YYYY-MM-DD hh24:mi:ss)”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with {</a:t>
            </a:r>
            <a:r>
              <a:rPr lang="en-US" altLang="ko-K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staff_verify_date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endParaRPr lang="en-US" altLang="ko-K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24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1067</Words>
  <Application>Microsoft Office PowerPoint</Application>
  <PresentationFormat>A4 Paper (210x297 mm)</PresentationFormat>
  <Paragraphs>163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Pretendard</vt:lpstr>
      <vt:lpstr>맑은 고딕</vt:lpstr>
      <vt:lpstr>Arial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10</cp:revision>
  <cp:lastPrinted>2024-07-12T04:16:35Z</cp:lastPrinted>
  <dcterms:created xsi:type="dcterms:W3CDTF">2024-07-12T02:55:28Z</dcterms:created>
  <dcterms:modified xsi:type="dcterms:W3CDTF">2024-07-20T11:14:07Z</dcterms:modified>
</cp:coreProperties>
</file>