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4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63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7423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60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74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37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72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81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595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85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163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655A-7726-47E7-BD7D-C104F73E7BC8}" type="datetimeFigureOut">
              <a:rPr lang="ko-KR" altLang="en-US" smtClean="0"/>
              <a:t>2024-08-29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F3730-7B98-40D6-9458-05C0DB7218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98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343863" y="81335"/>
            <a:ext cx="3923711" cy="440120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전자출결 </a:t>
            </a:r>
            <a:r>
              <a:rPr lang="en-US" altLang="ko-KR" sz="1000" b="1" dirty="0" smtClean="0"/>
              <a:t>(Electronic Attendance) &gt; GPS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1.Test</a:t>
            </a:r>
            <a:br>
              <a:rPr lang="en-US" altLang="ko-KR" sz="1000" dirty="0" smtClean="0"/>
            </a:br>
            <a:r>
              <a:rPr lang="en-US" altLang="ko-KR" sz="1000" dirty="0" smtClean="0"/>
              <a:t>  1) Steps</a:t>
            </a:r>
          </a:p>
          <a:p>
            <a:r>
              <a:rPr lang="en-US" altLang="ko-KR" sz="1000" dirty="0" smtClean="0"/>
              <a:t>    - </a:t>
            </a:r>
            <a:r>
              <a:rPr lang="en-US" altLang="ko-KR" sz="1000" b="1" dirty="0" smtClean="0"/>
              <a:t>login : test11/qwer12!@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GPS button clicks</a:t>
            </a:r>
          </a:p>
          <a:p>
            <a:r>
              <a:rPr lang="en-US" altLang="ko-KR" sz="1000" dirty="0" smtClean="0"/>
              <a:t>  2) Test case</a:t>
            </a:r>
            <a:endParaRPr lang="en-US" altLang="ko-KR" sz="1000" dirty="0"/>
          </a:p>
          <a:p>
            <a:r>
              <a:rPr lang="en-US" altLang="ko-KR" sz="1000" dirty="0" smtClean="0"/>
              <a:t>    a) INMUN_PRO.PRO_SEQ=600</a:t>
            </a:r>
            <a:br>
              <a:rPr lang="en-US" altLang="ko-KR" sz="1000" dirty="0" smtClean="0"/>
            </a:br>
            <a:r>
              <a:rPr lang="en-US" altLang="ko-KR" sz="1000" dirty="0" smtClean="0"/>
              <a:t>       PRO_NM=2024</a:t>
            </a:r>
            <a:r>
              <a:rPr lang="ko-KR" altLang="en-US" sz="1000" dirty="0" smtClean="0"/>
              <a:t>년 </a:t>
            </a:r>
            <a:r>
              <a:rPr lang="en-US" altLang="ko-KR" sz="1000" dirty="0" smtClean="0"/>
              <a:t>8</a:t>
            </a:r>
            <a:r>
              <a:rPr lang="ko-KR" altLang="en-US" sz="1000" dirty="0" smtClean="0"/>
              <a:t>월 사업 프로그램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INMUN_FACI.FACI_SEQ=67010099</a:t>
            </a:r>
          </a:p>
          <a:p>
            <a:r>
              <a:rPr lang="en-US" altLang="ko-KR" sz="1000" dirty="0" smtClean="0"/>
              <a:t>        FACI_NM=</a:t>
            </a:r>
            <a:r>
              <a:rPr lang="ko-KR" altLang="en-US" sz="1000" dirty="0" smtClean="0"/>
              <a:t>강남구립 논현정보도서관</a:t>
            </a:r>
            <a:endParaRPr lang="en-US" altLang="ko-KR" sz="1000" dirty="0" smtClean="0"/>
          </a:p>
          <a:p>
            <a:endParaRPr lang="en-US" altLang="ko-KR" sz="1000" dirty="0"/>
          </a:p>
          <a:p>
            <a:r>
              <a:rPr lang="en-US" altLang="ko-KR" sz="1000" b="1" dirty="0" smtClean="0"/>
              <a:t>2.GPS attend page</a:t>
            </a:r>
          </a:p>
          <a:p>
            <a:r>
              <a:rPr lang="en-US" altLang="ko-KR" sz="1000" dirty="0" smtClean="0"/>
              <a:t>  1) </a:t>
            </a:r>
            <a:r>
              <a:rPr lang="ko-KR" altLang="en-US" sz="1000" dirty="0" smtClean="0"/>
              <a:t>내위치 </a:t>
            </a:r>
            <a:r>
              <a:rPr lang="en-US" altLang="ko-KR" sz="1000" dirty="0" smtClean="0"/>
              <a:t>(my location)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I tested APP using Fake GPS. but location value is not changed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</a:t>
            </a:r>
            <a:r>
              <a:rPr lang="en-US" altLang="ko-KR" sz="1000" b="1" dirty="0" smtClean="0"/>
              <a:t> check if current location(</a:t>
            </a:r>
            <a:r>
              <a:rPr lang="en-US" altLang="ko-KR" sz="1000" b="1" dirty="0" err="1" smtClean="0"/>
              <a:t>lat</a:t>
            </a:r>
            <a:r>
              <a:rPr lang="en-US" altLang="ko-KR" sz="1000" b="1" dirty="0" smtClean="0"/>
              <a:t>/long) is displayed correctly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  2) </a:t>
            </a:r>
            <a:r>
              <a:rPr lang="ko-KR" altLang="en-US" sz="1000" dirty="0" smtClean="0"/>
              <a:t>강의실 위치 </a:t>
            </a:r>
            <a:r>
              <a:rPr lang="en-US" altLang="ko-KR" sz="1000" dirty="0" smtClean="0"/>
              <a:t>(lecture facility location</a:t>
            </a:r>
            <a:r>
              <a:rPr lang="en-US" altLang="ko-KR" sz="1000" dirty="0" smtClean="0"/>
              <a:t>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GPS location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</a:t>
            </a:r>
            <a:r>
              <a:rPr lang="en-US" altLang="ko-KR" sz="1000" dirty="0" smtClean="0"/>
              <a:t>  </a:t>
            </a:r>
            <a:r>
              <a:rPr lang="en-US" altLang="ko-KR" sz="1000" b="1" dirty="0" smtClean="0"/>
              <a:t>- </a:t>
            </a:r>
            <a:r>
              <a:rPr lang="en-US" altLang="ko-KR" sz="1000" b="1" dirty="0" smtClean="0"/>
              <a:t>fix why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{</a:t>
            </a:r>
            <a:r>
              <a:rPr lang="en-US" altLang="ko-KR" sz="1000" b="1" dirty="0" err="1" smtClean="0">
                <a:solidFill>
                  <a:srgbClr val="FF0000"/>
                </a:solidFill>
              </a:rPr>
              <a:t>classLocation.lat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}</a:t>
            </a:r>
            <a:r>
              <a:rPr lang="en-US" altLang="ko-KR" sz="1000" b="1" dirty="0" smtClean="0"/>
              <a:t> is not displayed (source: </a:t>
            </a:r>
            <a:r>
              <a:rPr lang="en-US" altLang="ko-KR" sz="1000" b="1" dirty="0" err="1" smtClean="0"/>
              <a:t>GpsAttend</a:t>
            </a:r>
            <a:r>
              <a:rPr lang="en-US" altLang="ko-KR" sz="1000" b="1" dirty="0" smtClean="0"/>
              <a:t>/index.js</a:t>
            </a:r>
            <a:r>
              <a:rPr lang="en-US" altLang="ko-KR" sz="1000" b="1" dirty="0" smtClean="0"/>
              <a:t>)</a:t>
            </a:r>
          </a:p>
          <a:p>
            <a:endParaRPr lang="en-US" altLang="ko-KR" sz="1000" b="1" dirty="0"/>
          </a:p>
          <a:p>
            <a:r>
              <a:rPr lang="en-US" altLang="ko-KR" sz="1000" b="1" dirty="0" smtClean="0"/>
              <a:t>  3) Map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display </a:t>
            </a:r>
            <a:r>
              <a:rPr lang="ko-KR" altLang="en-US" sz="1000" b="1" dirty="0" smtClean="0"/>
              <a:t>내위치 </a:t>
            </a:r>
            <a:r>
              <a:rPr lang="en-US" altLang="ko-KR" sz="1000" b="1" dirty="0" smtClean="0"/>
              <a:t>(my location) mark</a:t>
            </a:r>
            <a:endParaRPr lang="en-US" altLang="ko-KR" sz="1000" b="1" dirty="0" smtClean="0"/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- display 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강의실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(</a:t>
            </a:r>
            <a:r>
              <a:rPr lang="en-US" altLang="ko-KR" sz="1000" b="1" dirty="0">
                <a:solidFill>
                  <a:srgbClr val="FF0000"/>
                </a:solidFill>
              </a:rPr>
              <a:t>lecture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facility) mark (green color) and circle</a:t>
            </a:r>
            <a:r>
              <a:rPr lang="en-US" altLang="ko-KR" sz="1000" b="1" dirty="0" smtClean="0"/>
              <a:t> on the map </a:t>
            </a:r>
            <a:br>
              <a:rPr lang="en-US" altLang="ko-KR" sz="1000" b="1" dirty="0" smtClean="0"/>
            </a:br>
            <a:r>
              <a:rPr lang="en-US" altLang="ko-KR" sz="1000" b="1" dirty="0" smtClean="0"/>
              <a:t>      (currently, lecture facility mark is not displayed)</a:t>
            </a:r>
            <a:endParaRPr lang="en-US" altLang="ko-KR" sz="1000" b="1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4230714" y="150623"/>
            <a:ext cx="2590484" cy="6322699"/>
            <a:chOff x="488893" y="201706"/>
            <a:chExt cx="2590484" cy="63226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8893" y="201706"/>
              <a:ext cx="2590484" cy="6322699"/>
            </a:xfrm>
            <a:prstGeom prst="rect">
              <a:avLst/>
            </a:prstGeom>
          </p:spPr>
        </p:pic>
        <p:sp>
          <p:nvSpPr>
            <p:cNvPr id="6" name="타원 7">
              <a:extLst>
                <a:ext uri="{FF2B5EF4-FFF2-40B4-BE49-F238E27FC236}">
                  <a16:creationId xmlns:a16="http://schemas.microsoft.com/office/drawing/2014/main" id="{F0DED943-2A80-DBC5-9502-83C4E5BB07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1094" y="4225846"/>
              <a:ext cx="144000" cy="143899"/>
            </a:xfrm>
            <a:prstGeom prst="ellipse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altLang="ko-KR" sz="900" b="1" spc="-100" dirty="0">
                  <a:solidFill>
                    <a:schemeClr val="bg1"/>
                  </a:solidFill>
                  <a:latin typeface="+mn-ea"/>
                  <a:cs typeface="Segoe UI Light" panose="020B0502040204020203" pitchFamily="34" charset="0"/>
                </a:rPr>
                <a:t>1</a:t>
              </a:r>
              <a:endParaRPr lang="ko-KR" altLang="en-US" sz="900" b="1" spc="-100" dirty="0">
                <a:solidFill>
                  <a:schemeClr val="bg1"/>
                </a:solidFill>
                <a:latin typeface="+mn-ea"/>
                <a:cs typeface="Segoe UI Light" panose="020B0502040204020203" pitchFamily="34" charset="0"/>
              </a:endParaRPr>
            </a:p>
          </p:txBody>
        </p:sp>
        <p:sp>
          <p:nvSpPr>
            <p:cNvPr id="7" name="타원 12">
              <a:extLst>
                <a:ext uri="{FF2B5EF4-FFF2-40B4-BE49-F238E27FC236}">
                  <a16:creationId xmlns:a16="http://schemas.microsoft.com/office/drawing/2014/main" id="{AD3A6D5D-0FD5-4129-3EC7-328FA232F89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55379" y="4204545"/>
              <a:ext cx="144000" cy="143899"/>
            </a:xfrm>
            <a:prstGeom prst="ellipse">
              <a:avLst/>
            </a:prstGeom>
            <a:solidFill>
              <a:srgbClr val="FF000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en-US" altLang="ko-KR" sz="900" b="1" spc="-100" dirty="0">
                  <a:solidFill>
                    <a:schemeClr val="bg1"/>
                  </a:solidFill>
                  <a:latin typeface="+mn-ea"/>
                  <a:cs typeface="Segoe UI Light" panose="020B0502040204020203" pitchFamily="34" charset="0"/>
                </a:rPr>
                <a:t>2</a:t>
              </a:r>
              <a:endParaRPr lang="ko-KR" altLang="en-US" sz="900" b="1" spc="-100" dirty="0">
                <a:solidFill>
                  <a:schemeClr val="bg1"/>
                </a:solidFill>
                <a:latin typeface="+mn-ea"/>
                <a:cs typeface="Segoe UI Light" panose="020B0502040204020203" pitchFamily="34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17" y="150623"/>
            <a:ext cx="2531194" cy="617798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98622" y="5109518"/>
            <a:ext cx="908384" cy="72579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 flipV="1">
            <a:off x="1907006" y="2514600"/>
            <a:ext cx="2478505" cy="29578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3">
            <a:extLst>
              <a:ext uri="{FF2B5EF4-FFF2-40B4-BE49-F238E27FC236}">
                <a16:creationId xmlns:a16="http://schemas.microsoft.com/office/drawing/2014/main" id="{03005366-DD15-146A-3094-131B7ADF2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8242" y="4651471"/>
            <a:ext cx="2551269" cy="691770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417674" y="446680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[Spec]</a:t>
            </a:r>
            <a:endParaRPr lang="ko-KR" altLang="en-US" b="1" dirty="0"/>
          </a:p>
        </p:txBody>
      </p:sp>
      <p:sp>
        <p:nvSpPr>
          <p:cNvPr id="14" name="타원 12">
            <a:extLst>
              <a:ext uri="{FF2B5EF4-FFF2-40B4-BE49-F238E27FC236}">
                <a16:creationId xmlns:a16="http://schemas.microsoft.com/office/drawing/2014/main" id="{AD3A6D5D-0FD5-4129-3EC7-328FA232F89C}"/>
              </a:ext>
            </a:extLst>
          </p:cNvPr>
          <p:cNvSpPr>
            <a:spLocks noChangeAspect="1"/>
          </p:cNvSpPr>
          <p:nvPr/>
        </p:nvSpPr>
        <p:spPr bwMode="auto">
          <a:xfrm>
            <a:off x="5453956" y="5154088"/>
            <a:ext cx="144000" cy="143899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lnSpc>
                <a:spcPct val="120000"/>
              </a:lnSpc>
              <a:defRPr/>
            </a:pPr>
            <a:r>
              <a:rPr lang="en-US" altLang="ko-KR" sz="900" b="1" spc="-100" dirty="0">
                <a:solidFill>
                  <a:schemeClr val="bg1"/>
                </a:solidFill>
                <a:latin typeface="+mn-ea"/>
                <a:cs typeface="Segoe UI Light" panose="020B0502040204020203" pitchFamily="34" charset="0"/>
              </a:rPr>
              <a:t>3</a:t>
            </a:r>
            <a:endParaRPr lang="ko-KR" altLang="en-US" sz="900" b="1" spc="-100" dirty="0">
              <a:solidFill>
                <a:schemeClr val="bg1"/>
              </a:solidFill>
              <a:latin typeface="+mn-ea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5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51" y="120316"/>
            <a:ext cx="280980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88242" y="202413"/>
            <a:ext cx="3923711" cy="25545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전자출결 </a:t>
            </a:r>
            <a:r>
              <a:rPr lang="en-US" altLang="ko-KR" sz="1000" b="1" dirty="0" smtClean="0"/>
              <a:t>(Electronic Attendance) &gt; GPS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</a:t>
            </a:r>
            <a:r>
              <a:rPr lang="en-US" altLang="ko-KR" sz="1000" dirty="0" smtClean="0"/>
              <a:t>.</a:t>
            </a:r>
            <a:r>
              <a:rPr lang="ko-KR" altLang="en-US" sz="1000" dirty="0" smtClean="0"/>
              <a:t>강의실</a:t>
            </a:r>
            <a:r>
              <a:rPr lang="en-US" altLang="ko-KR" sz="1000" dirty="0"/>
              <a:t>(lecture </a:t>
            </a:r>
            <a:r>
              <a:rPr lang="en-US" altLang="ko-KR" sz="1000" dirty="0" smtClean="0"/>
              <a:t>facility) &gt; </a:t>
            </a:r>
            <a:r>
              <a:rPr lang="ko-KR" altLang="en-US" sz="1000" dirty="0" smtClean="0"/>
              <a:t>검색 </a:t>
            </a:r>
            <a:r>
              <a:rPr lang="en-US" altLang="ko-KR" sz="1000" dirty="0" smtClean="0"/>
              <a:t>(search) 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move to </a:t>
            </a:r>
            <a:r>
              <a:rPr lang="ko-KR" altLang="en-US" sz="1000" dirty="0" smtClean="0"/>
              <a:t>주소 검색 </a:t>
            </a:r>
            <a:r>
              <a:rPr lang="en-US" altLang="ko-KR" sz="1000" dirty="0" smtClean="0"/>
              <a:t>(search address) page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주소 </a:t>
            </a:r>
            <a:r>
              <a:rPr lang="ko-KR" altLang="en-US" sz="1000" dirty="0"/>
              <a:t>검색 </a:t>
            </a:r>
            <a:r>
              <a:rPr lang="en-US" altLang="ko-KR" sz="1000" dirty="0"/>
              <a:t>(search address</a:t>
            </a:r>
            <a:r>
              <a:rPr lang="en-US" altLang="ko-KR" sz="1000" dirty="0" smtClean="0"/>
              <a:t>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address is selected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return page with </a:t>
            </a:r>
            <a:r>
              <a:rPr lang="en-US" altLang="ko-KR" sz="1000" b="1" dirty="0" smtClean="0"/>
              <a:t>GPS location of selected address</a:t>
            </a:r>
            <a:r>
              <a:rPr lang="en-US" altLang="ko-KR" sz="1000" dirty="0" smtClean="0"/>
              <a:t> </a:t>
            </a:r>
          </a:p>
          <a:p>
            <a:r>
              <a:rPr lang="en-US" altLang="ko-KR" sz="1000" dirty="0" smtClean="0"/>
              <a:t>     (currently, no action)</a:t>
            </a:r>
            <a:endParaRPr lang="en-US" altLang="ko-KR" sz="1000" dirty="0"/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ko-KR" altLang="en-US" sz="1000" dirty="0" smtClean="0"/>
              <a:t>강의실 위치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show GPS location </a:t>
            </a:r>
            <a:r>
              <a:rPr lang="en-US" altLang="ko-KR" sz="1000" b="1" dirty="0"/>
              <a:t>with selected </a:t>
            </a:r>
            <a:r>
              <a:rPr lang="en-US" altLang="ko-KR" sz="1000" b="1" dirty="0" smtClean="0"/>
              <a:t>address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b) map</a:t>
            </a:r>
            <a:r>
              <a:rPr lang="en-US" altLang="ko-KR" sz="1000" dirty="0" smtClean="0"/>
              <a:t> </a:t>
            </a:r>
          </a:p>
          <a:p>
            <a:r>
              <a:rPr lang="en-US" altLang="ko-KR" sz="1000" dirty="0" smtClean="0"/>
              <a:t>     - </a:t>
            </a:r>
            <a:r>
              <a:rPr lang="en-US" altLang="ko-KR" sz="1000" b="1" dirty="0" smtClean="0"/>
              <a:t>same with p1 &gt; 2-3)</a:t>
            </a:r>
            <a:br>
              <a:rPr lang="en-US" altLang="ko-KR" sz="1000" b="1" dirty="0" smtClean="0"/>
            </a:br>
            <a:r>
              <a:rPr lang="en-US" altLang="ko-KR" sz="1000" b="1" dirty="0" smtClean="0"/>
              <a:t>     - but </a:t>
            </a:r>
            <a:r>
              <a:rPr lang="ko-KR" altLang="en-US" sz="1000" b="1" dirty="0" smtClean="0"/>
              <a:t>강의실 </a:t>
            </a:r>
            <a:r>
              <a:rPr lang="en-US" altLang="ko-KR" sz="1000" b="1" dirty="0"/>
              <a:t>(lecture facility) </a:t>
            </a:r>
            <a:r>
              <a:rPr lang="en-US" altLang="ko-KR" sz="1000" b="1" dirty="0" smtClean="0"/>
              <a:t>mark</a:t>
            </a:r>
            <a:r>
              <a:rPr lang="en-US" altLang="ko-KR" sz="1000" b="1" dirty="0"/>
              <a:t> &amp; circle</a:t>
            </a:r>
            <a:r>
              <a:rPr lang="en-US" altLang="ko-KR" sz="1000" b="1" dirty="0" smtClean="0"/>
              <a:t> is displayed with selected address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78810" y="3186417"/>
            <a:ext cx="695948" cy="3448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 flipV="1">
            <a:off x="2574758" y="2574758"/>
            <a:ext cx="1663459" cy="78408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17" y="102268"/>
            <a:ext cx="2809803" cy="68580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467603" y="2147691"/>
            <a:ext cx="1602327" cy="42706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968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276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Segoe UI Light</vt:lpstr>
      <vt:lpstr>맑은 고딕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5</cp:revision>
  <dcterms:created xsi:type="dcterms:W3CDTF">2024-08-28T08:32:59Z</dcterms:created>
  <dcterms:modified xsi:type="dcterms:W3CDTF">2024-08-29T10:09:06Z</dcterms:modified>
</cp:coreProperties>
</file>