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D1A0F4-3E56-356A-E1DC-5896445D0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D334C29-3832-20AC-E62D-133A6BD90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A5F86F-D56D-A394-35C6-554E12D10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E9BB-E10C-4462-AEE9-E8B19A069C76}" type="datetimeFigureOut">
              <a:rPr lang="ko-KR" altLang="en-US" smtClean="0"/>
              <a:t>2024-09-16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6C7085-2AF5-45CF-9475-14788495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B4DAA1-42E0-CA1A-1CA7-85B6BFEE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00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AEEDBE-D841-289C-028D-40D79784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D741470-C8C1-991D-3827-27AB23410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AB373E-4ECF-22C2-DABA-80757209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E9BB-E10C-4462-AEE9-E8B19A069C76}" type="datetimeFigureOut">
              <a:rPr lang="ko-KR" altLang="en-US" smtClean="0"/>
              <a:t>2024-09-16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5F3D894-AD88-4F20-4F4E-4079CE61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688036-A5BE-B994-73DB-4CD2E91A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58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A448ED8-DCCE-7D27-84E9-5178EC678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6B5699-0C18-D4F9-8417-7FE933C40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989EF77-6278-1DDA-60B7-5A242622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E9BB-E10C-4462-AEE9-E8B19A069C76}" type="datetimeFigureOut">
              <a:rPr lang="ko-KR" altLang="en-US" smtClean="0"/>
              <a:t>2024-09-16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D56CA2-599A-22CF-44FD-4D4D1F4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F3EAC5-F534-D7F1-E4FF-5CA29C87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2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0E29D-8DAD-4A72-75E4-1D34E2CF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3B9E77-93BA-B649-BF65-F1FEFB75C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728CF0-51B8-4F73-4B28-8E35511C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E9BB-E10C-4462-AEE9-E8B19A069C76}" type="datetimeFigureOut">
              <a:rPr lang="ko-KR" altLang="en-US" smtClean="0"/>
              <a:t>2024-09-16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F2EFA8-3280-9C8C-CC37-80E462F5B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13F538-4CD1-10D9-F179-8DC8A8A5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83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AECE0F-DF56-B050-DC2E-673BB866B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A9D059-CE75-B4C2-7B20-6A4B4D1F4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5DDEBD-F138-D52D-7242-5FC62EDF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E9BB-E10C-4462-AEE9-E8B19A069C76}" type="datetimeFigureOut">
              <a:rPr lang="ko-KR" altLang="en-US" smtClean="0"/>
              <a:t>2024-09-16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AE014E-C8BF-F470-965B-BCFE3EC4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DC3984-7539-BB51-55B1-EFE50D74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5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7469C2-14C6-4DAD-51AC-D70DBB75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A8E847-94AD-04D7-2651-C097FDB9A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29593E0-901F-1938-DF8C-289D15DBE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19F287B-FD6E-2420-0EF8-08E515A22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E9BB-E10C-4462-AEE9-E8B19A069C76}" type="datetimeFigureOut">
              <a:rPr lang="ko-KR" altLang="en-US" smtClean="0"/>
              <a:t>2024-09-16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B702240-A523-EC0C-C8BE-BB9638F7C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52B1702-004C-B36B-E296-FA5E41507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97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120D2E-CF86-6C76-BCF1-3D04DBE2F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0B0E145-1287-E169-3F0B-5C0C643A3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CFC1568-C562-8B5D-C04D-4922CD028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6D5C14E-EDD5-88FB-8D09-28766997A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08B97A7-5CA5-8DED-1225-FB9B6F2D6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B08B708-D70E-D26D-FF54-AB2C3503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E9BB-E10C-4462-AEE9-E8B19A069C76}" type="datetimeFigureOut">
              <a:rPr lang="ko-KR" altLang="en-US" smtClean="0"/>
              <a:t>2024-09-16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FAB0F04-1B1C-2C4F-8218-0C4892B21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6B81E67-1E09-6CCB-00E1-4F2AA758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73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0A8592-D174-2C7A-3517-9B9AA2275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B366FE7-7584-6559-47A3-2C311FFA5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E9BB-E10C-4462-AEE9-E8B19A069C76}" type="datetimeFigureOut">
              <a:rPr lang="ko-KR" altLang="en-US" smtClean="0"/>
              <a:t>2024-09-16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F4F62C8-8717-2606-FED7-7024F3249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F082FB2-CEEC-F8E6-237F-60098DBF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09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53CAABC-49F4-59C2-B4EC-A79A357C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E9BB-E10C-4462-AEE9-E8B19A069C76}" type="datetimeFigureOut">
              <a:rPr lang="ko-KR" altLang="en-US" smtClean="0"/>
              <a:t>2024-09-16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516B360-D8E7-E9F7-D1EE-22DD1830B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11E2B2-9EC4-49F2-A562-10D422E9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324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04F10A-0B59-B984-5E90-B3DE0CF4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285EE7-8762-D95B-5455-6374CF988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3C37B05-834A-8104-71B0-0FD8055AA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20C5CBF-2694-00D3-063A-24B6C534D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E9BB-E10C-4462-AEE9-E8B19A069C76}" type="datetimeFigureOut">
              <a:rPr lang="ko-KR" altLang="en-US" smtClean="0"/>
              <a:t>2024-09-16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7FB0DDA-C271-ACE1-DC12-47ECF082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6F0C04-C83E-EEA2-A234-4D2A637D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483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AE0E0C-6DF4-F54C-CE55-8F96F29F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32A5010-70A1-5191-3D9B-8E4D624C6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7CD9A50-5C24-7D04-F43E-7753DA4B7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C26727-F2E8-D913-0F45-F8D61CF7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E9BB-E10C-4462-AEE9-E8B19A069C76}" type="datetimeFigureOut">
              <a:rPr lang="ko-KR" altLang="en-US" smtClean="0"/>
              <a:t>2024-09-16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0DAA18-4C09-ADA9-E421-AC4323598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93BF197-FB36-B5DE-453C-EB32CEEF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744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A268BAE-6643-2D3A-6880-7F203433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00A918-9A81-0DEE-B991-6FEB70C3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FA9850-605A-AE9B-C141-F82065C3E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2AE9BB-E10C-4462-AEE9-E8B19A069C76}" type="datetimeFigureOut">
              <a:rPr lang="ko-KR" altLang="en-US" smtClean="0"/>
              <a:t>2024-09-16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17D283-A94C-8DD9-DB18-54ED773E5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21B314-9670-2D44-310C-DA53A13CD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5764B1-A58A-492F-8EF9-C655819F5F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7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ay.google.com/store/search?q=%EC%9D%B8%EB%AC%B8%EB%84%A4%ED%8A%B8%EC%9B%8C%ED%81%AC&amp;c=apps&amp;hl=ko&amp;gl=KR" TargetMode="External"/><Relationship Id="rId5" Type="http://schemas.openxmlformats.org/officeDocument/2006/relationships/hyperlink" Target="https://apps.apple.com/kr/app/%EC%9D%B8%EB%AC%B8%EB%84%A4%ED%8A%B8%EC%9B%8C%ED%81%AC/id6478109014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9CC7BA-666A-8055-7BEB-EFA7E4AEC295}"/>
              </a:ext>
            </a:extLst>
          </p:cNvPr>
          <p:cNvSpPr txBox="1"/>
          <p:nvPr/>
        </p:nvSpPr>
        <p:spPr>
          <a:xfrm flipH="1">
            <a:off x="312419" y="259081"/>
            <a:ext cx="567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인문프로그램 공유하기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A13FB-3519-4A79-1EBE-401D6FAC57F2}"/>
              </a:ext>
            </a:extLst>
          </p:cNvPr>
          <p:cNvSpPr txBox="1"/>
          <p:nvPr/>
        </p:nvSpPr>
        <p:spPr>
          <a:xfrm>
            <a:off x="312419" y="704850"/>
            <a:ext cx="141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As-Is (Error)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1" name="그림 10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7114E133-58F4-DA72-C54B-853981E351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438" y="1189939"/>
            <a:ext cx="2497990" cy="54089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그림 12" descr="텍스트, 스크린샷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4115CF76-F61C-397D-2D4F-A9C987E563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5" y="1189939"/>
            <a:ext cx="2497990" cy="54089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그림 14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933FD656-5FF2-162C-DAD9-43C148CA9B0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57" y="1189939"/>
            <a:ext cx="2497990" cy="54089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0" name="타원 19">
            <a:extLst>
              <a:ext uri="{FF2B5EF4-FFF2-40B4-BE49-F238E27FC236}">
                <a16:creationId xmlns:a16="http://schemas.microsoft.com/office/drawing/2014/main" id="{996FC5FF-9A30-8B35-D2F3-E3300F8A4DE2}"/>
              </a:ext>
            </a:extLst>
          </p:cNvPr>
          <p:cNvSpPr/>
          <p:nvPr/>
        </p:nvSpPr>
        <p:spPr>
          <a:xfrm>
            <a:off x="2348753" y="2008094"/>
            <a:ext cx="412377" cy="412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38C7E3-8CA8-30BE-8937-599C43DDF624}"/>
              </a:ext>
            </a:extLst>
          </p:cNvPr>
          <p:cNvSpPr txBox="1"/>
          <p:nvPr/>
        </p:nvSpPr>
        <p:spPr>
          <a:xfrm flipH="1">
            <a:off x="2946709" y="4624426"/>
            <a:ext cx="1476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rgbClr val="FF0000"/>
                </a:solidFill>
              </a:rPr>
              <a:t>인문프로그램 공유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9D8AF619-39B7-4C52-9D28-95341F2743E2}"/>
              </a:ext>
            </a:extLst>
          </p:cNvPr>
          <p:cNvSpPr/>
          <p:nvPr/>
        </p:nvSpPr>
        <p:spPr>
          <a:xfrm>
            <a:off x="2014127" y="4097317"/>
            <a:ext cx="788719" cy="788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4743D5EB-14E1-CDE2-3FB5-FEFA9DA72943}"/>
              </a:ext>
            </a:extLst>
          </p:cNvPr>
          <p:cNvCxnSpPr>
            <a:stCxn id="2" idx="6"/>
            <a:endCxn id="15" idx="1"/>
          </p:cNvCxnSpPr>
          <p:nvPr/>
        </p:nvCxnSpPr>
        <p:spPr>
          <a:xfrm flipV="1">
            <a:off x="2802846" y="3894429"/>
            <a:ext cx="1725511" cy="597248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타원 6">
            <a:extLst>
              <a:ext uri="{FF2B5EF4-FFF2-40B4-BE49-F238E27FC236}">
                <a16:creationId xmlns:a16="http://schemas.microsoft.com/office/drawing/2014/main" id="{D592B8FA-D5E1-AA21-9C36-D97FB197894D}"/>
              </a:ext>
            </a:extLst>
          </p:cNvPr>
          <p:cNvSpPr/>
          <p:nvPr/>
        </p:nvSpPr>
        <p:spPr>
          <a:xfrm>
            <a:off x="5202506" y="4900929"/>
            <a:ext cx="1928491" cy="788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694A41-82BE-FAF2-FFC4-054E7A8FFB9E}"/>
              </a:ext>
            </a:extLst>
          </p:cNvPr>
          <p:cNvSpPr txBox="1"/>
          <p:nvPr/>
        </p:nvSpPr>
        <p:spPr>
          <a:xfrm flipH="1">
            <a:off x="2928236" y="2083477"/>
            <a:ext cx="609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rgbClr val="FF0000"/>
                </a:solidFill>
              </a:rPr>
              <a:t>클릭</a:t>
            </a:r>
          </a:p>
        </p:txBody>
      </p:sp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id="{463E3A5D-3C3B-5357-DBDA-F91CE0BE88C1}"/>
              </a:ext>
            </a:extLst>
          </p:cNvPr>
          <p:cNvCxnSpPr>
            <a:cxnSpLocks/>
            <a:stCxn id="20" idx="4"/>
          </p:cNvCxnSpPr>
          <p:nvPr/>
        </p:nvCxnSpPr>
        <p:spPr>
          <a:xfrm rot="5400000">
            <a:off x="1489467" y="2612022"/>
            <a:ext cx="1257026" cy="87392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E1086E72-23CE-6A8D-09CB-59A5C39D1B65}"/>
              </a:ext>
            </a:extLst>
          </p:cNvPr>
          <p:cNvCxnSpPr>
            <a:cxnSpLocks/>
            <a:stCxn id="7" idx="6"/>
            <a:endCxn id="11" idx="1"/>
          </p:cNvCxnSpPr>
          <p:nvPr/>
        </p:nvCxnSpPr>
        <p:spPr>
          <a:xfrm flipV="1">
            <a:off x="7130997" y="3894429"/>
            <a:ext cx="1430441" cy="140086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9FB1CB9-9A93-0CA2-75D2-BB4C233DAF17}"/>
              </a:ext>
            </a:extLst>
          </p:cNvPr>
          <p:cNvSpPr txBox="1"/>
          <p:nvPr/>
        </p:nvSpPr>
        <p:spPr>
          <a:xfrm flipH="1">
            <a:off x="7107718" y="3461327"/>
            <a:ext cx="1476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rgbClr val="FF0000"/>
                </a:solidFill>
              </a:rPr>
              <a:t>링크 클릭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D5F668-3408-B207-26F0-1B8BD22E32E1}"/>
              </a:ext>
            </a:extLst>
          </p:cNvPr>
          <p:cNvSpPr txBox="1"/>
          <p:nvPr/>
        </p:nvSpPr>
        <p:spPr>
          <a:xfrm flipH="1">
            <a:off x="9096835" y="4508777"/>
            <a:ext cx="14769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rgbClr val="FF0000"/>
                </a:solidFill>
              </a:rPr>
              <a:t>페이지 찾을 수 없음</a:t>
            </a:r>
            <a:r>
              <a:rPr lang="en-US" altLang="ko-KR" sz="1100" dirty="0" smtClean="0">
                <a:solidFill>
                  <a:srgbClr val="FF0000"/>
                </a:solidFill>
              </a:rPr>
              <a:t>. (not found erro</a:t>
            </a:r>
            <a:r>
              <a:rPr lang="en-US" altLang="ko-KR" sz="1100" dirty="0" smtClean="0">
                <a:solidFill>
                  <a:srgbClr val="FF0000"/>
                </a:solidFill>
              </a:rPr>
              <a:t>r)</a:t>
            </a:r>
            <a:r>
              <a:rPr lang="en-US" altLang="ko-KR" sz="1100" dirty="0">
                <a:solidFill>
                  <a:srgbClr val="FF0000"/>
                </a:solidFill>
              </a:rPr>
              <a:t/>
            </a:r>
            <a:br>
              <a:rPr lang="en-US" altLang="ko-KR" sz="1100" dirty="0">
                <a:solidFill>
                  <a:srgbClr val="FF0000"/>
                </a:solidFill>
              </a:rPr>
            </a:br>
            <a:r>
              <a:rPr lang="en-US" altLang="ko-KR" sz="1100" dirty="0">
                <a:solidFill>
                  <a:srgbClr val="FF0000"/>
                </a:solidFill>
              </a:rPr>
              <a:t>(</a:t>
            </a:r>
            <a:r>
              <a:rPr lang="ko-KR" altLang="en-US" sz="1100" dirty="0">
                <a:solidFill>
                  <a:srgbClr val="FF0000"/>
                </a:solidFill>
              </a:rPr>
              <a:t>웹으로 연동됨</a:t>
            </a:r>
            <a:r>
              <a:rPr lang="en-US" altLang="ko-KR" sz="1100" dirty="0">
                <a:solidFill>
                  <a:srgbClr val="FF0000"/>
                </a:solidFill>
              </a:rPr>
              <a:t>)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6458" y="5049577"/>
            <a:ext cx="2848708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[APP] Share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1.</a:t>
            </a:r>
            <a:r>
              <a:rPr lang="en-US" altLang="ko-KR" sz="1000" b="1" dirty="0" smtClean="0"/>
              <a:t>program details page &gt; Share button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86021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9CC7BA-666A-8055-7BEB-EFA7E4AEC295}"/>
              </a:ext>
            </a:extLst>
          </p:cNvPr>
          <p:cNvSpPr txBox="1"/>
          <p:nvPr/>
        </p:nvSpPr>
        <p:spPr>
          <a:xfrm flipH="1">
            <a:off x="312419" y="259081"/>
            <a:ext cx="567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인문프로그램 공유하기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A13FB-3519-4A79-1EBE-401D6FAC57F2}"/>
              </a:ext>
            </a:extLst>
          </p:cNvPr>
          <p:cNvSpPr txBox="1"/>
          <p:nvPr/>
        </p:nvSpPr>
        <p:spPr>
          <a:xfrm>
            <a:off x="312419" y="704850"/>
            <a:ext cx="772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To-Be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5" name="그림 14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933FD656-5FF2-162C-DAD9-43C148CA9B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" y="1150619"/>
            <a:ext cx="2497990" cy="54089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그림 16" descr="텍스트, 스크린샷, 번호, 소프트웨어이(가) 표시된 사진&#10;&#10;자동 생성된 설명">
            <a:extLst>
              <a:ext uri="{FF2B5EF4-FFF2-40B4-BE49-F238E27FC236}">
                <a16:creationId xmlns:a16="http://schemas.microsoft.com/office/drawing/2014/main" id="{0E3A283D-B579-375E-7D23-FDE18070A0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58" y="823749"/>
            <a:ext cx="2497989" cy="54089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그림 18" descr="텍스트, 스크린샷, 소프트웨어, 멀티미디어이(가) 표시된 사진&#10;&#10;자동 생성된 설명">
            <a:extLst>
              <a:ext uri="{FF2B5EF4-FFF2-40B4-BE49-F238E27FC236}">
                <a16:creationId xmlns:a16="http://schemas.microsoft.com/office/drawing/2014/main" id="{63A6EAF0-DC9B-5F6E-6E80-55D51EF98C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65" y="308144"/>
            <a:ext cx="1583489" cy="34287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2B9041BE-F2AF-2B4C-2D52-564046CD1B77}"/>
              </a:ext>
            </a:extLst>
          </p:cNvPr>
          <p:cNvSpPr/>
          <p:nvPr/>
        </p:nvSpPr>
        <p:spPr>
          <a:xfrm>
            <a:off x="950259" y="4912659"/>
            <a:ext cx="1963270" cy="7947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B7945FD3-9509-714D-2818-907E092D7A90}"/>
              </a:ext>
            </a:extLst>
          </p:cNvPr>
          <p:cNvCxnSpPr>
            <a:stCxn id="23" idx="3"/>
            <a:endCxn id="19" idx="1"/>
          </p:cNvCxnSpPr>
          <p:nvPr/>
        </p:nvCxnSpPr>
        <p:spPr>
          <a:xfrm flipV="1">
            <a:off x="2913529" y="2022535"/>
            <a:ext cx="3903436" cy="3287485"/>
          </a:xfrm>
          <a:prstGeom prst="bentConnector3">
            <a:avLst>
              <a:gd name="adj1" fmla="val 8644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DB3DE18-DFDA-3C9D-D05F-E05C6A4D216A}"/>
              </a:ext>
            </a:extLst>
          </p:cNvPr>
          <p:cNvSpPr txBox="1"/>
          <p:nvPr/>
        </p:nvSpPr>
        <p:spPr>
          <a:xfrm flipH="1">
            <a:off x="3083446" y="878969"/>
            <a:ext cx="2890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</a:rPr>
              <a:t>인문네트워크 앱이 설치되지 않았을 경우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endParaRPr lang="en-US" altLang="ko-KR" sz="10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solidFill>
                  <a:srgbClr val="FF0000"/>
                </a:solidFill>
              </a:rPr>
              <a:t>iOS : AppStore </a:t>
            </a:r>
            <a:r>
              <a:rPr lang="ko-KR" altLang="en-US" sz="1000" dirty="0">
                <a:solidFill>
                  <a:srgbClr val="FF0000"/>
                </a:solidFill>
              </a:rPr>
              <a:t>설치 페이지로 이동</a:t>
            </a:r>
            <a:r>
              <a:rPr lang="en-US" altLang="ko-KR" sz="1000" dirty="0">
                <a:solidFill>
                  <a:srgbClr val="FF0000"/>
                </a:solidFill>
              </a:rPr>
              <a:t/>
            </a:r>
            <a:br>
              <a:rPr lang="en-US" altLang="ko-KR" sz="1000" dirty="0">
                <a:solidFill>
                  <a:srgbClr val="FF0000"/>
                </a:solidFill>
              </a:rPr>
            </a:br>
            <a:r>
              <a:rPr lang="en-US" altLang="ko-KR" sz="1000" dirty="0">
                <a:solidFill>
                  <a:srgbClr val="FF0000"/>
                </a:solidFill>
              </a:rPr>
              <a:t>[</a:t>
            </a:r>
            <a:r>
              <a:rPr lang="ko-KR" altLang="en-US" sz="1000" dirty="0">
                <a:solidFill>
                  <a:srgbClr val="FF0000"/>
                </a:solidFill>
              </a:rPr>
              <a:t>참고</a:t>
            </a:r>
            <a:r>
              <a:rPr lang="en-US" altLang="ko-KR" sz="1000" dirty="0">
                <a:solidFill>
                  <a:srgbClr val="FF0000"/>
                </a:solidFill>
              </a:rPr>
              <a:t>] </a:t>
            </a:r>
            <a:r>
              <a:rPr lang="en-US" altLang="ko-KR" sz="1000" dirty="0">
                <a:solidFill>
                  <a:srgbClr val="FF0000"/>
                </a:solidFill>
                <a:hlinkClick r:id="rId5"/>
              </a:rPr>
              <a:t>https://apps.apple.com/kr/app/%EC%9D%B8%EB%AC%B8%EB%84%A4%ED%8A%B8%EC%9B%8C%ED%81%AC/id6478109014</a:t>
            </a:r>
            <a:endParaRPr lang="en-US" altLang="ko-KR" sz="10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dirty="0">
                <a:solidFill>
                  <a:srgbClr val="FF0000"/>
                </a:solidFill>
              </a:rPr>
              <a:t>Android</a:t>
            </a:r>
            <a:r>
              <a:rPr lang="ko-KR" altLang="en-US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>
                <a:solidFill>
                  <a:srgbClr val="FF0000"/>
                </a:solidFill>
              </a:rPr>
              <a:t>:</a:t>
            </a:r>
            <a:r>
              <a:rPr lang="ko-KR" altLang="en-US" sz="1000" dirty="0">
                <a:solidFill>
                  <a:srgbClr val="FF0000"/>
                </a:solidFill>
              </a:rPr>
              <a:t> </a:t>
            </a:r>
            <a:r>
              <a:rPr lang="en-US" altLang="ko-KR" sz="1000" dirty="0" err="1">
                <a:solidFill>
                  <a:srgbClr val="FF0000"/>
                </a:solidFill>
              </a:rPr>
              <a:t>Playstore</a:t>
            </a:r>
            <a:r>
              <a:rPr lang="en-US" altLang="ko-KR" sz="1000" dirty="0">
                <a:solidFill>
                  <a:srgbClr val="FF0000"/>
                </a:solidFill>
              </a:rPr>
              <a:t> </a:t>
            </a:r>
            <a:r>
              <a:rPr lang="ko-KR" altLang="en-US" sz="1000" dirty="0">
                <a:solidFill>
                  <a:srgbClr val="FF0000"/>
                </a:solidFill>
              </a:rPr>
              <a:t>설치 페이지로 이동</a:t>
            </a:r>
            <a:r>
              <a:rPr lang="en-US" altLang="ko-KR" sz="1000" dirty="0">
                <a:solidFill>
                  <a:srgbClr val="FF0000"/>
                </a:solidFill>
              </a:rPr>
              <a:t/>
            </a:r>
            <a:br>
              <a:rPr lang="en-US" altLang="ko-KR" sz="1000" dirty="0">
                <a:solidFill>
                  <a:srgbClr val="FF0000"/>
                </a:solidFill>
              </a:rPr>
            </a:br>
            <a:r>
              <a:rPr lang="en-US" altLang="ko-KR" sz="1000" dirty="0">
                <a:solidFill>
                  <a:srgbClr val="FF0000"/>
                </a:solidFill>
                <a:hlinkClick r:id="rId6"/>
              </a:rPr>
              <a:t>https://play.google.com/store/search?q=%EC%9D%B8%EB%AC%B8%EB%84%A4%ED%8A%B8%EC%9B%8C%ED%81%AC&amp;c=apps&amp;hl=ko&amp;gl=KR</a:t>
            </a:r>
            <a:endParaRPr lang="en-US" altLang="ko-KR" sz="10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000" dirty="0">
              <a:solidFill>
                <a:srgbClr val="FF0000"/>
              </a:solidFill>
            </a:endParaRPr>
          </a:p>
        </p:txBody>
      </p:sp>
      <p:cxnSp>
        <p:nvCxnSpPr>
          <p:cNvPr id="27" name="연결선: 꺾임 26">
            <a:extLst>
              <a:ext uri="{FF2B5EF4-FFF2-40B4-BE49-F238E27FC236}">
                <a16:creationId xmlns:a16="http://schemas.microsoft.com/office/drawing/2014/main" id="{1DC9F706-21DF-C43F-EE56-5B5676861F29}"/>
              </a:ext>
            </a:extLst>
          </p:cNvPr>
          <p:cNvCxnSpPr>
            <a:cxnSpLocks/>
            <a:stCxn id="23" idx="3"/>
            <a:endCxn id="17" idx="1"/>
          </p:cNvCxnSpPr>
          <p:nvPr/>
        </p:nvCxnSpPr>
        <p:spPr>
          <a:xfrm flipV="1">
            <a:off x="2913529" y="3528237"/>
            <a:ext cx="6330229" cy="1781783"/>
          </a:xfrm>
          <a:prstGeom prst="bentConnector3">
            <a:avLst>
              <a:gd name="adj1" fmla="val 89833"/>
            </a:avLst>
          </a:prstGeom>
          <a:ln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F7E73FB-866F-614F-CC34-C1B164D81448}"/>
              </a:ext>
            </a:extLst>
          </p:cNvPr>
          <p:cNvSpPr txBox="1"/>
          <p:nvPr/>
        </p:nvSpPr>
        <p:spPr>
          <a:xfrm flipH="1">
            <a:off x="6078643" y="5451316"/>
            <a:ext cx="24283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인문네트워크 앱이 설치되어 있는 경우</a:t>
            </a:r>
            <a:r>
              <a:rPr lang="en-US" altLang="ko-KR" sz="1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ko-KR" sz="1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n-US" altLang="ko-KR" sz="1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인문네트워크 앱이 실행되고 해당 프로그램 상세 페이지로 이동되어야 함</a:t>
            </a:r>
            <a:r>
              <a:rPr lang="en-US" altLang="ko-KR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ko-KR" altLang="en-US" sz="1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8677" y="3200400"/>
            <a:ext cx="2848708" cy="178510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dirty="0" smtClean="0"/>
              <a:t>[APP] Share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1.if APP is not installed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iOS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- move to </a:t>
            </a:r>
            <a:r>
              <a:rPr lang="en-US" altLang="ko-KR" sz="1000" dirty="0" err="1" smtClean="0"/>
              <a:t>AppStore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Android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- move to </a:t>
            </a:r>
            <a:r>
              <a:rPr lang="en-US" altLang="ko-KR" sz="1000" dirty="0" err="1" smtClean="0"/>
              <a:t>Playstore</a:t>
            </a:r>
            <a:endParaRPr lang="en-US" altLang="ko-KR" sz="1000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2.if APP is installed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-</a:t>
            </a:r>
            <a:r>
              <a:rPr lang="en-US" altLang="ko-KR" sz="1000" b="1" dirty="0" smtClean="0"/>
              <a:t> run APP and move to share program’s program details page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446874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130</Words>
  <Application>Microsoft Office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윤 용근</dc:creator>
  <cp:lastModifiedBy>gram</cp:lastModifiedBy>
  <cp:revision>2</cp:revision>
  <dcterms:created xsi:type="dcterms:W3CDTF">2024-09-13T07:07:48Z</dcterms:created>
  <dcterms:modified xsi:type="dcterms:W3CDTF">2024-09-16T03:22:36Z</dcterms:modified>
</cp:coreProperties>
</file>