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88" y="3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ko-KR" smtClean="0"/>
              <a:t>Click to edit Master subtitle style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40814-3EE2-414A-AB4A-E884AEEC9582}" type="datetimeFigureOut">
              <a:rPr lang="ko-KR" altLang="en-US" smtClean="0"/>
              <a:t>2024-09-24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E76AC-B36A-495E-BC6D-19C4825968E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614572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ko-KR" smtClean="0"/>
              <a:t>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40814-3EE2-414A-AB4A-E884AEEC9582}" type="datetimeFigureOut">
              <a:rPr lang="ko-KR" altLang="en-US" smtClean="0"/>
              <a:t>2024-09-24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E76AC-B36A-495E-BC6D-19C4825968E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787737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altLang="ko-KR" smtClean="0"/>
              <a:t>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40814-3EE2-414A-AB4A-E884AEEC9582}" type="datetimeFigureOut">
              <a:rPr lang="ko-KR" altLang="en-US" smtClean="0"/>
              <a:t>2024-09-24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E76AC-B36A-495E-BC6D-19C4825968E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457084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ko-KR" smtClean="0"/>
              <a:t>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40814-3EE2-414A-AB4A-E884AEEC9582}" type="datetimeFigureOut">
              <a:rPr lang="ko-KR" altLang="en-US" smtClean="0"/>
              <a:t>2024-09-24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E76AC-B36A-495E-BC6D-19C4825968E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41677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ko-KR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40814-3EE2-414A-AB4A-E884AEEC9582}" type="datetimeFigureOut">
              <a:rPr lang="ko-KR" altLang="en-US" smtClean="0"/>
              <a:t>2024-09-24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E76AC-B36A-495E-BC6D-19C4825968E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965699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altLang="ko-KR" smtClean="0"/>
              <a:t>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altLang="ko-KR" smtClean="0"/>
              <a:t>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40814-3EE2-414A-AB4A-E884AEEC9582}" type="datetimeFigureOut">
              <a:rPr lang="ko-KR" altLang="en-US" smtClean="0"/>
              <a:t>2024-09-24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E76AC-B36A-495E-BC6D-19C4825968E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528620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altLang="ko-KR" smtClean="0"/>
              <a:t>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altLang="ko-KR" smtClean="0"/>
              <a:t>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40814-3EE2-414A-AB4A-E884AEEC9582}" type="datetimeFigureOut">
              <a:rPr lang="ko-KR" altLang="en-US" smtClean="0"/>
              <a:t>2024-09-24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E76AC-B36A-495E-BC6D-19C4825968E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145114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40814-3EE2-414A-AB4A-E884AEEC9582}" type="datetimeFigureOut">
              <a:rPr lang="ko-KR" altLang="en-US" smtClean="0"/>
              <a:t>2024-09-24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E76AC-B36A-495E-BC6D-19C4825968E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561924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40814-3EE2-414A-AB4A-E884AEEC9582}" type="datetimeFigureOut">
              <a:rPr lang="ko-KR" altLang="en-US" smtClean="0"/>
              <a:t>2024-09-24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E76AC-B36A-495E-BC6D-19C4825968E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879461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ko-KR" smtClean="0"/>
              <a:t>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ko-KR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40814-3EE2-414A-AB4A-E884AEEC9582}" type="datetimeFigureOut">
              <a:rPr lang="ko-KR" altLang="en-US" smtClean="0"/>
              <a:t>2024-09-24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E76AC-B36A-495E-BC6D-19C4825968E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490349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ko-KR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40814-3EE2-414A-AB4A-E884AEEC9582}" type="datetimeFigureOut">
              <a:rPr lang="ko-KR" altLang="en-US" smtClean="0"/>
              <a:t>2024-09-24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E76AC-B36A-495E-BC6D-19C4825968E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967307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ko-KR" smtClean="0"/>
              <a:t>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E40814-3EE2-414A-AB4A-E884AEEC9582}" type="datetimeFigureOut">
              <a:rPr lang="ko-KR" altLang="en-US" smtClean="0"/>
              <a:t>2024-09-24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1E76AC-B36A-495E-BC6D-19C4825968E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49667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05" y="533202"/>
            <a:ext cx="10058400" cy="576849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8335663" y="156301"/>
            <a:ext cx="3502110" cy="3016210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1000" b="1" dirty="0" smtClean="0"/>
              <a:t>[APP] </a:t>
            </a:r>
            <a:r>
              <a:rPr lang="ko-KR" altLang="en-US" sz="1000" b="1" dirty="0" smtClean="0"/>
              <a:t>아이디</a:t>
            </a:r>
            <a:r>
              <a:rPr lang="en-US" altLang="ko-KR" sz="1000" b="1" dirty="0" smtClean="0"/>
              <a:t>/</a:t>
            </a:r>
            <a:r>
              <a:rPr lang="ko-KR" altLang="en-US" sz="1000" b="1" dirty="0" smtClean="0"/>
              <a:t>비밀번호 찾기 </a:t>
            </a:r>
            <a:r>
              <a:rPr lang="en-US" altLang="ko-KR" sz="1000" b="1" dirty="0" smtClean="0"/>
              <a:t>(find id/password)</a:t>
            </a:r>
            <a:endParaRPr lang="en-US" altLang="ko-KR" sz="1000" b="1" dirty="0" smtClean="0"/>
          </a:p>
          <a:p>
            <a:endParaRPr lang="en-US" altLang="ko-KR" sz="1000" b="1" dirty="0" smtClean="0"/>
          </a:p>
          <a:p>
            <a:r>
              <a:rPr lang="en-US" altLang="ko-KR" sz="1000" b="1" dirty="0" smtClean="0"/>
              <a:t>1.As-is</a:t>
            </a:r>
          </a:p>
          <a:p>
            <a:r>
              <a:rPr lang="en-US" altLang="ko-KR" sz="1000" b="1" dirty="0"/>
              <a:t> </a:t>
            </a:r>
            <a:r>
              <a:rPr lang="en-US" altLang="ko-KR" sz="1000" b="1" dirty="0" smtClean="0"/>
              <a:t> - after phone verification, can’t proceed</a:t>
            </a:r>
          </a:p>
          <a:p>
            <a:endParaRPr lang="en-US" altLang="ko-KR" sz="1000" dirty="0"/>
          </a:p>
          <a:p>
            <a:r>
              <a:rPr lang="en-US" altLang="ko-KR" sz="1000" b="1" dirty="0" smtClean="0"/>
              <a:t>2.To-Fix</a:t>
            </a:r>
          </a:p>
          <a:p>
            <a:r>
              <a:rPr lang="en-US" altLang="ko-KR" sz="1000" dirty="0"/>
              <a:t> </a:t>
            </a:r>
            <a:r>
              <a:rPr lang="en-US" altLang="ko-KR" sz="1000" dirty="0" smtClean="0"/>
              <a:t> 1) </a:t>
            </a:r>
            <a:r>
              <a:rPr lang="en-US" altLang="ko-KR" sz="1000" b="1" dirty="0" smtClean="0"/>
              <a:t>after verification</a:t>
            </a:r>
          </a:p>
          <a:p>
            <a:r>
              <a:rPr lang="en-US" altLang="ko-KR" sz="1000" b="1" dirty="0"/>
              <a:t> </a:t>
            </a:r>
            <a:r>
              <a:rPr lang="en-US" altLang="ko-KR" sz="1000" b="1" dirty="0" smtClean="0"/>
              <a:t>   a) if no member</a:t>
            </a:r>
          </a:p>
          <a:p>
            <a:r>
              <a:rPr lang="en-US" altLang="ko-KR" sz="1000" b="1" dirty="0"/>
              <a:t> </a:t>
            </a:r>
            <a:r>
              <a:rPr lang="en-US" altLang="ko-KR" sz="1000" b="1" dirty="0" smtClean="0"/>
              <a:t>     - alert </a:t>
            </a:r>
            <a:r>
              <a:rPr lang="en-US" altLang="ko-KR" sz="1000" b="1" dirty="0" err="1" smtClean="0"/>
              <a:t>msg</a:t>
            </a:r>
            <a:r>
              <a:rPr lang="en-US" altLang="ko-KR" sz="1000" b="1" dirty="0" smtClean="0"/>
              <a:t> (“</a:t>
            </a:r>
            <a:r>
              <a:rPr lang="ko-KR" altLang="en-US" sz="1000" b="1" dirty="0" smtClean="0"/>
              <a:t>회원정보를 찾을 수 없습니다</a:t>
            </a:r>
            <a:r>
              <a:rPr lang="en-US" altLang="ko-KR" sz="1000" b="1" dirty="0" smtClean="0"/>
              <a:t>.”)</a:t>
            </a:r>
          </a:p>
          <a:p>
            <a:r>
              <a:rPr lang="en-US" altLang="ko-KR" sz="1000" b="1" dirty="0"/>
              <a:t> </a:t>
            </a:r>
            <a:r>
              <a:rPr lang="en-US" altLang="ko-KR" sz="1000" b="1" dirty="0" smtClean="0"/>
              <a:t>   b) if member</a:t>
            </a:r>
          </a:p>
          <a:p>
            <a:r>
              <a:rPr lang="en-US" altLang="ko-KR" sz="1000" b="1" dirty="0"/>
              <a:t> </a:t>
            </a:r>
            <a:r>
              <a:rPr lang="en-US" altLang="ko-KR" sz="1000" b="1" dirty="0" smtClean="0"/>
              <a:t>     - move to </a:t>
            </a:r>
            <a:r>
              <a:rPr lang="ko-KR" altLang="en-US" sz="1000" b="1" dirty="0" smtClean="0"/>
              <a:t>비밀번호 찾기 </a:t>
            </a:r>
            <a:r>
              <a:rPr lang="en-US" altLang="ko-KR" sz="1000" b="1" dirty="0" smtClean="0"/>
              <a:t>(find password) page</a:t>
            </a:r>
          </a:p>
          <a:p>
            <a:r>
              <a:rPr lang="en-US" altLang="ko-KR" sz="1000" dirty="0"/>
              <a:t> </a:t>
            </a:r>
            <a:r>
              <a:rPr lang="en-US" altLang="ko-KR" sz="1000" dirty="0" smtClean="0"/>
              <a:t> </a:t>
            </a:r>
          </a:p>
          <a:p>
            <a:r>
              <a:rPr lang="en-US" altLang="ko-KR" sz="1000" dirty="0" smtClean="0"/>
              <a:t>  2) </a:t>
            </a:r>
            <a:r>
              <a:rPr lang="ko-KR" altLang="en-US" sz="1000" b="1" dirty="0" smtClean="0"/>
              <a:t>비밀번호 찾기 </a:t>
            </a:r>
            <a:r>
              <a:rPr lang="en-US" altLang="ko-KR" sz="1000" b="1" dirty="0" smtClean="0"/>
              <a:t>(find password)</a:t>
            </a:r>
          </a:p>
          <a:p>
            <a:r>
              <a:rPr lang="en-US" altLang="ko-KR" sz="1000" dirty="0"/>
              <a:t> </a:t>
            </a:r>
            <a:r>
              <a:rPr lang="en-US" altLang="ko-KR" sz="1000" dirty="0" smtClean="0"/>
              <a:t>   a) fields</a:t>
            </a:r>
          </a:p>
          <a:p>
            <a:r>
              <a:rPr lang="en-US" altLang="ko-KR" sz="1000" dirty="0"/>
              <a:t> </a:t>
            </a:r>
            <a:r>
              <a:rPr lang="en-US" altLang="ko-KR" sz="1000" dirty="0" smtClean="0"/>
              <a:t>     a-1) </a:t>
            </a:r>
            <a:r>
              <a:rPr lang="ko-KR" altLang="en-US" sz="1000" dirty="0" smtClean="0"/>
              <a:t>변경할 비밀번호 </a:t>
            </a:r>
            <a:r>
              <a:rPr lang="en-US" altLang="ko-KR" sz="1000" dirty="0" smtClean="0"/>
              <a:t>(new password)</a:t>
            </a:r>
          </a:p>
          <a:p>
            <a:r>
              <a:rPr lang="en-US" altLang="ko-KR" sz="1000" dirty="0"/>
              <a:t> </a:t>
            </a:r>
            <a:r>
              <a:rPr lang="en-US" altLang="ko-KR" sz="1000" dirty="0" smtClean="0"/>
              <a:t>     a-2) </a:t>
            </a:r>
            <a:r>
              <a:rPr lang="ko-KR" altLang="en-US" sz="1000" dirty="0" smtClean="0"/>
              <a:t>변경할 비밀번호 확인 </a:t>
            </a:r>
            <a:r>
              <a:rPr lang="en-US" altLang="ko-KR" sz="1000" dirty="0" smtClean="0"/>
              <a:t>(confirm new password)</a:t>
            </a:r>
          </a:p>
          <a:p>
            <a:r>
              <a:rPr lang="en-US" altLang="ko-KR" sz="1000" dirty="0"/>
              <a:t> </a:t>
            </a:r>
            <a:r>
              <a:rPr lang="en-US" altLang="ko-KR" sz="1000" dirty="0" smtClean="0"/>
              <a:t>   b) </a:t>
            </a:r>
            <a:r>
              <a:rPr lang="ko-KR" altLang="en-US" sz="1000" dirty="0" smtClean="0"/>
              <a:t>확인 </a:t>
            </a:r>
            <a:r>
              <a:rPr lang="en-US" altLang="ko-KR" sz="1000" dirty="0" smtClean="0"/>
              <a:t>(ok)</a:t>
            </a:r>
          </a:p>
          <a:p>
            <a:r>
              <a:rPr lang="en-US" altLang="ko-KR" sz="1000" dirty="0"/>
              <a:t> </a:t>
            </a:r>
            <a:r>
              <a:rPr lang="en-US" altLang="ko-KR" sz="1000" dirty="0" smtClean="0"/>
              <a:t>     - process update password</a:t>
            </a:r>
            <a:r>
              <a:rPr lang="ko-KR" altLang="en-US" sz="1000" dirty="0"/>
              <a:t> </a:t>
            </a:r>
            <a:r>
              <a:rPr lang="en-US" altLang="ko-KR" sz="1000" dirty="0" smtClean="0"/>
              <a:t>and alert complete msg.(“</a:t>
            </a:r>
            <a:r>
              <a:rPr lang="ko-KR" altLang="en-US" sz="1000" dirty="0" smtClean="0"/>
              <a:t>새로운 비밀번호로 변경되었습니다</a:t>
            </a:r>
            <a:r>
              <a:rPr lang="en-US" altLang="ko-KR" sz="1000" dirty="0" smtClean="0"/>
              <a:t>.”)</a:t>
            </a:r>
          </a:p>
        </p:txBody>
      </p:sp>
    </p:spTree>
    <p:extLst>
      <p:ext uri="{BB962C8B-B14F-4D97-AF65-F5344CB8AC3E}">
        <p14:creationId xmlns:p14="http://schemas.microsoft.com/office/powerpoint/2010/main" val="3803444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113</Words>
  <Application>Microsoft Office PowerPoint</Application>
  <PresentationFormat>Widescreen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gram</dc:creator>
  <cp:lastModifiedBy>gram</cp:lastModifiedBy>
  <cp:revision>2</cp:revision>
  <dcterms:created xsi:type="dcterms:W3CDTF">2024-09-24T06:55:47Z</dcterms:created>
  <dcterms:modified xsi:type="dcterms:W3CDTF">2024-09-24T06:56:39Z</dcterms:modified>
</cp:coreProperties>
</file>