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4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77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70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6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56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86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5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19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94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03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73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0814-3EE2-414A-AB4A-E884AEEC9582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76AC-B36A-495E-BC6D-19C482596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66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5" y="533202"/>
            <a:ext cx="10058400" cy="57684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35663" y="156301"/>
            <a:ext cx="3502110" cy="30162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아이디</a:t>
            </a:r>
            <a:r>
              <a:rPr lang="en-US" altLang="ko-KR" sz="1000" b="1" dirty="0" smtClean="0"/>
              <a:t>/</a:t>
            </a:r>
            <a:r>
              <a:rPr lang="ko-KR" altLang="en-US" sz="1000" b="1" dirty="0" smtClean="0"/>
              <a:t>비밀번호 찾기 </a:t>
            </a:r>
            <a:r>
              <a:rPr lang="en-US" altLang="ko-KR" sz="1000" b="1" dirty="0" smtClean="0"/>
              <a:t>(find id/password)</a:t>
            </a:r>
            <a:endParaRPr lang="en-US" altLang="ko-KR" sz="1000" b="1" dirty="0" smtClean="0"/>
          </a:p>
          <a:p>
            <a:endParaRPr lang="en-US" altLang="ko-KR" sz="1000" b="1" dirty="0" smtClean="0"/>
          </a:p>
          <a:p>
            <a:r>
              <a:rPr lang="en-US" altLang="ko-KR" sz="1000" b="1" dirty="0" smtClean="0"/>
              <a:t>1.As-is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- after phone verification, can’t proceed</a:t>
            </a:r>
          </a:p>
          <a:p>
            <a:endParaRPr lang="en-US" altLang="ko-KR" sz="1000" dirty="0"/>
          </a:p>
          <a:p>
            <a:r>
              <a:rPr lang="en-US" altLang="ko-KR" sz="1000" b="1" dirty="0" smtClean="0"/>
              <a:t>2.To-Fix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en-US" altLang="ko-KR" sz="1000" b="1" dirty="0" smtClean="0"/>
              <a:t>after verification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a) if no member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- alert </a:t>
            </a:r>
            <a:r>
              <a:rPr lang="en-US" altLang="ko-KR" sz="1000" b="1" dirty="0" err="1" smtClean="0"/>
              <a:t>msg</a:t>
            </a:r>
            <a:r>
              <a:rPr lang="en-US" altLang="ko-KR" sz="1000" b="1" dirty="0" smtClean="0"/>
              <a:t> (“</a:t>
            </a:r>
            <a:r>
              <a:rPr lang="ko-KR" altLang="en-US" sz="1000" b="1" dirty="0" smtClean="0"/>
              <a:t>회원정보를 찾을 수 없습니다</a:t>
            </a:r>
            <a:r>
              <a:rPr lang="en-US" altLang="ko-KR" sz="1000" b="1" dirty="0" smtClean="0"/>
              <a:t>.”)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b) if member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- move to </a:t>
            </a:r>
            <a:r>
              <a:rPr lang="ko-KR" altLang="en-US" sz="1000" b="1" dirty="0" smtClean="0"/>
              <a:t>비밀번호 찾기 </a:t>
            </a:r>
            <a:r>
              <a:rPr lang="en-US" altLang="ko-KR" sz="1000" b="1" dirty="0" smtClean="0"/>
              <a:t>(find password) page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</a:t>
            </a:r>
          </a:p>
          <a:p>
            <a:r>
              <a:rPr lang="en-US" altLang="ko-KR" sz="1000" dirty="0" smtClean="0"/>
              <a:t>  2) </a:t>
            </a:r>
            <a:r>
              <a:rPr lang="ko-KR" altLang="en-US" sz="1000" b="1" dirty="0" smtClean="0"/>
              <a:t>비밀번호 찾기 </a:t>
            </a:r>
            <a:r>
              <a:rPr lang="en-US" altLang="ko-KR" sz="1000" b="1" dirty="0" smtClean="0"/>
              <a:t>(find password)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fields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a-1) </a:t>
            </a:r>
            <a:r>
              <a:rPr lang="ko-KR" altLang="en-US" sz="1000" dirty="0" smtClean="0"/>
              <a:t>변경할 비밀번호 </a:t>
            </a:r>
            <a:r>
              <a:rPr lang="en-US" altLang="ko-KR" sz="1000" dirty="0" smtClean="0"/>
              <a:t>(new password)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a-2) </a:t>
            </a:r>
            <a:r>
              <a:rPr lang="ko-KR" altLang="en-US" sz="1000" dirty="0" smtClean="0"/>
              <a:t>변경할 비밀번호 확인 </a:t>
            </a:r>
            <a:r>
              <a:rPr lang="en-US" altLang="ko-KR" sz="1000" dirty="0" smtClean="0"/>
              <a:t>(confirm new password)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</a:t>
            </a:r>
            <a:r>
              <a:rPr lang="ko-KR" altLang="en-US" sz="1000" dirty="0" smtClean="0"/>
              <a:t>확인 </a:t>
            </a:r>
            <a:r>
              <a:rPr lang="en-US" altLang="ko-KR" sz="1000" dirty="0" smtClean="0"/>
              <a:t>(ok)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process update password</a:t>
            </a:r>
            <a:r>
              <a:rPr lang="ko-KR" altLang="en-US" sz="1000" dirty="0"/>
              <a:t> </a:t>
            </a:r>
            <a:r>
              <a:rPr lang="en-US" altLang="ko-KR" sz="1000" dirty="0" smtClean="0"/>
              <a:t>and alert complete msg.(“</a:t>
            </a:r>
            <a:r>
              <a:rPr lang="ko-KR" altLang="en-US" sz="1000" dirty="0" smtClean="0"/>
              <a:t>새로운 비밀번호로 변경되었습니다</a:t>
            </a:r>
            <a:r>
              <a:rPr lang="en-US" altLang="ko-KR" sz="1000" dirty="0" smtClean="0"/>
              <a:t>.”)</a:t>
            </a:r>
          </a:p>
        </p:txBody>
      </p:sp>
    </p:spTree>
    <p:extLst>
      <p:ext uri="{BB962C8B-B14F-4D97-AF65-F5344CB8AC3E}">
        <p14:creationId xmlns:p14="http://schemas.microsoft.com/office/powerpoint/2010/main" val="38034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2</cp:revision>
  <dcterms:created xsi:type="dcterms:W3CDTF">2024-09-24T06:55:47Z</dcterms:created>
  <dcterms:modified xsi:type="dcterms:W3CDTF">2024-09-24T06:56:39Z</dcterms:modified>
</cp:coreProperties>
</file>