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40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62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09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7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4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04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86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37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66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11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98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8890-DA26-4951-84CE-89FDC0DCD27D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F40F-F71D-436A-879E-655DE4C13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1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8" y="761089"/>
            <a:ext cx="8764471" cy="5145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8465" y="1201783"/>
            <a:ext cx="2848708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인문프로그램 </a:t>
            </a:r>
            <a:r>
              <a:rPr lang="en-US" altLang="ko-KR" sz="1000" b="1" dirty="0" smtClean="0"/>
              <a:t>&gt; program details </a:t>
            </a:r>
            <a:endParaRPr lang="en-US" altLang="ko-KR" sz="1000" b="1" dirty="0" smtClean="0"/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프로그램 설명 </a:t>
            </a:r>
            <a:r>
              <a:rPr lang="en-US" altLang="ko-KR" sz="1000" dirty="0" smtClean="0"/>
              <a:t>(program description)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fix html character display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17835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1</cp:revision>
  <dcterms:created xsi:type="dcterms:W3CDTF">2024-09-24T10:45:22Z</dcterms:created>
  <dcterms:modified xsi:type="dcterms:W3CDTF">2024-09-24T10:45:47Z</dcterms:modified>
</cp:coreProperties>
</file>