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8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smtClean="0"/>
              <a:t>Click to edit Master subtitle style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D8890-DA26-4951-84CE-89FDC0DCD27D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0F40F-F71D-436A-879E-655DE4C13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3401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D8890-DA26-4951-84CE-89FDC0DCD27D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0F40F-F71D-436A-879E-655DE4C13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3622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D8890-DA26-4951-84CE-89FDC0DCD27D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0F40F-F71D-436A-879E-655DE4C13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2091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D8890-DA26-4951-84CE-89FDC0DCD27D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0F40F-F71D-436A-879E-655DE4C13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8741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D8890-DA26-4951-84CE-89FDC0DCD27D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0F40F-F71D-436A-879E-655DE4C13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9640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D8890-DA26-4951-84CE-89FDC0DCD27D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0F40F-F71D-436A-879E-655DE4C13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7040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D8890-DA26-4951-84CE-89FDC0DCD27D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0F40F-F71D-436A-879E-655DE4C13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5862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D8890-DA26-4951-84CE-89FDC0DCD27D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0F40F-F71D-436A-879E-655DE4C13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0374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D8890-DA26-4951-84CE-89FDC0DCD27D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0F40F-F71D-436A-879E-655DE4C13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0663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D8890-DA26-4951-84CE-89FDC0DCD27D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0F40F-F71D-436A-879E-655DE4C13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4110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D8890-DA26-4951-84CE-89FDC0DCD27D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0F40F-F71D-436A-879E-655DE4C13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8988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D8890-DA26-4951-84CE-89FDC0DCD27D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0F40F-F71D-436A-879E-655DE4C13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4117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58" y="761089"/>
            <a:ext cx="8764471" cy="514562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788465" y="1201783"/>
            <a:ext cx="2848708" cy="707886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[APP] </a:t>
            </a:r>
            <a:r>
              <a:rPr lang="ko-KR" altLang="en-US" sz="1000" b="1" dirty="0" smtClean="0"/>
              <a:t>인문프로그램 </a:t>
            </a:r>
            <a:r>
              <a:rPr lang="en-US" altLang="ko-KR" sz="1000" b="1" dirty="0" smtClean="0"/>
              <a:t>&gt; program details </a:t>
            </a:r>
            <a:endParaRPr lang="en-US" altLang="ko-KR" sz="1000" b="1" dirty="0" smtClean="0"/>
          </a:p>
          <a:p>
            <a:endParaRPr lang="en-US" altLang="ko-KR" sz="1000" dirty="0" smtClean="0"/>
          </a:p>
          <a:p>
            <a:r>
              <a:rPr lang="en-US" altLang="ko-KR" sz="1000" dirty="0" smtClean="0"/>
              <a:t>1.</a:t>
            </a:r>
            <a:r>
              <a:rPr lang="ko-KR" altLang="en-US" sz="1000" dirty="0" smtClean="0"/>
              <a:t>프로그램 설명 </a:t>
            </a:r>
            <a:r>
              <a:rPr lang="en-US" altLang="ko-KR" sz="1000" dirty="0" smtClean="0"/>
              <a:t>(program description)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- fix html character display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217835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gram</dc:creator>
  <cp:lastModifiedBy>gram</cp:lastModifiedBy>
  <cp:revision>1</cp:revision>
  <dcterms:created xsi:type="dcterms:W3CDTF">2024-09-24T10:45:22Z</dcterms:created>
  <dcterms:modified xsi:type="dcterms:W3CDTF">2024-09-24T10:45:47Z</dcterms:modified>
</cp:coreProperties>
</file>