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64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smtClean="0"/>
              <a:t>Click to edit Master subtitle style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5215-A0F8-47FE-A271-286CA093D905}" type="datetimeFigureOut">
              <a:rPr lang="ko-KR" altLang="en-US" smtClean="0"/>
              <a:t>2024-09-26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C212-4FFE-4589-9B90-219057D00D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2548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5215-A0F8-47FE-A271-286CA093D905}" type="datetimeFigureOut">
              <a:rPr lang="ko-KR" altLang="en-US" smtClean="0"/>
              <a:t>2024-09-26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C212-4FFE-4589-9B90-219057D00D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08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5215-A0F8-47FE-A271-286CA093D905}" type="datetimeFigureOut">
              <a:rPr lang="ko-KR" altLang="en-US" smtClean="0"/>
              <a:t>2024-09-26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C212-4FFE-4589-9B90-219057D00D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5718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5215-A0F8-47FE-A271-286CA093D905}" type="datetimeFigureOut">
              <a:rPr lang="ko-KR" altLang="en-US" smtClean="0"/>
              <a:t>2024-09-26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C212-4FFE-4589-9B90-219057D00D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3069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5215-A0F8-47FE-A271-286CA093D905}" type="datetimeFigureOut">
              <a:rPr lang="ko-KR" altLang="en-US" smtClean="0"/>
              <a:t>2024-09-26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C212-4FFE-4589-9B90-219057D00D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103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5215-A0F8-47FE-A271-286CA093D905}" type="datetimeFigureOut">
              <a:rPr lang="ko-KR" altLang="en-US" smtClean="0"/>
              <a:t>2024-09-26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C212-4FFE-4589-9B90-219057D00D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8435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5215-A0F8-47FE-A271-286CA093D905}" type="datetimeFigureOut">
              <a:rPr lang="ko-KR" altLang="en-US" smtClean="0"/>
              <a:t>2024-09-26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C212-4FFE-4589-9B90-219057D00D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1559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5215-A0F8-47FE-A271-286CA093D905}" type="datetimeFigureOut">
              <a:rPr lang="ko-KR" altLang="en-US" smtClean="0"/>
              <a:t>2024-09-26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C212-4FFE-4589-9B90-219057D00D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8915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5215-A0F8-47FE-A271-286CA093D905}" type="datetimeFigureOut">
              <a:rPr lang="ko-KR" altLang="en-US" smtClean="0"/>
              <a:t>2024-09-26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C212-4FFE-4589-9B90-219057D00D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9155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5215-A0F8-47FE-A271-286CA093D905}" type="datetimeFigureOut">
              <a:rPr lang="ko-KR" altLang="en-US" smtClean="0"/>
              <a:t>2024-09-26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C212-4FFE-4589-9B90-219057D00D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798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5215-A0F8-47FE-A271-286CA093D905}" type="datetimeFigureOut">
              <a:rPr lang="ko-KR" altLang="en-US" smtClean="0"/>
              <a:t>2024-09-26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C212-4FFE-4589-9B90-219057D00D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4454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D5215-A0F8-47FE-A271-286CA093D905}" type="datetimeFigureOut">
              <a:rPr lang="ko-KR" altLang="en-US" smtClean="0"/>
              <a:t>2024-09-26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DC212-4FFE-4589-9B90-219057D00D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7351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531" y="232321"/>
            <a:ext cx="2655417" cy="648118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955180" y="3913632"/>
            <a:ext cx="1153780" cy="40965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3917092" y="358347"/>
            <a:ext cx="3886200" cy="2400657"/>
          </a:xfrm>
          <a:prstGeom prst="rect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[APP] </a:t>
            </a:r>
            <a:r>
              <a:rPr lang="ko-KR" altLang="en-US" sz="1000" b="1" dirty="0" smtClean="0"/>
              <a:t>인문프로그램 </a:t>
            </a:r>
            <a:r>
              <a:rPr lang="en-US" altLang="ko-KR" sz="1000" b="1" dirty="0" smtClean="0"/>
              <a:t>&gt; </a:t>
            </a:r>
            <a:r>
              <a:rPr lang="ko-KR" altLang="en-US" sz="1000" b="1" dirty="0" smtClean="0"/>
              <a:t>심화과정 </a:t>
            </a:r>
            <a:r>
              <a:rPr lang="en-US" altLang="ko-KR" sz="1000" b="1" dirty="0" smtClean="0"/>
              <a:t>/ </a:t>
            </a:r>
            <a:r>
              <a:rPr lang="ko-KR" altLang="en-US" sz="1000" b="1" dirty="0" smtClean="0"/>
              <a:t>일반과정 </a:t>
            </a:r>
            <a:r>
              <a:rPr lang="en-US" altLang="ko-KR" sz="1000" b="1" dirty="0" smtClean="0"/>
              <a:t>program</a:t>
            </a:r>
          </a:p>
          <a:p>
            <a:endParaRPr lang="en-US" altLang="ko-KR" sz="1000" dirty="0"/>
          </a:p>
          <a:p>
            <a:endParaRPr lang="en-US" altLang="ko-KR" sz="1000" dirty="0" smtClean="0"/>
          </a:p>
          <a:p>
            <a:r>
              <a:rPr lang="en-US" altLang="ko-KR" sz="1000" dirty="0" smtClean="0"/>
              <a:t>1.</a:t>
            </a:r>
            <a:r>
              <a:rPr lang="ko-KR" altLang="en-US" sz="1000" b="1" dirty="0" smtClean="0"/>
              <a:t>프로그램 신청하기 </a:t>
            </a:r>
            <a:r>
              <a:rPr lang="en-US" altLang="ko-KR" sz="1000" b="1" dirty="0" smtClean="0"/>
              <a:t>(apply program) button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1) if there’s no selectable course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- alert msg.(“</a:t>
            </a:r>
            <a:r>
              <a:rPr lang="ko-KR" altLang="en-US" sz="1000" dirty="0" smtClean="0"/>
              <a:t>신청 가능한 회차가 없습니다</a:t>
            </a:r>
            <a:r>
              <a:rPr lang="en-US" altLang="ko-KR" sz="1000" dirty="0" smtClean="0"/>
              <a:t>. </a:t>
            </a:r>
            <a:r>
              <a:rPr lang="ko-KR" altLang="en-US" sz="1000" dirty="0" smtClean="0"/>
              <a:t>일정을 확인해주세요</a:t>
            </a:r>
            <a:r>
              <a:rPr lang="en-US" altLang="ko-KR" sz="1000" dirty="0" smtClean="0"/>
              <a:t>.“)</a:t>
            </a:r>
          </a:p>
          <a:p>
            <a:endParaRPr lang="en-US" altLang="ko-KR" sz="1000" dirty="0"/>
          </a:p>
          <a:p>
            <a:r>
              <a:rPr lang="en-US" altLang="ko-KR" sz="1000" dirty="0" smtClean="0"/>
              <a:t>2.</a:t>
            </a:r>
            <a:r>
              <a:rPr lang="en-US" altLang="ko-KR" sz="1000" b="1" dirty="0" smtClean="0"/>
              <a:t>if the program course(</a:t>
            </a:r>
            <a:r>
              <a:rPr lang="ko-KR" altLang="en-US" sz="1000" b="1" dirty="0" smtClean="0"/>
              <a:t>회차</a:t>
            </a:r>
            <a:r>
              <a:rPr lang="en-US" altLang="ko-KR" sz="1000" b="1" dirty="0" smtClean="0"/>
              <a:t>) is already applied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1) As-is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- checkbox is </a:t>
            </a:r>
            <a:r>
              <a:rPr lang="en-US" altLang="ko-KR" sz="1000" b="1" dirty="0" smtClean="0"/>
              <a:t>disabled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- currently, if can’t select course because of </a:t>
            </a:r>
            <a:r>
              <a:rPr lang="en-US" altLang="ko-KR" sz="1000" smtClean="0"/>
              <a:t>apply period, </a:t>
            </a:r>
            <a:r>
              <a:rPr lang="en-US" altLang="ko-KR" sz="1000" dirty="0" smtClean="0"/>
              <a:t>checkbox is also disabled.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2) To-be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- checkbox should be </a:t>
            </a:r>
            <a:r>
              <a:rPr lang="en-US" altLang="ko-KR" sz="1000" b="1" dirty="0" smtClean="0"/>
              <a:t>checked &amp; disabled</a:t>
            </a:r>
          </a:p>
        </p:txBody>
      </p:sp>
      <p:sp>
        <p:nvSpPr>
          <p:cNvPr id="7" name="Rectangle 6"/>
          <p:cNvSpPr/>
          <p:nvPr/>
        </p:nvSpPr>
        <p:spPr>
          <a:xfrm>
            <a:off x="766458" y="4402531"/>
            <a:ext cx="2291295" cy="71079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Oval 7"/>
          <p:cNvSpPr/>
          <p:nvPr/>
        </p:nvSpPr>
        <p:spPr>
          <a:xfrm>
            <a:off x="1719072" y="3913632"/>
            <a:ext cx="236108" cy="2340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10" name="Oval 9"/>
          <p:cNvSpPr/>
          <p:nvPr/>
        </p:nvSpPr>
        <p:spPr>
          <a:xfrm>
            <a:off x="512256" y="4523842"/>
            <a:ext cx="236108" cy="2340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2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26538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90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gram</dc:creator>
  <cp:lastModifiedBy>gram</cp:lastModifiedBy>
  <cp:revision>2</cp:revision>
  <dcterms:created xsi:type="dcterms:W3CDTF">2024-09-26T06:44:13Z</dcterms:created>
  <dcterms:modified xsi:type="dcterms:W3CDTF">2024-09-26T06:52:16Z</dcterms:modified>
</cp:coreProperties>
</file>