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5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71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06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0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43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55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91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15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79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4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5215-A0F8-47FE-A271-286CA093D905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C212-4FFE-4589-9B90-219057D00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35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1" y="232321"/>
            <a:ext cx="2655417" cy="64811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5180" y="3913632"/>
            <a:ext cx="1153780" cy="4096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917092" y="358347"/>
            <a:ext cx="3886200" cy="240065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인문프로그램 </a:t>
            </a:r>
            <a:r>
              <a:rPr lang="en-US" altLang="ko-KR" sz="1000" b="1" dirty="0" smtClean="0"/>
              <a:t>&gt; </a:t>
            </a:r>
            <a:r>
              <a:rPr lang="ko-KR" altLang="en-US" sz="1000" b="1" dirty="0" smtClean="0"/>
              <a:t>심화과정 </a:t>
            </a:r>
            <a:r>
              <a:rPr lang="en-US" altLang="ko-KR" sz="1000" b="1" dirty="0" smtClean="0"/>
              <a:t>/ </a:t>
            </a:r>
            <a:r>
              <a:rPr lang="ko-KR" altLang="en-US" sz="1000" b="1" dirty="0" smtClean="0"/>
              <a:t>일반과정 </a:t>
            </a:r>
            <a:r>
              <a:rPr lang="en-US" altLang="ko-KR" sz="1000" b="1" dirty="0" smtClean="0"/>
              <a:t>program</a:t>
            </a:r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b="1" dirty="0" smtClean="0"/>
              <a:t>프로그램 신청하기 </a:t>
            </a:r>
            <a:r>
              <a:rPr lang="en-US" altLang="ko-KR" sz="1000" b="1" dirty="0" smtClean="0"/>
              <a:t>(apply program)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there’s no selectable course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alert msg.(“</a:t>
            </a:r>
            <a:r>
              <a:rPr lang="ko-KR" altLang="en-US" sz="1000" dirty="0" smtClean="0"/>
              <a:t>신청 가능한 회차가 없습니다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일정을 확인해주세요</a:t>
            </a:r>
            <a:r>
              <a:rPr lang="en-US" altLang="ko-KR" sz="1000" dirty="0" smtClean="0"/>
              <a:t>.“)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en-US" altLang="ko-KR" sz="1000" b="1" dirty="0" smtClean="0"/>
              <a:t>if the program course(</a:t>
            </a:r>
            <a:r>
              <a:rPr lang="ko-KR" altLang="en-US" sz="1000" b="1" dirty="0" smtClean="0"/>
              <a:t>회차</a:t>
            </a:r>
            <a:r>
              <a:rPr lang="en-US" altLang="ko-KR" sz="1000" b="1" dirty="0" smtClean="0"/>
              <a:t>) is already applied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As-is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checkbox is </a:t>
            </a:r>
            <a:r>
              <a:rPr lang="en-US" altLang="ko-KR" sz="1000" b="1" dirty="0" smtClean="0"/>
              <a:t>disabled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currently, if can’t select course because of </a:t>
            </a:r>
            <a:r>
              <a:rPr lang="en-US" altLang="ko-KR" sz="1000" smtClean="0"/>
              <a:t>apply period, </a:t>
            </a:r>
            <a:r>
              <a:rPr lang="en-US" altLang="ko-KR" sz="1000" dirty="0" smtClean="0"/>
              <a:t>checkbox is also disabled.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To-be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checkbox should be </a:t>
            </a:r>
            <a:r>
              <a:rPr lang="en-US" altLang="ko-KR" sz="1000" b="1" dirty="0" smtClean="0"/>
              <a:t>checked &amp; disabled</a:t>
            </a:r>
          </a:p>
        </p:txBody>
      </p:sp>
      <p:sp>
        <p:nvSpPr>
          <p:cNvPr id="7" name="Rectangle 6"/>
          <p:cNvSpPr/>
          <p:nvPr/>
        </p:nvSpPr>
        <p:spPr>
          <a:xfrm>
            <a:off x="766458" y="4402531"/>
            <a:ext cx="2291295" cy="7107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1719072" y="3913632"/>
            <a:ext cx="236108" cy="234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Oval 9"/>
          <p:cNvSpPr/>
          <p:nvPr/>
        </p:nvSpPr>
        <p:spPr>
          <a:xfrm>
            <a:off x="512256" y="4523842"/>
            <a:ext cx="236108" cy="234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653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2</cp:revision>
  <dcterms:created xsi:type="dcterms:W3CDTF">2024-09-26T06:44:13Z</dcterms:created>
  <dcterms:modified xsi:type="dcterms:W3CDTF">2024-09-26T06:52:16Z</dcterms:modified>
</cp:coreProperties>
</file>