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D576892-EEC5-3E23-BAEB-585D43D187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A527A8D5-60A6-36FD-8628-42D3AC9A73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93D21AC-18AD-7B53-CB46-7607341F9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4BE07-3E5D-441B-AE27-CAAC00518021}" type="datetimeFigureOut">
              <a:rPr lang="ko-KR" altLang="en-US" smtClean="0"/>
              <a:t>2023-11-23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9A10366-972D-544C-5089-012F2E18F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196ADFA-70FF-F7DA-6CCD-9FDD41501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1558-CEB4-4FD3-BE9F-629BFB4CEA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719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7560CE0-47CE-9ECC-5ACF-7AAA0887A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E97A584-A559-B0C4-0A4E-F0A6314C73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9E41C5B-8D58-6348-0365-35B8AA8DC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4BE07-3E5D-441B-AE27-CAAC00518021}" type="datetimeFigureOut">
              <a:rPr lang="ko-KR" altLang="en-US" smtClean="0"/>
              <a:t>2023-11-23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C04AEAE-82AE-C451-B966-A89A3E024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8B25028-CB8F-BC73-DDF0-E1C9FC0A2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1558-CEB4-4FD3-BE9F-629BFB4CEA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2219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E77DB1A-DB21-46B4-B1BC-9AD726C28B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9897978-7E9C-E0F7-A4F6-BE103765B0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D6937C-E79E-894E-F4E8-3F5B72900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4BE07-3E5D-441B-AE27-CAAC00518021}" type="datetimeFigureOut">
              <a:rPr lang="ko-KR" altLang="en-US" smtClean="0"/>
              <a:t>2023-11-23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B41B69C-6545-05C0-5B4C-2313E0BD1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3CBA3D5-67F1-1150-62D8-42CB24975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1558-CEB4-4FD3-BE9F-629BFB4CEA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208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0925CAE-4080-BFED-43E5-F9826FD9C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324F75A-844E-444A-7C1E-0E0FF81E9B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29B65F0-0663-D7FD-0A8E-0BD9464CC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4BE07-3E5D-441B-AE27-CAAC00518021}" type="datetimeFigureOut">
              <a:rPr lang="ko-KR" altLang="en-US" smtClean="0"/>
              <a:t>2023-11-23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EA813ED-0229-DA42-1A45-810B081D4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762111E-72E0-FB02-A5E0-DF7EC07C8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1558-CEB4-4FD3-BE9F-629BFB4CEA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1882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3C4658E-3739-68F8-2D33-08637AF71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71FA59A-6984-9645-A8D2-0F4E153B4A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983A977-E2A7-FFF7-EE9B-BAB32A860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4BE07-3E5D-441B-AE27-CAAC00518021}" type="datetimeFigureOut">
              <a:rPr lang="ko-KR" altLang="en-US" smtClean="0"/>
              <a:t>2023-11-23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29445B-C6D5-8CC7-D569-F44B6775E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A01B39D-B925-DC4E-E431-6C372C142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1558-CEB4-4FD3-BE9F-629BFB4CEA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27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7F91DA-D55A-E8CC-89D9-FF854EE82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E95AB5E-A618-D74B-37F0-F39CB4FA64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FBA2731-7FFA-D637-6C2C-B2AFA67908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F7E64E2-0A4D-E305-2B7A-9515EB3A2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4BE07-3E5D-441B-AE27-CAAC00518021}" type="datetimeFigureOut">
              <a:rPr lang="ko-KR" altLang="en-US" smtClean="0"/>
              <a:t>2023-11-23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65625AF-83B7-E562-C091-89E44C717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83C3C47-BE36-E9BF-BE5A-C975EB47B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1558-CEB4-4FD3-BE9F-629BFB4CEA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3992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23BE76-45B9-6163-B9DE-6A8D827C9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77D670C-B848-2F11-2FB8-0A6E66946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CD9699A-8E08-FA26-7BDB-96859397A0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CF13544D-8A3E-A1BA-1079-95B4089EE8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585A927-7037-0D40-32D3-A3D45F466F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93A7F203-109C-CF46-48B0-109CF623F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4BE07-3E5D-441B-AE27-CAAC00518021}" type="datetimeFigureOut">
              <a:rPr lang="ko-KR" altLang="en-US" smtClean="0"/>
              <a:t>2023-11-23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D17399D-80C5-2AA2-CD04-C18C55B57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7C5D7AF-9FC7-7DC6-84A6-AAA283DA7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1558-CEB4-4FD3-BE9F-629BFB4CEA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2761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54E1254-6B7E-D6F9-EDAF-3243B2C88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374ED342-621F-9321-EB1B-E6C4C8F76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4BE07-3E5D-441B-AE27-CAAC00518021}" type="datetimeFigureOut">
              <a:rPr lang="ko-KR" altLang="en-US" smtClean="0"/>
              <a:t>2023-11-23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B27A6243-34A9-3221-AF4C-A38B00427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86FABA0-B1B3-9C7D-581F-59B241972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1558-CEB4-4FD3-BE9F-629BFB4CEA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6505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7F85718-E370-D532-4F2E-2EE654EF0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4BE07-3E5D-441B-AE27-CAAC00518021}" type="datetimeFigureOut">
              <a:rPr lang="ko-KR" altLang="en-US" smtClean="0"/>
              <a:t>2023-11-23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81E1B71-B1D3-176D-3B1A-0F8781F33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DFC1764-D02C-1404-3C10-5ABD5D188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1558-CEB4-4FD3-BE9F-629BFB4CEA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6742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44C600-4B2E-AB28-FCBC-35176D413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2DA8FB-F56C-B482-06E6-66E8DA816F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3533A18-AD92-3E25-8EE2-482D165167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3961E59-F2A6-B57B-809A-129D0354A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4BE07-3E5D-441B-AE27-CAAC00518021}" type="datetimeFigureOut">
              <a:rPr lang="ko-KR" altLang="en-US" smtClean="0"/>
              <a:t>2023-11-23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FD22FA2-DAC7-5EF8-D786-134BE5938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08DA377-BDA9-DDAD-F4CA-9D49B78D5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1558-CEB4-4FD3-BE9F-629BFB4CEA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0822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1EC55C6-5A8D-344A-F3CB-94010E4CE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68B2433-6297-F8ED-7F3B-298BEDCFDD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64C21A7-2359-9DDD-F821-1581948AB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DD6FA37-B462-2073-8414-D40526D64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4BE07-3E5D-441B-AE27-CAAC00518021}" type="datetimeFigureOut">
              <a:rPr lang="ko-KR" altLang="en-US" smtClean="0"/>
              <a:t>2023-11-23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971C857-76AA-1305-A42E-EC2D804C3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665C8A8-6207-2641-4655-FE3DB47EF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1558-CEB4-4FD3-BE9F-629BFB4CEA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2930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9E20D5F-D4D8-C1A8-9A6F-54AA15B1D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152A5E0-5B91-EF95-1289-2B21089E86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5FC7789-325D-487D-8EE7-E346BDC432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4BE07-3E5D-441B-AE27-CAAC00518021}" type="datetimeFigureOut">
              <a:rPr lang="ko-KR" altLang="en-US" smtClean="0"/>
              <a:t>2023-11-23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5C54F2-EB23-C735-EA26-3F4AC9AB1E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93ADBB8-DE8E-64CA-7119-AB639F46D6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61558-CEB4-4FD3-BE9F-629BFB4CEA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8635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79" y="180904"/>
            <a:ext cx="8152506" cy="475426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901662" y="616226"/>
            <a:ext cx="3897686" cy="175432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/>
              <a:t>[ADMIN] </a:t>
            </a:r>
            <a:r>
              <a:rPr lang="ko-KR" altLang="en-US" sz="900" b="1" dirty="0"/>
              <a:t>스토리 오더 관리 </a:t>
            </a:r>
            <a:r>
              <a:rPr lang="en-US" altLang="ko-KR" sz="900" b="1" dirty="0"/>
              <a:t>&gt; </a:t>
            </a:r>
            <a:r>
              <a:rPr lang="ko-KR" altLang="en-US" sz="900" b="1" dirty="0"/>
              <a:t>주문 관리</a:t>
            </a:r>
            <a:r>
              <a:rPr lang="en-US" altLang="ko-KR" sz="900" b="1" dirty="0"/>
              <a:t>(/</a:t>
            </a:r>
            <a:r>
              <a:rPr lang="en-US" altLang="ko-KR" sz="900" b="1" dirty="0" err="1"/>
              <a:t>storeOrder</a:t>
            </a:r>
            <a:r>
              <a:rPr lang="en-US" altLang="ko-KR" sz="900" b="1" dirty="0"/>
              <a:t>) &gt; </a:t>
            </a:r>
            <a:r>
              <a:rPr lang="ko-KR" altLang="en-US" sz="900" b="1" dirty="0"/>
              <a:t>상세</a:t>
            </a:r>
            <a:r>
              <a:rPr lang="en-US" altLang="ko-KR" sz="900" b="1" dirty="0"/>
              <a:t>(Modify)</a:t>
            </a:r>
            <a:endParaRPr lang="en-US" altLang="ko-KR" sz="900" b="1" dirty="0" smtClean="0"/>
          </a:p>
          <a:p>
            <a:endParaRPr lang="en-US" altLang="ko-KR" sz="900" dirty="0"/>
          </a:p>
          <a:p>
            <a:r>
              <a:rPr lang="en-US" altLang="ko-KR" sz="900" dirty="0"/>
              <a:t>1.fields</a:t>
            </a:r>
          </a:p>
          <a:p>
            <a:r>
              <a:rPr lang="en-US" altLang="ko-KR" sz="900" dirty="0"/>
              <a:t> 1) </a:t>
            </a:r>
            <a:r>
              <a:rPr lang="ko-KR" altLang="en-US" sz="900" dirty="0"/>
              <a:t>회원 등급 </a:t>
            </a:r>
            <a:r>
              <a:rPr lang="en-US" altLang="ko-KR" sz="900" dirty="0"/>
              <a:t>: {</a:t>
            </a:r>
            <a:r>
              <a:rPr lang="en-US" altLang="ko-KR" sz="900" dirty="0" err="1"/>
              <a:t>st_order.user_grade</a:t>
            </a:r>
            <a:r>
              <a:rPr lang="en-US" altLang="ko-KR" sz="900" dirty="0"/>
              <a:t>} (NEW)</a:t>
            </a:r>
          </a:p>
          <a:p>
            <a:r>
              <a:rPr lang="en-US" altLang="ko-KR" sz="900" dirty="0"/>
              <a:t>   a)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 (</a:t>
            </a:r>
            <a:r>
              <a:rPr lang="en-US" altLang="ko-KR" sz="900" dirty="0" err="1"/>
              <a:t>readonly</a:t>
            </a:r>
            <a:r>
              <a:rPr lang="en-US" altLang="ko-KR" sz="900" dirty="0"/>
              <a:t>) : show UG code name</a:t>
            </a:r>
          </a:p>
          <a:p>
            <a:r>
              <a:rPr lang="en-US" altLang="ko-KR" sz="900" dirty="0"/>
              <a:t>   b) show guide text: "*</a:t>
            </a:r>
            <a:r>
              <a:rPr lang="ko-KR" altLang="en-US" sz="900" dirty="0"/>
              <a:t>주문 내역의 회원 등급은 </a:t>
            </a:r>
            <a:r>
              <a:rPr lang="en-US" altLang="ko-KR" sz="900" dirty="0"/>
              <a:t>'</a:t>
            </a:r>
            <a:r>
              <a:rPr lang="ko-KR" altLang="en-US" sz="900" dirty="0"/>
              <a:t>주문 시점의 회원 등급</a:t>
            </a:r>
            <a:r>
              <a:rPr lang="en-US" altLang="ko-KR" sz="900" dirty="0"/>
              <a:t>' </a:t>
            </a:r>
            <a:r>
              <a:rPr lang="ko-KR" altLang="en-US" sz="900" dirty="0"/>
              <a:t>입니다</a:t>
            </a:r>
            <a:r>
              <a:rPr lang="en-US" altLang="ko-KR" sz="900" dirty="0"/>
              <a:t>."</a:t>
            </a:r>
          </a:p>
          <a:p>
            <a:endParaRPr lang="en-US" altLang="ko-KR" sz="900" dirty="0"/>
          </a:p>
          <a:p>
            <a:r>
              <a:rPr lang="en-US" altLang="ko-KR" sz="900" dirty="0"/>
              <a:t> 2) </a:t>
            </a:r>
            <a:r>
              <a:rPr lang="ko-KR" altLang="en-US" sz="900" dirty="0"/>
              <a:t>상품 </a:t>
            </a:r>
            <a:r>
              <a:rPr lang="en-US" altLang="ko-KR" sz="900" dirty="0"/>
              <a:t>(order products)</a:t>
            </a:r>
          </a:p>
          <a:p>
            <a:r>
              <a:rPr lang="en-US" altLang="ko-KR" sz="900" dirty="0"/>
              <a:t>   a) add 3th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 (New) : {</a:t>
            </a:r>
            <a:r>
              <a:rPr lang="en-US" altLang="ko-KR" sz="900" dirty="0" err="1"/>
              <a:t>st_order_product.sale_price</a:t>
            </a:r>
            <a:r>
              <a:rPr lang="en-US" altLang="ko-KR" sz="900" dirty="0"/>
              <a:t>}</a:t>
            </a:r>
          </a:p>
          <a:p>
            <a:r>
              <a:rPr lang="en-US" altLang="ko-KR" sz="900" dirty="0"/>
              <a:t>     - show "</a:t>
            </a:r>
            <a:r>
              <a:rPr lang="ko-KR" altLang="en-US" sz="900" dirty="0"/>
              <a:t>원</a:t>
            </a:r>
            <a:r>
              <a:rPr lang="en-US" altLang="ko-KR" sz="900" dirty="0"/>
              <a:t>" unit label after </a:t>
            </a:r>
            <a:r>
              <a:rPr lang="en-US" altLang="ko-KR" sz="900" dirty="0" err="1"/>
              <a:t>inputbox</a:t>
            </a:r>
            <a:endParaRPr lang="en-US" altLang="ko-KR" sz="900" dirty="0"/>
          </a:p>
          <a:p>
            <a:r>
              <a:rPr lang="en-US" altLang="ko-KR" sz="900" dirty="0"/>
              <a:t>   b) show "</a:t>
            </a:r>
            <a:r>
              <a:rPr lang="ko-KR" altLang="en-US" sz="900" dirty="0"/>
              <a:t>개</a:t>
            </a:r>
            <a:r>
              <a:rPr lang="en-US" altLang="ko-KR" sz="900" dirty="0"/>
              <a:t>" unit label after 4th </a:t>
            </a:r>
            <a:r>
              <a:rPr lang="en-US" altLang="ko-KR" sz="900" dirty="0" err="1"/>
              <a:t>inputbox</a:t>
            </a:r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2841304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7901662" y="616226"/>
            <a:ext cx="3897686" cy="2169825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/>
              <a:t>[ADMIN] </a:t>
            </a:r>
            <a:r>
              <a:rPr lang="ko-KR" altLang="en-US" sz="900" b="1" dirty="0"/>
              <a:t>스토리 오더 관리 </a:t>
            </a:r>
            <a:r>
              <a:rPr lang="en-US" altLang="ko-KR" sz="900" b="1" dirty="0"/>
              <a:t>&gt; </a:t>
            </a:r>
            <a:r>
              <a:rPr lang="ko-KR" altLang="en-US" sz="900" b="1" dirty="0"/>
              <a:t>매장 관리 </a:t>
            </a:r>
            <a:r>
              <a:rPr lang="en-US" altLang="ko-KR" sz="900" b="1" dirty="0"/>
              <a:t>(/store)</a:t>
            </a:r>
          </a:p>
          <a:p>
            <a:r>
              <a:rPr lang="ko-KR" altLang="en-US" sz="900" b="1" dirty="0" smtClean="0"/>
              <a:t>             스토리 </a:t>
            </a:r>
            <a:r>
              <a:rPr lang="ko-KR" altLang="en-US" sz="900" b="1" dirty="0"/>
              <a:t>오더 관리 </a:t>
            </a:r>
            <a:r>
              <a:rPr lang="en-US" altLang="ko-KR" sz="900" b="1" dirty="0"/>
              <a:t>&gt; </a:t>
            </a:r>
            <a:r>
              <a:rPr lang="ko-KR" altLang="en-US" sz="900" b="1" dirty="0"/>
              <a:t>상품 관리 </a:t>
            </a:r>
            <a:r>
              <a:rPr lang="en-US" altLang="ko-KR" sz="900" b="1" dirty="0"/>
              <a:t>(/</a:t>
            </a:r>
            <a:r>
              <a:rPr lang="en-US" altLang="ko-KR" sz="900" b="1" dirty="0" err="1"/>
              <a:t>storeProduct</a:t>
            </a:r>
            <a:r>
              <a:rPr lang="en-US" altLang="ko-KR" sz="900" b="1" dirty="0"/>
              <a:t>)</a:t>
            </a:r>
            <a:endParaRPr lang="en-US" altLang="ko-KR" sz="900" b="1" dirty="0" smtClean="0"/>
          </a:p>
          <a:p>
            <a:endParaRPr lang="en-US" altLang="ko-KR" sz="900" dirty="0"/>
          </a:p>
          <a:p>
            <a:r>
              <a:rPr lang="en-US" altLang="ko-KR" sz="900" dirty="0" smtClean="0"/>
              <a:t>1.KRS </a:t>
            </a:r>
            <a:r>
              <a:rPr lang="ko-KR" altLang="en-US" sz="900" dirty="0" smtClean="0"/>
              <a:t>수동 업데이트 </a:t>
            </a:r>
            <a:r>
              <a:rPr lang="en-US" altLang="ko-KR" sz="900" dirty="0" smtClean="0"/>
              <a:t>(KRS manual update) button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</a:t>
            </a:r>
            <a:r>
              <a:rPr lang="en-US" altLang="ko-KR" sz="900" dirty="0"/>
              <a:t>) INSERT DB (</a:t>
            </a:r>
            <a:r>
              <a:rPr lang="en-US" altLang="ko-KR" sz="900" dirty="0" err="1" smtClean="0"/>
              <a:t>st_krs_change</a:t>
            </a:r>
            <a:r>
              <a:rPr lang="en-US" altLang="ko-KR" sz="900" dirty="0" smtClean="0"/>
              <a:t>) after process is done</a:t>
            </a:r>
          </a:p>
          <a:p>
            <a:r>
              <a:rPr lang="en-US" altLang="ko-KR" sz="900" dirty="0"/>
              <a:t>     - </a:t>
            </a:r>
            <a:r>
              <a:rPr lang="en-US" altLang="ko-KR" sz="900" dirty="0" err="1" smtClean="0"/>
              <a:t>job_type</a:t>
            </a:r>
            <a:r>
              <a:rPr lang="en-US" altLang="ko-KR" sz="900" dirty="0" smtClean="0"/>
              <a:t> : ‘manual’</a:t>
            </a:r>
            <a:br>
              <a:rPr lang="en-US" altLang="ko-KR" sz="900" dirty="0" smtClean="0"/>
            </a:br>
            <a:r>
              <a:rPr lang="en-US" altLang="ko-KR" sz="900" dirty="0" smtClean="0"/>
              <a:t>     - </a:t>
            </a:r>
            <a:r>
              <a:rPr lang="en-US" altLang="ko-KR" sz="900" dirty="0" err="1" smtClean="0"/>
              <a:t>data_type</a:t>
            </a:r>
            <a:r>
              <a:rPr lang="en-US" altLang="ko-KR" sz="900" dirty="0"/>
              <a:t>: 'store','goods',</a:t>
            </a:r>
            <a:r>
              <a:rPr lang="en-US" altLang="ko-KR" sz="900" dirty="0" smtClean="0"/>
              <a:t>'</a:t>
            </a:r>
            <a:r>
              <a:rPr lang="en-US" altLang="ko-KR" sz="900" dirty="0" err="1" smtClean="0"/>
              <a:t>saleitem</a:t>
            </a:r>
            <a:r>
              <a:rPr lang="en-US" altLang="ko-KR" sz="900" dirty="0"/>
              <a:t>‘</a:t>
            </a:r>
            <a:br>
              <a:rPr lang="en-US" altLang="ko-KR" sz="900" dirty="0"/>
            </a:br>
            <a:r>
              <a:rPr lang="en-US" altLang="ko-KR" sz="900" dirty="0"/>
              <a:t>     - </a:t>
            </a:r>
            <a:r>
              <a:rPr lang="en-US" altLang="ko-KR" sz="900" dirty="0" err="1" smtClean="0"/>
              <a:t>reg_user_seq</a:t>
            </a:r>
            <a:r>
              <a:rPr lang="en-US" altLang="ko-KR" sz="900" dirty="0" smtClean="0"/>
              <a:t> : login ADMIN </a:t>
            </a:r>
            <a:r>
              <a:rPr lang="en-US" altLang="ko-KR" sz="900" dirty="0" err="1" smtClean="0"/>
              <a:t>user_seq</a:t>
            </a:r>
            <a:endParaRPr lang="en-US" altLang="ko-KR" sz="900" dirty="0" smtClean="0"/>
          </a:p>
          <a:p>
            <a:endParaRPr lang="en-US" altLang="ko-KR" sz="900" dirty="0"/>
          </a:p>
          <a:p>
            <a:r>
              <a:rPr lang="en-US" altLang="ko-KR" sz="900" b="1" dirty="0" smtClean="0"/>
              <a:t>[ADMIN-Scheduler</a:t>
            </a:r>
            <a:r>
              <a:rPr lang="en-US" altLang="ko-KR" sz="900" b="1" dirty="0"/>
              <a:t>] </a:t>
            </a:r>
            <a:r>
              <a:rPr lang="en-US" altLang="ko-KR" sz="900" b="1" dirty="0" err="1"/>
              <a:t>schedulerKRSStore</a:t>
            </a:r>
            <a:r>
              <a:rPr lang="en-US" altLang="ko-KR" sz="900" b="1" dirty="0"/>
              <a:t> / </a:t>
            </a:r>
            <a:r>
              <a:rPr lang="en-US" altLang="ko-KR" sz="900" b="1" dirty="0" err="1"/>
              <a:t>schedulerKRSGoods</a:t>
            </a:r>
            <a:r>
              <a:rPr lang="en-US" altLang="ko-KR" sz="900" b="1" dirty="0"/>
              <a:t> / </a:t>
            </a:r>
            <a:r>
              <a:rPr lang="en-US" altLang="ko-KR" sz="900" b="1" dirty="0" err="1" smtClean="0"/>
              <a:t>schedulerKRSSaleitem</a:t>
            </a:r>
            <a:endParaRPr lang="en-US" altLang="ko-KR" sz="900" b="1" dirty="0" smtClean="0"/>
          </a:p>
          <a:p>
            <a:r>
              <a:rPr lang="en-US" altLang="ko-KR" sz="900" dirty="0"/>
              <a:t> 1) INSERT DB (</a:t>
            </a:r>
            <a:r>
              <a:rPr lang="en-US" altLang="ko-KR" sz="900" dirty="0" err="1"/>
              <a:t>st_krs_change</a:t>
            </a:r>
            <a:r>
              <a:rPr lang="en-US" altLang="ko-KR" sz="900" dirty="0"/>
              <a:t>) after process is done</a:t>
            </a:r>
          </a:p>
          <a:p>
            <a:r>
              <a:rPr lang="en-US" altLang="ko-KR" sz="900" dirty="0"/>
              <a:t>     - </a:t>
            </a:r>
            <a:r>
              <a:rPr lang="en-US" altLang="ko-KR" sz="900" dirty="0" err="1"/>
              <a:t>job_type</a:t>
            </a:r>
            <a:r>
              <a:rPr lang="en-US" altLang="ko-KR" sz="900" dirty="0"/>
              <a:t> : </a:t>
            </a:r>
            <a:r>
              <a:rPr lang="en-US" altLang="ko-KR" sz="900" dirty="0" smtClean="0"/>
              <a:t>‘scheduler’</a:t>
            </a:r>
            <a:r>
              <a:rPr lang="en-US" altLang="ko-KR" sz="900" dirty="0"/>
              <a:t/>
            </a:r>
            <a:br>
              <a:rPr lang="en-US" altLang="ko-KR" sz="900" dirty="0"/>
            </a:br>
            <a:r>
              <a:rPr lang="en-US" altLang="ko-KR" sz="900" dirty="0"/>
              <a:t>     - </a:t>
            </a:r>
            <a:r>
              <a:rPr lang="en-US" altLang="ko-KR" sz="900" dirty="0" err="1"/>
              <a:t>data_type</a:t>
            </a:r>
            <a:r>
              <a:rPr lang="en-US" altLang="ko-KR" sz="900" dirty="0"/>
              <a:t>: 'store','goods','</a:t>
            </a:r>
            <a:r>
              <a:rPr lang="en-US" altLang="ko-KR" sz="900" dirty="0" err="1"/>
              <a:t>saleitem</a:t>
            </a:r>
            <a:r>
              <a:rPr lang="en-US" altLang="ko-KR" sz="900" dirty="0"/>
              <a:t>‘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- </a:t>
            </a:r>
            <a:r>
              <a:rPr lang="en-US" altLang="ko-KR" sz="900" dirty="0" err="1" smtClean="0"/>
              <a:t>reg_user_seq</a:t>
            </a:r>
            <a:r>
              <a:rPr lang="en-US" altLang="ko-KR" sz="900" dirty="0" smtClean="0"/>
              <a:t> : NULL</a:t>
            </a:r>
            <a:endParaRPr lang="en-US" altLang="ko-KR" sz="9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6" y="113185"/>
            <a:ext cx="6770451" cy="35026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62" y="2746496"/>
            <a:ext cx="6828817" cy="3503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685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97" y="142673"/>
            <a:ext cx="8563028" cy="485734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901662" y="616226"/>
            <a:ext cx="3897686" cy="147732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/>
              <a:t>[ADMIN] </a:t>
            </a:r>
            <a:r>
              <a:rPr lang="ko-KR" altLang="en-US" sz="900" b="1" dirty="0"/>
              <a:t>사용자 관리 </a:t>
            </a:r>
            <a:r>
              <a:rPr lang="en-US" altLang="ko-KR" sz="900" b="1" dirty="0"/>
              <a:t>&gt; </a:t>
            </a:r>
            <a:r>
              <a:rPr lang="ko-KR" altLang="en-US" sz="900" b="1" dirty="0"/>
              <a:t>사용자 회원 관리 </a:t>
            </a:r>
            <a:r>
              <a:rPr lang="en-US" altLang="ko-KR" sz="900" b="1" dirty="0"/>
              <a:t>(/user</a:t>
            </a:r>
            <a:r>
              <a:rPr lang="en-US" altLang="ko-KR" sz="900" b="1" dirty="0" smtClean="0"/>
              <a:t>) </a:t>
            </a:r>
            <a:r>
              <a:rPr lang="en-US" altLang="ko-KR" sz="900" b="1" dirty="0"/>
              <a:t>&gt; </a:t>
            </a:r>
            <a:r>
              <a:rPr lang="ko-KR" altLang="en-US" sz="900" b="1" dirty="0"/>
              <a:t>상세</a:t>
            </a:r>
            <a:r>
              <a:rPr lang="en-US" altLang="ko-KR" sz="900" b="1" dirty="0"/>
              <a:t>(</a:t>
            </a:r>
            <a:r>
              <a:rPr lang="en-US" altLang="ko-KR" sz="900" b="1" dirty="0" smtClean="0"/>
              <a:t>Modify)</a:t>
            </a:r>
            <a:endParaRPr lang="en-US" altLang="ko-KR" sz="900" b="1" dirty="0" smtClean="0"/>
          </a:p>
          <a:p>
            <a:endParaRPr lang="en-US" altLang="ko-KR" sz="900" dirty="0"/>
          </a:p>
          <a:p>
            <a:r>
              <a:rPr lang="en-US" altLang="ko-KR" sz="900" dirty="0" smtClean="0"/>
              <a:t>1.</a:t>
            </a:r>
            <a:r>
              <a:rPr lang="ko-KR" altLang="en-US" sz="900" dirty="0" smtClean="0"/>
              <a:t>저장</a:t>
            </a:r>
            <a:r>
              <a:rPr lang="en-US" altLang="ko-KR" sz="900" dirty="0" smtClean="0"/>
              <a:t>(save)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create history when </a:t>
            </a:r>
            <a:r>
              <a:rPr lang="ko-KR" altLang="en-US" sz="900" dirty="0" smtClean="0"/>
              <a:t>회원 등급</a:t>
            </a:r>
            <a:r>
              <a:rPr lang="en-US" altLang="ko-KR" sz="900" dirty="0" smtClean="0"/>
              <a:t>(user grade) is updated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/>
              <a:t>   a) INSERT DB (</a:t>
            </a:r>
            <a:r>
              <a:rPr lang="en-US" altLang="ko-KR" sz="900" dirty="0" err="1" smtClean="0"/>
              <a:t>st_user_change</a:t>
            </a:r>
            <a:r>
              <a:rPr lang="en-US" altLang="ko-KR" sz="900" dirty="0" smtClean="0"/>
              <a:t>) (NEW)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en-US" altLang="ko-KR" sz="900" dirty="0" err="1" smtClean="0"/>
              <a:t>user_seq</a:t>
            </a:r>
            <a:r>
              <a:rPr lang="en-US" altLang="ko-KR" sz="900" dirty="0" smtClean="0"/>
              <a:t>: selected </a:t>
            </a:r>
            <a:r>
              <a:rPr lang="en-US" altLang="ko-KR" sz="900" dirty="0" err="1" smtClean="0"/>
              <a:t>user_seq</a:t>
            </a:r>
            <a:endParaRPr lang="en-US" altLang="ko-KR" sz="900" dirty="0" smtClean="0"/>
          </a:p>
          <a:p>
            <a:r>
              <a:rPr lang="en-US" altLang="ko-KR" sz="900" dirty="0"/>
              <a:t>      - </a:t>
            </a:r>
            <a:r>
              <a:rPr lang="en-US" altLang="ko-KR" sz="900" dirty="0" err="1" smtClean="0"/>
              <a:t>user_grade_before</a:t>
            </a:r>
            <a:r>
              <a:rPr lang="en-US" altLang="ko-KR" sz="900" dirty="0" smtClean="0"/>
              <a:t> : previous </a:t>
            </a:r>
            <a:r>
              <a:rPr lang="en-US" altLang="ko-KR" sz="900" dirty="0" err="1" smtClean="0"/>
              <a:t>user_grade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/>
              <a:t>     - </a:t>
            </a:r>
            <a:r>
              <a:rPr lang="en-US" altLang="ko-KR" sz="900" dirty="0" err="1" smtClean="0"/>
              <a:t>user_grade_after</a:t>
            </a:r>
            <a:r>
              <a:rPr lang="en-US" altLang="ko-KR" sz="900" dirty="0" smtClean="0"/>
              <a:t> : changed </a:t>
            </a:r>
            <a:r>
              <a:rPr lang="en-US" altLang="ko-KR" sz="900" dirty="0" err="1" smtClean="0"/>
              <a:t>user_grade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</a:t>
            </a:r>
            <a:r>
              <a:rPr lang="en-US" altLang="ko-KR" sz="900" b="1" dirty="0" smtClean="0"/>
              <a:t>* although save, if </a:t>
            </a:r>
            <a:r>
              <a:rPr lang="en-US" altLang="ko-KR" sz="900" b="1" dirty="0" err="1" smtClean="0"/>
              <a:t>user_grade</a:t>
            </a:r>
            <a:r>
              <a:rPr lang="en-US" altLang="ko-KR" sz="900" b="1" dirty="0" smtClean="0"/>
              <a:t> is same(not changed), don’t create history</a:t>
            </a:r>
            <a:endParaRPr lang="en-US" altLang="ko-KR" sz="900" b="1" dirty="0" smtClean="0"/>
          </a:p>
        </p:txBody>
      </p:sp>
    </p:spTree>
    <p:extLst>
      <p:ext uri="{BB962C8B-B14F-4D97-AF65-F5344CB8AC3E}">
        <p14:creationId xmlns:p14="http://schemas.microsoft.com/office/powerpoint/2010/main" val="3234309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981</TotalTime>
  <Words>297</Words>
  <Application>Microsoft Office PowerPoint</Application>
  <PresentationFormat>Widescreen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14</cp:revision>
  <dcterms:created xsi:type="dcterms:W3CDTF">2023-11-15T07:21:23Z</dcterms:created>
  <dcterms:modified xsi:type="dcterms:W3CDTF">2023-11-23T05:33:56Z</dcterms:modified>
</cp:coreProperties>
</file>