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9" autoAdjust="0"/>
    <p:restoredTop sz="94660"/>
  </p:normalViewPr>
  <p:slideViewPr>
    <p:cSldViewPr snapToGrid="0">
      <p:cViewPr>
        <p:scale>
          <a:sx n="110" d="100"/>
          <a:sy n="110" d="100"/>
        </p:scale>
        <p:origin x="-68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ko-KR" smtClean="0"/>
              <a:t>Click to edit Master subtitle style</a:t>
            </a:r>
            <a:endParaRPr lang="ko-KR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242334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ko-KR" smtClean="0"/>
              <a:t>Edit Master text styles</a:t>
            </a:r>
          </a:p>
          <a:p>
            <a:pPr lvl="1"/>
            <a:r>
              <a:rPr lang="en-US" altLang="ko-KR" smtClean="0"/>
              <a:t>Second level</a:t>
            </a:r>
          </a:p>
          <a:p>
            <a:pPr lvl="2"/>
            <a:r>
              <a:rPr lang="en-US" altLang="ko-KR" smtClean="0"/>
              <a:t>Third level</a:t>
            </a:r>
          </a:p>
          <a:p>
            <a:pPr lvl="3"/>
            <a:r>
              <a:rPr lang="en-US" altLang="ko-KR" smtClean="0"/>
              <a:t>Fourth level</a:t>
            </a:r>
          </a:p>
          <a:p>
            <a:pPr lvl="4"/>
            <a:r>
              <a:rPr lang="en-US" altLang="ko-KR" smtClean="0"/>
              <a:t>Fifth level</a:t>
            </a:r>
            <a:endParaRPr lang="ko-KR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887528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ko-KR" smtClean="0"/>
              <a:t>Edit Master text styles</a:t>
            </a:r>
          </a:p>
          <a:p>
            <a:pPr lvl="1"/>
            <a:r>
              <a:rPr lang="en-US" altLang="ko-KR" smtClean="0"/>
              <a:t>Second level</a:t>
            </a:r>
          </a:p>
          <a:p>
            <a:pPr lvl="2"/>
            <a:r>
              <a:rPr lang="en-US" altLang="ko-KR" smtClean="0"/>
              <a:t>Third level</a:t>
            </a:r>
          </a:p>
          <a:p>
            <a:pPr lvl="3"/>
            <a:r>
              <a:rPr lang="en-US" altLang="ko-KR" smtClean="0"/>
              <a:t>Fourth level</a:t>
            </a:r>
          </a:p>
          <a:p>
            <a:pPr lvl="4"/>
            <a:r>
              <a:rPr lang="en-US" altLang="ko-KR" smtClean="0"/>
              <a:t>Fifth level</a:t>
            </a:r>
            <a:endParaRPr lang="ko-KR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767991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ko-KR" smtClean="0"/>
              <a:t>Edit Master text styles</a:t>
            </a:r>
          </a:p>
          <a:p>
            <a:pPr lvl="1"/>
            <a:r>
              <a:rPr lang="en-US" altLang="ko-KR" smtClean="0"/>
              <a:t>Second level</a:t>
            </a:r>
          </a:p>
          <a:p>
            <a:pPr lvl="2"/>
            <a:r>
              <a:rPr lang="en-US" altLang="ko-KR" smtClean="0"/>
              <a:t>Third level</a:t>
            </a:r>
          </a:p>
          <a:p>
            <a:pPr lvl="3"/>
            <a:r>
              <a:rPr lang="en-US" altLang="ko-KR" smtClean="0"/>
              <a:t>Fourth level</a:t>
            </a:r>
          </a:p>
          <a:p>
            <a:pPr lvl="4"/>
            <a:r>
              <a:rPr lang="en-US" altLang="ko-KR" smtClean="0"/>
              <a:t>Fifth level</a:t>
            </a:r>
            <a:endParaRPr lang="ko-KR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98998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ko-KR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864836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ko-KR" smtClean="0"/>
              <a:t>Edit Master text styles</a:t>
            </a:r>
          </a:p>
          <a:p>
            <a:pPr lvl="1"/>
            <a:r>
              <a:rPr lang="en-US" altLang="ko-KR" smtClean="0"/>
              <a:t>Second level</a:t>
            </a:r>
          </a:p>
          <a:p>
            <a:pPr lvl="2"/>
            <a:r>
              <a:rPr lang="en-US" altLang="ko-KR" smtClean="0"/>
              <a:t>Third level</a:t>
            </a:r>
          </a:p>
          <a:p>
            <a:pPr lvl="3"/>
            <a:r>
              <a:rPr lang="en-US" altLang="ko-KR" smtClean="0"/>
              <a:t>Fourth level</a:t>
            </a:r>
          </a:p>
          <a:p>
            <a:pPr lvl="4"/>
            <a:r>
              <a:rPr lang="en-US" altLang="ko-KR" smtClean="0"/>
              <a:t>Fifth level</a:t>
            </a:r>
            <a:endParaRPr lang="ko-KR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ko-KR" smtClean="0"/>
              <a:t>Edit Master text styles</a:t>
            </a:r>
          </a:p>
          <a:p>
            <a:pPr lvl="1"/>
            <a:r>
              <a:rPr lang="en-US" altLang="ko-KR" smtClean="0"/>
              <a:t>Second level</a:t>
            </a:r>
          </a:p>
          <a:p>
            <a:pPr lvl="2"/>
            <a:r>
              <a:rPr lang="en-US" altLang="ko-KR" smtClean="0"/>
              <a:t>Third level</a:t>
            </a:r>
          </a:p>
          <a:p>
            <a:pPr lvl="3"/>
            <a:r>
              <a:rPr lang="en-US" altLang="ko-KR" smtClean="0"/>
              <a:t>Fourth level</a:t>
            </a:r>
          </a:p>
          <a:p>
            <a:pPr lvl="4"/>
            <a:r>
              <a:rPr lang="en-US" altLang="ko-KR" smtClean="0"/>
              <a:t>Fifth level</a:t>
            </a:r>
            <a:endParaRPr lang="ko-KR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348943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ko-KR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ko-KR" smtClean="0"/>
              <a:t>Edit Master text styles</a:t>
            </a:r>
          </a:p>
          <a:p>
            <a:pPr lvl="1"/>
            <a:r>
              <a:rPr lang="en-US" altLang="ko-KR" smtClean="0"/>
              <a:t>Second level</a:t>
            </a:r>
          </a:p>
          <a:p>
            <a:pPr lvl="2"/>
            <a:r>
              <a:rPr lang="en-US" altLang="ko-KR" smtClean="0"/>
              <a:t>Third level</a:t>
            </a:r>
          </a:p>
          <a:p>
            <a:pPr lvl="3"/>
            <a:r>
              <a:rPr lang="en-US" altLang="ko-KR" smtClean="0"/>
              <a:t>Fourth level</a:t>
            </a:r>
          </a:p>
          <a:p>
            <a:pPr lvl="4"/>
            <a:r>
              <a:rPr lang="en-US" altLang="ko-KR" smtClean="0"/>
              <a:t>Fifth level</a:t>
            </a:r>
            <a:endParaRPr lang="ko-KR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ko-KR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ko-KR" smtClean="0"/>
              <a:t>Edit Master text styles</a:t>
            </a:r>
          </a:p>
          <a:p>
            <a:pPr lvl="1"/>
            <a:r>
              <a:rPr lang="en-US" altLang="ko-KR" smtClean="0"/>
              <a:t>Second level</a:t>
            </a:r>
          </a:p>
          <a:p>
            <a:pPr lvl="2"/>
            <a:r>
              <a:rPr lang="en-US" altLang="ko-KR" smtClean="0"/>
              <a:t>Third level</a:t>
            </a:r>
          </a:p>
          <a:p>
            <a:pPr lvl="3"/>
            <a:r>
              <a:rPr lang="en-US" altLang="ko-KR" smtClean="0"/>
              <a:t>Fourth level</a:t>
            </a:r>
          </a:p>
          <a:p>
            <a:pPr lvl="4"/>
            <a:r>
              <a:rPr lang="en-US" altLang="ko-KR" smtClean="0"/>
              <a:t>Fifth level</a:t>
            </a:r>
            <a:endParaRPr lang="ko-KR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29796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857102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76789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ko-KR" smtClean="0"/>
              <a:t>Edit Master text styles</a:t>
            </a:r>
          </a:p>
          <a:p>
            <a:pPr lvl="1"/>
            <a:r>
              <a:rPr lang="en-US" altLang="ko-KR" smtClean="0"/>
              <a:t>Second level</a:t>
            </a:r>
          </a:p>
          <a:p>
            <a:pPr lvl="2"/>
            <a:r>
              <a:rPr lang="en-US" altLang="ko-KR" smtClean="0"/>
              <a:t>Third level</a:t>
            </a:r>
          </a:p>
          <a:p>
            <a:pPr lvl="3"/>
            <a:r>
              <a:rPr lang="en-US" altLang="ko-KR" smtClean="0"/>
              <a:t>Fourth level</a:t>
            </a:r>
          </a:p>
          <a:p>
            <a:pPr lvl="4"/>
            <a:r>
              <a:rPr lang="en-US" altLang="ko-KR" smtClean="0"/>
              <a:t>Fifth level</a:t>
            </a:r>
            <a:endParaRPr lang="ko-KR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ko-KR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82264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ko-KR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332412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ko-KR" smtClean="0"/>
              <a:t>Click to edit Master title style</a:t>
            </a:r>
            <a:endParaRPr lang="ko-KR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ko-KR" smtClean="0"/>
              <a:t>Edit Master text styles</a:t>
            </a:r>
          </a:p>
          <a:p>
            <a:pPr lvl="1"/>
            <a:r>
              <a:rPr lang="en-US" altLang="ko-KR" smtClean="0"/>
              <a:t>Second level</a:t>
            </a:r>
          </a:p>
          <a:p>
            <a:pPr lvl="2"/>
            <a:r>
              <a:rPr lang="en-US" altLang="ko-KR" smtClean="0"/>
              <a:t>Third level</a:t>
            </a:r>
          </a:p>
          <a:p>
            <a:pPr lvl="3"/>
            <a:r>
              <a:rPr lang="en-US" altLang="ko-KR" smtClean="0"/>
              <a:t>Fourth level</a:t>
            </a:r>
          </a:p>
          <a:p>
            <a:pPr lvl="4"/>
            <a:r>
              <a:rPr lang="en-US" altLang="ko-KR" smtClean="0"/>
              <a:t>Fifth level</a:t>
            </a:r>
            <a:endParaRPr lang="ko-KR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C5A812-88A2-4296-98DE-736CB456AD68}" type="datetimeFigureOut">
              <a:rPr lang="ko-KR" altLang="en-US" smtClean="0"/>
              <a:t>2023-11-29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583134-CF7C-4666-B2F9-6A2349FF0BF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47223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1880"/>
            <a:ext cx="11695160" cy="6555736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7494608" y="1012784"/>
            <a:ext cx="4114800" cy="3970318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dirty="0" smtClean="0"/>
              <a:t>[ADMIN] </a:t>
            </a:r>
            <a:r>
              <a:rPr lang="ko-KR" altLang="en-US" sz="900" dirty="0" smtClean="0"/>
              <a:t>스토리북 관리 </a:t>
            </a:r>
            <a:r>
              <a:rPr lang="en-US" altLang="ko-KR" sz="900" dirty="0" smtClean="0"/>
              <a:t>&gt; </a:t>
            </a:r>
            <a:r>
              <a:rPr lang="ko-KR" altLang="en-US" sz="900" dirty="0" smtClean="0"/>
              <a:t>스토리북 게시글 관리 </a:t>
            </a:r>
            <a:r>
              <a:rPr lang="en-US" altLang="ko-KR" sz="900" dirty="0" smtClean="0"/>
              <a:t>(/storybook) &gt; </a:t>
            </a:r>
            <a:r>
              <a:rPr lang="ko-KR" altLang="en-US" sz="900" dirty="0" smtClean="0"/>
              <a:t>추가</a:t>
            </a:r>
            <a:r>
              <a:rPr lang="en-US" altLang="ko-KR" sz="900" dirty="0" smtClean="0"/>
              <a:t>/</a:t>
            </a:r>
            <a:r>
              <a:rPr lang="ko-KR" altLang="en-US" sz="900" dirty="0" smtClean="0"/>
              <a:t>상세 </a:t>
            </a:r>
            <a:r>
              <a:rPr lang="en-US" altLang="ko-KR" sz="900" dirty="0" smtClean="0"/>
              <a:t>(Add/Modify)</a:t>
            </a:r>
          </a:p>
          <a:p>
            <a:endParaRPr lang="en-US" altLang="ko-KR" sz="900" dirty="0"/>
          </a:p>
          <a:p>
            <a:r>
              <a:rPr lang="en-US" altLang="ko-KR" sz="900" dirty="0" smtClean="0"/>
              <a:t>1.Fields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1) </a:t>
            </a:r>
            <a:r>
              <a:rPr lang="ko-KR" altLang="en-US" sz="900" dirty="0" smtClean="0"/>
              <a:t>메인 노출 순서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main_show_seq</a:t>
            </a:r>
            <a:r>
              <a:rPr lang="en-US" altLang="ko-KR" sz="900" dirty="0" smtClean="0"/>
              <a:t>} (NEW)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a) </a:t>
            </a:r>
            <a:r>
              <a:rPr lang="en-US" altLang="ko-KR" sz="900" dirty="0" err="1" smtClean="0"/>
              <a:t>inputbox</a:t>
            </a:r>
            <a:r>
              <a:rPr lang="en-US" altLang="ko-KR" sz="900" dirty="0" smtClean="0"/>
              <a:t> : number, min (&gt;=1)</a:t>
            </a:r>
          </a:p>
          <a:p>
            <a:r>
              <a:rPr lang="en-US" altLang="ko-KR" sz="900" dirty="0" smtClean="0"/>
              <a:t>    b) guide text: “</a:t>
            </a:r>
            <a:r>
              <a:rPr lang="ko-KR" altLang="en-US" sz="900" dirty="0" smtClean="0"/>
              <a:t>*작성된 메인 노출 순서대로 최대 </a:t>
            </a:r>
            <a:r>
              <a:rPr lang="en-US" altLang="ko-KR" sz="900" dirty="0" smtClean="0"/>
              <a:t>4</a:t>
            </a:r>
            <a:r>
              <a:rPr lang="ko-KR" altLang="en-US" sz="900" dirty="0" smtClean="0"/>
              <a:t>건이 홈 화면에 표시되며</a:t>
            </a:r>
            <a:r>
              <a:rPr lang="en-US" altLang="ko-KR" sz="900" dirty="0" smtClean="0"/>
              <a:t>, </a:t>
            </a:r>
            <a:r>
              <a:rPr lang="ko-KR" altLang="en-US" sz="900" dirty="0" smtClean="0"/>
              <a:t>중복될 경우 나중에 등록된 게시글이 먼저 표시됨</a:t>
            </a:r>
            <a:r>
              <a:rPr lang="en-US" altLang="ko-KR" sz="900" dirty="0" smtClean="0"/>
              <a:t>”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2) </a:t>
            </a:r>
            <a:r>
              <a:rPr lang="ko-KR" altLang="en-US" sz="900" dirty="0" smtClean="0"/>
              <a:t>섬네일 이미지 </a:t>
            </a:r>
            <a:r>
              <a:rPr lang="en-US" altLang="ko-KR" sz="900" dirty="0" smtClean="0"/>
              <a:t>: {</a:t>
            </a:r>
            <a:r>
              <a:rPr lang="en-US" altLang="ko-KR" sz="900" dirty="0" err="1" smtClean="0"/>
              <a:t>thumb_file</a:t>
            </a:r>
            <a:r>
              <a:rPr lang="en-US" altLang="ko-KR" sz="900" dirty="0" smtClean="0"/>
              <a:t>} (NEW)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a) </a:t>
            </a:r>
            <a:r>
              <a:rPr lang="en-US" altLang="ko-KR" sz="900" dirty="0" err="1" smtClean="0"/>
              <a:t>inputbox</a:t>
            </a:r>
            <a:r>
              <a:rPr lang="en-US" altLang="ko-KR" sz="900" dirty="0" smtClean="0"/>
              <a:t> (</a:t>
            </a:r>
            <a:r>
              <a:rPr lang="en-US" altLang="ko-KR" sz="900" dirty="0" err="1" smtClean="0"/>
              <a:t>readonly</a:t>
            </a:r>
            <a:r>
              <a:rPr lang="en-US" altLang="ko-KR" sz="900" dirty="0" smtClean="0"/>
              <a:t>), </a:t>
            </a:r>
            <a:r>
              <a:rPr lang="ko-KR" altLang="en-US" sz="900" dirty="0" smtClean="0"/>
              <a:t>첨부</a:t>
            </a:r>
            <a:r>
              <a:rPr lang="en-US" altLang="ko-KR" sz="900" dirty="0" smtClean="0"/>
              <a:t>(attach) button, preview on </a:t>
            </a:r>
            <a:r>
              <a:rPr lang="ko-KR" altLang="en-US" sz="900" dirty="0" smtClean="0"/>
              <a:t>상세</a:t>
            </a:r>
            <a:r>
              <a:rPr lang="en-US" altLang="ko-KR" sz="900" dirty="0" smtClean="0"/>
              <a:t>(Modify)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 - </a:t>
            </a:r>
            <a:r>
              <a:rPr lang="en-US" altLang="ko-KR" sz="900" b="1" dirty="0" smtClean="0"/>
              <a:t>refer to </a:t>
            </a:r>
            <a:r>
              <a:rPr lang="ko-KR" altLang="en-US" sz="900" b="1" dirty="0" smtClean="0"/>
              <a:t>배너 관리 </a:t>
            </a:r>
            <a:r>
              <a:rPr lang="en-US" altLang="ko-KR" sz="900" b="1" dirty="0" smtClean="0"/>
              <a:t>(/banner)</a:t>
            </a:r>
          </a:p>
          <a:p>
            <a:r>
              <a:rPr lang="en-US" altLang="ko-KR" sz="900" b="1" dirty="0"/>
              <a:t> </a:t>
            </a:r>
            <a:r>
              <a:rPr lang="en-US" altLang="ko-KR" sz="900" b="1" dirty="0" smtClean="0"/>
              <a:t>     - max upload file size: 10M</a:t>
            </a:r>
          </a:p>
          <a:p>
            <a:r>
              <a:rPr lang="en-US" altLang="ko-KR" sz="900" b="1" dirty="0"/>
              <a:t> </a:t>
            </a:r>
            <a:r>
              <a:rPr lang="en-US" altLang="ko-KR" sz="900" b="1" dirty="0" smtClean="0"/>
              <a:t>       if over, alert msg.(“</a:t>
            </a:r>
            <a:r>
              <a:rPr lang="ko-KR" altLang="en-US" sz="900" b="1" dirty="0" smtClean="0"/>
              <a:t>업로드 이미지는 최대 </a:t>
            </a:r>
            <a:r>
              <a:rPr lang="en-US" altLang="ko-KR" sz="900" b="1" dirty="0" smtClean="0"/>
              <a:t>10MB </a:t>
            </a:r>
            <a:r>
              <a:rPr lang="ko-KR" altLang="en-US" sz="900" b="1" dirty="0" smtClean="0"/>
              <a:t>입니다</a:t>
            </a:r>
            <a:r>
              <a:rPr lang="en-US" altLang="ko-KR" sz="900" b="1" dirty="0" smtClean="0"/>
              <a:t>.“)</a:t>
            </a:r>
            <a:r>
              <a:rPr lang="ko-KR" altLang="en-US" sz="900" b="1" dirty="0" smtClean="0"/>
              <a:t> </a:t>
            </a:r>
            <a:endParaRPr lang="en-US" altLang="ko-KR" sz="900" b="1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3) </a:t>
            </a:r>
            <a:r>
              <a:rPr lang="ko-KR" altLang="en-US" sz="900" dirty="0" smtClean="0"/>
              <a:t>연결 콘텐츠 </a:t>
            </a:r>
            <a:r>
              <a:rPr lang="en-US" altLang="ko-KR" sz="900" dirty="0" smtClean="0"/>
              <a:t>URL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- </a:t>
            </a:r>
            <a:r>
              <a:rPr lang="en-US" altLang="ko-KR" sz="900" b="1" dirty="0" smtClean="0"/>
              <a:t>refer to </a:t>
            </a:r>
            <a:r>
              <a:rPr lang="ko-KR" altLang="en-US" sz="900" b="1" dirty="0" smtClean="0"/>
              <a:t>배너 관리 </a:t>
            </a:r>
            <a:r>
              <a:rPr lang="en-US" altLang="ko-KR" sz="900" b="1" dirty="0" smtClean="0"/>
              <a:t>(/banner) &gt; </a:t>
            </a:r>
            <a:r>
              <a:rPr lang="ko-KR" altLang="en-US" sz="900" b="1" dirty="0" smtClean="0"/>
              <a:t>링크 </a:t>
            </a:r>
            <a:r>
              <a:rPr lang="en-US" altLang="ko-KR" sz="900" b="1" dirty="0" smtClean="0"/>
              <a:t>URL </a:t>
            </a:r>
            <a:r>
              <a:rPr lang="en-US" altLang="ko-KR" sz="900" b="1" dirty="0" smtClean="0"/>
              <a:t>field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a) </a:t>
            </a:r>
            <a:r>
              <a:rPr lang="en-US" altLang="ko-KR" sz="900" dirty="0" err="1" smtClean="0"/>
              <a:t>selectbox</a:t>
            </a:r>
            <a:r>
              <a:rPr lang="en-US" altLang="ko-KR" sz="900" dirty="0" smtClean="0"/>
              <a:t> : {</a:t>
            </a:r>
            <a:r>
              <a:rPr lang="en-US" altLang="ko-KR" sz="900" dirty="0" err="1" smtClean="0"/>
              <a:t>link_page_type</a:t>
            </a:r>
            <a:r>
              <a:rPr lang="en-US" altLang="ko-KR" sz="900" dirty="0" smtClean="0"/>
              <a:t>} (code: LP)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 - options: LP00/LP02/LP03/LP05/LP06 (hide other codes)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b) </a:t>
            </a:r>
            <a:r>
              <a:rPr lang="en-US" altLang="ko-KR" sz="900" dirty="0" err="1" smtClean="0"/>
              <a:t>inputbox</a:t>
            </a:r>
            <a:r>
              <a:rPr lang="en-US" altLang="ko-KR" sz="900" dirty="0" smtClean="0"/>
              <a:t> : {</a:t>
            </a:r>
            <a:r>
              <a:rPr lang="en-US" altLang="ko-KR" sz="900" dirty="0" err="1" smtClean="0"/>
              <a:t>link_url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c) guide text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 - same with </a:t>
            </a:r>
            <a:r>
              <a:rPr lang="ko-KR" altLang="en-US" sz="900" b="1" dirty="0" smtClean="0"/>
              <a:t>배너 관리 </a:t>
            </a:r>
            <a:r>
              <a:rPr lang="en-US" altLang="ko-KR" sz="900" b="1" dirty="0" smtClean="0"/>
              <a:t>(/banner) &gt; </a:t>
            </a:r>
            <a:r>
              <a:rPr lang="ko-KR" altLang="en-US" sz="900" b="1" dirty="0" smtClean="0"/>
              <a:t>링크 </a:t>
            </a:r>
            <a:r>
              <a:rPr lang="en-US" altLang="ko-KR" sz="900" b="1" dirty="0" smtClean="0"/>
              <a:t>URL field</a:t>
            </a:r>
          </a:p>
          <a:p>
            <a:r>
              <a:rPr lang="en-US" altLang="ko-KR" sz="900" b="1" dirty="0"/>
              <a:t> </a:t>
            </a:r>
            <a:r>
              <a:rPr lang="en-US" altLang="ko-KR" sz="900" b="1" dirty="0" smtClean="0"/>
              <a:t>   </a:t>
            </a:r>
            <a:r>
              <a:rPr lang="en-US" altLang="ko-KR" sz="900" dirty="0" smtClean="0"/>
              <a:t>d) </a:t>
            </a:r>
            <a:r>
              <a:rPr lang="ko-KR" altLang="en-US" sz="900" dirty="0" smtClean="0"/>
              <a:t>버튼명 </a:t>
            </a:r>
            <a:endParaRPr lang="en-US" altLang="ko-KR" sz="900" dirty="0" smtClean="0"/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 </a:t>
            </a:r>
            <a:r>
              <a:rPr lang="en-US" altLang="ko-KR" sz="900" b="1" dirty="0" smtClean="0"/>
              <a:t>- if selected option is </a:t>
            </a:r>
            <a:r>
              <a:rPr lang="ko-KR" altLang="en-US" sz="900" b="1" dirty="0" smtClean="0"/>
              <a:t>직접입력</a:t>
            </a:r>
            <a:r>
              <a:rPr lang="en-US" altLang="ko-KR" sz="900" b="1" dirty="0" smtClean="0"/>
              <a:t>(LP00), show this field (if not, hide it)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 d-1) </a:t>
            </a:r>
            <a:r>
              <a:rPr lang="en-US" altLang="ko-KR" sz="900" dirty="0" err="1" smtClean="0"/>
              <a:t>inputbox</a:t>
            </a:r>
            <a:r>
              <a:rPr lang="en-US" altLang="ko-KR" sz="900" dirty="0" smtClean="0"/>
              <a:t> : {</a:t>
            </a:r>
            <a:r>
              <a:rPr lang="en-US" altLang="ko-KR" sz="900" dirty="0" err="1" smtClean="0"/>
              <a:t>direct_link_label</a:t>
            </a:r>
            <a:r>
              <a:rPr lang="en-US" altLang="ko-KR" sz="900" dirty="0" smtClean="0"/>
              <a:t>}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      - validation: max length(100 bytes)</a:t>
            </a:r>
          </a:p>
          <a:p>
            <a:r>
              <a:rPr lang="en-US" altLang="ko-KR" sz="900" dirty="0" smtClean="0"/>
              <a:t>        - guide text: “*</a:t>
            </a:r>
            <a:r>
              <a:rPr lang="ko-KR" altLang="en-US" sz="900" dirty="0" smtClean="0"/>
              <a:t>앱 외부 링크 </a:t>
            </a:r>
            <a:r>
              <a:rPr lang="en-US" altLang="ko-KR" sz="900" dirty="0" smtClean="0"/>
              <a:t>URL</a:t>
            </a:r>
            <a:r>
              <a:rPr lang="ko-KR" altLang="en-US" sz="900" dirty="0" smtClean="0"/>
              <a:t>을 직접 입력하는 경우</a:t>
            </a:r>
            <a:r>
              <a:rPr lang="en-US" altLang="ko-KR" sz="900" dirty="0" smtClean="0"/>
              <a:t>, </a:t>
            </a:r>
            <a:r>
              <a:rPr lang="ko-KR" altLang="en-US" sz="900" dirty="0" smtClean="0"/>
              <a:t>노출되는 버튼명을 적어주세요</a:t>
            </a:r>
            <a:r>
              <a:rPr lang="en-US" altLang="ko-KR" sz="900" dirty="0" smtClean="0"/>
              <a:t>.”</a:t>
            </a:r>
          </a:p>
          <a:p>
            <a:r>
              <a:rPr lang="en-US" altLang="ko-KR" sz="900" dirty="0" smtClean="0"/>
              <a:t>  4) </a:t>
            </a:r>
            <a:r>
              <a:rPr lang="ko-KR" altLang="en-US" sz="900" dirty="0" smtClean="0"/>
              <a:t>첨부파일 </a:t>
            </a:r>
            <a:r>
              <a:rPr lang="en-US" altLang="ko-KR" sz="900" dirty="0" smtClean="0"/>
              <a:t>: REMOVE</a:t>
            </a:r>
          </a:p>
          <a:p>
            <a:r>
              <a:rPr lang="en-US" altLang="ko-KR" sz="900" dirty="0" smtClean="0"/>
              <a:t>    </a:t>
            </a:r>
          </a:p>
        </p:txBody>
      </p:sp>
    </p:spTree>
    <p:extLst>
      <p:ext uri="{BB962C8B-B14F-4D97-AF65-F5344CB8AC3E}">
        <p14:creationId xmlns:p14="http://schemas.microsoft.com/office/powerpoint/2010/main" val="18488674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266</Words>
  <Application>Microsoft Office PowerPoint</Application>
  <PresentationFormat>Widescreen</PresentationFormat>
  <Paragraphs>25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gram</dc:creator>
  <cp:lastModifiedBy>gram</cp:lastModifiedBy>
  <cp:revision>4</cp:revision>
  <dcterms:created xsi:type="dcterms:W3CDTF">2023-11-29T09:29:58Z</dcterms:created>
  <dcterms:modified xsi:type="dcterms:W3CDTF">2023-11-29T09:57:36Z</dcterms:modified>
</cp:coreProperties>
</file>

<file path=docProps/thumbnail.jpeg>
</file>