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EE36E9-17DF-4D29-BDD9-B4685F55AD51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78E10-8BE2-4B71-968C-C50D80041FC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7278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178E10-8BE2-4B71-968C-C50D80041FC0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2148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0662F9-BAA6-2C63-2046-0C139E56D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9A5B13E-1912-6B7F-5E4C-CD67C9F397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F8BA819-A405-249F-841E-B5FB133B8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8BD694-773D-9E65-EBA9-EF92AF3E9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4C1AB9F-BAE2-3072-3582-EA8DAF326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0927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398594-7300-4CA9-0A5D-1CCC7C825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89D8E0E-FEE2-4E1B-2586-97576FF153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C1D58FA-29EC-56AD-D406-471D3BE5A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7217D6-C313-E1EA-485C-F42179A9E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F66522A-F81B-B5D4-E555-6DD93DE3F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32602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C333738-3BC3-3FEF-8127-BE9A648CAB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FE23B78-5810-AC56-6B6C-34A2E88247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C9FC594-D071-2DEC-BCE1-9A0DD41E7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0EF2D0-6DB5-F3CA-8C09-3DCD4CB84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1FCEEEF-F786-5EBC-8ED8-3BC305038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907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44CFCB-5501-6B30-3D58-5BFFE7013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262C428-D074-36BB-ECA3-62500ECFB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E6D839F-5C11-8DED-2E74-9235A1394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9A8CF88-2766-901D-3942-E39103F2A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549231B-4C8F-2F05-648D-D542F7327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2703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9DDC2BC-6990-A431-B7FB-5EC6B90B1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53BF584-D9CD-5840-B596-CDCE14CF02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5151A69-AAF5-B6A7-EC56-0E9447CB9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5B8DBF0-E125-197C-0638-040D5FA22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27B5FA-2F0A-710D-E70A-E009764C0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8197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2090ED-E9B5-FFA0-DDA7-8881CEF88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B9F73BE-2339-9FAC-859D-409F3056F8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6638968-1BBC-57E7-C56E-C1FC23D86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4EB19C1-8E3E-EBF9-095C-5DE922BB9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B05E44B-977D-4D85-BCD7-86828F7AA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55F924F-2AE3-2683-2593-818443969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0337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8CF3D2-D4FC-78AE-8D35-C37DD136A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2EA5021-1173-0815-723F-61F71B483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B193EC7-2A2A-33E9-B4B3-E974EB6B03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D85F0C2-63FD-1E40-980A-B890A26B99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06482A5-DCC8-07ED-6FE9-D3FA475DC5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517BFB8-D39C-2973-433D-8F3BF3C4B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61413BD-CE2A-6167-7C96-530A00452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6604E44-9416-00F0-D4CD-345E3B1E9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5125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4AE5D4-CC21-6037-72C0-9441B7AFE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CE48DF6-D8A7-86C9-0E61-5FA5C48FF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6565911-9B58-A414-00CB-37BE58FDA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37980A46-F648-D0D0-1B6C-904E68B13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3252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5424F34-271E-221D-8D39-BE4F05C76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9FB156BE-853B-F7C6-0434-817DA3824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E04BAE2F-4883-1F78-8E54-66B1613A8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7077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368A83-B700-7BD5-EFBD-40D7E2E73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1A580A6-2A7C-F497-10FA-726A9AE36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91E1E4D-CDC4-1D7B-C3E2-5A727E5EF6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AA23E1F-7F9E-11CC-A593-0ACB1AFCC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7D3A883-014D-BF1F-00B1-B7FF6B39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09B851E-0C01-65D1-6135-B0FE675D4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230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DA06ED-FAAA-4029-0FB9-08A157847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114F3D9-3CA3-D6C4-6B4C-7EBA190FD2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CC2F1F6-BB72-060D-E5B6-42FD11AEF3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9FA846A-0C60-0487-3609-3C5FC2625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73153D6-6749-E36C-2519-8214B6BE9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DB5B3D1-ABB6-1D47-9605-DDF6F2D04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3552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DA4F4C3-BDB7-58C1-A868-B2021CAC7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194387C-8D61-8CCB-149D-A169E57A8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8D1691D-F8AC-B401-2EB2-281D10D120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EFD13-C76F-4E6C-85D0-E01A626555C0}" type="datetimeFigureOut">
              <a:rPr lang="ko-KR" altLang="en-US" smtClean="0"/>
              <a:t>2024-01-03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BFCB83-89AB-A5E1-5D4F-11BB55D23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B8B6E64-C2D2-1EF8-B323-FD453740D6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D3B34-3A5E-4E43-B138-DE6E9EDD841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178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텍스트, 스크린샷, 폰트, 디자인이(가) 표시된 사진&#10;&#10;자동 생성된 설명">
            <a:extLst>
              <a:ext uri="{FF2B5EF4-FFF2-40B4-BE49-F238E27FC236}">
                <a16:creationId xmlns:a16="http://schemas.microsoft.com/office/drawing/2014/main" id="{967F3B7B-3CC7-02E4-9362-EA2B696458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09" y="1144587"/>
            <a:ext cx="2487491" cy="53895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그림 8" descr="텍스트, 지도, 도표, 아틀라스이(가) 표시된 사진&#10;&#10;자동 생성된 설명">
            <a:extLst>
              <a:ext uri="{FF2B5EF4-FFF2-40B4-BE49-F238E27FC236}">
                <a16:creationId xmlns:a16="http://schemas.microsoft.com/office/drawing/2014/main" id="{1AF28948-6B12-AC5C-667A-4A3EF7E250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634" y="1144587"/>
            <a:ext cx="2487491" cy="53895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" name="그림 10" descr="텍스트, 지도, 아틀라스, 도표이(가) 표시된 사진&#10;&#10;자동 생성된 설명">
            <a:extLst>
              <a:ext uri="{FF2B5EF4-FFF2-40B4-BE49-F238E27FC236}">
                <a16:creationId xmlns:a16="http://schemas.microsoft.com/office/drawing/2014/main" id="{31B47CB6-4D5A-809F-FBCB-9C3EEA32B7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259" y="1144587"/>
            <a:ext cx="2487491" cy="53895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3" name="그림 12" descr="텍스트, 지도, 폰트, 스크린샷이(가) 표시된 사진&#10;&#10;자동 생성된 설명">
            <a:extLst>
              <a:ext uri="{FF2B5EF4-FFF2-40B4-BE49-F238E27FC236}">
                <a16:creationId xmlns:a16="http://schemas.microsoft.com/office/drawing/2014/main" id="{E421819A-3171-97D7-9F90-01D3BA66F3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884" y="1144587"/>
            <a:ext cx="2487491" cy="53895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C47A3A7-09B9-197F-4890-AFA30516DBBC}"/>
              </a:ext>
            </a:extLst>
          </p:cNvPr>
          <p:cNvSpPr txBox="1"/>
          <p:nvPr/>
        </p:nvSpPr>
        <p:spPr>
          <a:xfrm>
            <a:off x="751009" y="374769"/>
            <a:ext cx="10498016" cy="430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ko-KR" altLang="en-US" sz="1100"/>
              <a:t>출발 또는 도착역 화면에 진입했을 때 화면이 </a:t>
            </a:r>
            <a:r>
              <a:rPr lang="en-US" altLang="ko-KR" sz="1100">
                <a:solidFill>
                  <a:schemeClr val="accent1"/>
                </a:solidFill>
              </a:rPr>
              <a:t>[</a:t>
            </a:r>
            <a:r>
              <a:rPr lang="ko-KR" altLang="en-US" sz="1100">
                <a:solidFill>
                  <a:schemeClr val="accent1"/>
                </a:solidFill>
              </a:rPr>
              <a:t>현재</a:t>
            </a:r>
            <a:r>
              <a:rPr lang="en-US" altLang="ko-KR" sz="1100">
                <a:solidFill>
                  <a:schemeClr val="accent1"/>
                </a:solidFill>
              </a:rPr>
              <a:t> </a:t>
            </a:r>
            <a:r>
              <a:rPr lang="ko-KR" altLang="en-US" sz="1100">
                <a:solidFill>
                  <a:schemeClr val="accent1"/>
                </a:solidFill>
              </a:rPr>
              <a:t>위치를 중심으로 한 화면</a:t>
            </a:r>
            <a:r>
              <a:rPr lang="en-US" altLang="ko-KR" sz="1100">
                <a:solidFill>
                  <a:schemeClr val="accent1"/>
                </a:solidFill>
              </a:rPr>
              <a:t>](</a:t>
            </a:r>
            <a:r>
              <a:rPr lang="ko-KR" altLang="en-US" sz="1100">
                <a:solidFill>
                  <a:schemeClr val="accent1"/>
                </a:solidFill>
              </a:rPr>
              <a:t>세번째 사진</a:t>
            </a:r>
            <a:r>
              <a:rPr lang="en-US" altLang="ko-KR" sz="1100">
                <a:solidFill>
                  <a:schemeClr val="accent1"/>
                </a:solidFill>
              </a:rPr>
              <a:t>)</a:t>
            </a:r>
            <a:r>
              <a:rPr lang="ko-KR" altLang="en-US" sz="1100"/>
              <a:t>이어야 하는데</a:t>
            </a:r>
            <a:r>
              <a:rPr lang="en-US" altLang="ko-KR" sz="1100"/>
              <a:t>, </a:t>
            </a:r>
            <a:r>
              <a:rPr lang="en-US" altLang="ko-KR" sz="1100">
                <a:solidFill>
                  <a:schemeClr val="accent2"/>
                </a:solidFill>
              </a:rPr>
              <a:t>[</a:t>
            </a:r>
            <a:r>
              <a:rPr lang="ko-KR" altLang="en-US" sz="1100">
                <a:solidFill>
                  <a:schemeClr val="accent2"/>
                </a:solidFill>
              </a:rPr>
              <a:t>기본</a:t>
            </a:r>
            <a:r>
              <a:rPr lang="en-US" altLang="ko-KR" sz="1100">
                <a:solidFill>
                  <a:schemeClr val="accent2"/>
                </a:solidFill>
              </a:rPr>
              <a:t>(</a:t>
            </a:r>
            <a:r>
              <a:rPr lang="ko-KR" altLang="en-US" sz="1100">
                <a:solidFill>
                  <a:schemeClr val="accent2"/>
                </a:solidFill>
              </a:rPr>
              <a:t>서울역</a:t>
            </a:r>
            <a:r>
              <a:rPr lang="en-US" altLang="ko-KR" sz="1100">
                <a:solidFill>
                  <a:schemeClr val="accent2"/>
                </a:solidFill>
              </a:rPr>
              <a:t>)</a:t>
            </a:r>
            <a:r>
              <a:rPr lang="ko-KR" altLang="en-US" sz="1100">
                <a:solidFill>
                  <a:schemeClr val="accent2"/>
                </a:solidFill>
              </a:rPr>
              <a:t> 화면</a:t>
            </a:r>
            <a:r>
              <a:rPr lang="en-US" altLang="ko-KR" sz="1100">
                <a:solidFill>
                  <a:schemeClr val="accent2"/>
                </a:solidFill>
              </a:rPr>
              <a:t>](</a:t>
            </a:r>
            <a:r>
              <a:rPr lang="ko-KR" altLang="en-US" sz="1100">
                <a:solidFill>
                  <a:schemeClr val="accent2"/>
                </a:solidFill>
              </a:rPr>
              <a:t>두번째 사진</a:t>
            </a:r>
            <a:r>
              <a:rPr lang="en-US" altLang="ko-KR" sz="1100">
                <a:solidFill>
                  <a:schemeClr val="accent2"/>
                </a:solidFill>
              </a:rPr>
              <a:t>)</a:t>
            </a:r>
            <a:r>
              <a:rPr lang="ko-KR" altLang="en-US" sz="1100"/>
              <a:t>으로 표시되고 있습니다</a:t>
            </a:r>
            <a:r>
              <a:rPr lang="en-US" altLang="ko-KR" sz="1100"/>
              <a:t>.</a:t>
            </a:r>
          </a:p>
          <a:p>
            <a:r>
              <a:rPr lang="ko-KR" altLang="en-US" sz="1100"/>
              <a:t>현재 위치가 부산역처럼 먼 경우에도 동일합니다</a:t>
            </a:r>
            <a:r>
              <a:rPr lang="en-US" altLang="ko-KR" sz="1100"/>
              <a:t>.</a:t>
            </a:r>
            <a:endParaRPr lang="ko-KR" altLang="en-US" sz="1100"/>
          </a:p>
        </p:txBody>
      </p:sp>
      <p:cxnSp>
        <p:nvCxnSpPr>
          <p:cNvPr id="16" name="직선 화살표 연결선 15">
            <a:extLst>
              <a:ext uri="{FF2B5EF4-FFF2-40B4-BE49-F238E27FC236}">
                <a16:creationId xmlns:a16="http://schemas.microsoft.com/office/drawing/2014/main" id="{69D8E4C2-ADDD-0846-3C2E-680C10809AD1}"/>
              </a:ext>
            </a:extLst>
          </p:cNvPr>
          <p:cNvCxnSpPr>
            <a:cxnSpLocks/>
          </p:cNvCxnSpPr>
          <p:nvPr/>
        </p:nvCxnSpPr>
        <p:spPr>
          <a:xfrm>
            <a:off x="6146800" y="590212"/>
            <a:ext cx="63500" cy="554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2A067CF7-8FE4-19A3-7774-16533F84269D}"/>
              </a:ext>
            </a:extLst>
          </p:cNvPr>
          <p:cNvCxnSpPr>
            <a:cxnSpLocks/>
          </p:cNvCxnSpPr>
          <p:nvPr/>
        </p:nvCxnSpPr>
        <p:spPr>
          <a:xfrm flipH="1">
            <a:off x="5162550" y="590212"/>
            <a:ext cx="2276475" cy="55437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9688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42</Words>
  <Application>Microsoft Office PowerPoint</Application>
  <PresentationFormat>와이드스크린</PresentationFormat>
  <Paragraphs>3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1</cp:revision>
  <dcterms:created xsi:type="dcterms:W3CDTF">2024-01-03T06:14:21Z</dcterms:created>
  <dcterms:modified xsi:type="dcterms:W3CDTF">2024-01-03T07:36:25Z</dcterms:modified>
</cp:coreProperties>
</file>