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BDD8A64-ADF3-8F5B-9AFA-360895A7B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6A214A5-DAF4-96CB-3F33-E04E13E978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612236-DDFB-2D48-51D9-539458AC3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9359EE-1970-5EF3-F8DA-21E9B4A2A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C4A209E-917F-BE7E-C0B2-AB043ECCA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8643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A9DFF3-A8F7-ACBE-9971-BB0B4D68F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E61BAD6-E521-3C92-DF27-600D84528E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D05AE3-37B7-A518-94C2-F5E89C37F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D064DA1-C1F0-2413-FE5B-F67D1860A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012044-94D5-C99C-379C-FD221F491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7102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1376BDD-F783-710F-7C92-902EC5807D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7977CD9-B58E-AE55-0FEC-610215C381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6822701-7826-6444-0FB8-A6C9F414A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4203692-50A8-4A88-9659-72456C154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DC0AF3A-A1ED-4857-87C8-09AF556FE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103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0A0B57-A426-28D8-22B8-7CBBE9413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C1C36C7-3980-BA65-F459-B7C623EB4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6D6C868-737E-18BC-5E32-D27C3D444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565582-E4FD-2173-F629-A899BEA2A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ECBE43E-6734-05FF-76D6-FA1ED25B5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74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A92EC0-A499-224C-B4EC-88D59486C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7E537A0-BA0E-C9C5-DBEA-C023E12ED0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86D21A-052C-3B86-DD21-695B72408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2520CA-7B5F-CD74-E1A1-F50E2FA72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D0723E-8B29-7955-1140-AFC7D3580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21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539B9C-720B-BC9B-EAEC-2B7BEA754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6C92D7E-F589-15DB-3CC2-9131018746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4FAAAED-E96C-8682-4476-F3604642C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A4C0433-A6E0-AD79-38CD-01659B35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81D4504-281E-0EF4-76CC-AEF407B9B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D562F4B-49C0-365E-54C4-250790A76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501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765659-6DAC-CC48-E0FC-5BB7C81F9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3FFE749-D60B-CE5D-0060-332C5C2D28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70E63CC-AEDE-27CC-3C7C-12C65A3BB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4B6DEDB-6B29-1E14-C057-78F923BFDD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78082AC-1B5B-F3C5-0CDD-2CBB76AF20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D8DE86B3-E94C-3430-E5E7-E13DC8EA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95E4EA0-71AF-487C-3A06-6BBB9A2A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A57D057-08BE-988F-EAFB-DE68F83D6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606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925431-74A9-959A-3BEC-CAF98021D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95799AB-A4C6-B07C-AE5E-1BDCE89FD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57B8258-ACA2-50B4-8732-53E4F447D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3CD7BE6-06DB-B6C1-7723-7133E654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4727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0D4D33F-7E80-5651-6845-F355C3A78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09E4CB6-22C7-033B-CC9A-04C0DAEE2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9C9E28F-314D-7D18-7D02-A01F59BEA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292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BF71B7-DF75-9E6E-9C03-AB68803FF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747F463-6197-D7C0-8651-73F2B3D0F6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3FC26AA-7027-BE25-142A-8F15903972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BE5E3A0-A6EA-1070-1BA7-4CCC68D1F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653F55C-448B-C302-B521-2A8CB3B8E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E79F8C4-ED91-B601-4D47-EA2AAD65D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542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5557D1-6AEE-90E7-12D4-3039B8EE6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438B6E2-8511-2222-5117-2A24ECB8E4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425E35B-4CDF-FB91-B84E-BDBA614125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75E2A6A-C937-BFA3-5AF3-ED084DBAC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0C1BB2-0F75-8AC9-876A-BAE8929A5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AD1B221-BB5F-CC11-B422-C8049FA14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320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3D4FEB9-1A9C-E1FB-099D-9110A9811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95A047D-2D92-0B40-1C42-0768E6732F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6F69974-B120-4408-07E7-0638B689B7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4709-6698-4DC9-BF76-FA5CB604CF1C}" type="datetimeFigureOut">
              <a:rPr lang="ko-KR" altLang="en-US" smtClean="0"/>
              <a:t>2024-01-09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679698C-BCA0-F17D-2144-DC976F352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583B84A-AD79-7AAD-8C29-E72766C9A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59F31-513F-4CC6-A196-CB2D39D81D8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727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7F82C1F-61E5-349F-2AFC-194F7BC1B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994" y="0"/>
            <a:ext cx="2207511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6B1E59-24E2-713A-FDAF-BC271B73961D}"/>
              </a:ext>
            </a:extLst>
          </p:cNvPr>
          <p:cNvSpPr txBox="1"/>
          <p:nvPr/>
        </p:nvSpPr>
        <p:spPr>
          <a:xfrm>
            <a:off x="3264929" y="1431124"/>
            <a:ext cx="4002646" cy="189282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이메일 회원가입 기준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휴대폰 아래에 </a:t>
            </a:r>
            <a:r>
              <a:rPr lang="en-US" altLang="ko-KR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r>
              <a:rPr lang="en-US" altLang="ko-KR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입력 필드 추가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부탁드립니다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기본값으로 </a:t>
            </a:r>
            <a:r>
              <a:rPr lang="en-US" altLang="ko-KR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실명</a:t>
            </a:r>
            <a:r>
              <a:rPr lang="en-US" altLang="ko-KR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표시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되도록 처리 부탁드립니다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필요 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데이터 수정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입력 필드는 이메일이나 주소처럼 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인풋 박스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기존 입력값이 남아 있는 형태입니다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닉네임은 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필수값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입니다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 DB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새로 추가하면서 기존 회원들은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실명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데이터로 일괄 입력 부탁드립니다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 아래 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추가 부탁드립니다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.(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관심역 안내와 동일하게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등록한 닉네임은 앱 후기 작성 시 및 스토리오더 주문 시에 사용됩니다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 관련 내용은 이메일 가입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카카오톡 가입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네이버 가입 모두 동일합니다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cxnSp>
        <p:nvCxnSpPr>
          <p:cNvPr id="6" name="직선 연결선 5">
            <a:extLst>
              <a:ext uri="{FF2B5EF4-FFF2-40B4-BE49-F238E27FC236}">
                <a16:creationId xmlns:a16="http://schemas.microsoft.com/office/drawing/2014/main" id="{C5FB9104-7B66-844D-CD24-EF41B0E72E32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2060429" y="2012953"/>
            <a:ext cx="1204500" cy="3645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913B767-BD1F-9C7B-08A7-E49BDBD9EB6B}"/>
              </a:ext>
            </a:extLst>
          </p:cNvPr>
          <p:cNvSpPr txBox="1"/>
          <p:nvPr/>
        </p:nvSpPr>
        <p:spPr>
          <a:xfrm>
            <a:off x="3726421" y="1184916"/>
            <a:ext cx="457200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4E16F6-8610-1FD3-DEB2-7E2D54002B49}"/>
              </a:ext>
            </a:extLst>
          </p:cNvPr>
          <p:cNvSpPr txBox="1"/>
          <p:nvPr/>
        </p:nvSpPr>
        <p:spPr>
          <a:xfrm>
            <a:off x="3267075" y="1184917"/>
            <a:ext cx="457200" cy="24622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퍼블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33BBE18D-1C58-6F10-6715-79ED35632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3362" y="0"/>
            <a:ext cx="1697525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28E837D0-A67D-B8FD-C8DE-9093B0DA548F}"/>
              </a:ext>
            </a:extLst>
          </p:cNvPr>
          <p:cNvCxnSpPr>
            <a:cxnSpLocks/>
          </p:cNvCxnSpPr>
          <p:nvPr/>
        </p:nvCxnSpPr>
        <p:spPr>
          <a:xfrm>
            <a:off x="7267575" y="2063934"/>
            <a:ext cx="1265787" cy="1867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7E266BD8-FADB-EA92-1E95-CEC9CDCD3F90}"/>
              </a:ext>
            </a:extLst>
          </p:cNvPr>
          <p:cNvGrpSpPr/>
          <p:nvPr/>
        </p:nvGrpSpPr>
        <p:grpSpPr>
          <a:xfrm>
            <a:off x="3262081" y="3628766"/>
            <a:ext cx="3324689" cy="1963680"/>
            <a:chOff x="3603908" y="3463196"/>
            <a:chExt cx="3324689" cy="1963680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D6822F0B-0A37-235F-E081-06BCFCA62130}"/>
                </a:ext>
              </a:extLst>
            </p:cNvPr>
            <p:cNvGrpSpPr/>
            <p:nvPr/>
          </p:nvGrpSpPr>
          <p:grpSpPr>
            <a:xfrm>
              <a:off x="3603908" y="3463196"/>
              <a:ext cx="3324689" cy="1951781"/>
              <a:chOff x="3430360" y="3721302"/>
              <a:chExt cx="3324689" cy="1951781"/>
            </a:xfrm>
          </p:grpSpPr>
          <p:pic>
            <p:nvPicPr>
              <p:cNvPr id="3" name="그림 2">
                <a:extLst>
                  <a:ext uri="{FF2B5EF4-FFF2-40B4-BE49-F238E27FC236}">
                    <a16:creationId xmlns:a16="http://schemas.microsoft.com/office/drawing/2014/main" id="{49F43753-AD3B-CEC6-B6FE-80862E7FC2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152" r="-1"/>
              <a:stretch/>
            </p:blipFill>
            <p:spPr>
              <a:xfrm>
                <a:off x="3468655" y="3721302"/>
                <a:ext cx="3286394" cy="562053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B61EEC-B6C1-2FC0-B3FD-A5B36109770B}"/>
                  </a:ext>
                </a:extLst>
              </p:cNvPr>
              <p:cNvSpPr txBox="1"/>
              <p:nvPr/>
            </p:nvSpPr>
            <p:spPr>
              <a:xfrm>
                <a:off x="3537947" y="3901345"/>
                <a:ext cx="773708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900">
                    <a:solidFill>
                      <a:schemeClr val="bg1">
                        <a:lumMod val="50000"/>
                      </a:schemeClr>
                    </a:solidFill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닉네임</a:t>
                </a:r>
                <a:endParaRPr lang="en-US" altLang="ko-KR" sz="900">
                  <a:solidFill>
                    <a:schemeClr val="bg1">
                      <a:lumMod val="50000"/>
                    </a:schemeClr>
                  </a:solidFill>
                  <a:latin typeface="Pretendard" panose="02000503000000020004" pitchFamily="50" charset="-127"/>
                  <a:ea typeface="Pretendard" panose="02000503000000020004" pitchFamily="50" charset="-127"/>
                  <a:cs typeface="Pretendard" panose="02000503000000020004" pitchFamily="50" charset="-127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75E1518-37FE-0698-53F6-10B74FF830DA}"/>
                  </a:ext>
                </a:extLst>
              </p:cNvPr>
              <p:cNvSpPr txBox="1"/>
              <p:nvPr/>
            </p:nvSpPr>
            <p:spPr>
              <a:xfrm>
                <a:off x="3642230" y="4283355"/>
                <a:ext cx="3074524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>
                    <a:solidFill>
                      <a:schemeClr val="bg1">
                        <a:lumMod val="65000"/>
                      </a:schemeClr>
                    </a:solidFill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*</a:t>
                </a:r>
                <a:r>
                  <a:rPr lang="ko-KR" altLang="en-US" sz="800">
                    <a:solidFill>
                      <a:schemeClr val="bg1">
                        <a:lumMod val="65000"/>
                      </a:schemeClr>
                    </a:solidFill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등록한 닉네임은 앱 내 후기 작성 시 및 스토리오더 주문 시에 사용됩니다</a:t>
                </a:r>
                <a:r>
                  <a:rPr lang="en-US" altLang="ko-KR" sz="800">
                    <a:solidFill>
                      <a:schemeClr val="bg1">
                        <a:lumMod val="65000"/>
                      </a:schemeClr>
                    </a:solidFill>
                    <a:latin typeface="Pretendard" panose="02000503000000020004" pitchFamily="50" charset="-127"/>
                    <a:ea typeface="Pretendard" panose="02000503000000020004" pitchFamily="50" charset="-127"/>
                    <a:cs typeface="Pretendard" panose="02000503000000020004" pitchFamily="50" charset="-127"/>
                  </a:rPr>
                  <a:t>.</a:t>
                </a:r>
              </a:p>
            </p:txBody>
          </p:sp>
          <p:pic>
            <p:nvPicPr>
              <p:cNvPr id="11" name="그림 10">
                <a:extLst>
                  <a:ext uri="{FF2B5EF4-FFF2-40B4-BE49-F238E27FC236}">
                    <a16:creationId xmlns:a16="http://schemas.microsoft.com/office/drawing/2014/main" id="{F16D5906-3FAB-B9BA-E83D-733B9EC69F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29352" b="59444"/>
              <a:stretch/>
            </p:blipFill>
            <p:spPr>
              <a:xfrm>
                <a:off x="3430360" y="4529215"/>
                <a:ext cx="3286394" cy="1143868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9DB3207C-5E59-D71F-FCCB-3BA5292AB52F}"/>
                </a:ext>
              </a:extLst>
            </p:cNvPr>
            <p:cNvSpPr/>
            <p:nvPr/>
          </p:nvSpPr>
          <p:spPr>
            <a:xfrm>
              <a:off x="3603908" y="3463196"/>
              <a:ext cx="3324689" cy="196368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CFB897F-B3A5-1ADD-1144-4232EE52DD81}"/>
              </a:ext>
            </a:extLst>
          </p:cNvPr>
          <p:cNvSpPr txBox="1"/>
          <p:nvPr/>
        </p:nvSpPr>
        <p:spPr>
          <a:xfrm>
            <a:off x="4318997" y="3818334"/>
            <a:ext cx="77370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홍길동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238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1E823BE-FBE5-BC66-68A6-B2BB00C30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50" y="0"/>
            <a:ext cx="2062350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95126C-8668-7C4E-FF5D-05138F77D1F5}"/>
              </a:ext>
            </a:extLst>
          </p:cNvPr>
          <p:cNvSpPr txBox="1"/>
          <p:nvPr/>
        </p:nvSpPr>
        <p:spPr>
          <a:xfrm>
            <a:off x="3228975" y="628605"/>
            <a:ext cx="1781175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: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실명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이름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)]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표시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수정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: [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표시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5016942F-EEB3-E43F-52AD-6125E68B27B6}"/>
              </a:ext>
            </a:extLst>
          </p:cNvPr>
          <p:cNvSpPr/>
          <p:nvPr/>
        </p:nvSpPr>
        <p:spPr>
          <a:xfrm>
            <a:off x="647700" y="247650"/>
            <a:ext cx="466725" cy="2571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A3A8BA7C-2B2D-72F8-2C73-3C79B06C53EA}"/>
              </a:ext>
            </a:extLst>
          </p:cNvPr>
          <p:cNvCxnSpPr>
            <a:stCxn id="6" idx="3"/>
            <a:endCxn id="5" idx="1"/>
          </p:cNvCxnSpPr>
          <p:nvPr/>
        </p:nvCxnSpPr>
        <p:spPr>
          <a:xfrm>
            <a:off x="1114425" y="376238"/>
            <a:ext cx="2114550" cy="45242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그림 8">
            <a:extLst>
              <a:ext uri="{FF2B5EF4-FFF2-40B4-BE49-F238E27FC236}">
                <a16:creationId xmlns:a16="http://schemas.microsoft.com/office/drawing/2014/main" id="{2BF1268D-1655-85A0-78C2-4C02EB0B0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920" y="1304955"/>
            <a:ext cx="2566143" cy="541969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DC03300C-A04D-B645-2A21-B55395E3E830}"/>
              </a:ext>
            </a:extLst>
          </p:cNvPr>
          <p:cNvSpPr/>
          <p:nvPr/>
        </p:nvSpPr>
        <p:spPr>
          <a:xfrm>
            <a:off x="3490912" y="1733550"/>
            <a:ext cx="466725" cy="2571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E75F0AFA-B46B-2C4D-7EDA-4830E07DE102}"/>
              </a:ext>
            </a:extLst>
          </p:cNvPr>
          <p:cNvCxnSpPr>
            <a:cxnSpLocks/>
          </p:cNvCxnSpPr>
          <p:nvPr/>
        </p:nvCxnSpPr>
        <p:spPr>
          <a:xfrm flipH="1" flipV="1">
            <a:off x="3490912" y="1028715"/>
            <a:ext cx="204354" cy="70483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702AC11-EAB6-9298-F09D-70C09EAE10AB}"/>
              </a:ext>
            </a:extLst>
          </p:cNvPr>
          <p:cNvSpPr txBox="1"/>
          <p:nvPr/>
        </p:nvSpPr>
        <p:spPr>
          <a:xfrm>
            <a:off x="3228975" y="384818"/>
            <a:ext cx="457200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34A1839E-0955-59D2-3366-394C5AE01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0825" y="0"/>
            <a:ext cx="1587500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8" name="직사각형 17">
            <a:extLst>
              <a:ext uri="{FF2B5EF4-FFF2-40B4-BE49-F238E27FC236}">
                <a16:creationId xmlns:a16="http://schemas.microsoft.com/office/drawing/2014/main" id="{6DF245A0-5845-23F9-792A-2E6663E9F2C8}"/>
              </a:ext>
            </a:extLst>
          </p:cNvPr>
          <p:cNvSpPr/>
          <p:nvPr/>
        </p:nvSpPr>
        <p:spPr>
          <a:xfrm>
            <a:off x="5823692" y="1106494"/>
            <a:ext cx="233363" cy="15556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D68A85D7-471E-BAB6-3DF1-5290B2A16D0C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5011448" y="814418"/>
            <a:ext cx="812244" cy="36986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AD9B9CC-A4B5-B037-001D-D450F72A0240}"/>
              </a:ext>
            </a:extLst>
          </p:cNvPr>
          <p:cNvSpPr txBox="1"/>
          <p:nvPr/>
        </p:nvSpPr>
        <p:spPr>
          <a:xfrm>
            <a:off x="7274954" y="602449"/>
            <a:ext cx="2621521" cy="5078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시안 단계에서는 마스킹 처리하였으나 현재 실제 화면에서는 마스킹 처리되어 있지 않기 때문에 연결 데이터만 수정되면 될 것 같습니다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pic>
        <p:nvPicPr>
          <p:cNvPr id="24" name="그림 23">
            <a:extLst>
              <a:ext uri="{FF2B5EF4-FFF2-40B4-BE49-F238E27FC236}">
                <a16:creationId xmlns:a16="http://schemas.microsoft.com/office/drawing/2014/main" id="{33918968-1ACE-FCB3-48F4-8320E9486A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4954" y="1710297"/>
            <a:ext cx="1830946" cy="501435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5" name="직사각형 24">
            <a:extLst>
              <a:ext uri="{FF2B5EF4-FFF2-40B4-BE49-F238E27FC236}">
                <a16:creationId xmlns:a16="http://schemas.microsoft.com/office/drawing/2014/main" id="{5CAC9143-8462-240E-6624-7FDCDF6A7002}"/>
              </a:ext>
            </a:extLst>
          </p:cNvPr>
          <p:cNvSpPr/>
          <p:nvPr/>
        </p:nvSpPr>
        <p:spPr>
          <a:xfrm>
            <a:off x="7520264" y="2103444"/>
            <a:ext cx="372786" cy="20795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F18C41F2-135C-5D34-D147-52F4244DD2F8}"/>
              </a:ext>
            </a:extLst>
          </p:cNvPr>
          <p:cNvCxnSpPr>
            <a:cxnSpLocks/>
            <a:stCxn id="25" idx="0"/>
          </p:cNvCxnSpPr>
          <p:nvPr/>
        </p:nvCxnSpPr>
        <p:spPr>
          <a:xfrm flipH="1" flipV="1">
            <a:off x="5010150" y="999348"/>
            <a:ext cx="2696507" cy="110409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57F8B4E7-2559-508C-3C2E-4C86E449EDBA}"/>
              </a:ext>
            </a:extLst>
          </p:cNvPr>
          <p:cNvCxnSpPr>
            <a:endCxn id="23" idx="1"/>
          </p:cNvCxnSpPr>
          <p:nvPr/>
        </p:nvCxnSpPr>
        <p:spPr>
          <a:xfrm flipV="1">
            <a:off x="6070454" y="856365"/>
            <a:ext cx="1204500" cy="3279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344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31FCA13-75A5-519C-B685-A04F7FFCC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422501"/>
            <a:ext cx="10420350" cy="393438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547CBC-DC0C-9E89-E182-ACD14547087D}"/>
              </a:ext>
            </a:extLst>
          </p:cNvPr>
          <p:cNvSpPr txBox="1"/>
          <p:nvPr/>
        </p:nvSpPr>
        <p:spPr>
          <a:xfrm>
            <a:off x="1926197" y="4907749"/>
            <a:ext cx="1998104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닉네임</a:t>
            </a:r>
            <a:r>
              <a:rPr lang="en-US" altLang="ko-KR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표시 필드 추가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부탁드립니다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F9A36C82-645D-0940-7545-29ABAE680A90}"/>
              </a:ext>
            </a:extLst>
          </p:cNvPr>
          <p:cNvCxnSpPr>
            <a:cxnSpLocks/>
          </p:cNvCxnSpPr>
          <p:nvPr/>
        </p:nvCxnSpPr>
        <p:spPr>
          <a:xfrm flipH="1" flipV="1">
            <a:off x="2383396" y="1950251"/>
            <a:ext cx="181858" cy="29574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3C2AC49-136A-082B-E7DC-94024EF5D2AC}"/>
              </a:ext>
            </a:extLst>
          </p:cNvPr>
          <p:cNvSpPr txBox="1"/>
          <p:nvPr/>
        </p:nvSpPr>
        <p:spPr>
          <a:xfrm>
            <a:off x="1926196" y="4661541"/>
            <a:ext cx="457200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개발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77BB8F-AD36-5496-C113-D861D8B676B7}"/>
              </a:ext>
            </a:extLst>
          </p:cNvPr>
          <p:cNvSpPr txBox="1"/>
          <p:nvPr/>
        </p:nvSpPr>
        <p:spPr>
          <a:xfrm>
            <a:off x="3985139" y="4507699"/>
            <a:ext cx="2120386" cy="21698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API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/api/agent/store_order_count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/api/pos/order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/api/qna/list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/api/mall_review_list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/api/my_review_list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/api/product_review_list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/api/review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(POST) /api/signup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/api/user 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(PUT) /api/user 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(GET) /api/user_point</a:t>
            </a: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추가될 것으로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예상됩니다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4848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275</Words>
  <Application>Microsoft Office PowerPoint</Application>
  <PresentationFormat>와이드스크린</PresentationFormat>
  <Paragraphs>38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4</cp:revision>
  <dcterms:created xsi:type="dcterms:W3CDTF">2024-01-09T03:24:29Z</dcterms:created>
  <dcterms:modified xsi:type="dcterms:W3CDTF">2024-01-09T06:13:46Z</dcterms:modified>
</cp:coreProperties>
</file>