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6E7EAF-725B-13C9-49C4-A1093D152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4C952A-BEED-4E62-E3D0-B863AFE5E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CEABD8-CF04-6BEC-E6C9-D95560D9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1D424B-0B9A-7821-CC3C-49CC52C41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066765-098F-DB37-1271-C2CEEE830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95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D171B8-5B71-937A-1CCD-CADC867D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5265A7-4256-D4D7-86A2-FC746D6ED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3971DF-1B25-9251-0A63-91B75816C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0AE38-1964-2743-4AF7-7E684EDF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9904D9-3E63-5C4B-EEAC-26575C6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266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0CA5037-7AAD-67E0-3609-FBB3D4E067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C138FB3-2847-2E93-37BD-FF0BAA4B9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072604-ADCF-2CF0-0D54-1D78789C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D4DF6A-8D32-8E5C-E729-05013E4F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98DF94-5991-88C9-4019-6900E263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78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F8534E-A0A5-6207-DBC5-C52CFFA35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A4380B-7652-A63F-43DB-F822239EF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2F8DCE-7315-A8DA-924F-E429B9EA7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7C471F-8D80-852A-6905-6D408002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E84D20-B27F-61A1-393F-20BF9EDEB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70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0367EA-AC84-A5AE-6496-E03D2C05B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07AEADE-6440-1A62-95EA-D7FBBDDD4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CD51B2-AFB6-F911-6140-80B9D625B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6ECB2D-4165-014E-793F-01A26C988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561D37-7660-3574-CDD2-0418BC5E1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573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AD8E0B-40D2-EE26-5327-FACB00E23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C648006-A323-5B20-79C5-6ED6BD577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F27EDC1-3A35-E1FF-A2BF-C6FE9F9173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02232B6-8849-C97C-7ADE-7D05B9BE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01D92B-AFE7-B74A-DB1D-CEFB302B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4154E2-CF4E-EE6C-A544-C32473D9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015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8FCE0E-E161-D9AC-9EF9-2BBC15842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959530-39BE-8BA4-3079-DC017B8A4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1FB5537-962F-0B90-A6A2-EE7769D14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BBB955F-5ABC-10CE-6274-69A8381226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304B685-ED2D-7A10-2172-82E07E90E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D2BEF7A-EEBE-D0A0-02C4-3D8A154D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52567DD-BB49-06A1-B467-632D400C3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A3E920-9428-81DB-BC53-1A3DEEC9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627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2F626-84E6-4295-7AF0-88F16F070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DD0A4EB-50B9-2862-E4CA-6DF63341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C3675EC-F2ED-F70F-A5D6-9627C8D6E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7F5E5C5-3078-6778-C083-944A42AB1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586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30ED3F4-18DD-18F4-F4B8-4CB55854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8AFDDD-4483-5735-F5F4-2B79B942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FC82AA5-5B8E-1423-F153-6DB1AEE0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12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C95A53-860B-6A67-D3C4-536612F7E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5D08A7-FB4D-08DA-E2FE-80D1ABD94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143F438-5453-B408-67AF-FB24C06DC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BB2F57-6659-1800-235A-FFFF6FA16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3817B7-221A-24B6-A8DF-8C0B90B6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ED2FA1-A4B0-BBCC-A274-7E07C43C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526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1E0F48-FD6C-60A0-650A-363B9F0B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D46AA00-D86B-19A5-2915-A13C8133C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91F154E-6AD2-9657-3B89-73521162C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3C710C-78FD-5453-B36F-50211B46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3AEE21-818E-3C03-EEC1-7B88A97D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F81D0CA-1FEC-5F6A-3155-BC4FBBEA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89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5909603-B42B-39D6-5FDE-8A56DA1D2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65D70C-D911-A540-F8DE-DD9CE3A65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4F0870-D468-6B89-0297-BB038055F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1DD5B-DCF6-4E1B-9291-AEBE0C4BE7DD}" type="datetimeFigureOut">
              <a:rPr lang="ko-KR" altLang="en-US" smtClean="0"/>
              <a:t>2024-01-11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65C4AC-7C0B-A5D2-B0F0-46B99D209E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9668BF-7477-59CD-4220-C7517691D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80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A0BB907-B926-5290-7966-CEA7D9E27D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871"/>
          <a:stretch/>
        </p:blipFill>
        <p:spPr>
          <a:xfrm>
            <a:off x="471113" y="219076"/>
            <a:ext cx="2858392" cy="226695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A6133B6A-E7FF-0ECF-31AC-D572161ED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285"/>
          <a:stretch/>
        </p:blipFill>
        <p:spPr>
          <a:xfrm>
            <a:off x="471113" y="2733674"/>
            <a:ext cx="2858392" cy="3829050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77D6174-C2B3-67F7-82B8-424A3A9696B6}"/>
              </a:ext>
            </a:extLst>
          </p:cNvPr>
          <p:cNvSpPr/>
          <p:nvPr/>
        </p:nvSpPr>
        <p:spPr>
          <a:xfrm>
            <a:off x="1476446" y="2447926"/>
            <a:ext cx="847725" cy="1905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  <a:endParaRPr lang="ko-KR" altLang="en-US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9A9FD3B-4401-58FB-0539-A43B5E9119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977"/>
          <a:stretch/>
        </p:blipFill>
        <p:spPr>
          <a:xfrm>
            <a:off x="3757239" y="219076"/>
            <a:ext cx="2719762" cy="226695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6196AF8-59D8-EB18-CBF4-A7EC00C9B8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640"/>
          <a:stretch/>
        </p:blipFill>
        <p:spPr>
          <a:xfrm>
            <a:off x="3757239" y="2790822"/>
            <a:ext cx="2719762" cy="3506582"/>
          </a:xfrm>
          <a:prstGeom prst="rect">
            <a:avLst/>
          </a:prstGeom>
        </p:spPr>
      </p:pic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F866E18-5176-B4F1-F8B4-AD9AC380C144}"/>
              </a:ext>
            </a:extLst>
          </p:cNvPr>
          <p:cNvSpPr/>
          <p:nvPr/>
        </p:nvSpPr>
        <p:spPr>
          <a:xfrm>
            <a:off x="4693257" y="2486024"/>
            <a:ext cx="847725" cy="1905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  <a:endParaRPr lang="ko-KR" altLang="en-US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9BF8BA-3651-F5FA-2825-735C649C931C}"/>
              </a:ext>
            </a:extLst>
          </p:cNvPr>
          <p:cNvSpPr txBox="1"/>
          <p:nvPr/>
        </p:nvSpPr>
        <p:spPr>
          <a:xfrm>
            <a:off x="7557572" y="763191"/>
            <a:ext cx="3577153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수령번호 추가</a:t>
            </a:r>
          </a:p>
          <a:p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대기중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상태일 때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*SS02, SS03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표시되는 부분 추가를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범위는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001~999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27E87466-2B03-01F6-E074-E449856EA24D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2428875" y="930275"/>
            <a:ext cx="5128697" cy="1617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3E508BDB-A19A-0735-EE11-4B261A9FFBA8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5648432" y="1028700"/>
            <a:ext cx="1909140" cy="1549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28F4884-2197-DFDE-8674-09D08BDE8103}"/>
              </a:ext>
            </a:extLst>
          </p:cNvPr>
          <p:cNvSpPr txBox="1"/>
          <p:nvPr/>
        </p:nvSpPr>
        <p:spPr>
          <a:xfrm>
            <a:off x="7557572" y="509275"/>
            <a:ext cx="424378" cy="2539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9C35A9-C8DE-34AD-5AE2-E84848F2D3C5}"/>
              </a:ext>
            </a:extLst>
          </p:cNvPr>
          <p:cNvSpPr txBox="1"/>
          <p:nvPr/>
        </p:nvSpPr>
        <p:spPr>
          <a:xfrm>
            <a:off x="7981950" y="509275"/>
            <a:ext cx="424378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1266C8-A632-6FAC-924B-98EDE22A522B}"/>
              </a:ext>
            </a:extLst>
          </p:cNvPr>
          <p:cNvSpPr txBox="1"/>
          <p:nvPr/>
        </p:nvSpPr>
        <p:spPr>
          <a:xfrm>
            <a:off x="8406328" y="509275"/>
            <a:ext cx="424378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1D658A6C-7619-A19C-195E-88AD74649AC8}"/>
              </a:ext>
            </a:extLst>
          </p:cNvPr>
          <p:cNvSpPr/>
          <p:nvPr/>
        </p:nvSpPr>
        <p:spPr>
          <a:xfrm>
            <a:off x="1388046" y="2393749"/>
            <a:ext cx="1040829" cy="3081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1A6A515-266D-C3C8-627B-0215667257F2}"/>
              </a:ext>
            </a:extLst>
          </p:cNvPr>
          <p:cNvSpPr/>
          <p:nvPr/>
        </p:nvSpPr>
        <p:spPr>
          <a:xfrm>
            <a:off x="4607603" y="2422526"/>
            <a:ext cx="1040829" cy="31124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401438" y="2714921"/>
            <a:ext cx="388942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[APP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주문내역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mypage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/order)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(store order)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진행중인 주문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(Order in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if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smart_order_status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‘SS02’(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주문확정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or ‘SS03’(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수령대기중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st_order.receive_no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(new) is NOT NULL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show “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수령번호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receive_no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}”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93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CB7176B-449E-E7CF-5524-ABE91679E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411"/>
          <a:stretch/>
        </p:blipFill>
        <p:spPr>
          <a:xfrm>
            <a:off x="0" y="881035"/>
            <a:ext cx="12192000" cy="237969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E3CC8AE3-E3BB-0F2B-ABF9-A750CD05A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316" b="819"/>
          <a:stretch/>
        </p:blipFill>
        <p:spPr>
          <a:xfrm>
            <a:off x="0" y="3711576"/>
            <a:ext cx="12192000" cy="1955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2EFA71-A42C-A895-A760-E6B01423B659}"/>
              </a:ext>
            </a:extLst>
          </p:cNvPr>
          <p:cNvSpPr txBox="1"/>
          <p:nvPr/>
        </p:nvSpPr>
        <p:spPr>
          <a:xfrm>
            <a:off x="3747573" y="3351055"/>
            <a:ext cx="1462602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B3C404-7829-80B4-4812-3AC99E7573CE}"/>
              </a:ext>
            </a:extLst>
          </p:cNvPr>
          <p:cNvSpPr txBox="1"/>
          <p:nvPr/>
        </p:nvSpPr>
        <p:spPr>
          <a:xfrm>
            <a:off x="2052123" y="3351055"/>
            <a:ext cx="14626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AB73CC-6B3B-46FD-E080-821B7BB09E22}"/>
              </a:ext>
            </a:extLst>
          </p:cNvPr>
          <p:cNvSpPr/>
          <p:nvPr/>
        </p:nvSpPr>
        <p:spPr>
          <a:xfrm>
            <a:off x="1876425" y="3190474"/>
            <a:ext cx="3552825" cy="52110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A5FC49-6752-586B-EB91-D4E66CB7DDF6}"/>
              </a:ext>
            </a:extLst>
          </p:cNvPr>
          <p:cNvSpPr txBox="1"/>
          <p:nvPr/>
        </p:nvSpPr>
        <p:spPr>
          <a:xfrm>
            <a:off x="7614722" y="2742080"/>
            <a:ext cx="3691453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번호가 생성되는 시점은 주문 데이터가 생성되는 시점과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대기중인 주문에도 생성됨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시 식별을 위한 번호이기 때문에 앱에 표출되는 것은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‘,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대기중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시점에만 해당되도록 처리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매장별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일자별 주문 카운트와 동일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A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 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A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  <a:p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3FFE3A-AB76-3758-3A4B-E379BB048B24}"/>
              </a:ext>
            </a:extLst>
          </p:cNvPr>
          <p:cNvSpPr txBox="1"/>
          <p:nvPr/>
        </p:nvSpPr>
        <p:spPr>
          <a:xfrm>
            <a:off x="7614722" y="2490740"/>
            <a:ext cx="424378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9DD13454-C232-51C1-825C-E1D44785D699}"/>
              </a:ext>
            </a:extLst>
          </p:cNvPr>
          <p:cNvCxnSpPr>
            <a:stCxn id="9" idx="3"/>
            <a:endCxn id="22" idx="1"/>
          </p:cNvCxnSpPr>
          <p:nvPr/>
        </p:nvCxnSpPr>
        <p:spPr>
          <a:xfrm flipV="1">
            <a:off x="5429250" y="2617698"/>
            <a:ext cx="2185472" cy="8333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01EAA1-E7C1-20F5-DEA9-0B914695CAE1}"/>
              </a:ext>
            </a:extLst>
          </p:cNvPr>
          <p:cNvSpPr txBox="1"/>
          <p:nvPr/>
        </p:nvSpPr>
        <p:spPr>
          <a:xfrm>
            <a:off x="7614721" y="4860906"/>
            <a:ext cx="3691453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ko-KR" altLang="en-US" sz="10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추가</a:t>
            </a:r>
            <a:endParaRPr lang="en-US" altLang="ko-KR" sz="10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/agent/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store_order_list</a:t>
            </a:r>
            <a:endParaRPr lang="en-US" altLang="ko-KR" sz="10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pos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/order</a:t>
            </a: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/order/list</a:t>
            </a:r>
          </a:p>
          <a:p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en-US" altLang="ko-KR" sz="10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en-US" altLang="ko-KR" sz="1000" dirty="0" err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store_ongoing_order_list</a:t>
            </a:r>
            <a:endParaRPr lang="en-US" altLang="ko-KR" sz="10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ko-KR" altLang="en-US" sz="10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14725" y="4689475"/>
            <a:ext cx="3889420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[ADMIN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스토리 오더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주문 관리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storeOrder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수령번호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field (add next to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주문번호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readonly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: 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receive_no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106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242</Words>
  <Application>Microsoft Office PowerPoint</Application>
  <PresentationFormat>Widescreen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Arial</vt:lpstr>
      <vt:lpstr>맑은 고딕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4</cp:revision>
  <dcterms:created xsi:type="dcterms:W3CDTF">2024-01-10T06:08:15Z</dcterms:created>
  <dcterms:modified xsi:type="dcterms:W3CDTF">2024-01-11T06:30:45Z</dcterms:modified>
</cp:coreProperties>
</file>