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78" y="-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43C9DE-2B68-BCD6-2602-385C8FC9E1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873DF05-578E-42FE-BC3D-868D1002BB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E14FBE-1A77-D146-A13A-07A9D7D5C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970E68C-9389-EB12-823E-B2C728689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EC66F1A-FFA5-1FB1-CB81-FA6220E43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5946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A696DD-716B-56EF-D959-BD88638AA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DB70396-4116-E2FE-AA52-D58F2CF39B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4D5266-9A13-8508-3415-2C59B5E8E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75366DC-441E-250F-34BD-7910AC03D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E53CCD-C944-B5C3-7A70-371D521E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42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E6EB03A-7B5D-5EA2-1527-6410AFBDD0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E82D313-D203-D87A-768C-A031B0692F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F8FE7DF-1C4F-F22A-7613-420A98024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9407C7-7366-C46B-3DFA-983DDD5BB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3BD141-59B2-6ABC-ED10-D745BFC23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0749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5A5B53-E678-AF97-8A81-D475BA061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2E15F62-4717-76ED-C63F-98E60D697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8363A0-A98F-14BD-158E-CD82922E5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4132A0A-D865-B1CC-5A8C-D8FF74CAB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4642554-55E6-4E49-7D26-112EAE25B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3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33B894-0410-6E6B-21D9-B7C6B9E3F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AA9E99-2A59-03C6-42DC-4AB53977AD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50F98B6-6C3B-58B1-99BE-582368314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F5A84B3-2951-999C-D14C-A2EE5E631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2A43D6-2B1C-DA89-9F6F-998BE4E3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460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78F8B1-3C8B-E832-C4F8-AE9B79A83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7677E1-ABF1-4A0A-5A7D-6BD8DA9D1A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B77913D-CB72-9EEF-ABD3-5C308ECA0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F35E8B7-BAE2-DC14-0FBD-E0557A46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56BDA71-CF9C-AC4D-7C88-A8ED53405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E7A5FFF-46ED-D528-2C64-BF7CE4F06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18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24F9E6-ECFB-9D45-5449-F0A30398A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E2E61F6-90EF-CE59-E1F2-7CB631872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2A2ACC2-748F-C345-0731-6ADF4EE84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8296920-1F5E-B116-9CB1-623CA04020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883CD8A-E71E-2923-3001-82868FF16D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EC2D354-3989-B08F-8420-C20E8F923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3BE157C-D455-D6F1-8942-A336AD6B2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7AA7804-45AB-A056-7E85-16C830F11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8204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0B5FBE-AFAB-2B6D-7A90-5D5AE67FE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B1F44DC-4744-41B3-5AC1-AA64EF602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E82AD40-E455-EBBC-DD71-1BBBE8242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BFBA865-787B-BCA8-329C-E3A9807A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393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CF649FB-F6CF-FA78-D251-F090E0E05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7254490-34F8-8E2F-B5F7-E241E43F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0B33219-38A7-37A1-44A3-187E76BC5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794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93D4B1-AB47-91D1-E0D5-B0755CA0D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C94167F-9AEB-8F28-D1D0-35FA50FA7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71F00E1-E2BC-6C72-EC90-C50538B98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D64A287-3FD0-DEE0-3A99-C8932E7B9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F747ADA-624E-2B66-30E1-CC3203852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0397470-B3F4-05EF-5DF0-5FC4259D2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012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316E1D-22C3-009D-D178-E1793E12F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E2FFB48-9FA3-D0C6-9AD0-6875E3BBEF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7783B7C-CB8F-7F64-74D9-6A911590B4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05D1814-4686-B2A5-72AF-A0CD41195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5473393-EB5F-288E-0138-51AA39412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7FAE059-B65E-9184-5A56-C85E937EA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04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EAF479D-3C8E-63BF-BA51-68169BE00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C650072-6A45-2FAA-DB6E-0153AD14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3CDE1B-F15A-EA1E-6E99-6C8A5F406A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31D5E-AF38-42A4-9C54-794738E975F5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168E530-8BC4-01B4-F71E-A6A6210E9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8281B3-1EE8-8D00-59C1-EE597FD5F2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835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5ACB536-AC87-3586-202B-69EA53BE1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89" y="871537"/>
            <a:ext cx="6731647" cy="511492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80B8012-8FDC-D54D-8B99-DC6AD453A8CD}"/>
              </a:ext>
            </a:extLst>
          </p:cNvPr>
          <p:cNvSpPr/>
          <p:nvPr/>
        </p:nvSpPr>
        <p:spPr>
          <a:xfrm>
            <a:off x="1592580" y="2712720"/>
            <a:ext cx="3208020" cy="5029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205ACDC-291B-B1D7-4496-2FC3773BA2B2}"/>
              </a:ext>
            </a:extLst>
          </p:cNvPr>
          <p:cNvSpPr/>
          <p:nvPr/>
        </p:nvSpPr>
        <p:spPr>
          <a:xfrm>
            <a:off x="1592580" y="3451861"/>
            <a:ext cx="3208020" cy="5029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443EDF-0D99-B907-84C2-2D89E7704D41}"/>
              </a:ext>
            </a:extLst>
          </p:cNvPr>
          <p:cNvSpPr txBox="1"/>
          <p:nvPr/>
        </p:nvSpPr>
        <p:spPr>
          <a:xfrm>
            <a:off x="7947660" y="5055632"/>
            <a:ext cx="188214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할인 정보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KRS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가져옴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기존에서 변동 없음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23BD7F8F-B62C-6A82-AFB6-C775F887EC2C}"/>
              </a:ext>
            </a:extLst>
          </p:cNvPr>
          <p:cNvCxnSpPr>
            <a:cxnSpLocks/>
            <a:stCxn id="12" idx="1"/>
            <a:endCxn id="9" idx="3"/>
          </p:cNvCxnSpPr>
          <p:nvPr/>
        </p:nvCxnSpPr>
        <p:spPr>
          <a:xfrm flipH="1" flipV="1">
            <a:off x="4800600" y="3703321"/>
            <a:ext cx="3147060" cy="153697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BD40B4-078D-2FB7-ED93-617698F5553A}"/>
              </a:ext>
            </a:extLst>
          </p:cNvPr>
          <p:cNvSpPr txBox="1"/>
          <p:nvPr/>
        </p:nvSpPr>
        <p:spPr>
          <a:xfrm>
            <a:off x="7947660" y="2255521"/>
            <a:ext cx="3756660" cy="1600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 할인 정보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KRS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가져옴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기존에는 관리자 페이지에서 등록하는 것이었지만 현재 관리자 프론트에서는 편의점 상품과 차이가 없는 것으로 보입니다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페이지에서는 아예 입력하지 않는 것으로 부탁드립니다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VI_APP_SALEITEM</a:t>
            </a:r>
            <a:endParaRPr lang="en-US" altLang="ko-KR" sz="9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기존과 동일 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후 가격 </a:t>
            </a:r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DC_SALE_YN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</a:t>
            </a:r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</a:t>
            </a:r>
            <a:r>
              <a:rPr lang="en-US" altLang="ko-KR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DC_SALE_PRICE </a:t>
            </a:r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적용</a:t>
            </a:r>
            <a:endParaRPr lang="en-US" altLang="ko-KR" sz="9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후 가격이 필수값이라면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DC_SALE_YN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 데이터를 동일하게 사용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9DB3094B-0FC0-9B68-CA8D-197DD8FDB79B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4800600" y="2938643"/>
            <a:ext cx="3147060" cy="11709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FE91953-C385-E46D-013C-AFA9C7AA6904}"/>
              </a:ext>
            </a:extLst>
          </p:cNvPr>
          <p:cNvSpPr txBox="1"/>
          <p:nvPr/>
        </p:nvSpPr>
        <p:spPr>
          <a:xfrm>
            <a:off x="7947660" y="1787129"/>
            <a:ext cx="188214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 상품인 경우</a:t>
            </a:r>
            <a:endParaRPr lang="en-US" altLang="ko-KR" sz="9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 상품인 경우 따로 이슈 등록</a:t>
            </a:r>
          </a:p>
        </p:txBody>
      </p:sp>
    </p:spTree>
    <p:extLst>
      <p:ext uri="{BB962C8B-B14F-4D97-AF65-F5344CB8AC3E}">
        <p14:creationId xmlns:p14="http://schemas.microsoft.com/office/powerpoint/2010/main" val="496536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104</Words>
  <Application>Microsoft Office PowerPoint</Application>
  <PresentationFormat>와이드스크린</PresentationFormat>
  <Paragraphs>12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Pretendard</vt:lpstr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2</cp:revision>
  <dcterms:created xsi:type="dcterms:W3CDTF">2024-01-22T06:31:20Z</dcterms:created>
  <dcterms:modified xsi:type="dcterms:W3CDTF">2024-01-23T08:36:23Z</dcterms:modified>
</cp:coreProperties>
</file>