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DC5B3BD-3204-FB56-561F-0B8AF238C3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0659B29-42C7-CB4F-E06E-DDE55A8D9C6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2983C9-C69E-2764-0B2C-2ADAF9E6D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E3E5A2-2C34-DA73-CC28-EDDF4C7C2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9A07A8-1EB0-BB09-CA57-0474073A5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4387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DFB317-0C00-FC30-E8A2-ADA48699E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6854A0-21B6-BF55-DF99-67DB72C75F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0D9B8F3-BB6B-B382-D328-5A97F4966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08E3D2-9258-818B-1DE7-4D219A26D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08F4E10-4CC0-067E-C8C9-DA31749A4B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29990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B1AB7716-07DD-7B67-59E7-E7800DDA62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746B408D-A3A1-AA03-8A20-753FE34205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06B92ED-1E9C-D30D-9D80-BAF98FC85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C30213-A1C9-08D4-4CA3-848EF4F129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C0A1D6C-DCD1-6A92-E9DA-60ADDB2E9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4506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F5B052-4F6C-FD05-0208-116C2978F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9D6A7F7-4A5F-4988-734D-D9B996B1F6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3F2BA21-97F1-0106-8CF5-A233B4EE4C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5AC954B-8951-450B-36CD-69484115F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1A3327B-F047-2AAB-5D6F-F8AFC8FF8D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22028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9F152D8-D4F8-9EE2-70D5-3E48CDA5CD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C33D7DE-9823-F6C1-E7C7-310AB56F70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2B87073-8ADC-D031-6EF4-FC6534C563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F0EA858-76B4-67A2-844B-357A2D4E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BA809E7-B7F1-86FE-4244-D9D9221F5A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03238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73CD7E7-43D0-C63C-D668-918D78B0F3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BF90B56-A45B-5597-52CB-44EB124652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E7844B5-B4AB-4245-16F9-F0DF3DD68A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0B6AB16B-5CD6-FC61-AE56-5ABECC905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6597D0D-6951-EF1A-3E2D-09AA028B4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2EB6D5A-C1D7-5750-B211-80613B691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3941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A385FE-C408-DC9D-69D0-6B470668D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746EB7-0841-5BED-BE48-7BA6644B9D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096B8FE-CC6E-7F08-9042-41A2718669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1F2B4979-D841-2AC3-EA05-FEA02F51CA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0846BEA8-B929-3C9A-FF38-99D4F74059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51326F09-5B88-74B1-E7BA-839141FD92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A7CBED44-F2E5-0AFA-FA1F-8001C6983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6D414AE-DE2A-4FF6-6B21-3B7E6CF6B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436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5E783E0-20EB-2DA1-E97D-5C75E0233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EBD08E4-40DA-AAFB-411F-0BF6EA961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E735738-6856-0275-91CB-0EC81744D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BE0BEB98-F0B7-BF0E-3ADC-E4C0430C4A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2853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DEF4C5B6-E10A-8322-3B56-EB95A2ED4F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F3F6A66-2072-2191-1F08-7D2BF816A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0DF1235E-6034-CAC2-F86F-94CCAB1C1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59748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03FB3F-3992-25C7-0BA6-7B036BF691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1D961DB-4B13-220F-5156-2D6CB3A976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41BED19-DF8D-1D3C-BB27-515A17E79F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94D7493-F06C-242B-CABB-9DFA51C2BB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2C8D64D-1A83-06EA-3217-E097F382C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EF2F21F7-760E-E17E-8E6E-C8B660DA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1422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D0CB175-67B8-42A3-8FAB-A53DD9B4B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58C4FE3-9B37-E1F7-02DA-D292E61158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073C8C3-8EE9-552C-5E6C-9CAF9C17E1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186F9E7-C341-2D81-FBBF-1D076941BC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3E07516D-43FB-21F9-48D8-D2059B90A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38F040F-B1A2-D64A-EA12-9BE624C5F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7181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4FAF46F-5675-0593-C5B1-41292569E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5478264-6D1C-E13A-3869-1906AD36B3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D35A1A2-D1A1-98AA-1711-9BC6B09873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491F5-6EEA-4FDA-B1A3-C4937073119F}" type="datetimeFigureOut">
              <a:rPr lang="ko-KR" altLang="en-US" smtClean="0"/>
              <a:t>2024-01-23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3E5D3F6-0B13-4F9B-FD96-5E560EEFA1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616D240-D911-8380-EF41-EBD5C0012C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FB604-E2D1-41B0-850B-BE6069ABD86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3719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4A813307-A9A4-D32F-0652-C89695427A65}"/>
              </a:ext>
            </a:extLst>
          </p:cNvPr>
          <p:cNvSpPr txBox="1"/>
          <p:nvPr/>
        </p:nvSpPr>
        <p:spPr>
          <a:xfrm>
            <a:off x="371474" y="314325"/>
            <a:ext cx="113252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편의점 상품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 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 할인의 경우 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*1+1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경우 추후 따로 반영이 필요하고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2+1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기존에도 안 된다고 했기 때문에 해당 논의는 배제하고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일단 행사 테이블의 내용 중 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 할인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대한 내용만 반영하려고 합니다</a:t>
            </a:r>
            <a:r>
              <a:rPr lang="en-US" altLang="ko-KR" sz="1000" b="1">
                <a:highlight>
                  <a:srgbClr val="FFFF0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.</a:t>
            </a:r>
          </a:p>
          <a:p>
            <a:endParaRPr lang="en-US" altLang="ko-KR" sz="1000" b="1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정보 </a:t>
            </a:r>
            <a:r>
              <a:rPr lang="en-US" altLang="ko-KR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VI_APP_EVENT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종류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(EVENT_KIND)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 할인</a:t>
            </a:r>
            <a:r>
              <a:rPr lang="en-US" altLang="ko-KR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(001)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일 때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해당 할인 정보를 편의점 상품의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’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반영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행사시작일자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행사시작시간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~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행사종료일자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/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행사종료시간 정보의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기간대로 반영</a:t>
            </a:r>
            <a:endParaRPr lang="en-US" altLang="ko-KR" sz="1000" b="1" u="sng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행사가능매장 </a:t>
            </a:r>
            <a:r>
              <a:rPr lang="en-US" altLang="ko-KR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VI_APP_EVENT_STORE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코드와 매장 코드를 기준으로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행사가 적용되는 매장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에 적용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ko-KR" altLang="en-US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행사별 상품정보 </a:t>
            </a:r>
            <a:r>
              <a:rPr lang="en-US" altLang="ko-KR" sz="1000" b="1">
                <a:highlight>
                  <a:srgbClr val="C0C0C0"/>
                </a:highlight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: VI_APP_EVENT_ITEM</a:t>
            </a: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-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행사코드와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행사상품그룹</a:t>
            </a:r>
            <a:r>
              <a:rPr lang="en-US" altLang="ko-KR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상품코드</a:t>
            </a:r>
            <a:r>
              <a:rPr lang="en-US" altLang="ko-KR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판매가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를 기준으로 </a:t>
            </a:r>
            <a:r>
              <a:rPr lang="en-US" altLang="ko-KR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</a:t>
            </a:r>
            <a:r>
              <a:rPr lang="en-US" altLang="ko-KR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‘ </a:t>
            </a:r>
            <a:r>
              <a:rPr lang="ko-KR" altLang="en-US" sz="1000" b="1" u="sng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판단</a:t>
            </a:r>
            <a:endParaRPr lang="en-US" altLang="ko-KR" sz="1000" b="1" u="sng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65675F65-1056-E738-4E6F-5B11B1BF06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4380404"/>
              </p:ext>
            </p:extLst>
          </p:nvPr>
        </p:nvGraphicFramePr>
        <p:xfrm>
          <a:off x="371475" y="2442017"/>
          <a:ext cx="10934700" cy="17720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1575">
                  <a:extLst>
                    <a:ext uri="{9D8B030D-6E8A-4147-A177-3AD203B41FA5}">
                      <a16:colId xmlns:a16="http://schemas.microsoft.com/office/drawing/2014/main" val="3623174694"/>
                    </a:ext>
                  </a:extLst>
                </a:gridCol>
                <a:gridCol w="1162050">
                  <a:extLst>
                    <a:ext uri="{9D8B030D-6E8A-4147-A177-3AD203B41FA5}">
                      <a16:colId xmlns:a16="http://schemas.microsoft.com/office/drawing/2014/main" val="4097562826"/>
                    </a:ext>
                  </a:extLst>
                </a:gridCol>
                <a:gridCol w="2752725">
                  <a:extLst>
                    <a:ext uri="{9D8B030D-6E8A-4147-A177-3AD203B41FA5}">
                      <a16:colId xmlns:a16="http://schemas.microsoft.com/office/drawing/2014/main" val="1206723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040001352"/>
                    </a:ext>
                  </a:extLst>
                </a:gridCol>
                <a:gridCol w="2266950">
                  <a:extLst>
                    <a:ext uri="{9D8B030D-6E8A-4147-A177-3AD203B41FA5}">
                      <a16:colId xmlns:a16="http://schemas.microsoft.com/office/drawing/2014/main" val="2209466954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198912422"/>
                    </a:ext>
                  </a:extLst>
                </a:gridCol>
              </a:tblGrid>
              <a:tr h="281255">
                <a:tc gridSpan="3"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VI_APP_TABLE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b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b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VI_APP_EVENT_STORE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VI_APP_EVENT_ITEM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sz="1000" b="0">
                        <a:ln>
                          <a:solidFill>
                            <a:sysClr val="windowText" lastClr="000000"/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0092881"/>
                  </a:ext>
                </a:extLst>
              </a:tr>
              <a:tr h="2812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EVENT_CD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EVENT_KIND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EVENT_BGNDE&amp;TM ~ EVENT_EDDE&amp;TM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DEPT_CD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EVENT_ITEM_GROUP / ITEM_CD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00" b="1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DC_SALE_AMT</a:t>
                      </a:r>
                      <a:endParaRPr lang="ko-KR" altLang="en-US" sz="1000" b="1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44235"/>
                  </a:ext>
                </a:extLst>
              </a:tr>
              <a:tr h="281255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행사 코드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행사 종류</a:t>
                      </a:r>
                      <a:endParaRPr lang="en-US" altLang="ko-KR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*</a:t>
                      </a:r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가격 할인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yyyy-mm-dd hh:mm~yyyy-mm-dd hh:mm</a:t>
                      </a:r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매장 코드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상품 코드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9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Pretendard" panose="02000503000000020004" pitchFamily="50" charset="-127"/>
                          <a:ea typeface="Pretendard" panose="02000503000000020004" pitchFamily="50" charset="-127"/>
                          <a:cs typeface="Pretendard" panose="02000503000000020004" pitchFamily="50" charset="-127"/>
                        </a:rPr>
                        <a:t>할인 판매가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7355448"/>
                  </a:ext>
                </a:extLst>
              </a:tr>
              <a:tr h="281255"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229004"/>
                  </a:ext>
                </a:extLst>
              </a:tr>
              <a:tr h="281255"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1205582"/>
                  </a:ext>
                </a:extLst>
              </a:tr>
              <a:tr h="281255"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900" b="0" cap="none" spc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Pretendard" panose="02000503000000020004" pitchFamily="50" charset="-127"/>
                        <a:ea typeface="Pretendard" panose="02000503000000020004" pitchFamily="50" charset="-127"/>
                        <a:cs typeface="Pretendard" panose="02000503000000020004" pitchFamily="50" charset="-127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6334616"/>
                  </a:ext>
                </a:extLst>
              </a:tr>
            </a:tbl>
          </a:graphicData>
        </a:graphic>
      </p:graphicFrame>
      <p:pic>
        <p:nvPicPr>
          <p:cNvPr id="8" name="그림 7">
            <a:extLst>
              <a:ext uri="{FF2B5EF4-FFF2-40B4-BE49-F238E27FC236}">
                <a16:creationId xmlns:a16="http://schemas.microsoft.com/office/drawing/2014/main" id="{0EDDDE45-16A8-34A5-1BFA-4DBCEFB4F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475" y="4548121"/>
            <a:ext cx="5334744" cy="94310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E13A411-16A1-7F25-E385-6D558B595FCD}"/>
              </a:ext>
            </a:extLst>
          </p:cNvPr>
          <p:cNvSpPr txBox="1"/>
          <p:nvPr/>
        </p:nvSpPr>
        <p:spPr>
          <a:xfrm>
            <a:off x="6447682" y="4395721"/>
            <a:ext cx="2477243" cy="55399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가격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 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현재 갖고 오는 정보 그대로 유지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71FC3D02-45BF-8156-310A-D3263C84CA53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5364956" y="4672720"/>
            <a:ext cx="1082726" cy="11359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A44D985D-3B57-72F2-3655-1BC9B81E79C8}"/>
              </a:ext>
            </a:extLst>
          </p:cNvPr>
          <p:cNvSpPr txBox="1"/>
          <p:nvPr/>
        </p:nvSpPr>
        <p:spPr>
          <a:xfrm>
            <a:off x="6485783" y="5131388"/>
            <a:ext cx="4610843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[</a:t>
            </a:r>
            <a:r>
              <a:rPr lang="ko-KR" altLang="en-US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할인 후 가격</a:t>
            </a:r>
            <a:r>
              <a:rPr lang="en-US" altLang="ko-KR" sz="1000" b="1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]</a:t>
            </a: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1)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테이블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(3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개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 통해 도출한 할인 판매가 적용</a:t>
            </a:r>
            <a:endParaRPr lang="en-US" altLang="ko-KR" sz="1000" b="1">
              <a:solidFill>
                <a:srgbClr val="C00000"/>
              </a:solidFill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2) VI_APP_SALEITEM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의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DC_SALE_YN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이 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Y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인 경우</a:t>
            </a:r>
            <a:r>
              <a:rPr lang="en-US" altLang="ko-KR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, DC_SALE_PRICE </a:t>
            </a:r>
            <a:r>
              <a:rPr lang="ko-KR" altLang="en-US" sz="1000" b="1">
                <a:solidFill>
                  <a:srgbClr val="C00000"/>
                </a:solidFill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적용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테이블을 통해 도출될 경우 해당 가격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(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 가격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)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을 우선해서 적용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**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행사상품일 경우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DC_SALE_YN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은 </a:t>
            </a:r>
            <a:r>
              <a:rPr lang="en-US" altLang="ko-KR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N</a:t>
            </a:r>
            <a:r>
              <a:rPr lang="ko-KR" altLang="en-US" sz="1000">
                <a:latin typeface="Pretendard" panose="02000503000000020004" pitchFamily="50" charset="-127"/>
                <a:ea typeface="Pretendard" panose="02000503000000020004" pitchFamily="50" charset="-127"/>
                <a:cs typeface="Pretendard" panose="02000503000000020004" pitchFamily="50" charset="-127"/>
              </a:rPr>
              <a:t>으로 세팅</a:t>
            </a:r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  <a:p>
            <a:endParaRPr lang="en-US" altLang="ko-KR" sz="1000">
              <a:latin typeface="Pretendard" panose="02000503000000020004" pitchFamily="50" charset="-127"/>
              <a:ea typeface="Pretendard" panose="02000503000000020004" pitchFamily="50" charset="-127"/>
              <a:cs typeface="Pretendard" panose="02000503000000020004" pitchFamily="50" charset="-127"/>
            </a:endParaRPr>
          </a:p>
        </p:txBody>
      </p:sp>
      <p:cxnSp>
        <p:nvCxnSpPr>
          <p:cNvPr id="15" name="직선 화살표 연결선 14">
            <a:extLst>
              <a:ext uri="{FF2B5EF4-FFF2-40B4-BE49-F238E27FC236}">
                <a16:creationId xmlns:a16="http://schemas.microsoft.com/office/drawing/2014/main" id="{7AC84AAA-6F4C-F6C4-F4ED-9D70C44FF7AA}"/>
              </a:ext>
            </a:extLst>
          </p:cNvPr>
          <p:cNvCxnSpPr>
            <a:cxnSpLocks/>
          </p:cNvCxnSpPr>
          <p:nvPr/>
        </p:nvCxnSpPr>
        <p:spPr>
          <a:xfrm flipH="1">
            <a:off x="9666388" y="3275012"/>
            <a:ext cx="699192" cy="18563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직선 화살표 연결선 23">
            <a:extLst>
              <a:ext uri="{FF2B5EF4-FFF2-40B4-BE49-F238E27FC236}">
                <a16:creationId xmlns:a16="http://schemas.microsoft.com/office/drawing/2014/main" id="{95E248E9-5C93-DBFC-25B4-6CA48F5E046C}"/>
              </a:ext>
            </a:extLst>
          </p:cNvPr>
          <p:cNvCxnSpPr>
            <a:cxnSpLocks/>
          </p:cNvCxnSpPr>
          <p:nvPr/>
        </p:nvCxnSpPr>
        <p:spPr>
          <a:xfrm>
            <a:off x="5364956" y="5227637"/>
            <a:ext cx="1120827" cy="26359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422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</TotalTime>
  <Words>287</Words>
  <Application>Microsoft Office PowerPoint</Application>
  <PresentationFormat>와이드스크린</PresentationFormat>
  <Paragraphs>37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Pretendard</vt:lpstr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지수</dc:creator>
  <cp:lastModifiedBy>최 지수</cp:lastModifiedBy>
  <cp:revision>4</cp:revision>
  <dcterms:created xsi:type="dcterms:W3CDTF">2024-01-23T01:56:22Z</dcterms:created>
  <dcterms:modified xsi:type="dcterms:W3CDTF">2024-01-23T09:03:08Z</dcterms:modified>
</cp:coreProperties>
</file>